
<file path=[Content_Types].xml><?xml version="1.0" encoding="utf-8"?>
<Types xmlns="http://schemas.openxmlformats.org/package/2006/content-types">
  <Default Extension="jpeg" ContentType="image/jpeg"/>
  <Default Extension="xlsx" ContentType="application/vnd.openxmlformats-officedocument.spreadsheetml.sheet"/>
  <Default Extension="wav" ContentType="audio/x-wav"/>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9" r:id="rId5"/>
    <p:sldId id="258" r:id="rId6"/>
    <p:sldId id="266" r:id="rId7"/>
    <p:sldId id="265" r:id="rId8"/>
    <p:sldId id="263" r:id="rId9"/>
    <p:sldId id="264" r:id="rId10"/>
    <p:sldId id="276" r:id="rId11"/>
    <p:sldId id="277" r:id="rId12"/>
    <p:sldId id="267" r:id="rId13"/>
    <p:sldId id="278" r:id="rId14"/>
    <p:sldId id="279" r:id="rId15"/>
    <p:sldId id="299" r:id="rId16"/>
    <p:sldId id="280" r:id="rId17"/>
    <p:sldId id="281" r:id="rId18"/>
    <p:sldId id="282" r:id="rId19"/>
    <p:sldId id="283" r:id="rId20"/>
    <p:sldId id="284" r:id="rId21"/>
    <p:sldId id="268" r:id="rId22"/>
    <p:sldId id="269" r:id="rId23"/>
    <p:sldId id="270" r:id="rId24"/>
    <p:sldId id="271" r:id="rId25"/>
    <p:sldId id="300" r:id="rId26"/>
    <p:sldId id="272" r:id="rId27"/>
    <p:sldId id="273" r:id="rId28"/>
    <p:sldId id="274" r:id="rId29"/>
    <p:sldId id="275" r:id="rId30"/>
    <p:sldId id="285" r:id="rId31"/>
    <p:sldId id="286" r:id="rId32"/>
    <p:sldId id="287" r:id="rId33"/>
    <p:sldId id="288" r:id="rId34"/>
    <p:sldId id="289" r:id="rId35"/>
    <p:sldId id="301" r:id="rId36"/>
    <p:sldId id="290" r:id="rId37"/>
    <p:sldId id="291" r:id="rId38"/>
    <p:sldId id="292" r:id="rId39"/>
    <p:sldId id="293" r:id="rId40"/>
    <p:sldId id="294" r:id="rId41"/>
    <p:sldId id="295" r:id="rId42"/>
    <p:sldId id="296" r:id="rId43"/>
    <p:sldId id="297" r:id="rId44"/>
    <p:sldId id="298" r:id="rId4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84BE"/>
    <a:srgbClr val="F4957F"/>
    <a:srgbClr val="60B962"/>
    <a:srgbClr val="728937"/>
    <a:srgbClr val="C1D4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16" autoAdjust="0"/>
    <p:restoredTop sz="94660"/>
  </p:normalViewPr>
  <p:slideViewPr>
    <p:cSldViewPr snapToGrid="0">
      <p:cViewPr>
        <p:scale>
          <a:sx n="48" d="100"/>
          <a:sy n="48" d="100"/>
        </p:scale>
        <p:origin x="3366" y="1488"/>
      </p:cViewPr>
      <p:guideLst/>
    </p:cSldViewPr>
  </p:slideViewPr>
  <p:notesTextViewPr>
    <p:cViewPr>
      <p:scale>
        <a:sx n="1" d="1"/>
        <a:sy n="1" d="1"/>
      </p:scale>
      <p:origin x="0" y="0"/>
    </p:cViewPr>
  </p:notesTextViewPr>
  <p:sorterViewPr>
    <p:cViewPr>
      <p:scale>
        <a:sx n="49" d="100"/>
        <a:sy n="49"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1" Type="http://schemas.openxmlformats.org/officeDocument/2006/relationships/package" Target="../embeddings/Workbook5.xlsx"/></Relationships>
</file>

<file path=ppt/charts/_rels/chart6.xml.rels><?xml version="1.0" encoding="UTF-8" standalone="yes"?>
<Relationships xmlns="http://schemas.openxmlformats.org/package/2006/relationships"><Relationship Id="rId1" Type="http://schemas.openxmlformats.org/officeDocument/2006/relationships/package" Target="../embeddings/Workbook6.xlsx"/></Relationships>
</file>

<file path=ppt/charts/_rels/chart7.xml.rels><?xml version="1.0" encoding="UTF-8" standalone="yes"?>
<Relationships xmlns="http://schemas.openxmlformats.org/package/2006/relationships"><Relationship Id="rId1" Type="http://schemas.openxmlformats.org/officeDocument/2006/relationships/package" Target="../embeddings/Workbook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96202497415096"/>
          <c:y val="0.019316630875686"/>
        </c:manualLayout>
      </c:layout>
      <c:overlay val="0"/>
      <c:spPr>
        <a:noFill/>
        <a:ln w="25384">
          <a:noFill/>
        </a:ln>
      </c:spPr>
      <c:tx>
        <c:rich>
          <a:bodyPr/>
          <a:lstStyle/>
          <a:p>
            <a:pPr>
              <a:defRPr/>
            </a:pPr>
          </a:p>
        </c:rich>
      </c:tx>
    </c:title>
    <c:autoTitleDeleted val="0"/>
    <c:plotArea>
      <c:layout>
        <c:manualLayout>
          <c:layoutTarget val="inner"/>
          <c:xMode val="edge"/>
          <c:yMode val="edge"/>
          <c:x val="0"/>
          <c:y val="0.0133148474510501"/>
          <c:w val="0.96005545764685"/>
          <c:h val="0.98668515254895"/>
        </c:manualLayout>
      </c:layout>
      <c:pieChart>
        <c:varyColors val="0"/>
        <c:ser>
          <c:idx val="0"/>
          <c:order val="0"/>
          <c:tx>
            <c:strRef>
              <c:f>Sheet1!$A$2</c:f>
              <c:strCache>
                <c:ptCount val="1"/>
                <c:pt idx="0">
                  <c:v>Sales</c:v>
                </c:pt>
              </c:strCache>
            </c:strRef>
          </c:tx>
          <c:spPr>
            <a:solidFill>
              <a:srgbClr val="DD0806"/>
            </a:solidFill>
            <a:ln w="25384">
              <a:noFill/>
            </a:ln>
          </c:spPr>
          <c:explosion val="0"/>
          <c:dPt>
            <c:idx val="0"/>
            <c:bubble3D val="0"/>
            <c:spPr>
              <a:solidFill>
                <a:schemeClr val="accent4"/>
              </a:solidFill>
              <a:ln w="25384">
                <a:noFill/>
              </a:ln>
            </c:spPr>
          </c:dPt>
          <c:dPt>
            <c:idx val="1"/>
            <c:bubble3D val="0"/>
            <c:spPr>
              <a:solidFill>
                <a:schemeClr val="accent1">
                  <a:lumMod val="75000"/>
                </a:schemeClr>
              </a:solidFill>
              <a:ln w="25384">
                <a:noFill/>
              </a:ln>
            </c:spPr>
          </c:dPt>
          <c:dPt>
            <c:idx val="2"/>
            <c:bubble3D val="0"/>
            <c:spPr>
              <a:solidFill>
                <a:schemeClr val="accent5"/>
              </a:solidFill>
              <a:ln w="25384">
                <a:noFill/>
              </a:ln>
            </c:spPr>
          </c:dPt>
          <c:dPt>
            <c:idx val="3"/>
            <c:bubble3D val="0"/>
            <c:spPr>
              <a:solidFill>
                <a:schemeClr val="accent2"/>
              </a:solidFill>
              <a:ln w="25384">
                <a:noFill/>
              </a:ln>
            </c:spPr>
          </c:dPt>
          <c:dLbls>
            <c:delete val="1"/>
          </c:dLbls>
          <c:cat>
            <c:strRef>
              <c:f>Sheet1!$B$1:$E$1</c:f>
              <c:strCache>
                <c:ptCount val="4"/>
                <c:pt idx="0">
                  <c:v>1st Qtr</c:v>
                </c:pt>
                <c:pt idx="1">
                  <c:v>2nd Qtr</c:v>
                </c:pt>
                <c:pt idx="2">
                  <c:v>3rd Qtr</c:v>
                </c:pt>
                <c:pt idx="3">
                  <c:v>4th Qtr</c:v>
                </c:pt>
              </c:strCache>
            </c:strRef>
          </c:cat>
          <c:val>
            <c:numRef>
              <c:f>Sheet1!$B$2:$E$2</c:f>
              <c:numCache>
                <c:formatCode>General</c:formatCode>
                <c:ptCount val="4"/>
                <c:pt idx="0">
                  <c:v>25</c:v>
                </c:pt>
                <c:pt idx="1">
                  <c:v>25</c:v>
                </c:pt>
                <c:pt idx="2">
                  <c:v>25</c:v>
                </c:pt>
                <c:pt idx="3">
                  <c:v>10</c:v>
                </c:pt>
              </c:numCache>
            </c:numRef>
          </c:val>
        </c:ser>
        <c:dLbls>
          <c:showLegendKey val="0"/>
          <c:showVal val="0"/>
          <c:showCatName val="0"/>
          <c:showSerName val="0"/>
          <c:showPercent val="0"/>
          <c:showBubbleSize val="0"/>
          <c:showLeaderLines val="1"/>
        </c:dLbls>
        <c:firstSliceAng val="0"/>
      </c:pieChart>
      <c:spPr>
        <a:noFill/>
        <a:ln w="25400">
          <a:noFill/>
        </a:ln>
      </c:spPr>
    </c:plotArea>
    <c:plotVisOnly val="1"/>
    <c:dispBlanksAs val="zero"/>
    <c:showDLblsOverMax val="0"/>
  </c:chart>
  <c:spPr>
    <a:noFill/>
    <a:ln>
      <a:noFill/>
    </a:ln>
  </c:spPr>
  <c:txPr>
    <a:bodyPr/>
    <a:lstStyle/>
    <a:p>
      <a:pPr>
        <a:defRPr lang="zh-CN" sz="1800" b="0" i="0" u="none" strike="noStrike" baseline="0">
          <a:solidFill>
            <a:srgbClr val="000000"/>
          </a:solidFill>
          <a:latin typeface="Calibri" panose="020F0502020204030204"/>
          <a:ea typeface="Calibri" panose="020F0502020204030204"/>
          <a:cs typeface="Calibri" panose="020F0502020204030204"/>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96202497415096"/>
          <c:y val="0.019316630875686"/>
        </c:manualLayout>
      </c:layout>
      <c:overlay val="0"/>
      <c:spPr>
        <a:noFill/>
        <a:ln w="25384">
          <a:noFill/>
        </a:ln>
      </c:spPr>
      <c:tx>
        <c:rich>
          <a:bodyPr/>
          <a:lstStyle/>
          <a:p>
            <a:pPr>
              <a:defRPr/>
            </a:pPr>
          </a:p>
        </c:rich>
      </c:tx>
    </c:title>
    <c:autoTitleDeleted val="0"/>
    <c:plotArea>
      <c:layout>
        <c:manualLayout>
          <c:layoutTarget val="inner"/>
          <c:xMode val="edge"/>
          <c:yMode val="edge"/>
          <c:x val="0"/>
          <c:y val="0.0133148474510501"/>
          <c:w val="0.96005545764685"/>
          <c:h val="0.98668515254895"/>
        </c:manualLayout>
      </c:layout>
      <c:pieChart>
        <c:varyColors val="0"/>
        <c:ser>
          <c:idx val="0"/>
          <c:order val="0"/>
          <c:tx>
            <c:strRef>
              <c:f>Sheet1!$A$2</c:f>
              <c:strCache>
                <c:ptCount val="1"/>
                <c:pt idx="0">
                  <c:v>Sales</c:v>
                </c:pt>
              </c:strCache>
            </c:strRef>
          </c:tx>
          <c:spPr>
            <a:solidFill>
              <a:srgbClr val="DD0806"/>
            </a:solidFill>
            <a:ln w="25384">
              <a:noFill/>
            </a:ln>
          </c:spPr>
          <c:explosion val="0"/>
          <c:dPt>
            <c:idx val="0"/>
            <c:bubble3D val="0"/>
            <c:spPr>
              <a:solidFill>
                <a:schemeClr val="accent4"/>
              </a:solidFill>
              <a:ln w="25384">
                <a:noFill/>
              </a:ln>
            </c:spPr>
          </c:dPt>
          <c:dPt>
            <c:idx val="1"/>
            <c:bubble3D val="0"/>
            <c:spPr>
              <a:solidFill>
                <a:schemeClr val="accent1">
                  <a:lumMod val="75000"/>
                </a:schemeClr>
              </a:solidFill>
              <a:ln w="25384">
                <a:noFill/>
              </a:ln>
            </c:spPr>
          </c:dPt>
          <c:dPt>
            <c:idx val="2"/>
            <c:bubble3D val="0"/>
            <c:spPr>
              <a:solidFill>
                <a:schemeClr val="accent5"/>
              </a:solidFill>
              <a:ln w="25384">
                <a:noFill/>
              </a:ln>
            </c:spPr>
          </c:dPt>
          <c:dPt>
            <c:idx val="3"/>
            <c:bubble3D val="0"/>
            <c:spPr>
              <a:solidFill>
                <a:schemeClr val="accent2"/>
              </a:solidFill>
              <a:ln w="25384">
                <a:noFill/>
              </a:ln>
            </c:spPr>
          </c:dPt>
          <c:dLbls>
            <c:delete val="1"/>
          </c:dLbls>
          <c:cat>
            <c:strRef>
              <c:f>Sheet1!$B$1:$E$1</c:f>
              <c:strCache>
                <c:ptCount val="4"/>
                <c:pt idx="0">
                  <c:v>1st Qtr</c:v>
                </c:pt>
                <c:pt idx="1">
                  <c:v>2nd Qtr</c:v>
                </c:pt>
                <c:pt idx="2">
                  <c:v>3rd Qtr</c:v>
                </c:pt>
                <c:pt idx="3">
                  <c:v>4th Qtr</c:v>
                </c:pt>
              </c:strCache>
            </c:strRef>
          </c:cat>
          <c:val>
            <c:numRef>
              <c:f>Sheet1!$B$2:$E$2</c:f>
              <c:numCache>
                <c:formatCode>General</c:formatCode>
                <c:ptCount val="4"/>
                <c:pt idx="0">
                  <c:v>25</c:v>
                </c:pt>
                <c:pt idx="1">
                  <c:v>25</c:v>
                </c:pt>
                <c:pt idx="2">
                  <c:v>25</c:v>
                </c:pt>
                <c:pt idx="3">
                  <c:v>10</c:v>
                </c:pt>
              </c:numCache>
            </c:numRef>
          </c:val>
        </c:ser>
        <c:dLbls>
          <c:showLegendKey val="0"/>
          <c:showVal val="0"/>
          <c:showCatName val="0"/>
          <c:showSerName val="0"/>
          <c:showPercent val="0"/>
          <c:showBubbleSize val="0"/>
          <c:showLeaderLines val="1"/>
        </c:dLbls>
        <c:firstSliceAng val="0"/>
      </c:pieChart>
      <c:spPr>
        <a:noFill/>
        <a:ln w="25400">
          <a:noFill/>
        </a:ln>
      </c:spPr>
    </c:plotArea>
    <c:plotVisOnly val="1"/>
    <c:dispBlanksAs val="zero"/>
    <c:showDLblsOverMax val="0"/>
  </c:chart>
  <c:spPr>
    <a:noFill/>
    <a:ln>
      <a:noFill/>
    </a:ln>
  </c:spPr>
  <c:txPr>
    <a:bodyPr/>
    <a:lstStyle/>
    <a:p>
      <a:pPr>
        <a:defRPr lang="zh-CN" sz="1800" b="0" i="0" u="none" strike="noStrike" baseline="0">
          <a:solidFill>
            <a:srgbClr val="000000"/>
          </a:solidFill>
          <a:latin typeface="Calibri" panose="020F0502020204030204"/>
          <a:ea typeface="Calibri" panose="020F0502020204030204"/>
          <a:cs typeface="Calibri" panose="020F0502020204030204"/>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1"/>
      <c:tx>
        <c:rich>
          <a:bodyPr/>
          <a:lstStyle/>
          <a:p>
            <a:pPr>
              <a:defRPr/>
            </a:pPr>
          </a:p>
        </c:rich>
      </c:tx>
    </c:title>
    <c:autoTitleDeleted val="0"/>
    <c:plotArea>
      <c:layout>
        <c:manualLayout>
          <c:layoutTarget val="inner"/>
          <c:xMode val="edge"/>
          <c:yMode val="edge"/>
          <c:x val="0.005"/>
          <c:y val="0.005"/>
          <c:w val="1"/>
          <c:h val="1"/>
        </c:manualLayout>
      </c:layout>
      <c:pieChart>
        <c:varyColors val="0"/>
        <c:ser>
          <c:idx val="0"/>
          <c:order val="0"/>
          <c:tx>
            <c:strRef>
              <c:f>Sheet1!$A$2</c:f>
              <c:strCache>
                <c:ptCount val="1"/>
                <c:pt idx="0">
                  <c:v>Region 1</c:v>
                </c:pt>
              </c:strCache>
            </c:strRef>
          </c:tx>
          <c:spPr>
            <a:solidFill>
              <a:srgbClr val="C4C4C4"/>
            </a:solidFill>
            <a:ln w="12700" cap="flat">
              <a:noFill/>
              <a:miter lim="400000"/>
            </a:ln>
            <a:effectLst/>
          </c:spPr>
          <c:explosion val="0"/>
          <c:dPt>
            <c:idx val="1"/>
            <c:bubble3D val="0"/>
            <c:spPr>
              <a:solidFill>
                <a:schemeClr val="accent4"/>
              </a:solidFill>
              <a:ln w="12700" cap="flat">
                <a:noFill/>
                <a:miter lim="400000"/>
              </a:ln>
              <a:effectLst/>
            </c:spPr>
          </c:dPt>
          <c:dLbls>
            <c:delete val="1"/>
          </c:dLbls>
          <c:cat>
            <c:numRef>
              <c:f>Sheet1!$B$1:$C$1</c:f>
              <c:numCache>
                <c:formatCode>General</c:formatCode>
                <c:ptCount val="2"/>
                <c:pt idx="0">
                  <c:v>2013</c:v>
                </c:pt>
                <c:pt idx="1">
                  <c:v>2014</c:v>
                </c:pt>
              </c:numCache>
            </c:numRef>
          </c:cat>
          <c:val>
            <c:numRef>
              <c:f>Sheet1!$B$2:$C$2</c:f>
              <c:numCache>
                <c:formatCode>General</c:formatCode>
                <c:ptCount val="2"/>
                <c:pt idx="0">
                  <c:v>70</c:v>
                </c:pt>
                <c:pt idx="1">
                  <c:v>30</c:v>
                </c:pt>
              </c:numCache>
            </c:numRef>
          </c:val>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1"/>
      <c:tx>
        <c:rich>
          <a:bodyPr/>
          <a:lstStyle/>
          <a:p>
            <a:pPr>
              <a:defRPr/>
            </a:pPr>
          </a:p>
        </c:rich>
      </c:tx>
    </c:title>
    <c:autoTitleDeleted val="0"/>
    <c:plotArea>
      <c:layout>
        <c:manualLayout>
          <c:layoutTarget val="inner"/>
          <c:xMode val="edge"/>
          <c:yMode val="edge"/>
          <c:x val="0.005"/>
          <c:y val="0.005"/>
          <c:w val="1"/>
          <c:h val="1"/>
        </c:manualLayout>
      </c:layout>
      <c:pieChart>
        <c:varyColors val="0"/>
        <c:ser>
          <c:idx val="0"/>
          <c:order val="0"/>
          <c:tx>
            <c:strRef>
              <c:f>Sheet1!$A$2</c:f>
              <c:strCache>
                <c:ptCount val="1"/>
                <c:pt idx="0">
                  <c:v>Region 1</c:v>
                </c:pt>
              </c:strCache>
            </c:strRef>
          </c:tx>
          <c:spPr>
            <a:solidFill>
              <a:srgbClr val="C4C4C4"/>
            </a:solidFill>
            <a:ln w="12700" cap="flat">
              <a:noFill/>
              <a:miter lim="400000"/>
            </a:ln>
            <a:effectLst/>
          </c:spPr>
          <c:explosion val="0"/>
          <c:dPt>
            <c:idx val="1"/>
            <c:bubble3D val="0"/>
            <c:spPr>
              <a:solidFill>
                <a:schemeClr val="accent1"/>
              </a:solidFill>
              <a:ln w="12700" cap="flat">
                <a:noFill/>
                <a:miter lim="400000"/>
              </a:ln>
              <a:effectLst/>
            </c:spPr>
          </c:dPt>
          <c:dLbls>
            <c:delete val="1"/>
          </c:dLbls>
          <c:cat>
            <c:numRef>
              <c:f>Sheet1!$B$1:$C$1</c:f>
              <c:numCache>
                <c:formatCode>General</c:formatCode>
                <c:ptCount val="2"/>
                <c:pt idx="0">
                  <c:v>2013</c:v>
                </c:pt>
                <c:pt idx="1">
                  <c:v>2014</c:v>
                </c:pt>
              </c:numCache>
            </c:numRef>
          </c:cat>
          <c:val>
            <c:numRef>
              <c:f>Sheet1!$B$2:$C$2</c:f>
              <c:numCache>
                <c:formatCode>General</c:formatCode>
                <c:ptCount val="2"/>
                <c:pt idx="0">
                  <c:v>80</c:v>
                </c:pt>
                <c:pt idx="1">
                  <c:v>20</c:v>
                </c:pt>
              </c:numCache>
            </c:numRef>
          </c:val>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txPr>
    <a:bodyPr/>
    <a:lstStyle/>
    <a:p>
      <a:pPr>
        <a:defRPr lang="zh-CN"/>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1"/>
      <c:tx>
        <c:rich>
          <a:bodyPr/>
          <a:lstStyle/>
          <a:p>
            <a:pPr>
              <a:defRPr/>
            </a:pPr>
          </a:p>
        </c:rich>
      </c:tx>
    </c:title>
    <c:autoTitleDeleted val="0"/>
    <c:plotArea>
      <c:layout>
        <c:manualLayout>
          <c:layoutTarget val="inner"/>
          <c:xMode val="edge"/>
          <c:yMode val="edge"/>
          <c:x val="0.005"/>
          <c:y val="0.005"/>
          <c:w val="1"/>
          <c:h val="1"/>
        </c:manualLayout>
      </c:layout>
      <c:pieChart>
        <c:varyColors val="0"/>
        <c:ser>
          <c:idx val="0"/>
          <c:order val="0"/>
          <c:tx>
            <c:strRef>
              <c:f>Sheet1!$A$2</c:f>
              <c:strCache>
                <c:ptCount val="1"/>
                <c:pt idx="0">
                  <c:v>Region 1</c:v>
                </c:pt>
              </c:strCache>
            </c:strRef>
          </c:tx>
          <c:spPr>
            <a:solidFill>
              <a:srgbClr val="C4C4C4"/>
            </a:solidFill>
            <a:ln w="12700" cap="flat">
              <a:noFill/>
              <a:miter lim="400000"/>
            </a:ln>
            <a:effectLst/>
          </c:spPr>
          <c:explosion val="0"/>
          <c:dPt>
            <c:idx val="1"/>
            <c:bubble3D val="0"/>
            <c:spPr>
              <a:solidFill>
                <a:schemeClr val="accent3"/>
              </a:solidFill>
              <a:ln w="12700" cap="flat">
                <a:noFill/>
                <a:miter lim="400000"/>
              </a:ln>
              <a:effectLst/>
            </c:spPr>
          </c:dPt>
          <c:dLbls>
            <c:delete val="1"/>
          </c:dLbls>
          <c:cat>
            <c:numRef>
              <c:f>Sheet1!$B$1:$C$1</c:f>
              <c:numCache>
                <c:formatCode>General</c:formatCode>
                <c:ptCount val="2"/>
                <c:pt idx="0">
                  <c:v>2013</c:v>
                </c:pt>
                <c:pt idx="1">
                  <c:v>2014</c:v>
                </c:pt>
              </c:numCache>
            </c:numRef>
          </c:cat>
          <c:val>
            <c:numRef>
              <c:f>Sheet1!$B$2:$C$2</c:f>
              <c:numCache>
                <c:formatCode>General</c:formatCode>
                <c:ptCount val="2"/>
                <c:pt idx="0">
                  <c:v>50</c:v>
                </c:pt>
                <c:pt idx="1">
                  <c:v>59</c:v>
                </c:pt>
              </c:numCache>
            </c:numRef>
          </c:val>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txPr>
    <a:bodyPr/>
    <a:lstStyle/>
    <a:p>
      <a:pPr>
        <a:defRPr lang="zh-CN"/>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1"/>
      <c:tx>
        <c:rich>
          <a:bodyPr/>
          <a:lstStyle/>
          <a:p>
            <a:pPr>
              <a:defRPr/>
            </a:pPr>
          </a:p>
        </c:rich>
      </c:tx>
    </c:title>
    <c:autoTitleDeleted val="0"/>
    <c:plotArea>
      <c:layout>
        <c:manualLayout>
          <c:layoutTarget val="inner"/>
          <c:xMode val="edge"/>
          <c:yMode val="edge"/>
          <c:x val="0.005"/>
          <c:y val="0.005"/>
          <c:w val="1"/>
          <c:h val="1"/>
        </c:manualLayout>
      </c:layout>
      <c:pieChart>
        <c:varyColors val="0"/>
        <c:ser>
          <c:idx val="0"/>
          <c:order val="0"/>
          <c:tx>
            <c:strRef>
              <c:f>Sheet1!$A$2</c:f>
              <c:strCache>
                <c:ptCount val="1"/>
                <c:pt idx="0">
                  <c:v>Region 1</c:v>
                </c:pt>
              </c:strCache>
            </c:strRef>
          </c:tx>
          <c:spPr>
            <a:solidFill>
              <a:srgbClr val="C4C4C4"/>
            </a:solidFill>
            <a:ln w="12700" cap="flat">
              <a:noFill/>
              <a:miter lim="400000"/>
            </a:ln>
            <a:effectLst/>
          </c:spPr>
          <c:explosion val="0"/>
          <c:dPt>
            <c:idx val="1"/>
            <c:bubble3D val="0"/>
            <c:spPr>
              <a:solidFill>
                <a:schemeClr val="accent2"/>
              </a:solidFill>
              <a:ln w="12700" cap="flat">
                <a:noFill/>
                <a:miter lim="400000"/>
              </a:ln>
              <a:effectLst/>
            </c:spPr>
          </c:dPt>
          <c:dLbls>
            <c:delete val="1"/>
          </c:dLbls>
          <c:cat>
            <c:numRef>
              <c:f>Sheet1!$B$1:$C$1</c:f>
              <c:numCache>
                <c:formatCode>General</c:formatCode>
                <c:ptCount val="2"/>
                <c:pt idx="0">
                  <c:v>2013</c:v>
                </c:pt>
                <c:pt idx="1">
                  <c:v>2014</c:v>
                </c:pt>
              </c:numCache>
            </c:numRef>
          </c:cat>
          <c:val>
            <c:numRef>
              <c:f>Sheet1!$B$2:$C$2</c:f>
              <c:numCache>
                <c:formatCode>General</c:formatCode>
                <c:ptCount val="2"/>
                <c:pt idx="0">
                  <c:v>30</c:v>
                </c:pt>
                <c:pt idx="1">
                  <c:v>70</c:v>
                </c:pt>
              </c:numCache>
            </c:numRef>
          </c:val>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txPr>
    <a:bodyPr/>
    <a:lstStyle/>
    <a:p>
      <a:pPr>
        <a:defRPr lang="zh-CN"/>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2"/>
            </a:solidFill>
            <a:ln>
              <a:solidFill>
                <a:schemeClr val="bg1"/>
              </a:solidFill>
            </a:ln>
          </c:spPr>
          <c:invertIfNegative val="0"/>
          <c:dLbls>
            <c:dLbl>
              <c:idx val="0"/>
              <c:layout/>
              <c:numFmt formatCode="General" sourceLinked="1"/>
              <c:spPr>
                <a:noFill/>
                <a:ln>
                  <a:noFill/>
                </a:ln>
                <a:effectLst/>
              </c:spPr>
              <c:txPr>
                <a:bodyPr rot="0" spcFirstLastPara="0" vertOverflow="ellipsis" vert="horz" wrap="square" lIns="38100" tIns="19050" rIns="38100" bIns="19050" anchor="ctr" anchorCtr="1"/>
                <a:lstStyle/>
                <a:p>
                  <a:pPr>
                    <a:defRPr lang="zh-CN" sz="1195" b="1" i="0" u="none" strike="noStrike" kern="1200" baseline="0">
                      <a:solidFill>
                        <a:srgbClr val="333333"/>
                      </a:solidFill>
                      <a:latin typeface="Calibri" panose="020F0502020204030204"/>
                      <a:ea typeface="Calibri" panose="020F0502020204030204"/>
                      <a:cs typeface="Calibri" panose="020F0502020204030204"/>
                    </a:defRPr>
                  </a:pPr>
                </a:p>
              </c:txPr>
              <c:dLblPos val="outEnd"/>
              <c:showLegendKey val="0"/>
              <c:showVal val="1"/>
              <c:showCatName val="0"/>
              <c:showSerName val="0"/>
              <c:showPercent val="0"/>
              <c:showBubbleSize val="0"/>
              <c:extLst>
                <c:ext xmlns:c15="http://schemas.microsoft.com/office/drawing/2012/chart" uri="{CE6537A1-D6FC-4f65-9D91-7224C49458BB}"/>
              </c:extLst>
            </c:dLbl>
            <c:dLbl>
              <c:idx val="1"/>
              <c:layout/>
              <c:numFmt formatCode="General" sourceLinked="1"/>
              <c:spPr>
                <a:noFill/>
                <a:ln>
                  <a:noFill/>
                </a:ln>
                <a:effectLst/>
              </c:spPr>
              <c:txPr>
                <a:bodyPr rot="0" spcFirstLastPara="0" vertOverflow="ellipsis" vert="horz" wrap="square" lIns="38100" tIns="19050" rIns="38100" bIns="19050" anchor="ctr" anchorCtr="1"/>
                <a:lstStyle/>
                <a:p>
                  <a:pPr>
                    <a:defRPr lang="zh-CN" sz="1195" b="1" i="0" u="none" strike="noStrike" kern="1200" baseline="0">
                      <a:solidFill>
                        <a:srgbClr val="333333"/>
                      </a:solidFill>
                      <a:latin typeface="Calibri" panose="020F0502020204030204"/>
                      <a:ea typeface="Calibri" panose="020F0502020204030204"/>
                      <a:cs typeface="Calibri" panose="020F0502020204030204"/>
                    </a:defRPr>
                  </a:pPr>
                </a:p>
              </c:txPr>
              <c:dLblPos val="outEnd"/>
              <c:showLegendKey val="0"/>
              <c:showVal val="1"/>
              <c:showCatName val="0"/>
              <c:showSerName val="0"/>
              <c:showPercent val="0"/>
              <c:showBubbleSize val="0"/>
              <c:extLst>
                <c:ext xmlns:c15="http://schemas.microsoft.com/office/drawing/2012/chart" uri="{CE6537A1-D6FC-4f65-9D91-7224C49458BB}"/>
              </c:extLst>
            </c:dLbl>
            <c:dLbl>
              <c:idx val="2"/>
              <c:delete val="1"/>
            </c:dLbl>
            <c:dLbl>
              <c:idx val="3"/>
              <c:delete val="1"/>
            </c:dLbl>
            <c:spPr>
              <a:noFill/>
              <a:ln>
                <a:noFill/>
              </a:ln>
              <a:effectLst/>
            </c:spPr>
            <c:txPr>
              <a:bodyPr rot="0" spcFirstLastPara="0" vertOverflow="ellipsis" vert="horz" wrap="square" lIns="38100" tIns="19050" rIns="38100" bIns="19050" anchor="ctr" anchorCtr="1"/>
              <a:lstStyle/>
              <a:p>
                <a:pPr>
                  <a:defRPr lang="zh-CN" sz="1195" b="1" i="0" u="none" strike="noStrike" kern="1200" baseline="0">
                    <a:solidFill>
                      <a:srgbClr val="333333"/>
                    </a:solidFill>
                    <a:latin typeface="Calibri" panose="020F0502020204030204"/>
                    <a:ea typeface="Calibri" panose="020F0502020204030204"/>
                    <a:cs typeface="Calibri" panose="020F0502020204030204"/>
                  </a:defRPr>
                </a:pPr>
              </a:p>
            </c:txPr>
            <c:dLblPos val="outEnd"/>
            <c:showLegendKey val="0"/>
            <c:showVal val="0"/>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Sheet1!$A$2:$A$5</c:f>
              <c:strCache>
                <c:ptCount val="4"/>
                <c:pt idx="0">
                  <c:v>PROJECT 1</c:v>
                </c:pt>
                <c:pt idx="1">
                  <c:v>PROJECT 2</c:v>
                </c:pt>
                <c:pt idx="2">
                  <c:v>PROJECT 3</c:v>
                </c:pt>
                <c:pt idx="3">
                  <c:v>PROJECT 3</c:v>
                </c:pt>
              </c:strCache>
            </c:strRef>
          </c:cat>
          <c:val>
            <c:numRef>
              <c:f>Sheet1!$B$2:$B$5</c:f>
              <c:numCache>
                <c:formatCode>General</c:formatCode>
                <c:ptCount val="4"/>
                <c:pt idx="0">
                  <c:v>100</c:v>
                </c:pt>
                <c:pt idx="1">
                  <c:v>90</c:v>
                </c:pt>
                <c:pt idx="2">
                  <c:v>50</c:v>
                </c:pt>
                <c:pt idx="3">
                  <c:v>50</c:v>
                </c:pt>
              </c:numCache>
            </c:numRef>
          </c:val>
        </c:ser>
        <c:ser>
          <c:idx val="1"/>
          <c:order val="1"/>
          <c:tx>
            <c:strRef>
              <c:f>Sheet1!$C$1</c:f>
              <c:strCache>
                <c:ptCount val="1"/>
                <c:pt idx="0">
                  <c:v>Series 2</c:v>
                </c:pt>
              </c:strCache>
            </c:strRef>
          </c:tx>
          <c:spPr>
            <a:solidFill>
              <a:schemeClr val="accent2">
                <a:lumMod val="75000"/>
              </a:schemeClr>
            </a:solidFill>
          </c:spPr>
          <c:invertIfNegative val="0"/>
          <c:dLbls>
            <c:spPr>
              <a:noFill/>
              <a:ln>
                <a:noFill/>
              </a:ln>
              <a:effectLst/>
            </c:spPr>
            <c:txPr>
              <a:bodyPr rot="0" spcFirstLastPara="0" vertOverflow="ellipsis" vert="horz" wrap="square" lIns="38100" tIns="19050" rIns="38100" bIns="19050" anchor="ctr" anchorCtr="1"/>
              <a:lstStyle/>
              <a:p>
                <a:pPr>
                  <a:defRPr lang="zh-CN" sz="1195" b="1" i="0" u="none" strike="noStrike" kern="1200" baseline="0">
                    <a:solidFill>
                      <a:srgbClr val="333333"/>
                    </a:solidFill>
                    <a:latin typeface="Calibri" panose="020F0502020204030204"/>
                    <a:ea typeface="Calibri" panose="020F0502020204030204"/>
                    <a:cs typeface="Calibri" panose="020F0502020204030204"/>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Sheet1!$A$2:$A$5</c:f>
              <c:strCache>
                <c:ptCount val="4"/>
                <c:pt idx="0">
                  <c:v>PROJECT 1</c:v>
                </c:pt>
                <c:pt idx="1">
                  <c:v>PROJECT 2</c:v>
                </c:pt>
                <c:pt idx="2">
                  <c:v>PROJECT 3</c:v>
                </c:pt>
                <c:pt idx="3">
                  <c:v>PROJECT 3</c:v>
                </c:pt>
              </c:strCache>
            </c:strRef>
          </c:cat>
          <c:val>
            <c:numRef>
              <c:f>Sheet1!$C$2:$C$5</c:f>
              <c:numCache>
                <c:formatCode>General</c:formatCode>
                <c:ptCount val="4"/>
                <c:pt idx="0">
                  <c:v>90</c:v>
                </c:pt>
                <c:pt idx="1">
                  <c:v>75</c:v>
                </c:pt>
                <c:pt idx="2">
                  <c:v>100</c:v>
                </c:pt>
                <c:pt idx="3">
                  <c:v>100</c:v>
                </c:pt>
              </c:numCache>
            </c:numRef>
          </c:val>
        </c:ser>
        <c:ser>
          <c:idx val="2"/>
          <c:order val="2"/>
          <c:tx>
            <c:strRef>
              <c:f>Sheet1!$D$1</c:f>
              <c:strCache>
                <c:ptCount val="1"/>
                <c:pt idx="0">
                  <c:v>Series 3</c:v>
                </c:pt>
              </c:strCache>
            </c:strRef>
          </c:tx>
          <c:spPr>
            <a:solidFill>
              <a:schemeClr val="accent3"/>
            </a:solidFill>
            <a:effectLst/>
          </c:spPr>
          <c:invertIfNegative val="0"/>
          <c:dLbls>
            <c:spPr>
              <a:noFill/>
              <a:ln>
                <a:noFill/>
              </a:ln>
              <a:effectLst/>
            </c:spPr>
            <c:txPr>
              <a:bodyPr rot="0" spcFirstLastPara="0" vertOverflow="ellipsis" vert="horz" wrap="square" lIns="38100" tIns="19050" rIns="38100" bIns="19050" anchor="ctr" anchorCtr="1"/>
              <a:lstStyle/>
              <a:p>
                <a:pPr>
                  <a:defRPr lang="zh-CN" sz="1195" b="1" i="0" u="none" strike="noStrike" kern="1200" baseline="0">
                    <a:solidFill>
                      <a:srgbClr val="333333"/>
                    </a:solidFill>
                    <a:latin typeface="Calibri" panose="020F0502020204030204"/>
                    <a:ea typeface="Calibri" panose="020F0502020204030204"/>
                    <a:cs typeface="Calibri" panose="020F0502020204030204"/>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Sheet1!$A$2:$A$5</c:f>
              <c:strCache>
                <c:ptCount val="4"/>
                <c:pt idx="0">
                  <c:v>PROJECT 1</c:v>
                </c:pt>
                <c:pt idx="1">
                  <c:v>PROJECT 2</c:v>
                </c:pt>
                <c:pt idx="2">
                  <c:v>PROJECT 3</c:v>
                </c:pt>
                <c:pt idx="3">
                  <c:v>PROJECT 3</c:v>
                </c:pt>
              </c:strCache>
            </c:strRef>
          </c:cat>
          <c:val>
            <c:numRef>
              <c:f>Sheet1!$D$2:$D$5</c:f>
              <c:numCache>
                <c:formatCode>General</c:formatCode>
                <c:ptCount val="4"/>
                <c:pt idx="0">
                  <c:v>50</c:v>
                </c:pt>
                <c:pt idx="1">
                  <c:v>65</c:v>
                </c:pt>
                <c:pt idx="2">
                  <c:v>75</c:v>
                </c:pt>
                <c:pt idx="3">
                  <c:v>75</c:v>
                </c:pt>
              </c:numCache>
            </c:numRef>
          </c:val>
        </c:ser>
        <c:ser>
          <c:idx val="3"/>
          <c:order val="3"/>
          <c:tx>
            <c:strRef>
              <c:f>Sheet1!$E$1</c:f>
              <c:strCache>
                <c:ptCount val="1"/>
                <c:pt idx="0">
                  <c:v>Series 32</c:v>
                </c:pt>
              </c:strCache>
            </c:strRef>
          </c:tx>
          <c:spPr>
            <a:solidFill>
              <a:schemeClr val="accent5"/>
            </a:solidFill>
          </c:spPr>
          <c:invertIfNegative val="0"/>
          <c:dLbls>
            <c:spPr>
              <a:noFill/>
              <a:ln>
                <a:noFill/>
              </a:ln>
              <a:effectLst/>
            </c:spPr>
            <c:txPr>
              <a:bodyPr rot="0" spcFirstLastPara="0" vertOverflow="ellipsis" vert="horz" wrap="square" lIns="38100" tIns="19050" rIns="38100" bIns="19050" anchor="ctr" anchorCtr="1"/>
              <a:lstStyle/>
              <a:p>
                <a:pPr>
                  <a:defRPr lang="zh-CN" sz="1195" b="1" i="0" u="none" strike="noStrike" kern="1200" baseline="0">
                    <a:solidFill>
                      <a:srgbClr val="333333"/>
                    </a:solidFill>
                    <a:latin typeface="Calibri" panose="020F0502020204030204"/>
                    <a:ea typeface="Calibri" panose="020F0502020204030204"/>
                    <a:cs typeface="Calibri" panose="020F0502020204030204"/>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Sheet1!$A$2:$A$5</c:f>
              <c:strCache>
                <c:ptCount val="4"/>
                <c:pt idx="0">
                  <c:v>PROJECT 1</c:v>
                </c:pt>
                <c:pt idx="1">
                  <c:v>PROJECT 2</c:v>
                </c:pt>
                <c:pt idx="2">
                  <c:v>PROJECT 3</c:v>
                </c:pt>
                <c:pt idx="3">
                  <c:v>PROJECT 3</c:v>
                </c:pt>
              </c:strCache>
            </c:strRef>
          </c:cat>
          <c:val>
            <c:numRef>
              <c:f>Sheet1!$E$2:$E$5</c:f>
              <c:numCache>
                <c:formatCode>General</c:formatCode>
                <c:ptCount val="4"/>
                <c:pt idx="0">
                  <c:v>50</c:v>
                </c:pt>
                <c:pt idx="1">
                  <c:v>65</c:v>
                </c:pt>
                <c:pt idx="2">
                  <c:v>75</c:v>
                </c:pt>
                <c:pt idx="3">
                  <c:v>75</c:v>
                </c:pt>
              </c:numCache>
            </c:numRef>
          </c:val>
        </c:ser>
        <c:dLbls>
          <c:showLegendKey val="0"/>
          <c:showVal val="0"/>
          <c:showCatName val="0"/>
          <c:showSerName val="0"/>
          <c:showPercent val="0"/>
          <c:showBubbleSize val="0"/>
        </c:dLbls>
        <c:gapWidth val="351"/>
        <c:axId val="-1577069504"/>
        <c:axId val="-1577068960"/>
      </c:barChart>
      <c:catAx>
        <c:axId val="-1577069504"/>
        <c:scaling>
          <c:orientation val="minMax"/>
        </c:scaling>
        <c:delete val="0"/>
        <c:axPos val="b"/>
        <c:numFmt formatCode="General" sourceLinked="0"/>
        <c:majorTickMark val="out"/>
        <c:minorTickMark val="none"/>
        <c:tickLblPos val="nextTo"/>
        <c:spPr>
          <a:noFill/>
        </c:spPr>
        <c:txPr>
          <a:bodyPr rot="0" spcFirstLastPara="0" vertOverflow="ellipsis" vert="horz" wrap="square" anchor="ctr" anchorCtr="1"/>
          <a:lstStyle/>
          <a:p>
            <a:pPr>
              <a:defRPr lang="zh-CN" sz="1195" b="1" i="0" u="none" strike="noStrike" kern="1200" baseline="0">
                <a:solidFill>
                  <a:srgbClr val="333333"/>
                </a:solidFill>
                <a:latin typeface="Calibri" panose="020F0502020204030204"/>
                <a:ea typeface="Calibri" panose="020F0502020204030204"/>
                <a:cs typeface="Calibri" panose="020F0502020204030204"/>
              </a:defRPr>
            </a:pPr>
          </a:p>
        </c:txPr>
        <c:crossAx val="-1577068960"/>
        <c:crosses val="autoZero"/>
        <c:auto val="1"/>
        <c:lblAlgn val="ctr"/>
        <c:lblOffset val="100"/>
        <c:noMultiLvlLbl val="0"/>
      </c:catAx>
      <c:valAx>
        <c:axId val="-1577068960"/>
        <c:scaling>
          <c:orientation val="minMax"/>
        </c:scaling>
        <c:delete val="0"/>
        <c:axPos val="l"/>
        <c:majorGridlines>
          <c:spPr>
            <a:ln w="6350" cap="flat" cmpd="sng" algn="ctr">
              <a:solidFill>
                <a:prstClr val="white">
                  <a:lumMod val="85000"/>
                  <a:alpha val="48000"/>
                </a:prstClr>
              </a:solidFill>
              <a:prstDash val="solid"/>
              <a:round/>
            </a:ln>
          </c:spPr>
        </c:majorGridlines>
        <c:numFmt formatCode="General" sourceLinked="0"/>
        <c:majorTickMark val="none"/>
        <c:minorTickMark val="in"/>
        <c:tickLblPos val="low"/>
        <c:spPr>
          <a:noFill/>
          <a:ln w="6350" cap="flat" cmpd="sng" algn="ctr">
            <a:solidFill>
              <a:schemeClr val="bg1">
                <a:lumMod val="85000"/>
              </a:schemeClr>
            </a:solidFill>
            <a:prstDash val="solid"/>
            <a:round/>
          </a:ln>
        </c:spPr>
        <c:txPr>
          <a:bodyPr rot="0" spcFirstLastPara="0" vertOverflow="ellipsis" vert="horz" wrap="square" anchor="ctr" anchorCtr="1"/>
          <a:lstStyle/>
          <a:p>
            <a:pPr>
              <a:defRPr lang="zh-CN" sz="1195" b="1" i="0" u="none" strike="noStrike" kern="1200" baseline="0">
                <a:solidFill>
                  <a:srgbClr val="333333"/>
                </a:solidFill>
                <a:latin typeface="Calibri" panose="020F0502020204030204"/>
                <a:ea typeface="Calibri" panose="020F0502020204030204"/>
                <a:cs typeface="Calibri" panose="020F0502020204030204"/>
              </a:defRPr>
            </a:pPr>
          </a:p>
        </c:txPr>
        <c:crossAx val="-1577069504"/>
        <c:crosses val="autoZero"/>
        <c:crossBetween val="between"/>
      </c:valAx>
      <c:spPr>
        <a:noFill/>
        <a:ln w="25346">
          <a:noFill/>
        </a:ln>
      </c:spPr>
    </c:plotArea>
    <c:plotVisOnly val="1"/>
    <c:dispBlanksAs val="gap"/>
    <c:showDLblsOverMax val="0"/>
  </c:chart>
  <c:txPr>
    <a:bodyPr/>
    <a:lstStyle/>
    <a:p>
      <a:pPr>
        <a:defRPr lang="zh-CN" sz="1195" b="1" i="0" u="none" strike="noStrike" baseline="0">
          <a:solidFill>
            <a:srgbClr val="333333"/>
          </a:solidFill>
          <a:latin typeface="Calibri" panose="020F0502020204030204"/>
          <a:ea typeface="Calibri" panose="020F0502020204030204"/>
          <a:cs typeface="Calibri" panose="020F0502020204030204"/>
        </a:defRPr>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17F06E-FF79-4DE1-9D39-2A6F5766309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D49895-6084-4EB9-A1AA-14298AC1E08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Generic">
    <p:spTree>
      <p:nvGrpSpPr>
        <p:cNvPr id="1" name=""/>
        <p:cNvGrpSpPr/>
        <p:nvPr/>
      </p:nvGrpSpPr>
      <p:grpSpPr>
        <a:xfrm>
          <a:off x="0" y="0"/>
          <a:ext cx="0" cy="0"/>
          <a:chOff x="0" y="0"/>
          <a:chExt cx="0" cy="0"/>
        </a:xfrm>
      </p:grpSpPr>
      <p:sp>
        <p:nvSpPr>
          <p:cNvPr id="6" name="Shape 1547"/>
          <p:cNvSpPr/>
          <p:nvPr userDrawn="1"/>
        </p:nvSpPr>
        <p:spPr>
          <a:xfrm flipV="1">
            <a:off x="292785" y="955563"/>
            <a:ext cx="11387859" cy="0"/>
          </a:xfrm>
          <a:prstGeom prst="line">
            <a:avLst/>
          </a:prstGeom>
          <a:ln w="57150">
            <a:solidFill>
              <a:srgbClr val="9A9A9A"/>
            </a:solidFill>
            <a:prstDash val="sysDot"/>
            <a:miter lim="400000"/>
            <a:headEnd type="triangle" len="sm"/>
            <a:tailEnd type="triangle" len="sm"/>
          </a:ln>
        </p:spPr>
        <p:txBody>
          <a:bodyPr lIns="0" tIns="0" rIns="0" bIns="0" anchor="ctr"/>
          <a:lstStyle/>
          <a:p>
            <a:pPr lvl="0">
              <a:defRPr sz="3200"/>
            </a:pPr>
            <a:endParaRPr sz="2285">
              <a:solidFill>
                <a:schemeClr val="tx1">
                  <a:lumMod val="65000"/>
                  <a:lumOff val="35000"/>
                </a:schemeClr>
              </a:solidFill>
            </a:endParaRPr>
          </a:p>
        </p:txBody>
      </p:sp>
      <p:grpSp>
        <p:nvGrpSpPr>
          <p:cNvPr id="2" name="组合 1"/>
          <p:cNvGrpSpPr/>
          <p:nvPr userDrawn="1"/>
        </p:nvGrpSpPr>
        <p:grpSpPr>
          <a:xfrm>
            <a:off x="879250" y="315541"/>
            <a:ext cx="5397725" cy="547019"/>
            <a:chOff x="1758500" y="631083"/>
            <a:chExt cx="10795450" cy="1094038"/>
          </a:xfrm>
        </p:grpSpPr>
        <p:sp>
          <p:nvSpPr>
            <p:cNvPr id="3" name="Shape 1545"/>
            <p:cNvSpPr/>
            <p:nvPr userDrawn="1"/>
          </p:nvSpPr>
          <p:spPr>
            <a:xfrm>
              <a:off x="1758500" y="631083"/>
              <a:ext cx="10795450" cy="747640"/>
            </a:xfrm>
            <a:prstGeom prst="rect">
              <a:avLst/>
            </a:prstGeom>
            <a:ln w="12700">
              <a:miter lim="400000"/>
            </a:ln>
          </p:spPr>
          <p:txBody>
            <a:bodyPr wrap="square" lIns="0" tIns="0" rIns="0" bIns="0">
              <a:spAutoFit/>
            </a:bodyPr>
            <a:lstStyle>
              <a:lvl1pPr algn="l" defTabSz="647700">
                <a:lnSpc>
                  <a:spcPct val="120000"/>
                </a:lnSpc>
                <a:spcBef>
                  <a:spcPts val="1700"/>
                </a:spcBef>
                <a:defRPr sz="4000">
                  <a:solidFill>
                    <a:srgbClr val="656565"/>
                  </a:solidFill>
                  <a:latin typeface="Lato Black"/>
                  <a:ea typeface="Lato Black"/>
                  <a:cs typeface="Lato Black"/>
                  <a:sym typeface="Lato Black"/>
                </a:defRPr>
              </a:lvl1pPr>
            </a:lstStyle>
            <a:p>
              <a:pPr lvl="0">
                <a:lnSpc>
                  <a:spcPct val="100000"/>
                </a:lnSpc>
                <a:defRPr sz="1800">
                  <a:solidFill>
                    <a:srgbClr val="000000"/>
                  </a:solidFill>
                </a:defRPr>
              </a:pPr>
              <a:r>
                <a:rPr lang="zh-CN" altLang="en-US" sz="2430" b="0" dirty="0" smtClean="0">
                  <a:solidFill>
                    <a:schemeClr val="tx1">
                      <a:lumMod val="65000"/>
                      <a:lumOff val="35000"/>
                    </a:schemeClr>
                  </a:solidFill>
                  <a:latin typeface="微软雅黑" panose="020B0503020204020204" pitchFamily="34" charset="-122"/>
                  <a:ea typeface="微软雅黑" panose="020B0503020204020204" pitchFamily="34" charset="-122"/>
                </a:rPr>
                <a:t>请在视图</a:t>
              </a:r>
              <a:r>
                <a:rPr lang="en-US" altLang="zh-CN" sz="2430" b="0"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2430" b="0" dirty="0" smtClean="0">
                  <a:solidFill>
                    <a:schemeClr val="tx1">
                      <a:lumMod val="65000"/>
                      <a:lumOff val="35000"/>
                    </a:schemeClr>
                  </a:solidFill>
                  <a:latin typeface="微软雅黑" panose="020B0503020204020204" pitchFamily="34" charset="-122"/>
                  <a:ea typeface="微软雅黑" panose="020B0503020204020204" pitchFamily="34" charset="-122"/>
                </a:rPr>
                <a:t>母版中修改您的标题文字</a:t>
              </a:r>
              <a:endParaRPr sz="243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 name="Shape 1546"/>
            <p:cNvSpPr/>
            <p:nvPr userDrawn="1"/>
          </p:nvSpPr>
          <p:spPr>
            <a:xfrm>
              <a:off x="1771200" y="1351429"/>
              <a:ext cx="4895758" cy="373692"/>
            </a:xfrm>
            <a:prstGeom prst="rect">
              <a:avLst/>
            </a:prstGeom>
            <a:ln w="12700">
              <a:miter lim="400000"/>
            </a:ln>
          </p:spPr>
          <p:txBody>
            <a:bodyPr wrap="square" lIns="0" tIns="0" rIns="0" bIns="0">
              <a:spAutoFit/>
            </a:bodyPr>
            <a:lstStyle>
              <a:lvl1pPr algn="l" defTabSz="647700">
                <a:lnSpc>
                  <a:spcPct val="120000"/>
                </a:lnSpc>
                <a:spcBef>
                  <a:spcPts val="1700"/>
                </a:spcBef>
                <a:defRPr sz="2000">
                  <a:solidFill>
                    <a:srgbClr val="656565"/>
                  </a:solidFill>
                  <a:latin typeface="Lato" panose="020F0502020204030203"/>
                  <a:ea typeface="Lato" panose="020F0502020204030203"/>
                  <a:cs typeface="Lato" panose="020F0502020204030203"/>
                  <a:sym typeface="Lato" panose="020F0502020204030203"/>
                </a:defRPr>
              </a:lvl1pPr>
            </a:lstStyle>
            <a:p>
              <a:pPr lvl="0">
                <a:lnSpc>
                  <a:spcPct val="100000"/>
                </a:lnSpc>
                <a:defRPr sz="1800">
                  <a:solidFill>
                    <a:srgbClr val="000000"/>
                  </a:solidFill>
                </a:defRPr>
              </a:pPr>
              <a:r>
                <a:rPr sz="1215">
                  <a:solidFill>
                    <a:schemeClr val="tx1">
                      <a:lumMod val="65000"/>
                      <a:lumOff val="35000"/>
                    </a:schemeClr>
                  </a:solidFill>
                </a:rPr>
                <a:t>Put your Amazing Sub Title Here</a:t>
              </a:r>
              <a:endParaRPr sz="1215">
                <a:solidFill>
                  <a:schemeClr val="tx1">
                    <a:lumMod val="65000"/>
                    <a:lumOff val="35000"/>
                  </a:schemeClr>
                </a:solidFill>
              </a:endParaRPr>
            </a:p>
          </p:txBody>
        </p:sp>
      </p:grpSp>
      <p:sp>
        <p:nvSpPr>
          <p:cNvPr id="8" name="Shape 1552"/>
          <p:cNvSpPr/>
          <p:nvPr userDrawn="1"/>
        </p:nvSpPr>
        <p:spPr>
          <a:xfrm>
            <a:off x="246447" y="207269"/>
            <a:ext cx="498464" cy="753662"/>
          </a:xfrm>
          <a:prstGeom prst="rect">
            <a:avLst/>
          </a:prstGeom>
          <a:ln w="12700">
            <a:miter lim="400000"/>
          </a:ln>
        </p:spPr>
        <p:txBody>
          <a:bodyPr wrap="none" lIns="35684" tIns="35684" rIns="35684" bIns="35684" anchor="ctr">
            <a:spAutoFit/>
          </a:bodyPr>
          <a:lstStyle>
            <a:lvl1pPr>
              <a:lnSpc>
                <a:spcPct val="150000"/>
              </a:lnSpc>
              <a:defRPr sz="4500">
                <a:solidFill>
                  <a:srgbClr val="53585F"/>
                </a:solidFill>
                <a:latin typeface="FontAwesome"/>
                <a:ea typeface="FontAwesome"/>
                <a:cs typeface="FontAwesome"/>
                <a:sym typeface="FontAwesome"/>
              </a:defRPr>
            </a:lvl1pPr>
          </a:lstStyle>
          <a:p>
            <a:pPr lvl="0">
              <a:lnSpc>
                <a:spcPct val="100000"/>
              </a:lnSpc>
              <a:defRPr sz="1800">
                <a:solidFill>
                  <a:srgbClr val="000000"/>
                </a:solidFill>
              </a:defRPr>
            </a:pPr>
            <a:r>
              <a:rPr lang="en-US" sz="4430" b="1" dirty="0" smtClean="0">
                <a:solidFill>
                  <a:schemeClr val="tx1">
                    <a:lumMod val="65000"/>
                    <a:lumOff val="35000"/>
                  </a:schemeClr>
                </a:solidFill>
                <a:latin typeface="微软雅黑" panose="020B0503020204020204" pitchFamily="34" charset="-122"/>
                <a:ea typeface="微软雅黑" panose="020B0503020204020204" pitchFamily="34" charset="-122"/>
              </a:rPr>
              <a:t>A</a:t>
            </a:r>
            <a:endParaRPr sz="3570" dirty="0">
              <a:solidFill>
                <a:schemeClr val="tx1">
                  <a:lumMod val="65000"/>
                  <a:lumOff val="35000"/>
                </a:schemeClr>
              </a:solidFill>
            </a:endParaRPr>
          </a:p>
        </p:txBody>
      </p:sp>
      <p:sp>
        <p:nvSpPr>
          <p:cNvPr id="10" name="Oval 69"/>
          <p:cNvSpPr/>
          <p:nvPr/>
        </p:nvSpPr>
        <p:spPr>
          <a:xfrm>
            <a:off x="10929205" y="731039"/>
            <a:ext cx="129341" cy="129341"/>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45676" tIns="22838" rIns="45676" bIns="22838" rtlCol="0" anchor="ctr"/>
          <a:lstStyle/>
          <a:p>
            <a:pPr algn="ctr"/>
            <a:endParaRPr lang="en-US" sz="1285" dirty="0">
              <a:solidFill>
                <a:schemeClr val="tx1">
                  <a:lumMod val="65000"/>
                  <a:lumOff val="35000"/>
                </a:schemeClr>
              </a:solidFill>
            </a:endParaRPr>
          </a:p>
        </p:txBody>
      </p:sp>
      <p:sp>
        <p:nvSpPr>
          <p:cNvPr id="11" name="Oval 70"/>
          <p:cNvSpPr/>
          <p:nvPr/>
        </p:nvSpPr>
        <p:spPr>
          <a:xfrm>
            <a:off x="11081649" y="731039"/>
            <a:ext cx="129341" cy="129341"/>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45676" tIns="22838" rIns="45676" bIns="22838" rtlCol="0" anchor="ctr"/>
          <a:lstStyle/>
          <a:p>
            <a:pPr algn="ctr"/>
            <a:endParaRPr lang="en-US" sz="1285" dirty="0">
              <a:solidFill>
                <a:schemeClr val="tx1">
                  <a:lumMod val="65000"/>
                  <a:lumOff val="35000"/>
                </a:schemeClr>
              </a:solidFill>
            </a:endParaRPr>
          </a:p>
        </p:txBody>
      </p:sp>
      <p:sp>
        <p:nvSpPr>
          <p:cNvPr id="12" name="Oval 71"/>
          <p:cNvSpPr/>
          <p:nvPr/>
        </p:nvSpPr>
        <p:spPr>
          <a:xfrm>
            <a:off x="11234093" y="731039"/>
            <a:ext cx="129341" cy="129341"/>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45676" tIns="22838" rIns="45676" bIns="22838" rtlCol="0" anchor="ctr"/>
          <a:lstStyle/>
          <a:p>
            <a:pPr algn="ctr"/>
            <a:endParaRPr lang="en-US" sz="1285" dirty="0">
              <a:solidFill>
                <a:schemeClr val="tx1">
                  <a:lumMod val="65000"/>
                  <a:lumOff val="35000"/>
                </a:schemeClr>
              </a:solidFill>
            </a:endParaRPr>
          </a:p>
        </p:txBody>
      </p:sp>
      <p:sp>
        <p:nvSpPr>
          <p:cNvPr id="13" name="Oval 72"/>
          <p:cNvSpPr/>
          <p:nvPr/>
        </p:nvSpPr>
        <p:spPr>
          <a:xfrm>
            <a:off x="11386536" y="731039"/>
            <a:ext cx="129341" cy="129341"/>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45676" tIns="22838" rIns="45676" bIns="22838" rtlCol="0" anchor="ctr"/>
          <a:lstStyle/>
          <a:p>
            <a:pPr algn="ctr"/>
            <a:endParaRPr lang="en-US" sz="1285" dirty="0">
              <a:solidFill>
                <a:schemeClr val="tx1">
                  <a:lumMod val="65000"/>
                  <a:lumOff val="35000"/>
                </a:schemeClr>
              </a:solidFill>
            </a:endParaRPr>
          </a:p>
        </p:txBody>
      </p:sp>
      <p:sp>
        <p:nvSpPr>
          <p:cNvPr id="14" name="Oval 73"/>
          <p:cNvSpPr/>
          <p:nvPr/>
        </p:nvSpPr>
        <p:spPr>
          <a:xfrm>
            <a:off x="11538979" y="731039"/>
            <a:ext cx="129341" cy="129341"/>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45676" tIns="22838" rIns="45676" bIns="22838" rtlCol="0" anchor="ctr"/>
          <a:lstStyle/>
          <a:p>
            <a:pPr algn="ctr"/>
            <a:endParaRPr lang="en-US" sz="1285" dirty="0">
              <a:solidFill>
                <a:schemeClr val="tx1">
                  <a:lumMod val="65000"/>
                  <a:lumOff val="35000"/>
                </a:schemeClr>
              </a:solidFill>
            </a:endParaRPr>
          </a:p>
        </p:txBody>
      </p:sp>
      <p:sp>
        <p:nvSpPr>
          <p:cNvPr id="15" name="Shape 1551"/>
          <p:cNvSpPr/>
          <p:nvPr userDrawn="1"/>
        </p:nvSpPr>
        <p:spPr>
          <a:xfrm>
            <a:off x="747500" y="352525"/>
            <a:ext cx="25389" cy="448139"/>
          </a:xfrm>
          <a:prstGeom prst="roundRect">
            <a:avLst>
              <a:gd name="adj" fmla="val 50000"/>
            </a:avLst>
          </a:prstGeom>
          <a:solidFill>
            <a:schemeClr val="tx1">
              <a:lumMod val="50000"/>
              <a:lumOff val="50000"/>
            </a:schemeClr>
          </a:solidFill>
          <a:ln w="12700">
            <a:miter lim="400000"/>
          </a:ln>
        </p:spPr>
        <p:txBody>
          <a:bodyPr lIns="0" tIns="0" rIns="0" bIns="0" anchor="ctr"/>
          <a:lstStyle/>
          <a:p>
            <a:pPr lvl="0">
              <a:defRPr sz="3200">
                <a:solidFill>
                  <a:srgbClr val="FFFFFF"/>
                </a:solidFill>
              </a:defRPr>
            </a:pPr>
            <a:endParaRPr sz="2285">
              <a:solidFill>
                <a:schemeClr val="tx1">
                  <a:lumMod val="65000"/>
                  <a:lumOff val="35000"/>
                </a:schemeClr>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2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4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25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25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25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1+#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1+#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25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1+#ppt_w/2"/>
                                          </p:val>
                                        </p:tav>
                                        <p:tav tm="100000">
                                          <p:val>
                                            <p:strVal val="#ppt_x"/>
                                          </p:val>
                                        </p:tav>
                                      </p:tavLst>
                                    </p:anim>
                                    <p:anim calcmode="lin" valueType="num">
                                      <p:cBhvr additive="base">
                                        <p:cTn id="36" dur="500" fill="hold"/>
                                        <p:tgtEl>
                                          <p:spTgt spid="14"/>
                                        </p:tgtEl>
                                        <p:attrNameLst>
                                          <p:attrName>ppt_y</p:attrName>
                                        </p:attrNameLst>
                                      </p:cBhvr>
                                      <p:tavLst>
                                        <p:tav tm="0">
                                          <p:val>
                                            <p:strVal val="#ppt_y"/>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1" grpId="0" animBg="1"/>
      <p:bldP spid="12" grpId="0" animBg="1"/>
      <p:bldP spid="13" grpId="0" animBg="1"/>
      <p:bldP spid="14" grpId="0" animBg="1"/>
      <p:bldP spid="15"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7.xml"/><Relationship Id="rId7" Type="http://schemas.openxmlformats.org/officeDocument/2006/relationships/image" Target="../media/image3.png"/><Relationship Id="rId6" Type="http://schemas.openxmlformats.org/officeDocument/2006/relationships/tags" Target="../tags/tag4.xml"/><Relationship Id="rId5" Type="http://schemas.microsoft.com/office/2007/relationships/media" Target="../media/audio1.wav"/><Relationship Id="rId4" Type="http://schemas.openxmlformats.org/officeDocument/2006/relationships/audio" Target="../media/audio1.wav"/><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9" Type="http://schemas.openxmlformats.org/officeDocument/2006/relationships/image" Target="../media/image30.jpeg"/><Relationship Id="rId8" Type="http://schemas.openxmlformats.org/officeDocument/2006/relationships/image" Target="../media/image29.jpeg"/><Relationship Id="rId7" Type="http://schemas.openxmlformats.org/officeDocument/2006/relationships/image" Target="../media/image28.jpeg"/><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jpeg"/><Relationship Id="rId10" Type="http://schemas.openxmlformats.org/officeDocument/2006/relationships/slideLayout" Target="../slideLayouts/slideLayout6.xml"/><Relationship Id="rId1" Type="http://schemas.openxmlformats.org/officeDocument/2006/relationships/image" Target="../media/image2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chart" Target="../charts/char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jpeg"/><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chart" Target="../charts/char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chart" Target="../charts/chart6.xml"/><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chart" Target="../charts/char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chart" Target="../charts/char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9.jpeg"/><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6.xml"/><Relationship Id="rId2" Type="http://schemas.openxmlformats.org/officeDocument/2006/relationships/image" Target="../media/image21.jpeg"/><Relationship Id="rId1" Type="http://schemas.openxmlformats.org/officeDocument/2006/relationships/image" Target="../media/image2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_文本框 92"/>
          <p:cNvSpPr txBox="1">
            <a:spLocks noChangeArrowheads="1"/>
          </p:cNvSpPr>
          <p:nvPr>
            <p:custDataLst>
              <p:tags r:id="rId1"/>
            </p:custDataLst>
          </p:nvPr>
        </p:nvSpPr>
        <p:spPr bwMode="auto">
          <a:xfrm>
            <a:off x="2699611" y="2498940"/>
            <a:ext cx="713024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buNone/>
            </a:pPr>
            <a:r>
              <a:rPr lang="zh-CN" altLang="en-US" sz="6000" dirty="0">
                <a:solidFill>
                  <a:schemeClr val="accent2"/>
                </a:solidFill>
                <a:latin typeface="华文琥珀" panose="02010800040101010101" pitchFamily="2" charset="-122"/>
                <a:ea typeface="华文琥珀" panose="02010800040101010101" pitchFamily="2" charset="-122"/>
              </a:rPr>
              <a:t>欢乐儿童</a:t>
            </a:r>
            <a:r>
              <a:rPr lang="zh-CN" altLang="en-US" sz="6000" dirty="0">
                <a:solidFill>
                  <a:schemeClr val="accent3"/>
                </a:solidFill>
                <a:latin typeface="华文琥珀" panose="02010800040101010101" pitchFamily="2" charset="-122"/>
                <a:ea typeface="华文琥珀" panose="02010800040101010101" pitchFamily="2" charset="-122"/>
              </a:rPr>
              <a:t>可爱</a:t>
            </a:r>
            <a:r>
              <a:rPr lang="zh-CN" altLang="en-US" sz="6000" dirty="0">
                <a:solidFill>
                  <a:schemeClr val="accent5"/>
                </a:solidFill>
                <a:latin typeface="华文琥珀" panose="02010800040101010101" pitchFamily="2" charset="-122"/>
                <a:ea typeface="华文琥珀" panose="02010800040101010101" pitchFamily="2" charset="-122"/>
              </a:rPr>
              <a:t>萌萌哒</a:t>
            </a:r>
            <a:endParaRPr lang="zh-CN" altLang="en-US" sz="6000" dirty="0">
              <a:solidFill>
                <a:schemeClr val="accent5"/>
              </a:solidFill>
              <a:latin typeface="华文琥珀" panose="02010800040101010101" pitchFamily="2" charset="-122"/>
              <a:ea typeface="华文琥珀" panose="02010800040101010101" pitchFamily="2" charset="-122"/>
            </a:endParaRPr>
          </a:p>
        </p:txBody>
      </p:sp>
      <p:sp>
        <p:nvSpPr>
          <p:cNvPr id="8" name="PA_文本框 36"/>
          <p:cNvSpPr txBox="1">
            <a:spLocks noChangeArrowheads="1"/>
          </p:cNvSpPr>
          <p:nvPr>
            <p:custDataLst>
              <p:tags r:id="rId2"/>
            </p:custDataLst>
          </p:nvPr>
        </p:nvSpPr>
        <p:spPr bwMode="auto">
          <a:xfrm>
            <a:off x="3593781" y="3486493"/>
            <a:ext cx="53419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US" altLang="zh-CN" sz="1600" dirty="0">
                <a:solidFill>
                  <a:srgbClr val="F4957F"/>
                </a:solidFill>
                <a:latin typeface="Arial" panose="020B0604020202020204" pitchFamily="34" charset="0"/>
                <a:ea typeface="微软雅黑" panose="020B0503020204020204" pitchFamily="34" charset="-122"/>
                <a:cs typeface="Arial" panose="020B0604020202020204" pitchFamily="34" charset="0"/>
              </a:rPr>
              <a:t>THE PROFESSIONNAL BUSINESS TEMPALTE</a:t>
            </a:r>
            <a:endParaRPr lang="zh-CN" altLang="en-US" sz="1600" dirty="0">
              <a:solidFill>
                <a:srgbClr val="F4957F"/>
              </a:solidFill>
              <a:latin typeface="Arial" panose="020B0604020202020204" pitchFamily="34" charset="0"/>
              <a:ea typeface="微软雅黑" panose="020B0503020204020204" pitchFamily="34" charset="-122"/>
              <a:cs typeface="Arial" panose="020B0604020202020204" pitchFamily="34" charset="0"/>
            </a:endParaRPr>
          </a:p>
        </p:txBody>
      </p:sp>
      <p:sp>
        <p:nvSpPr>
          <p:cNvPr id="9" name="PA_文本框 36"/>
          <p:cNvSpPr txBox="1">
            <a:spLocks noChangeArrowheads="1"/>
          </p:cNvSpPr>
          <p:nvPr>
            <p:custDataLst>
              <p:tags r:id="rId3"/>
            </p:custDataLst>
          </p:nvPr>
        </p:nvSpPr>
        <p:spPr bwMode="auto">
          <a:xfrm>
            <a:off x="4895753" y="3829449"/>
            <a:ext cx="2737962" cy="41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zh-CN" altLang="en-US" sz="2000" smtClean="0">
                <a:solidFill>
                  <a:srgbClr val="60B962"/>
                </a:solidFill>
                <a:latin typeface="Arial" panose="020B0604020202020204" pitchFamily="34" charset="0"/>
                <a:ea typeface="微软雅黑" panose="020B0503020204020204" pitchFamily="34" charset="-122"/>
                <a:cs typeface="Arial" panose="020B0604020202020204" pitchFamily="34" charset="0"/>
              </a:rPr>
              <a:t>讲课人：情缘素材</a:t>
            </a:r>
            <a:endParaRPr lang="zh-CN" altLang="en-US" sz="2000" smtClean="0">
              <a:solidFill>
                <a:srgbClr val="60B962"/>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 name="PA_JustBeHappy (with and without whistling) - pinkzebra">
            <a:hlinkClick r:id="" action="ppaction://media"/>
          </p:cNvPr>
          <p:cNvPicPr>
            <a:picLocks noChangeAspect="1"/>
          </p:cNvPicPr>
          <p:nvPr>
            <a:audioFile r:link="rId4"/>
            <p:extLst>
              <p:ext uri="{DAA4B4D4-6D71-4841-9C94-3DE7FCFB9230}">
                <p14:media xmlns:p14="http://schemas.microsoft.com/office/powerpoint/2010/main" r:embed="rId5"/>
              </p:ext>
            </p:extLst>
            <p:custDataLst>
              <p:tags r:id="rId6"/>
            </p:custDataLst>
          </p:nvPr>
        </p:nvPicPr>
        <p:blipFill>
          <a:blip r:embed="rId7" cstate="print"/>
          <a:stretch>
            <a:fillRect/>
          </a:stretch>
        </p:blipFill>
        <p:spPr>
          <a:xfrm>
            <a:off x="13754100" y="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par>
                                <p:cTn id="7" presetID="47" presetClass="entr" presetSubtype="0" fill="hold" grpId="0" nodeType="withEffect">
                                  <p:stCondLst>
                                    <p:cond delay="1000"/>
                                  </p:stCondLst>
                                  <p:iterate type="lt">
                                    <p:tmPct val="10000"/>
                                  </p:iterate>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anim calcmode="lin" valueType="num">
                                      <p:cBhvr>
                                        <p:cTn id="10" dur="500" fill="hold"/>
                                        <p:tgtEl>
                                          <p:spTgt spid="7"/>
                                        </p:tgtEl>
                                        <p:attrNameLst>
                                          <p:attrName>ppt_x</p:attrName>
                                        </p:attrNameLst>
                                      </p:cBhvr>
                                      <p:tavLst>
                                        <p:tav tm="0">
                                          <p:val>
                                            <p:strVal val="#ppt_x"/>
                                          </p:val>
                                        </p:tav>
                                        <p:tav tm="100000">
                                          <p:val>
                                            <p:strVal val="#ppt_x"/>
                                          </p:val>
                                        </p:tav>
                                      </p:tavLst>
                                    </p:anim>
                                    <p:anim calcmode="lin" valueType="num">
                                      <p:cBhvr>
                                        <p:cTn id="11" dur="500" fill="hold"/>
                                        <p:tgtEl>
                                          <p:spTgt spid="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1700"/>
                                  </p:stCondLst>
                                  <p:iterate type="lt">
                                    <p:tmPct val="7000"/>
                                  </p:iterate>
                                  <p:childTnLst>
                                    <p:set>
                                      <p:cBhvr>
                                        <p:cTn id="13" dur="1" fill="hold">
                                          <p:stCondLst>
                                            <p:cond delay="0"/>
                                          </p:stCondLst>
                                        </p:cTn>
                                        <p:tgtEl>
                                          <p:spTgt spid="8"/>
                                        </p:tgtEl>
                                        <p:attrNameLst>
                                          <p:attrName>style.visibility</p:attrName>
                                        </p:attrNameLst>
                                      </p:cBhvr>
                                      <p:to>
                                        <p:strVal val="visible"/>
                                      </p:to>
                                    </p:set>
                                    <p:animEffect transition="in" filter="fade">
                                      <p:cBhvr>
                                        <p:cTn id="14" dur="400"/>
                                        <p:tgtEl>
                                          <p:spTgt spid="8"/>
                                        </p:tgtEl>
                                      </p:cBhvr>
                                    </p:animEffect>
                                    <p:anim calcmode="lin" valueType="num">
                                      <p:cBhvr>
                                        <p:cTn id="15" dur="400" fill="hold"/>
                                        <p:tgtEl>
                                          <p:spTgt spid="8"/>
                                        </p:tgtEl>
                                        <p:attrNameLst>
                                          <p:attrName>ppt_x</p:attrName>
                                        </p:attrNameLst>
                                      </p:cBhvr>
                                      <p:tavLst>
                                        <p:tav tm="0">
                                          <p:val>
                                            <p:strVal val="#ppt_x"/>
                                          </p:val>
                                        </p:tav>
                                        <p:tav tm="100000">
                                          <p:val>
                                            <p:strVal val="#ppt_x"/>
                                          </p:val>
                                        </p:tav>
                                      </p:tavLst>
                                    </p:anim>
                                    <p:anim calcmode="lin" valueType="num">
                                      <p:cBhvr>
                                        <p:cTn id="16" dur="400" fill="hold"/>
                                        <p:tgtEl>
                                          <p:spTgt spid="8"/>
                                        </p:tgtEl>
                                        <p:attrNameLst>
                                          <p:attrName>ppt_y</p:attrName>
                                        </p:attrNameLst>
                                      </p:cBhvr>
                                      <p:tavLst>
                                        <p:tav tm="0">
                                          <p:val>
                                            <p:strVal val="#ppt_y+.1"/>
                                          </p:val>
                                        </p:tav>
                                        <p:tav tm="100000">
                                          <p:val>
                                            <p:strVal val="#ppt_y"/>
                                          </p:val>
                                        </p:tav>
                                      </p:tavLst>
                                    </p:anim>
                                  </p:childTnLst>
                                </p:cTn>
                              </p:par>
                              <p:par>
                                <p:cTn id="17" presetID="41" presetClass="entr" presetSubtype="0" fill="hold" grpId="0" nodeType="withEffect">
                                  <p:stCondLst>
                                    <p:cond delay="2900"/>
                                  </p:stCondLst>
                                  <p:iterate type="wd">
                                    <p:tmPct val="10000"/>
                                  </p:iterate>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9"/>
                                        </p:tgtEl>
                                        <p:attrNameLst>
                                          <p:attrName>ppt_y</p:attrName>
                                        </p:attrNameLst>
                                      </p:cBhvr>
                                      <p:tavLst>
                                        <p:tav tm="0">
                                          <p:val>
                                            <p:strVal val="#ppt_y"/>
                                          </p:val>
                                        </p:tav>
                                        <p:tav tm="100000">
                                          <p:val>
                                            <p:strVal val="#ppt_y"/>
                                          </p:val>
                                        </p:tav>
                                      </p:tavLst>
                                    </p:anim>
                                    <p:anim calcmode="lin" valueType="num">
                                      <p:cBhvr>
                                        <p:cTn id="21"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4" repeatCount="indefinite" fill="hold" display="0">
                  <p:stCondLst>
                    <p:cond delay="indefinite"/>
                  </p:stCondLst>
                  <p:endCondLst>
                    <p:cond evt="onStopAudio" delay="0">
                      <p:tgtEl>
                        <p:sldTgt/>
                      </p:tgtEl>
                    </p:cond>
                  </p:endCondLst>
                </p:cTn>
                <p:tgtEl>
                  <p:spTgt spid="10"/>
                </p:tgtEl>
              </p:cMediaNode>
            </p:audio>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 name="coal_train-2560x1440.jpg"/>
          <p:cNvPicPr/>
          <p:nvPr/>
        </p:nvPicPr>
        <p:blipFill>
          <a:blip r:embed="rId1" cstate="email"/>
          <a:stretch>
            <a:fillRect/>
          </a:stretch>
        </p:blipFill>
        <p:spPr>
          <a:xfrm>
            <a:off x="2438401" y="7868"/>
            <a:ext cx="2438400" cy="2280754"/>
          </a:xfrm>
          <a:prstGeom prst="rect">
            <a:avLst/>
          </a:prstGeom>
          <a:blipFill rotWithShape="1">
            <a:blip r:embed="rId2" cstate="email"/>
            <a:stretch>
              <a:fillRect/>
            </a:stretch>
          </a:blipFill>
          <a:ln w="12700">
            <a:miter lim="400000"/>
            <a:headEnd/>
            <a:tailEnd/>
          </a:ln>
        </p:spPr>
      </p:pic>
      <p:pic>
        <p:nvPicPr>
          <p:cNvPr id="482" name="digital_sunset-1920x1080.jpg"/>
          <p:cNvPicPr/>
          <p:nvPr/>
        </p:nvPicPr>
        <p:blipFill>
          <a:blip r:embed="rId3" cstate="email"/>
          <a:stretch>
            <a:fillRect/>
          </a:stretch>
        </p:blipFill>
        <p:spPr>
          <a:xfrm>
            <a:off x="7315201" y="7868"/>
            <a:ext cx="2438399" cy="2280754"/>
          </a:xfrm>
          <a:prstGeom prst="rect">
            <a:avLst/>
          </a:prstGeom>
          <a:blipFill rotWithShape="1">
            <a:blip r:embed="rId2" cstate="email"/>
            <a:stretch>
              <a:fillRect/>
            </a:stretch>
          </a:blipFill>
          <a:ln w="12700">
            <a:miter lim="400000"/>
            <a:headEnd/>
            <a:tailEnd/>
          </a:ln>
        </p:spPr>
      </p:pic>
      <p:pic>
        <p:nvPicPr>
          <p:cNvPr id="483" name="dino_history-2560x1440.jpg"/>
          <p:cNvPicPr/>
          <p:nvPr/>
        </p:nvPicPr>
        <p:blipFill>
          <a:blip r:embed="rId4" cstate="email"/>
          <a:stretch>
            <a:fillRect/>
          </a:stretch>
        </p:blipFill>
        <p:spPr>
          <a:xfrm>
            <a:off x="1" y="2288624"/>
            <a:ext cx="2438399" cy="2280754"/>
          </a:xfrm>
          <a:prstGeom prst="rect">
            <a:avLst/>
          </a:prstGeom>
          <a:blipFill rotWithShape="1">
            <a:blip r:embed="rId2" cstate="email"/>
            <a:stretch>
              <a:fillRect/>
            </a:stretch>
          </a:blipFill>
          <a:ln w="12700">
            <a:miter lim="400000"/>
            <a:headEnd/>
            <a:tailEnd/>
          </a:ln>
        </p:spPr>
      </p:pic>
      <p:pic>
        <p:nvPicPr>
          <p:cNvPr id="484" name="diver_and_the_mermaid-2560x1440.jpg"/>
          <p:cNvPicPr/>
          <p:nvPr/>
        </p:nvPicPr>
        <p:blipFill>
          <a:blip r:embed="rId5" cstate="email"/>
          <a:stretch>
            <a:fillRect/>
          </a:stretch>
        </p:blipFill>
        <p:spPr>
          <a:xfrm>
            <a:off x="4876800" y="2288624"/>
            <a:ext cx="2438401" cy="2280754"/>
          </a:xfrm>
          <a:prstGeom prst="rect">
            <a:avLst/>
          </a:prstGeom>
          <a:blipFill rotWithShape="1">
            <a:blip r:embed="rId6" cstate="email"/>
            <a:stretch>
              <a:fillRect/>
            </a:stretch>
          </a:blipFill>
          <a:ln w="12700">
            <a:miter lim="400000"/>
            <a:headEnd/>
            <a:tailEnd/>
          </a:ln>
        </p:spPr>
      </p:pic>
      <p:pic>
        <p:nvPicPr>
          <p:cNvPr id="485" name="dragon_mountains-1920x1080.jpg"/>
          <p:cNvPicPr/>
          <p:nvPr/>
        </p:nvPicPr>
        <p:blipFill>
          <a:blip r:embed="rId7" cstate="email"/>
          <a:stretch>
            <a:fillRect/>
          </a:stretch>
        </p:blipFill>
        <p:spPr>
          <a:xfrm>
            <a:off x="9753601" y="2288624"/>
            <a:ext cx="2438400" cy="2280754"/>
          </a:xfrm>
          <a:prstGeom prst="rect">
            <a:avLst/>
          </a:prstGeom>
          <a:blipFill rotWithShape="1">
            <a:blip r:embed="rId2" cstate="email"/>
            <a:stretch>
              <a:fillRect/>
            </a:stretch>
          </a:blipFill>
          <a:ln w="12700">
            <a:miter lim="400000"/>
            <a:headEnd/>
            <a:tailEnd/>
          </a:ln>
        </p:spPr>
      </p:pic>
      <p:pic>
        <p:nvPicPr>
          <p:cNvPr id="486" name="dragon_wings-2560x1440.jpg"/>
          <p:cNvPicPr/>
          <p:nvPr/>
        </p:nvPicPr>
        <p:blipFill>
          <a:blip r:embed="rId8" cstate="email"/>
          <a:stretch>
            <a:fillRect/>
          </a:stretch>
        </p:blipFill>
        <p:spPr>
          <a:xfrm>
            <a:off x="2438401" y="4569377"/>
            <a:ext cx="2438400" cy="2280754"/>
          </a:xfrm>
          <a:prstGeom prst="rect">
            <a:avLst/>
          </a:prstGeom>
          <a:blipFill rotWithShape="1">
            <a:blip r:embed="rId2" cstate="email"/>
            <a:stretch>
              <a:fillRect/>
            </a:stretch>
          </a:blipFill>
          <a:ln w="12700">
            <a:miter lim="400000"/>
            <a:headEnd/>
            <a:tailEnd/>
          </a:ln>
        </p:spPr>
      </p:pic>
      <p:pic>
        <p:nvPicPr>
          <p:cNvPr id="487" name="extraterrestrial_home-2560x1440-2.jpg"/>
          <p:cNvPicPr/>
          <p:nvPr/>
        </p:nvPicPr>
        <p:blipFill>
          <a:blip r:embed="rId9" cstate="email"/>
          <a:stretch>
            <a:fillRect/>
          </a:stretch>
        </p:blipFill>
        <p:spPr>
          <a:xfrm>
            <a:off x="7315201" y="4569378"/>
            <a:ext cx="2438400" cy="2280754"/>
          </a:xfrm>
          <a:prstGeom prst="rect">
            <a:avLst/>
          </a:prstGeom>
          <a:blipFill rotWithShape="1">
            <a:blip r:embed="rId2" cstate="email"/>
            <a:stretch>
              <a:fillRect/>
            </a:stretch>
          </a:blipFill>
          <a:ln w="12700">
            <a:miter lim="400000"/>
            <a:headEnd/>
            <a:tailEnd/>
          </a:ln>
        </p:spPr>
      </p:pic>
      <p:sp>
        <p:nvSpPr>
          <p:cNvPr id="488" name="Shape 488"/>
          <p:cNvSpPr/>
          <p:nvPr/>
        </p:nvSpPr>
        <p:spPr>
          <a:xfrm>
            <a:off x="4876801" y="7868"/>
            <a:ext cx="2438400" cy="2280755"/>
          </a:xfrm>
          <a:prstGeom prst="rect">
            <a:avLst/>
          </a:prstGeom>
          <a:solidFill>
            <a:schemeClr val="accent2"/>
          </a:solidFill>
          <a:ln w="12700">
            <a:miter lim="400000"/>
          </a:ln>
        </p:spPr>
        <p:txBody>
          <a:bodyPr lIns="25375" tIns="25375" rIns="25375" bIns="25375" anchor="ctr"/>
          <a:lstStyle/>
          <a:p>
            <a:pPr defTabSz="412115">
              <a:defRPr sz="3200">
                <a:solidFill>
                  <a:srgbClr val="FFFFFF"/>
                </a:solidFill>
              </a:defRPr>
            </a:pPr>
            <a:endParaRPr sz="2285">
              <a:solidFill>
                <a:schemeClr val="bg2"/>
              </a:solidFill>
            </a:endParaRPr>
          </a:p>
        </p:txBody>
      </p:sp>
      <p:sp>
        <p:nvSpPr>
          <p:cNvPr id="489" name="Shape 489"/>
          <p:cNvSpPr/>
          <p:nvPr/>
        </p:nvSpPr>
        <p:spPr>
          <a:xfrm>
            <a:off x="2438401" y="2288623"/>
            <a:ext cx="2438400" cy="2280755"/>
          </a:xfrm>
          <a:prstGeom prst="rect">
            <a:avLst/>
          </a:prstGeom>
          <a:solidFill>
            <a:schemeClr val="accent4"/>
          </a:solidFill>
          <a:ln w="12700">
            <a:miter lim="400000"/>
          </a:ln>
        </p:spPr>
        <p:txBody>
          <a:bodyPr lIns="25375" tIns="25375" rIns="25375" bIns="25375" anchor="ctr"/>
          <a:lstStyle/>
          <a:p>
            <a:pPr defTabSz="412115">
              <a:defRPr sz="3200">
                <a:solidFill>
                  <a:srgbClr val="FFFFFF"/>
                </a:solidFill>
              </a:defRPr>
            </a:pPr>
            <a:endParaRPr sz="1785">
              <a:solidFill>
                <a:schemeClr val="bg2"/>
              </a:solidFill>
              <a:latin typeface="微软雅黑" panose="020B0503020204020204" pitchFamily="34" charset="-122"/>
              <a:ea typeface="微软雅黑" panose="020B0503020204020204" pitchFamily="34" charset="-122"/>
            </a:endParaRPr>
          </a:p>
        </p:txBody>
      </p:sp>
      <p:sp>
        <p:nvSpPr>
          <p:cNvPr id="490" name="Shape 490"/>
          <p:cNvSpPr/>
          <p:nvPr/>
        </p:nvSpPr>
        <p:spPr>
          <a:xfrm>
            <a:off x="0" y="4569377"/>
            <a:ext cx="2438401" cy="2280755"/>
          </a:xfrm>
          <a:prstGeom prst="rect">
            <a:avLst/>
          </a:prstGeom>
          <a:solidFill>
            <a:schemeClr val="accent6"/>
          </a:solidFill>
          <a:ln w="12700">
            <a:miter lim="400000"/>
          </a:ln>
        </p:spPr>
        <p:txBody>
          <a:bodyPr lIns="25375" tIns="25375" rIns="25375" bIns="25375" anchor="ctr"/>
          <a:lstStyle/>
          <a:p>
            <a:pPr defTabSz="412115">
              <a:defRPr sz="3200">
                <a:solidFill>
                  <a:srgbClr val="FFFFFF"/>
                </a:solidFill>
              </a:defRPr>
            </a:pPr>
            <a:endParaRPr sz="2285">
              <a:solidFill>
                <a:schemeClr val="bg2"/>
              </a:solidFill>
              <a:latin typeface="微软雅黑" panose="020B0503020204020204" pitchFamily="34" charset="-122"/>
              <a:ea typeface="微软雅黑" panose="020B0503020204020204" pitchFamily="34" charset="-122"/>
            </a:endParaRPr>
          </a:p>
        </p:txBody>
      </p:sp>
      <p:sp>
        <p:nvSpPr>
          <p:cNvPr id="491" name="Shape 491"/>
          <p:cNvSpPr/>
          <p:nvPr/>
        </p:nvSpPr>
        <p:spPr>
          <a:xfrm>
            <a:off x="0" y="7869"/>
            <a:ext cx="2438401" cy="2280755"/>
          </a:xfrm>
          <a:prstGeom prst="rect">
            <a:avLst/>
          </a:prstGeom>
          <a:solidFill>
            <a:schemeClr val="accent1"/>
          </a:solidFill>
          <a:ln w="12700">
            <a:miter lim="400000"/>
          </a:ln>
        </p:spPr>
        <p:txBody>
          <a:bodyPr lIns="25375" tIns="25375" rIns="25375" bIns="25375" anchor="ctr"/>
          <a:lstStyle/>
          <a:p>
            <a:pPr defTabSz="412115">
              <a:defRPr sz="3200">
                <a:solidFill>
                  <a:srgbClr val="FFFFFF"/>
                </a:solidFill>
              </a:defRPr>
            </a:pPr>
            <a:endParaRPr sz="2285">
              <a:solidFill>
                <a:schemeClr val="bg2"/>
              </a:solidFill>
            </a:endParaRPr>
          </a:p>
        </p:txBody>
      </p:sp>
      <p:sp>
        <p:nvSpPr>
          <p:cNvPr id="492" name="Shape 492"/>
          <p:cNvSpPr/>
          <p:nvPr/>
        </p:nvSpPr>
        <p:spPr>
          <a:xfrm>
            <a:off x="4876801" y="4569377"/>
            <a:ext cx="2438400" cy="2280755"/>
          </a:xfrm>
          <a:prstGeom prst="rect">
            <a:avLst/>
          </a:prstGeom>
          <a:solidFill>
            <a:schemeClr val="accent1"/>
          </a:solidFill>
          <a:ln w="12700">
            <a:miter lim="400000"/>
          </a:ln>
        </p:spPr>
        <p:txBody>
          <a:bodyPr lIns="25375" tIns="25375" rIns="25375" bIns="25375" anchor="ctr"/>
          <a:lstStyle/>
          <a:p>
            <a:pPr defTabSz="412115">
              <a:defRPr sz="3200">
                <a:solidFill>
                  <a:srgbClr val="FFFFFF"/>
                </a:solidFill>
              </a:defRPr>
            </a:pPr>
            <a:endParaRPr sz="2285">
              <a:solidFill>
                <a:schemeClr val="bg2"/>
              </a:solidFill>
              <a:latin typeface="微软雅黑" panose="020B0503020204020204" pitchFamily="34" charset="-122"/>
              <a:ea typeface="微软雅黑" panose="020B0503020204020204" pitchFamily="34" charset="-122"/>
            </a:endParaRPr>
          </a:p>
        </p:txBody>
      </p:sp>
      <p:sp>
        <p:nvSpPr>
          <p:cNvPr id="493" name="Shape 493"/>
          <p:cNvSpPr/>
          <p:nvPr/>
        </p:nvSpPr>
        <p:spPr>
          <a:xfrm>
            <a:off x="9753601" y="7868"/>
            <a:ext cx="2438400" cy="2280755"/>
          </a:xfrm>
          <a:prstGeom prst="rect">
            <a:avLst/>
          </a:prstGeom>
          <a:solidFill>
            <a:schemeClr val="accent3"/>
          </a:solidFill>
          <a:ln w="12700">
            <a:miter lim="400000"/>
          </a:ln>
        </p:spPr>
        <p:txBody>
          <a:bodyPr lIns="25375" tIns="25375" rIns="25375" bIns="25375" anchor="ctr"/>
          <a:lstStyle/>
          <a:p>
            <a:pPr defTabSz="412115">
              <a:defRPr sz="3200">
                <a:solidFill>
                  <a:srgbClr val="FFFFFF"/>
                </a:solidFill>
              </a:defRPr>
            </a:pPr>
            <a:endParaRPr sz="2285">
              <a:solidFill>
                <a:schemeClr val="bg2"/>
              </a:solidFill>
            </a:endParaRPr>
          </a:p>
        </p:txBody>
      </p:sp>
      <p:sp>
        <p:nvSpPr>
          <p:cNvPr id="494" name="Shape 494"/>
          <p:cNvSpPr/>
          <p:nvPr/>
        </p:nvSpPr>
        <p:spPr>
          <a:xfrm>
            <a:off x="7315201" y="2288623"/>
            <a:ext cx="2438400" cy="2280755"/>
          </a:xfrm>
          <a:prstGeom prst="rect">
            <a:avLst/>
          </a:prstGeom>
          <a:solidFill>
            <a:schemeClr val="accent5"/>
          </a:solidFill>
          <a:ln w="12700">
            <a:miter lim="400000"/>
          </a:ln>
        </p:spPr>
        <p:txBody>
          <a:bodyPr lIns="25375" tIns="25375" rIns="25375" bIns="25375" anchor="ctr"/>
          <a:lstStyle/>
          <a:p>
            <a:pPr defTabSz="412115">
              <a:defRPr sz="3200">
                <a:solidFill>
                  <a:srgbClr val="FFFFFF"/>
                </a:solidFill>
              </a:defRPr>
            </a:pPr>
            <a:endParaRPr sz="1785">
              <a:solidFill>
                <a:schemeClr val="bg2"/>
              </a:solidFill>
              <a:latin typeface="微软雅黑" panose="020B0503020204020204" pitchFamily="34" charset="-122"/>
              <a:ea typeface="微软雅黑" panose="020B0503020204020204" pitchFamily="34" charset="-122"/>
            </a:endParaRPr>
          </a:p>
        </p:txBody>
      </p:sp>
      <p:sp>
        <p:nvSpPr>
          <p:cNvPr id="495" name="Shape 495"/>
          <p:cNvSpPr/>
          <p:nvPr/>
        </p:nvSpPr>
        <p:spPr>
          <a:xfrm>
            <a:off x="9753601" y="4569377"/>
            <a:ext cx="2438400" cy="2280755"/>
          </a:xfrm>
          <a:prstGeom prst="rect">
            <a:avLst/>
          </a:prstGeom>
          <a:solidFill>
            <a:schemeClr val="accent2"/>
          </a:solidFill>
          <a:ln w="12700">
            <a:miter lim="400000"/>
          </a:ln>
        </p:spPr>
        <p:txBody>
          <a:bodyPr lIns="25375" tIns="25375" rIns="25375" bIns="25375" anchor="ctr"/>
          <a:lstStyle/>
          <a:p>
            <a:pPr defTabSz="412115">
              <a:defRPr sz="3200">
                <a:solidFill>
                  <a:srgbClr val="FFFFFF"/>
                </a:solidFill>
              </a:defRPr>
            </a:pPr>
            <a:endParaRPr sz="2285">
              <a:solidFill>
                <a:schemeClr val="bg2"/>
              </a:solidFill>
              <a:latin typeface="微软雅黑" panose="020B0503020204020204" pitchFamily="34" charset="-122"/>
              <a:ea typeface="微软雅黑" panose="020B0503020204020204" pitchFamily="34" charset="-122"/>
            </a:endParaRPr>
          </a:p>
        </p:txBody>
      </p:sp>
      <p:sp>
        <p:nvSpPr>
          <p:cNvPr id="496" name="Shape 496"/>
          <p:cNvSpPr/>
          <p:nvPr/>
        </p:nvSpPr>
        <p:spPr>
          <a:xfrm>
            <a:off x="327376" y="712484"/>
            <a:ext cx="1782118" cy="21993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430" dirty="0">
                <a:solidFill>
                  <a:schemeClr val="bg2"/>
                </a:solidFill>
                <a:latin typeface="微软雅黑" panose="020B0503020204020204" pitchFamily="34" charset="-122"/>
                <a:ea typeface="微软雅黑" panose="020B0503020204020204" pitchFamily="34" charset="-122"/>
              </a:rPr>
              <a:t>Title Example Here</a:t>
            </a:r>
            <a:endParaRPr sz="1430" dirty="0">
              <a:solidFill>
                <a:schemeClr val="bg2"/>
              </a:solidFill>
              <a:latin typeface="微软雅黑" panose="020B0503020204020204" pitchFamily="34" charset="-122"/>
              <a:ea typeface="微软雅黑" panose="020B0503020204020204" pitchFamily="34" charset="-122"/>
            </a:endParaRPr>
          </a:p>
        </p:txBody>
      </p:sp>
      <p:sp>
        <p:nvSpPr>
          <p:cNvPr id="497" name="Shape 497"/>
          <p:cNvSpPr/>
          <p:nvPr/>
        </p:nvSpPr>
        <p:spPr>
          <a:xfrm>
            <a:off x="316208" y="1024589"/>
            <a:ext cx="1782118" cy="769441"/>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输入您的内容输入您的内容输入您的内容输入您的内容输入您的内容输入您的内容输入您的内容输入您的内容</a:t>
            </a:r>
            <a:r>
              <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Integer </a:t>
            </a:r>
            <a:r>
              <a:rPr sz="1000" dirty="0" err="1">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mollis</a:t>
            </a:r>
            <a:r>
              <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000" dirty="0" err="1">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vehicula</a:t>
            </a:r>
            <a:r>
              <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000" dirty="0" err="1">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ligul</a:t>
            </a:r>
            <a:r>
              <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a:t>
            </a:r>
            <a:endPar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sp>
        <p:nvSpPr>
          <p:cNvPr id="498" name="Shape 498"/>
          <p:cNvSpPr/>
          <p:nvPr/>
        </p:nvSpPr>
        <p:spPr>
          <a:xfrm>
            <a:off x="5216875" y="712484"/>
            <a:ext cx="1782118" cy="21993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430">
                <a:solidFill>
                  <a:schemeClr val="bg2"/>
                </a:solidFill>
                <a:latin typeface="微软雅黑" panose="020B0503020204020204" pitchFamily="34" charset="-122"/>
                <a:ea typeface="微软雅黑" panose="020B0503020204020204" pitchFamily="34" charset="-122"/>
              </a:rPr>
              <a:t>Title Example Here</a:t>
            </a:r>
            <a:endParaRPr sz="1430">
              <a:solidFill>
                <a:schemeClr val="bg2"/>
              </a:solidFill>
              <a:latin typeface="微软雅黑" panose="020B0503020204020204" pitchFamily="34" charset="-122"/>
              <a:ea typeface="微软雅黑" panose="020B0503020204020204" pitchFamily="34" charset="-122"/>
            </a:endParaRPr>
          </a:p>
        </p:txBody>
      </p:sp>
      <p:sp>
        <p:nvSpPr>
          <p:cNvPr id="499" name="Shape 499"/>
          <p:cNvSpPr/>
          <p:nvPr/>
        </p:nvSpPr>
        <p:spPr>
          <a:xfrm>
            <a:off x="5205708" y="1024589"/>
            <a:ext cx="1782118" cy="769441"/>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输入您的内容输入您的内容输入您的内容输入您的内容输入您的内容输入您的内容输入您的内容输入您的内容</a:t>
            </a:r>
            <a:r>
              <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Integer </a:t>
            </a:r>
            <a:r>
              <a:rPr sz="1000" dirty="0" err="1">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mollis</a:t>
            </a:r>
            <a:r>
              <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000" dirty="0" err="1">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vehicula</a:t>
            </a:r>
            <a:r>
              <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000" dirty="0" err="1">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ligul</a:t>
            </a:r>
            <a:r>
              <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a:t>
            </a:r>
            <a:endPar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sp>
        <p:nvSpPr>
          <p:cNvPr id="500" name="Shape 500"/>
          <p:cNvSpPr/>
          <p:nvPr/>
        </p:nvSpPr>
        <p:spPr>
          <a:xfrm>
            <a:off x="10080976" y="712484"/>
            <a:ext cx="1782118" cy="21993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430">
                <a:solidFill>
                  <a:schemeClr val="bg2"/>
                </a:solidFill>
                <a:latin typeface="微软雅黑" panose="020B0503020204020204" pitchFamily="34" charset="-122"/>
                <a:ea typeface="微软雅黑" panose="020B0503020204020204" pitchFamily="34" charset="-122"/>
              </a:rPr>
              <a:t>Title Example Here</a:t>
            </a:r>
            <a:endParaRPr sz="1430">
              <a:solidFill>
                <a:schemeClr val="bg2"/>
              </a:solidFill>
              <a:latin typeface="微软雅黑" panose="020B0503020204020204" pitchFamily="34" charset="-122"/>
              <a:ea typeface="微软雅黑" panose="020B0503020204020204" pitchFamily="34" charset="-122"/>
            </a:endParaRPr>
          </a:p>
        </p:txBody>
      </p:sp>
      <p:sp>
        <p:nvSpPr>
          <p:cNvPr id="501" name="Shape 501"/>
          <p:cNvSpPr/>
          <p:nvPr/>
        </p:nvSpPr>
        <p:spPr>
          <a:xfrm>
            <a:off x="10069808" y="1024589"/>
            <a:ext cx="1782117" cy="769441"/>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输入您的内容输入您的内容输入您的内容输入您的内容输入您的内容输入您的内容输入您的内容输入您的内容</a:t>
            </a:r>
            <a:r>
              <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Integer </a:t>
            </a:r>
            <a:r>
              <a:rPr sz="1000" dirty="0" err="1">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mollis</a:t>
            </a:r>
            <a:r>
              <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000" dirty="0" err="1">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vehicula</a:t>
            </a:r>
            <a:r>
              <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000" dirty="0" err="1">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ligul</a:t>
            </a:r>
            <a:r>
              <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a:t>
            </a:r>
            <a:endPar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sp>
        <p:nvSpPr>
          <p:cNvPr id="502" name="Shape 502"/>
          <p:cNvSpPr/>
          <p:nvPr/>
        </p:nvSpPr>
        <p:spPr>
          <a:xfrm>
            <a:off x="2772126" y="3007493"/>
            <a:ext cx="1782118" cy="21993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430" dirty="0">
                <a:solidFill>
                  <a:schemeClr val="bg2"/>
                </a:solidFill>
                <a:latin typeface="微软雅黑" panose="020B0503020204020204" pitchFamily="34" charset="-122"/>
                <a:ea typeface="微软雅黑" panose="020B0503020204020204" pitchFamily="34" charset="-122"/>
              </a:rPr>
              <a:t>Title Example Here</a:t>
            </a:r>
            <a:endParaRPr sz="1430" dirty="0">
              <a:solidFill>
                <a:schemeClr val="bg2"/>
              </a:solidFill>
              <a:latin typeface="微软雅黑" panose="020B0503020204020204" pitchFamily="34" charset="-122"/>
              <a:ea typeface="微软雅黑" panose="020B0503020204020204" pitchFamily="34" charset="-122"/>
            </a:endParaRPr>
          </a:p>
        </p:txBody>
      </p:sp>
      <p:sp>
        <p:nvSpPr>
          <p:cNvPr id="503" name="Shape 503"/>
          <p:cNvSpPr/>
          <p:nvPr/>
        </p:nvSpPr>
        <p:spPr>
          <a:xfrm>
            <a:off x="2760958" y="3305344"/>
            <a:ext cx="1782117" cy="769441"/>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输入您的内容输入您的内容输入您的内容输入您的内容输入您的内容输入您的内容输入您的内容输入您的内容</a:t>
            </a:r>
            <a:r>
              <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Integer </a:t>
            </a:r>
            <a:r>
              <a:rPr sz="1000" dirty="0" err="1">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mollis</a:t>
            </a:r>
            <a:r>
              <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000" dirty="0" err="1">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vehicula</a:t>
            </a:r>
            <a:r>
              <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000" dirty="0" err="1">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ligul</a:t>
            </a:r>
            <a:r>
              <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a:t>
            </a:r>
            <a:endPar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sp>
        <p:nvSpPr>
          <p:cNvPr id="504" name="Shape 504"/>
          <p:cNvSpPr/>
          <p:nvPr/>
        </p:nvSpPr>
        <p:spPr>
          <a:xfrm>
            <a:off x="7660093" y="3007493"/>
            <a:ext cx="1782118" cy="21993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430">
                <a:solidFill>
                  <a:schemeClr val="bg2"/>
                </a:solidFill>
                <a:latin typeface="微软雅黑" panose="020B0503020204020204" pitchFamily="34" charset="-122"/>
                <a:ea typeface="微软雅黑" panose="020B0503020204020204" pitchFamily="34" charset="-122"/>
              </a:rPr>
              <a:t>Title Example Here</a:t>
            </a:r>
            <a:endParaRPr sz="1430">
              <a:solidFill>
                <a:schemeClr val="bg2"/>
              </a:solidFill>
              <a:latin typeface="微软雅黑" panose="020B0503020204020204" pitchFamily="34" charset="-122"/>
              <a:ea typeface="微软雅黑" panose="020B0503020204020204" pitchFamily="34" charset="-122"/>
            </a:endParaRPr>
          </a:p>
        </p:txBody>
      </p:sp>
      <p:sp>
        <p:nvSpPr>
          <p:cNvPr id="505" name="Shape 505"/>
          <p:cNvSpPr/>
          <p:nvPr/>
        </p:nvSpPr>
        <p:spPr>
          <a:xfrm>
            <a:off x="7648925" y="3305344"/>
            <a:ext cx="1782117" cy="769441"/>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输入您的内容输入您的内容输入您的内容输入您的内容输入您的内容输入您的内容输入您的内容输入您的内容</a:t>
            </a:r>
            <a:r>
              <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Integer </a:t>
            </a:r>
            <a:r>
              <a:rPr sz="1000" dirty="0" err="1">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mollis</a:t>
            </a:r>
            <a:r>
              <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000" dirty="0" err="1">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vehicula</a:t>
            </a:r>
            <a:r>
              <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000" dirty="0" err="1">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ligul</a:t>
            </a:r>
            <a:r>
              <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a:t>
            </a:r>
            <a:endPar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sp>
        <p:nvSpPr>
          <p:cNvPr id="506" name="Shape 506"/>
          <p:cNvSpPr/>
          <p:nvPr/>
        </p:nvSpPr>
        <p:spPr>
          <a:xfrm>
            <a:off x="321792" y="5216974"/>
            <a:ext cx="1782117" cy="21993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430" dirty="0">
                <a:solidFill>
                  <a:schemeClr val="bg2"/>
                </a:solidFill>
                <a:latin typeface="微软雅黑" panose="020B0503020204020204" pitchFamily="34" charset="-122"/>
                <a:ea typeface="微软雅黑" panose="020B0503020204020204" pitchFamily="34" charset="-122"/>
              </a:rPr>
              <a:t>Title Example Here</a:t>
            </a:r>
            <a:endParaRPr sz="1430" dirty="0">
              <a:solidFill>
                <a:schemeClr val="bg2"/>
              </a:solidFill>
              <a:latin typeface="微软雅黑" panose="020B0503020204020204" pitchFamily="34" charset="-122"/>
              <a:ea typeface="微软雅黑" panose="020B0503020204020204" pitchFamily="34" charset="-122"/>
            </a:endParaRPr>
          </a:p>
        </p:txBody>
      </p:sp>
      <p:sp>
        <p:nvSpPr>
          <p:cNvPr id="507" name="Shape 507"/>
          <p:cNvSpPr/>
          <p:nvPr/>
        </p:nvSpPr>
        <p:spPr>
          <a:xfrm>
            <a:off x="310623" y="5586099"/>
            <a:ext cx="1782118" cy="769441"/>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输入您的内容输入您的内容输入您的内容输入您的内容输入您的内容输入您的内容输入您的内容输入您的内容</a:t>
            </a:r>
            <a:r>
              <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Integer </a:t>
            </a:r>
            <a:r>
              <a:rPr sz="1000" dirty="0" err="1">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mollis</a:t>
            </a:r>
            <a:r>
              <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000" dirty="0" err="1">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vehicula</a:t>
            </a:r>
            <a:r>
              <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000" dirty="0" err="1">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ligul</a:t>
            </a:r>
            <a:r>
              <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a:t>
            </a:r>
            <a:endPar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sp>
        <p:nvSpPr>
          <p:cNvPr id="508" name="Shape 508"/>
          <p:cNvSpPr/>
          <p:nvPr/>
        </p:nvSpPr>
        <p:spPr>
          <a:xfrm>
            <a:off x="5228044" y="5216974"/>
            <a:ext cx="1782118" cy="21993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430">
                <a:solidFill>
                  <a:schemeClr val="bg2"/>
                </a:solidFill>
                <a:latin typeface="微软雅黑" panose="020B0503020204020204" pitchFamily="34" charset="-122"/>
                <a:ea typeface="微软雅黑" panose="020B0503020204020204" pitchFamily="34" charset="-122"/>
              </a:rPr>
              <a:t>Title Example Here</a:t>
            </a:r>
            <a:endParaRPr sz="1430">
              <a:solidFill>
                <a:schemeClr val="bg2"/>
              </a:solidFill>
              <a:latin typeface="微软雅黑" panose="020B0503020204020204" pitchFamily="34" charset="-122"/>
              <a:ea typeface="微软雅黑" panose="020B0503020204020204" pitchFamily="34" charset="-122"/>
            </a:endParaRPr>
          </a:p>
        </p:txBody>
      </p:sp>
      <p:sp>
        <p:nvSpPr>
          <p:cNvPr id="509" name="Shape 509"/>
          <p:cNvSpPr/>
          <p:nvPr/>
        </p:nvSpPr>
        <p:spPr>
          <a:xfrm>
            <a:off x="5216875" y="5586099"/>
            <a:ext cx="1782118" cy="769441"/>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输入您的内容输入您的内容输入您的内容输入您的内容输入您的内容输入您的内容输入您的内容输入您的内容</a:t>
            </a:r>
            <a:r>
              <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Integer </a:t>
            </a:r>
            <a:r>
              <a:rPr sz="1000" dirty="0" err="1">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mollis</a:t>
            </a:r>
            <a:r>
              <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000" dirty="0" err="1">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vehicula</a:t>
            </a:r>
            <a:r>
              <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000" dirty="0" err="1">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ligul</a:t>
            </a:r>
            <a:r>
              <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a:t>
            </a:r>
            <a:endPar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sp>
        <p:nvSpPr>
          <p:cNvPr id="510" name="Shape 510"/>
          <p:cNvSpPr/>
          <p:nvPr/>
        </p:nvSpPr>
        <p:spPr>
          <a:xfrm>
            <a:off x="10042876" y="5216974"/>
            <a:ext cx="1782118" cy="21993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430">
                <a:solidFill>
                  <a:schemeClr val="bg2"/>
                </a:solidFill>
                <a:latin typeface="微软雅黑" panose="020B0503020204020204" pitchFamily="34" charset="-122"/>
                <a:ea typeface="微软雅黑" panose="020B0503020204020204" pitchFamily="34" charset="-122"/>
              </a:rPr>
              <a:t>Title Example Here</a:t>
            </a:r>
            <a:endParaRPr sz="1430">
              <a:solidFill>
                <a:schemeClr val="bg2"/>
              </a:solidFill>
              <a:latin typeface="微软雅黑" panose="020B0503020204020204" pitchFamily="34" charset="-122"/>
              <a:ea typeface="微软雅黑" panose="020B0503020204020204" pitchFamily="34" charset="-122"/>
            </a:endParaRPr>
          </a:p>
        </p:txBody>
      </p:sp>
      <p:sp>
        <p:nvSpPr>
          <p:cNvPr id="511" name="Shape 511"/>
          <p:cNvSpPr/>
          <p:nvPr/>
        </p:nvSpPr>
        <p:spPr>
          <a:xfrm>
            <a:off x="10031708" y="5586099"/>
            <a:ext cx="1782117" cy="769441"/>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输入您的内容输入您的内容输入您的内容输入您的内容输入您的内容输入您的内容输入您的内容输入您的内容</a:t>
            </a:r>
            <a:r>
              <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Integer </a:t>
            </a:r>
            <a:r>
              <a:rPr sz="1000" dirty="0" err="1">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mollis</a:t>
            </a:r>
            <a:r>
              <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000" dirty="0" err="1">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vehicula</a:t>
            </a:r>
            <a:r>
              <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000" dirty="0" err="1">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ligul</a:t>
            </a:r>
            <a:r>
              <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rPr>
              <a:t>.</a:t>
            </a:r>
            <a:endParaRPr sz="1000" dirty="0">
              <a:solidFill>
                <a:schemeClr val="bg2"/>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sp>
        <p:nvSpPr>
          <p:cNvPr id="33" name="Shape 1435"/>
          <p:cNvSpPr txBox="1"/>
          <p:nvPr/>
        </p:nvSpPr>
        <p:spPr>
          <a:xfrm>
            <a:off x="11435018" y="6411683"/>
            <a:ext cx="390525" cy="381430"/>
          </a:xfrm>
          <a:prstGeom prst="rect">
            <a:avLst/>
          </a:prstGeom>
        </p:spPr>
        <p:txBody>
          <a:bodyPr lIns="45676" tIns="22838" rIns="45676" bIns="22838"/>
          <a:lstStyle>
            <a:lvl1pPr algn="ctr" defTabSz="408305">
              <a:defRPr sz="3500">
                <a:latin typeface="+mn-lt"/>
                <a:ea typeface="+mn-ea"/>
                <a:cs typeface="+mn-cs"/>
                <a:sym typeface="Helvetica Light"/>
              </a:defRPr>
            </a:lvl1pPr>
            <a:lvl2pPr indent="160020" algn="ctr" defTabSz="408305">
              <a:defRPr sz="3500">
                <a:latin typeface="+mn-lt"/>
                <a:ea typeface="+mn-ea"/>
                <a:cs typeface="+mn-cs"/>
                <a:sym typeface="Helvetica Light"/>
              </a:defRPr>
            </a:lvl2pPr>
            <a:lvl3pPr indent="319405" algn="ctr" defTabSz="408305">
              <a:defRPr sz="3500">
                <a:latin typeface="+mn-lt"/>
                <a:ea typeface="+mn-ea"/>
                <a:cs typeface="+mn-cs"/>
                <a:sym typeface="Helvetica Light"/>
              </a:defRPr>
            </a:lvl3pPr>
            <a:lvl4pPr indent="479425" algn="ctr" defTabSz="408305">
              <a:defRPr sz="3500">
                <a:latin typeface="+mn-lt"/>
                <a:ea typeface="+mn-ea"/>
                <a:cs typeface="+mn-cs"/>
                <a:sym typeface="Helvetica Light"/>
              </a:defRPr>
            </a:lvl4pPr>
            <a:lvl5pPr indent="639445" algn="ctr" defTabSz="408305">
              <a:defRPr sz="3500">
                <a:latin typeface="+mn-lt"/>
                <a:ea typeface="+mn-ea"/>
                <a:cs typeface="+mn-cs"/>
                <a:sym typeface="Helvetica Light"/>
              </a:defRPr>
            </a:lvl5pPr>
            <a:lvl6pPr indent="799465" algn="ctr" defTabSz="408305">
              <a:defRPr sz="3500">
                <a:latin typeface="+mn-lt"/>
                <a:ea typeface="+mn-ea"/>
                <a:cs typeface="+mn-cs"/>
                <a:sym typeface="Helvetica Light"/>
              </a:defRPr>
            </a:lvl6pPr>
            <a:lvl7pPr indent="958850" algn="ctr" defTabSz="408305">
              <a:defRPr sz="3500">
                <a:latin typeface="+mn-lt"/>
                <a:ea typeface="+mn-ea"/>
                <a:cs typeface="+mn-cs"/>
                <a:sym typeface="Helvetica Light"/>
              </a:defRPr>
            </a:lvl7pPr>
            <a:lvl8pPr indent="1118870" algn="ctr" defTabSz="408305">
              <a:defRPr sz="3500">
                <a:latin typeface="+mn-lt"/>
                <a:ea typeface="+mn-ea"/>
                <a:cs typeface="+mn-cs"/>
                <a:sym typeface="Helvetica Light"/>
              </a:defRPr>
            </a:lvl8pPr>
            <a:lvl9pPr indent="1278890" algn="ctr" defTabSz="408305">
              <a:defRPr sz="3500">
                <a:latin typeface="+mn-lt"/>
                <a:ea typeface="+mn-ea"/>
                <a:cs typeface="+mn-cs"/>
                <a:sym typeface="Helvetica Light"/>
              </a:defRPr>
            </a:lvl9pPr>
          </a:lstStyle>
          <a:p>
            <a:pPr>
              <a:defRPr sz="1800">
                <a:solidFill>
                  <a:srgbClr val="000000"/>
                </a:solidFill>
              </a:defRPr>
            </a:pPr>
            <a:fld id="{86CB4B4D-7CA3-9044-876B-883B54F8677D}" type="slidenum">
              <a:rPr lang="en-US" altLang="zh-CN" sz="1430">
                <a:solidFill>
                  <a:schemeClr val="bg2"/>
                </a:solidFill>
                <a:latin typeface="微软雅黑" panose="020B0503020204020204" pitchFamily="34" charset="-122"/>
                <a:ea typeface="微软雅黑" panose="020B0503020204020204" pitchFamily="34" charset="-122"/>
              </a:rPr>
            </a:fld>
            <a:endParaRPr lang="en-US" altLang="zh-CN" sz="1430">
              <a:solidFill>
                <a:schemeClr val="bg2"/>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0">
    <p:dissolve/>
  </p:transition>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indefinite" fill="hold"/>
                                        <p:tgtEl>
                                          <p:spTgt spid="488"/>
                                        </p:tgtEl>
                                        <p:attrNameLst>
                                          <p:attrName>style.visibility</p:attrName>
                                        </p:attrNameLst>
                                      </p:cBhvr>
                                      <p:to>
                                        <p:strVal val="visible"/>
                                      </p:to>
                                    </p:set>
                                    <p:animEffect transition="in" filter="dissolve(in)">
                                      <p:cBhvr>
                                        <p:cTn id="7" dur="180"/>
                                        <p:tgtEl>
                                          <p:spTgt spid="48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indefinite" fill="hold"/>
                                        <p:tgtEl>
                                          <p:spTgt spid="493"/>
                                        </p:tgtEl>
                                        <p:attrNameLst>
                                          <p:attrName>style.visibility</p:attrName>
                                        </p:attrNameLst>
                                      </p:cBhvr>
                                      <p:to>
                                        <p:strVal val="visible"/>
                                      </p:to>
                                    </p:set>
                                    <p:animEffect transition="in" filter="dissolve(in)">
                                      <p:cBhvr>
                                        <p:cTn id="11" dur="180"/>
                                        <p:tgtEl>
                                          <p:spTgt spid="493"/>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indefinite" fill="hold"/>
                                        <p:tgtEl>
                                          <p:spTgt spid="491"/>
                                        </p:tgtEl>
                                        <p:attrNameLst>
                                          <p:attrName>style.visibility</p:attrName>
                                        </p:attrNameLst>
                                      </p:cBhvr>
                                      <p:to>
                                        <p:strVal val="visible"/>
                                      </p:to>
                                    </p:set>
                                    <p:animEffect transition="in" filter="dissolve(in)">
                                      <p:cBhvr>
                                        <p:cTn id="15" dur="180"/>
                                        <p:tgtEl>
                                          <p:spTgt spid="491"/>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indefinite" fill="hold"/>
                                        <p:tgtEl>
                                          <p:spTgt spid="489"/>
                                        </p:tgtEl>
                                        <p:attrNameLst>
                                          <p:attrName>style.visibility</p:attrName>
                                        </p:attrNameLst>
                                      </p:cBhvr>
                                      <p:to>
                                        <p:strVal val="visible"/>
                                      </p:to>
                                    </p:set>
                                    <p:animEffect transition="in" filter="dissolve(in)">
                                      <p:cBhvr>
                                        <p:cTn id="19" dur="180"/>
                                        <p:tgtEl>
                                          <p:spTgt spid="489"/>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indefinite" fill="hold"/>
                                        <p:tgtEl>
                                          <p:spTgt spid="494"/>
                                        </p:tgtEl>
                                        <p:attrNameLst>
                                          <p:attrName>style.visibility</p:attrName>
                                        </p:attrNameLst>
                                      </p:cBhvr>
                                      <p:to>
                                        <p:strVal val="visible"/>
                                      </p:to>
                                    </p:set>
                                    <p:animEffect transition="in" filter="dissolve(in)">
                                      <p:cBhvr>
                                        <p:cTn id="23" dur="180"/>
                                        <p:tgtEl>
                                          <p:spTgt spid="494"/>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indefinite" fill="hold"/>
                                        <p:tgtEl>
                                          <p:spTgt spid="490"/>
                                        </p:tgtEl>
                                        <p:attrNameLst>
                                          <p:attrName>style.visibility</p:attrName>
                                        </p:attrNameLst>
                                      </p:cBhvr>
                                      <p:to>
                                        <p:strVal val="visible"/>
                                      </p:to>
                                    </p:set>
                                    <p:animEffect transition="in" filter="dissolve(in)">
                                      <p:cBhvr>
                                        <p:cTn id="27" dur="180"/>
                                        <p:tgtEl>
                                          <p:spTgt spid="490"/>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indefinite" fill="hold"/>
                                        <p:tgtEl>
                                          <p:spTgt spid="492"/>
                                        </p:tgtEl>
                                        <p:attrNameLst>
                                          <p:attrName>style.visibility</p:attrName>
                                        </p:attrNameLst>
                                      </p:cBhvr>
                                      <p:to>
                                        <p:strVal val="visible"/>
                                      </p:to>
                                    </p:set>
                                    <p:animEffect transition="in" filter="dissolve(in)">
                                      <p:cBhvr>
                                        <p:cTn id="31" dur="180"/>
                                        <p:tgtEl>
                                          <p:spTgt spid="492"/>
                                        </p:tgtEl>
                                      </p:cBhvr>
                                    </p:animEffect>
                                  </p:childTnLst>
                                </p:cTn>
                              </p:par>
                            </p:childTnLst>
                          </p:cTn>
                        </p:par>
                        <p:par>
                          <p:cTn id="32" fill="hold">
                            <p:stCondLst>
                              <p:cond delay="3500"/>
                            </p:stCondLst>
                            <p:childTnLst>
                              <p:par>
                                <p:cTn id="33" presetID="9" presetClass="entr" presetSubtype="0" fill="hold" grpId="0" nodeType="afterEffect">
                                  <p:stCondLst>
                                    <p:cond delay="0"/>
                                  </p:stCondLst>
                                  <p:childTnLst>
                                    <p:set>
                                      <p:cBhvr>
                                        <p:cTn id="34" dur="indefinite" fill="hold"/>
                                        <p:tgtEl>
                                          <p:spTgt spid="495"/>
                                        </p:tgtEl>
                                        <p:attrNameLst>
                                          <p:attrName>style.visibility</p:attrName>
                                        </p:attrNameLst>
                                      </p:cBhvr>
                                      <p:to>
                                        <p:strVal val="visible"/>
                                      </p:to>
                                    </p:set>
                                    <p:animEffect transition="in" filter="dissolve(in)">
                                      <p:cBhvr>
                                        <p:cTn id="35" dur="180"/>
                                        <p:tgtEl>
                                          <p:spTgt spid="495"/>
                                        </p:tgtEl>
                                      </p:cBhvr>
                                    </p:animEffect>
                                  </p:childTnLst>
                                </p:cTn>
                              </p:par>
                            </p:childTnLst>
                          </p:cTn>
                        </p:par>
                        <p:par>
                          <p:cTn id="36" fill="hold">
                            <p:stCondLst>
                              <p:cond delay="4000"/>
                            </p:stCondLst>
                            <p:childTnLst>
                              <p:par>
                                <p:cTn id="37" presetID="23" presetClass="entr" presetSubtype="32" fill="hold" grpId="0" nodeType="afterEffect">
                                  <p:stCondLst>
                                    <p:cond delay="0"/>
                                  </p:stCondLst>
                                  <p:childTnLst>
                                    <p:set>
                                      <p:cBhvr>
                                        <p:cTn id="38" dur="indefinite" fill="hold"/>
                                        <p:tgtEl>
                                          <p:spTgt spid="482"/>
                                        </p:tgtEl>
                                        <p:attrNameLst>
                                          <p:attrName>style.visibility</p:attrName>
                                        </p:attrNameLst>
                                      </p:cBhvr>
                                      <p:to>
                                        <p:strVal val="visible"/>
                                      </p:to>
                                    </p:set>
                                    <p:anim calcmode="lin" valueType="num">
                                      <p:cBhvr>
                                        <p:cTn id="39" dur="180" fill="hold"/>
                                        <p:tgtEl>
                                          <p:spTgt spid="482"/>
                                        </p:tgtEl>
                                        <p:attrNameLst>
                                          <p:attrName>ppt_w</p:attrName>
                                        </p:attrNameLst>
                                      </p:cBhvr>
                                      <p:tavLst>
                                        <p:tav tm="0">
                                          <p:val>
                                            <p:fltVal val="0"/>
                                          </p:val>
                                        </p:tav>
                                        <p:tav tm="100000">
                                          <p:val>
                                            <p:strVal val="#ppt_w"/>
                                          </p:val>
                                        </p:tav>
                                      </p:tavLst>
                                    </p:anim>
                                    <p:anim calcmode="lin" valueType="num">
                                      <p:cBhvr>
                                        <p:cTn id="40" dur="180" fill="hold"/>
                                        <p:tgtEl>
                                          <p:spTgt spid="482"/>
                                        </p:tgtEl>
                                        <p:attrNameLst>
                                          <p:attrName>ppt_h</p:attrName>
                                        </p:attrNameLst>
                                      </p:cBhvr>
                                      <p:tavLst>
                                        <p:tav tm="0">
                                          <p:val>
                                            <p:fltVal val="0"/>
                                          </p:val>
                                        </p:tav>
                                        <p:tav tm="100000">
                                          <p:val>
                                            <p:strVal val="#ppt_h"/>
                                          </p:val>
                                        </p:tav>
                                      </p:tavLst>
                                    </p:anim>
                                  </p:childTnLst>
                                </p:cTn>
                              </p:par>
                            </p:childTnLst>
                          </p:cTn>
                        </p:par>
                        <p:par>
                          <p:cTn id="41" fill="hold">
                            <p:stCondLst>
                              <p:cond delay="4500"/>
                            </p:stCondLst>
                            <p:childTnLst>
                              <p:par>
                                <p:cTn id="42" presetID="23" presetClass="entr" presetSubtype="32" fill="hold" grpId="0" nodeType="afterEffect">
                                  <p:stCondLst>
                                    <p:cond delay="0"/>
                                  </p:stCondLst>
                                  <p:childTnLst>
                                    <p:set>
                                      <p:cBhvr>
                                        <p:cTn id="43" dur="indefinite" fill="hold"/>
                                        <p:tgtEl>
                                          <p:spTgt spid="481"/>
                                        </p:tgtEl>
                                        <p:attrNameLst>
                                          <p:attrName>style.visibility</p:attrName>
                                        </p:attrNameLst>
                                      </p:cBhvr>
                                      <p:to>
                                        <p:strVal val="visible"/>
                                      </p:to>
                                    </p:set>
                                    <p:anim calcmode="lin" valueType="num">
                                      <p:cBhvr>
                                        <p:cTn id="44" dur="180" fill="hold"/>
                                        <p:tgtEl>
                                          <p:spTgt spid="481"/>
                                        </p:tgtEl>
                                        <p:attrNameLst>
                                          <p:attrName>ppt_w</p:attrName>
                                        </p:attrNameLst>
                                      </p:cBhvr>
                                      <p:tavLst>
                                        <p:tav tm="0">
                                          <p:val>
                                            <p:fltVal val="0"/>
                                          </p:val>
                                        </p:tav>
                                        <p:tav tm="100000">
                                          <p:val>
                                            <p:strVal val="#ppt_w"/>
                                          </p:val>
                                        </p:tav>
                                      </p:tavLst>
                                    </p:anim>
                                    <p:anim calcmode="lin" valueType="num">
                                      <p:cBhvr>
                                        <p:cTn id="45" dur="180" fill="hold"/>
                                        <p:tgtEl>
                                          <p:spTgt spid="481"/>
                                        </p:tgtEl>
                                        <p:attrNameLst>
                                          <p:attrName>ppt_h</p:attrName>
                                        </p:attrNameLst>
                                      </p:cBhvr>
                                      <p:tavLst>
                                        <p:tav tm="0">
                                          <p:val>
                                            <p:fltVal val="0"/>
                                          </p:val>
                                        </p:tav>
                                        <p:tav tm="100000">
                                          <p:val>
                                            <p:strVal val="#ppt_h"/>
                                          </p:val>
                                        </p:tav>
                                      </p:tavLst>
                                    </p:anim>
                                  </p:childTnLst>
                                </p:cTn>
                              </p:par>
                            </p:childTnLst>
                          </p:cTn>
                        </p:par>
                        <p:par>
                          <p:cTn id="46" fill="hold">
                            <p:stCondLst>
                              <p:cond delay="5000"/>
                            </p:stCondLst>
                            <p:childTnLst>
                              <p:par>
                                <p:cTn id="47" presetID="23" presetClass="entr" presetSubtype="32" fill="hold" grpId="0" nodeType="afterEffect">
                                  <p:stCondLst>
                                    <p:cond delay="0"/>
                                  </p:stCondLst>
                                  <p:childTnLst>
                                    <p:set>
                                      <p:cBhvr>
                                        <p:cTn id="48" dur="indefinite" fill="hold"/>
                                        <p:tgtEl>
                                          <p:spTgt spid="483"/>
                                        </p:tgtEl>
                                        <p:attrNameLst>
                                          <p:attrName>style.visibility</p:attrName>
                                        </p:attrNameLst>
                                      </p:cBhvr>
                                      <p:to>
                                        <p:strVal val="visible"/>
                                      </p:to>
                                    </p:set>
                                    <p:anim calcmode="lin" valueType="num">
                                      <p:cBhvr>
                                        <p:cTn id="49" dur="180" fill="hold"/>
                                        <p:tgtEl>
                                          <p:spTgt spid="483"/>
                                        </p:tgtEl>
                                        <p:attrNameLst>
                                          <p:attrName>ppt_w</p:attrName>
                                        </p:attrNameLst>
                                      </p:cBhvr>
                                      <p:tavLst>
                                        <p:tav tm="0">
                                          <p:val>
                                            <p:fltVal val="0"/>
                                          </p:val>
                                        </p:tav>
                                        <p:tav tm="100000">
                                          <p:val>
                                            <p:strVal val="#ppt_w"/>
                                          </p:val>
                                        </p:tav>
                                      </p:tavLst>
                                    </p:anim>
                                    <p:anim calcmode="lin" valueType="num">
                                      <p:cBhvr>
                                        <p:cTn id="50" dur="180" fill="hold"/>
                                        <p:tgtEl>
                                          <p:spTgt spid="483"/>
                                        </p:tgtEl>
                                        <p:attrNameLst>
                                          <p:attrName>ppt_h</p:attrName>
                                        </p:attrNameLst>
                                      </p:cBhvr>
                                      <p:tavLst>
                                        <p:tav tm="0">
                                          <p:val>
                                            <p:fltVal val="0"/>
                                          </p:val>
                                        </p:tav>
                                        <p:tav tm="100000">
                                          <p:val>
                                            <p:strVal val="#ppt_h"/>
                                          </p:val>
                                        </p:tav>
                                      </p:tavLst>
                                    </p:anim>
                                  </p:childTnLst>
                                </p:cTn>
                              </p:par>
                            </p:childTnLst>
                          </p:cTn>
                        </p:par>
                        <p:par>
                          <p:cTn id="51" fill="hold">
                            <p:stCondLst>
                              <p:cond delay="5500"/>
                            </p:stCondLst>
                            <p:childTnLst>
                              <p:par>
                                <p:cTn id="52" presetID="23" presetClass="entr" presetSubtype="32" fill="hold" grpId="0" nodeType="afterEffect">
                                  <p:stCondLst>
                                    <p:cond delay="0"/>
                                  </p:stCondLst>
                                  <p:childTnLst>
                                    <p:set>
                                      <p:cBhvr>
                                        <p:cTn id="53" dur="indefinite" fill="hold"/>
                                        <p:tgtEl>
                                          <p:spTgt spid="484"/>
                                        </p:tgtEl>
                                        <p:attrNameLst>
                                          <p:attrName>style.visibility</p:attrName>
                                        </p:attrNameLst>
                                      </p:cBhvr>
                                      <p:to>
                                        <p:strVal val="visible"/>
                                      </p:to>
                                    </p:set>
                                    <p:anim calcmode="lin" valueType="num">
                                      <p:cBhvr>
                                        <p:cTn id="54" dur="180" fill="hold"/>
                                        <p:tgtEl>
                                          <p:spTgt spid="484"/>
                                        </p:tgtEl>
                                        <p:attrNameLst>
                                          <p:attrName>ppt_w</p:attrName>
                                        </p:attrNameLst>
                                      </p:cBhvr>
                                      <p:tavLst>
                                        <p:tav tm="0">
                                          <p:val>
                                            <p:fltVal val="0"/>
                                          </p:val>
                                        </p:tav>
                                        <p:tav tm="100000">
                                          <p:val>
                                            <p:strVal val="#ppt_w"/>
                                          </p:val>
                                        </p:tav>
                                      </p:tavLst>
                                    </p:anim>
                                    <p:anim calcmode="lin" valueType="num">
                                      <p:cBhvr>
                                        <p:cTn id="55" dur="180" fill="hold"/>
                                        <p:tgtEl>
                                          <p:spTgt spid="484"/>
                                        </p:tgtEl>
                                        <p:attrNameLst>
                                          <p:attrName>ppt_h</p:attrName>
                                        </p:attrNameLst>
                                      </p:cBhvr>
                                      <p:tavLst>
                                        <p:tav tm="0">
                                          <p:val>
                                            <p:fltVal val="0"/>
                                          </p:val>
                                        </p:tav>
                                        <p:tav tm="100000">
                                          <p:val>
                                            <p:strVal val="#ppt_h"/>
                                          </p:val>
                                        </p:tav>
                                      </p:tavLst>
                                    </p:anim>
                                  </p:childTnLst>
                                </p:cTn>
                              </p:par>
                            </p:childTnLst>
                          </p:cTn>
                        </p:par>
                        <p:par>
                          <p:cTn id="56" fill="hold">
                            <p:stCondLst>
                              <p:cond delay="6000"/>
                            </p:stCondLst>
                            <p:childTnLst>
                              <p:par>
                                <p:cTn id="57" presetID="23" presetClass="entr" presetSubtype="32" fill="hold" grpId="0" nodeType="afterEffect">
                                  <p:stCondLst>
                                    <p:cond delay="0"/>
                                  </p:stCondLst>
                                  <p:childTnLst>
                                    <p:set>
                                      <p:cBhvr>
                                        <p:cTn id="58" dur="indefinite" fill="hold"/>
                                        <p:tgtEl>
                                          <p:spTgt spid="485"/>
                                        </p:tgtEl>
                                        <p:attrNameLst>
                                          <p:attrName>style.visibility</p:attrName>
                                        </p:attrNameLst>
                                      </p:cBhvr>
                                      <p:to>
                                        <p:strVal val="visible"/>
                                      </p:to>
                                    </p:set>
                                    <p:anim calcmode="lin" valueType="num">
                                      <p:cBhvr>
                                        <p:cTn id="59" dur="180" fill="hold"/>
                                        <p:tgtEl>
                                          <p:spTgt spid="485"/>
                                        </p:tgtEl>
                                        <p:attrNameLst>
                                          <p:attrName>ppt_w</p:attrName>
                                        </p:attrNameLst>
                                      </p:cBhvr>
                                      <p:tavLst>
                                        <p:tav tm="0">
                                          <p:val>
                                            <p:fltVal val="0"/>
                                          </p:val>
                                        </p:tav>
                                        <p:tav tm="100000">
                                          <p:val>
                                            <p:strVal val="#ppt_w"/>
                                          </p:val>
                                        </p:tav>
                                      </p:tavLst>
                                    </p:anim>
                                    <p:anim calcmode="lin" valueType="num">
                                      <p:cBhvr>
                                        <p:cTn id="60" dur="180" fill="hold"/>
                                        <p:tgtEl>
                                          <p:spTgt spid="485"/>
                                        </p:tgtEl>
                                        <p:attrNameLst>
                                          <p:attrName>ppt_h</p:attrName>
                                        </p:attrNameLst>
                                      </p:cBhvr>
                                      <p:tavLst>
                                        <p:tav tm="0">
                                          <p:val>
                                            <p:fltVal val="0"/>
                                          </p:val>
                                        </p:tav>
                                        <p:tav tm="100000">
                                          <p:val>
                                            <p:strVal val="#ppt_h"/>
                                          </p:val>
                                        </p:tav>
                                      </p:tavLst>
                                    </p:anim>
                                  </p:childTnLst>
                                </p:cTn>
                              </p:par>
                            </p:childTnLst>
                          </p:cTn>
                        </p:par>
                        <p:par>
                          <p:cTn id="61" fill="hold">
                            <p:stCondLst>
                              <p:cond delay="6500"/>
                            </p:stCondLst>
                            <p:childTnLst>
                              <p:par>
                                <p:cTn id="62" presetID="23" presetClass="entr" presetSubtype="32" fill="hold" grpId="0" nodeType="afterEffect">
                                  <p:stCondLst>
                                    <p:cond delay="0"/>
                                  </p:stCondLst>
                                  <p:childTnLst>
                                    <p:set>
                                      <p:cBhvr>
                                        <p:cTn id="63" dur="indefinite" fill="hold"/>
                                        <p:tgtEl>
                                          <p:spTgt spid="486"/>
                                        </p:tgtEl>
                                        <p:attrNameLst>
                                          <p:attrName>style.visibility</p:attrName>
                                        </p:attrNameLst>
                                      </p:cBhvr>
                                      <p:to>
                                        <p:strVal val="visible"/>
                                      </p:to>
                                    </p:set>
                                    <p:anim calcmode="lin" valueType="num">
                                      <p:cBhvr>
                                        <p:cTn id="64" dur="180" fill="hold"/>
                                        <p:tgtEl>
                                          <p:spTgt spid="486"/>
                                        </p:tgtEl>
                                        <p:attrNameLst>
                                          <p:attrName>ppt_w</p:attrName>
                                        </p:attrNameLst>
                                      </p:cBhvr>
                                      <p:tavLst>
                                        <p:tav tm="0">
                                          <p:val>
                                            <p:fltVal val="0"/>
                                          </p:val>
                                        </p:tav>
                                        <p:tav tm="100000">
                                          <p:val>
                                            <p:strVal val="#ppt_w"/>
                                          </p:val>
                                        </p:tav>
                                      </p:tavLst>
                                    </p:anim>
                                    <p:anim calcmode="lin" valueType="num">
                                      <p:cBhvr>
                                        <p:cTn id="65" dur="180" fill="hold"/>
                                        <p:tgtEl>
                                          <p:spTgt spid="486"/>
                                        </p:tgtEl>
                                        <p:attrNameLst>
                                          <p:attrName>ppt_h</p:attrName>
                                        </p:attrNameLst>
                                      </p:cBhvr>
                                      <p:tavLst>
                                        <p:tav tm="0">
                                          <p:val>
                                            <p:fltVal val="0"/>
                                          </p:val>
                                        </p:tav>
                                        <p:tav tm="100000">
                                          <p:val>
                                            <p:strVal val="#ppt_h"/>
                                          </p:val>
                                        </p:tav>
                                      </p:tavLst>
                                    </p:anim>
                                  </p:childTnLst>
                                </p:cTn>
                              </p:par>
                            </p:childTnLst>
                          </p:cTn>
                        </p:par>
                        <p:par>
                          <p:cTn id="66" fill="hold">
                            <p:stCondLst>
                              <p:cond delay="7000"/>
                            </p:stCondLst>
                            <p:childTnLst>
                              <p:par>
                                <p:cTn id="67" presetID="23" presetClass="entr" presetSubtype="32" fill="hold" grpId="0" nodeType="afterEffect">
                                  <p:stCondLst>
                                    <p:cond delay="0"/>
                                  </p:stCondLst>
                                  <p:childTnLst>
                                    <p:set>
                                      <p:cBhvr>
                                        <p:cTn id="68" dur="indefinite" fill="hold"/>
                                        <p:tgtEl>
                                          <p:spTgt spid="487"/>
                                        </p:tgtEl>
                                        <p:attrNameLst>
                                          <p:attrName>style.visibility</p:attrName>
                                        </p:attrNameLst>
                                      </p:cBhvr>
                                      <p:to>
                                        <p:strVal val="visible"/>
                                      </p:to>
                                    </p:set>
                                    <p:anim calcmode="lin" valueType="num">
                                      <p:cBhvr>
                                        <p:cTn id="69" dur="180" fill="hold"/>
                                        <p:tgtEl>
                                          <p:spTgt spid="487"/>
                                        </p:tgtEl>
                                        <p:attrNameLst>
                                          <p:attrName>ppt_w</p:attrName>
                                        </p:attrNameLst>
                                      </p:cBhvr>
                                      <p:tavLst>
                                        <p:tav tm="0">
                                          <p:val>
                                            <p:fltVal val="0"/>
                                          </p:val>
                                        </p:tav>
                                        <p:tav tm="100000">
                                          <p:val>
                                            <p:strVal val="#ppt_w"/>
                                          </p:val>
                                        </p:tav>
                                      </p:tavLst>
                                    </p:anim>
                                    <p:anim calcmode="lin" valueType="num">
                                      <p:cBhvr>
                                        <p:cTn id="70" dur="180" fill="hold"/>
                                        <p:tgtEl>
                                          <p:spTgt spid="487"/>
                                        </p:tgtEl>
                                        <p:attrNameLst>
                                          <p:attrName>ppt_h</p:attrName>
                                        </p:attrNameLst>
                                      </p:cBhvr>
                                      <p:tavLst>
                                        <p:tav tm="0">
                                          <p:val>
                                            <p:fltVal val="0"/>
                                          </p:val>
                                        </p:tav>
                                        <p:tav tm="100000">
                                          <p:val>
                                            <p:strVal val="#ppt_h"/>
                                          </p:val>
                                        </p:tav>
                                      </p:tavLst>
                                    </p:anim>
                                  </p:childTnLst>
                                </p:cTn>
                              </p:par>
                            </p:childTnLst>
                          </p:cTn>
                        </p:par>
                        <p:par>
                          <p:cTn id="71" fill="hold">
                            <p:stCondLst>
                              <p:cond delay="7500"/>
                            </p:stCondLst>
                            <p:childTnLst>
                              <p:par>
                                <p:cTn id="72" presetID="2" presetClass="entr" presetSubtype="2" fill="hold" grpId="0" nodeType="afterEffect">
                                  <p:stCondLst>
                                    <p:cond delay="0"/>
                                  </p:stCondLst>
                                  <p:childTnLst>
                                    <p:set>
                                      <p:cBhvr>
                                        <p:cTn id="73" dur="indefinite" fill="hold"/>
                                        <p:tgtEl>
                                          <p:spTgt spid="496"/>
                                        </p:tgtEl>
                                        <p:attrNameLst>
                                          <p:attrName>style.visibility</p:attrName>
                                        </p:attrNameLst>
                                      </p:cBhvr>
                                      <p:to>
                                        <p:strVal val="visible"/>
                                      </p:to>
                                    </p:set>
                                    <p:anim calcmode="lin" valueType="num">
                                      <p:cBhvr>
                                        <p:cTn id="74" dur="250" fill="hold"/>
                                        <p:tgtEl>
                                          <p:spTgt spid="496"/>
                                        </p:tgtEl>
                                        <p:attrNameLst>
                                          <p:attrName>ppt_x</p:attrName>
                                        </p:attrNameLst>
                                      </p:cBhvr>
                                      <p:tavLst>
                                        <p:tav tm="0">
                                          <p:val>
                                            <p:strVal val="1+#ppt_w/2"/>
                                          </p:val>
                                        </p:tav>
                                        <p:tav tm="100000">
                                          <p:val>
                                            <p:strVal val="#ppt_x"/>
                                          </p:val>
                                        </p:tav>
                                      </p:tavLst>
                                    </p:anim>
                                    <p:anim calcmode="lin" valueType="num">
                                      <p:cBhvr>
                                        <p:cTn id="75" dur="250" fill="hold"/>
                                        <p:tgtEl>
                                          <p:spTgt spid="496"/>
                                        </p:tgtEl>
                                        <p:attrNameLst>
                                          <p:attrName>ppt_y</p:attrName>
                                        </p:attrNameLst>
                                      </p:cBhvr>
                                      <p:tavLst>
                                        <p:tav tm="0">
                                          <p:val>
                                            <p:strVal val="#ppt_y"/>
                                          </p:val>
                                        </p:tav>
                                        <p:tav tm="100000">
                                          <p:val>
                                            <p:strVal val="#ppt_y"/>
                                          </p:val>
                                        </p:tav>
                                      </p:tavLst>
                                    </p:anim>
                                  </p:childTnLst>
                                </p:cTn>
                              </p:par>
                            </p:childTnLst>
                          </p:cTn>
                        </p:par>
                        <p:par>
                          <p:cTn id="76" fill="hold">
                            <p:stCondLst>
                              <p:cond delay="8000"/>
                            </p:stCondLst>
                            <p:childTnLst>
                              <p:par>
                                <p:cTn id="77" presetID="2" presetClass="entr" presetSubtype="4" fill="hold" grpId="0" nodeType="afterEffect">
                                  <p:stCondLst>
                                    <p:cond delay="0"/>
                                  </p:stCondLst>
                                  <p:childTnLst>
                                    <p:set>
                                      <p:cBhvr>
                                        <p:cTn id="78" dur="indefinite" fill="hold"/>
                                        <p:tgtEl>
                                          <p:spTgt spid="497"/>
                                        </p:tgtEl>
                                        <p:attrNameLst>
                                          <p:attrName>style.visibility</p:attrName>
                                        </p:attrNameLst>
                                      </p:cBhvr>
                                      <p:to>
                                        <p:strVal val="visible"/>
                                      </p:to>
                                    </p:set>
                                    <p:anim calcmode="lin" valueType="num">
                                      <p:cBhvr>
                                        <p:cTn id="79" dur="250" fill="hold"/>
                                        <p:tgtEl>
                                          <p:spTgt spid="497"/>
                                        </p:tgtEl>
                                        <p:attrNameLst>
                                          <p:attrName>ppt_x</p:attrName>
                                        </p:attrNameLst>
                                      </p:cBhvr>
                                      <p:tavLst>
                                        <p:tav tm="0">
                                          <p:val>
                                            <p:strVal val="#ppt_x"/>
                                          </p:val>
                                        </p:tav>
                                        <p:tav tm="100000">
                                          <p:val>
                                            <p:strVal val="#ppt_x"/>
                                          </p:val>
                                        </p:tav>
                                      </p:tavLst>
                                    </p:anim>
                                    <p:anim calcmode="lin" valueType="num">
                                      <p:cBhvr>
                                        <p:cTn id="80" dur="250" fill="hold"/>
                                        <p:tgtEl>
                                          <p:spTgt spid="497"/>
                                        </p:tgtEl>
                                        <p:attrNameLst>
                                          <p:attrName>ppt_y</p:attrName>
                                        </p:attrNameLst>
                                      </p:cBhvr>
                                      <p:tavLst>
                                        <p:tav tm="0">
                                          <p:val>
                                            <p:strVal val="1+#ppt_h/2"/>
                                          </p:val>
                                        </p:tav>
                                        <p:tav tm="100000">
                                          <p:val>
                                            <p:strVal val="#ppt_y"/>
                                          </p:val>
                                        </p:tav>
                                      </p:tavLst>
                                    </p:anim>
                                  </p:childTnLst>
                                </p:cTn>
                              </p:par>
                            </p:childTnLst>
                          </p:cTn>
                        </p:par>
                        <p:par>
                          <p:cTn id="81" fill="hold">
                            <p:stCondLst>
                              <p:cond delay="8500"/>
                            </p:stCondLst>
                            <p:childTnLst>
                              <p:par>
                                <p:cTn id="82" presetID="2" presetClass="entr" presetSubtype="2" fill="hold" grpId="0" nodeType="afterEffect">
                                  <p:stCondLst>
                                    <p:cond delay="0"/>
                                  </p:stCondLst>
                                  <p:childTnLst>
                                    <p:set>
                                      <p:cBhvr>
                                        <p:cTn id="83" dur="indefinite" fill="hold"/>
                                        <p:tgtEl>
                                          <p:spTgt spid="498"/>
                                        </p:tgtEl>
                                        <p:attrNameLst>
                                          <p:attrName>style.visibility</p:attrName>
                                        </p:attrNameLst>
                                      </p:cBhvr>
                                      <p:to>
                                        <p:strVal val="visible"/>
                                      </p:to>
                                    </p:set>
                                    <p:anim calcmode="lin" valueType="num">
                                      <p:cBhvr>
                                        <p:cTn id="84" dur="250" fill="hold"/>
                                        <p:tgtEl>
                                          <p:spTgt spid="498"/>
                                        </p:tgtEl>
                                        <p:attrNameLst>
                                          <p:attrName>ppt_x</p:attrName>
                                        </p:attrNameLst>
                                      </p:cBhvr>
                                      <p:tavLst>
                                        <p:tav tm="0">
                                          <p:val>
                                            <p:strVal val="1+#ppt_w/2"/>
                                          </p:val>
                                        </p:tav>
                                        <p:tav tm="100000">
                                          <p:val>
                                            <p:strVal val="#ppt_x"/>
                                          </p:val>
                                        </p:tav>
                                      </p:tavLst>
                                    </p:anim>
                                    <p:anim calcmode="lin" valueType="num">
                                      <p:cBhvr>
                                        <p:cTn id="85" dur="250" fill="hold"/>
                                        <p:tgtEl>
                                          <p:spTgt spid="498"/>
                                        </p:tgtEl>
                                        <p:attrNameLst>
                                          <p:attrName>ppt_y</p:attrName>
                                        </p:attrNameLst>
                                      </p:cBhvr>
                                      <p:tavLst>
                                        <p:tav tm="0">
                                          <p:val>
                                            <p:strVal val="#ppt_y"/>
                                          </p:val>
                                        </p:tav>
                                        <p:tav tm="100000">
                                          <p:val>
                                            <p:strVal val="#ppt_y"/>
                                          </p:val>
                                        </p:tav>
                                      </p:tavLst>
                                    </p:anim>
                                  </p:childTnLst>
                                </p:cTn>
                              </p:par>
                            </p:childTnLst>
                          </p:cTn>
                        </p:par>
                        <p:par>
                          <p:cTn id="86" fill="hold">
                            <p:stCondLst>
                              <p:cond delay="9000"/>
                            </p:stCondLst>
                            <p:childTnLst>
                              <p:par>
                                <p:cTn id="87" presetID="2" presetClass="entr" presetSubtype="4" fill="hold" grpId="0" nodeType="afterEffect">
                                  <p:stCondLst>
                                    <p:cond delay="0"/>
                                  </p:stCondLst>
                                  <p:childTnLst>
                                    <p:set>
                                      <p:cBhvr>
                                        <p:cTn id="88" dur="indefinite" fill="hold"/>
                                        <p:tgtEl>
                                          <p:spTgt spid="499"/>
                                        </p:tgtEl>
                                        <p:attrNameLst>
                                          <p:attrName>style.visibility</p:attrName>
                                        </p:attrNameLst>
                                      </p:cBhvr>
                                      <p:to>
                                        <p:strVal val="visible"/>
                                      </p:to>
                                    </p:set>
                                    <p:anim calcmode="lin" valueType="num">
                                      <p:cBhvr>
                                        <p:cTn id="89" dur="250" fill="hold"/>
                                        <p:tgtEl>
                                          <p:spTgt spid="499"/>
                                        </p:tgtEl>
                                        <p:attrNameLst>
                                          <p:attrName>ppt_x</p:attrName>
                                        </p:attrNameLst>
                                      </p:cBhvr>
                                      <p:tavLst>
                                        <p:tav tm="0">
                                          <p:val>
                                            <p:strVal val="#ppt_x"/>
                                          </p:val>
                                        </p:tav>
                                        <p:tav tm="100000">
                                          <p:val>
                                            <p:strVal val="#ppt_x"/>
                                          </p:val>
                                        </p:tav>
                                      </p:tavLst>
                                    </p:anim>
                                    <p:anim calcmode="lin" valueType="num">
                                      <p:cBhvr>
                                        <p:cTn id="90" dur="250" fill="hold"/>
                                        <p:tgtEl>
                                          <p:spTgt spid="499"/>
                                        </p:tgtEl>
                                        <p:attrNameLst>
                                          <p:attrName>ppt_y</p:attrName>
                                        </p:attrNameLst>
                                      </p:cBhvr>
                                      <p:tavLst>
                                        <p:tav tm="0">
                                          <p:val>
                                            <p:strVal val="1+#ppt_h/2"/>
                                          </p:val>
                                        </p:tav>
                                        <p:tav tm="100000">
                                          <p:val>
                                            <p:strVal val="#ppt_y"/>
                                          </p:val>
                                        </p:tav>
                                      </p:tavLst>
                                    </p:anim>
                                  </p:childTnLst>
                                </p:cTn>
                              </p:par>
                            </p:childTnLst>
                          </p:cTn>
                        </p:par>
                        <p:par>
                          <p:cTn id="91" fill="hold">
                            <p:stCondLst>
                              <p:cond delay="9500"/>
                            </p:stCondLst>
                            <p:childTnLst>
                              <p:par>
                                <p:cTn id="92" presetID="2" presetClass="entr" presetSubtype="2" fill="hold" grpId="0" nodeType="afterEffect">
                                  <p:stCondLst>
                                    <p:cond delay="0"/>
                                  </p:stCondLst>
                                  <p:childTnLst>
                                    <p:set>
                                      <p:cBhvr>
                                        <p:cTn id="93" dur="indefinite" fill="hold"/>
                                        <p:tgtEl>
                                          <p:spTgt spid="500"/>
                                        </p:tgtEl>
                                        <p:attrNameLst>
                                          <p:attrName>style.visibility</p:attrName>
                                        </p:attrNameLst>
                                      </p:cBhvr>
                                      <p:to>
                                        <p:strVal val="visible"/>
                                      </p:to>
                                    </p:set>
                                    <p:anim calcmode="lin" valueType="num">
                                      <p:cBhvr>
                                        <p:cTn id="94" dur="250" fill="hold"/>
                                        <p:tgtEl>
                                          <p:spTgt spid="500"/>
                                        </p:tgtEl>
                                        <p:attrNameLst>
                                          <p:attrName>ppt_x</p:attrName>
                                        </p:attrNameLst>
                                      </p:cBhvr>
                                      <p:tavLst>
                                        <p:tav tm="0">
                                          <p:val>
                                            <p:strVal val="1+#ppt_w/2"/>
                                          </p:val>
                                        </p:tav>
                                        <p:tav tm="100000">
                                          <p:val>
                                            <p:strVal val="#ppt_x"/>
                                          </p:val>
                                        </p:tav>
                                      </p:tavLst>
                                    </p:anim>
                                    <p:anim calcmode="lin" valueType="num">
                                      <p:cBhvr>
                                        <p:cTn id="95" dur="250" fill="hold"/>
                                        <p:tgtEl>
                                          <p:spTgt spid="500"/>
                                        </p:tgtEl>
                                        <p:attrNameLst>
                                          <p:attrName>ppt_y</p:attrName>
                                        </p:attrNameLst>
                                      </p:cBhvr>
                                      <p:tavLst>
                                        <p:tav tm="0">
                                          <p:val>
                                            <p:strVal val="#ppt_y"/>
                                          </p:val>
                                        </p:tav>
                                        <p:tav tm="100000">
                                          <p:val>
                                            <p:strVal val="#ppt_y"/>
                                          </p:val>
                                        </p:tav>
                                      </p:tavLst>
                                    </p:anim>
                                  </p:childTnLst>
                                </p:cTn>
                              </p:par>
                            </p:childTnLst>
                          </p:cTn>
                        </p:par>
                        <p:par>
                          <p:cTn id="96" fill="hold">
                            <p:stCondLst>
                              <p:cond delay="10000"/>
                            </p:stCondLst>
                            <p:childTnLst>
                              <p:par>
                                <p:cTn id="97" presetID="2" presetClass="entr" presetSubtype="4" fill="hold" grpId="0" nodeType="afterEffect">
                                  <p:stCondLst>
                                    <p:cond delay="0"/>
                                  </p:stCondLst>
                                  <p:childTnLst>
                                    <p:set>
                                      <p:cBhvr>
                                        <p:cTn id="98" dur="indefinite" fill="hold"/>
                                        <p:tgtEl>
                                          <p:spTgt spid="501"/>
                                        </p:tgtEl>
                                        <p:attrNameLst>
                                          <p:attrName>style.visibility</p:attrName>
                                        </p:attrNameLst>
                                      </p:cBhvr>
                                      <p:to>
                                        <p:strVal val="visible"/>
                                      </p:to>
                                    </p:set>
                                    <p:anim calcmode="lin" valueType="num">
                                      <p:cBhvr>
                                        <p:cTn id="99" dur="250" fill="hold"/>
                                        <p:tgtEl>
                                          <p:spTgt spid="501"/>
                                        </p:tgtEl>
                                        <p:attrNameLst>
                                          <p:attrName>ppt_x</p:attrName>
                                        </p:attrNameLst>
                                      </p:cBhvr>
                                      <p:tavLst>
                                        <p:tav tm="0">
                                          <p:val>
                                            <p:strVal val="#ppt_x"/>
                                          </p:val>
                                        </p:tav>
                                        <p:tav tm="100000">
                                          <p:val>
                                            <p:strVal val="#ppt_x"/>
                                          </p:val>
                                        </p:tav>
                                      </p:tavLst>
                                    </p:anim>
                                    <p:anim calcmode="lin" valueType="num">
                                      <p:cBhvr>
                                        <p:cTn id="100" dur="250" fill="hold"/>
                                        <p:tgtEl>
                                          <p:spTgt spid="501"/>
                                        </p:tgtEl>
                                        <p:attrNameLst>
                                          <p:attrName>ppt_y</p:attrName>
                                        </p:attrNameLst>
                                      </p:cBhvr>
                                      <p:tavLst>
                                        <p:tav tm="0">
                                          <p:val>
                                            <p:strVal val="1+#ppt_h/2"/>
                                          </p:val>
                                        </p:tav>
                                        <p:tav tm="100000">
                                          <p:val>
                                            <p:strVal val="#ppt_y"/>
                                          </p:val>
                                        </p:tav>
                                      </p:tavLst>
                                    </p:anim>
                                  </p:childTnLst>
                                </p:cTn>
                              </p:par>
                            </p:childTnLst>
                          </p:cTn>
                        </p:par>
                        <p:par>
                          <p:cTn id="101" fill="hold">
                            <p:stCondLst>
                              <p:cond delay="10500"/>
                            </p:stCondLst>
                            <p:childTnLst>
                              <p:par>
                                <p:cTn id="102" presetID="2" presetClass="entr" presetSubtype="2" fill="hold" grpId="0" nodeType="afterEffect">
                                  <p:stCondLst>
                                    <p:cond delay="0"/>
                                  </p:stCondLst>
                                  <p:childTnLst>
                                    <p:set>
                                      <p:cBhvr>
                                        <p:cTn id="103" dur="indefinite" fill="hold"/>
                                        <p:tgtEl>
                                          <p:spTgt spid="502"/>
                                        </p:tgtEl>
                                        <p:attrNameLst>
                                          <p:attrName>style.visibility</p:attrName>
                                        </p:attrNameLst>
                                      </p:cBhvr>
                                      <p:to>
                                        <p:strVal val="visible"/>
                                      </p:to>
                                    </p:set>
                                    <p:anim calcmode="lin" valueType="num">
                                      <p:cBhvr>
                                        <p:cTn id="104" dur="250" fill="hold"/>
                                        <p:tgtEl>
                                          <p:spTgt spid="502"/>
                                        </p:tgtEl>
                                        <p:attrNameLst>
                                          <p:attrName>ppt_x</p:attrName>
                                        </p:attrNameLst>
                                      </p:cBhvr>
                                      <p:tavLst>
                                        <p:tav tm="0">
                                          <p:val>
                                            <p:strVal val="1+#ppt_w/2"/>
                                          </p:val>
                                        </p:tav>
                                        <p:tav tm="100000">
                                          <p:val>
                                            <p:strVal val="#ppt_x"/>
                                          </p:val>
                                        </p:tav>
                                      </p:tavLst>
                                    </p:anim>
                                    <p:anim calcmode="lin" valueType="num">
                                      <p:cBhvr>
                                        <p:cTn id="105" dur="250" fill="hold"/>
                                        <p:tgtEl>
                                          <p:spTgt spid="502"/>
                                        </p:tgtEl>
                                        <p:attrNameLst>
                                          <p:attrName>ppt_y</p:attrName>
                                        </p:attrNameLst>
                                      </p:cBhvr>
                                      <p:tavLst>
                                        <p:tav tm="0">
                                          <p:val>
                                            <p:strVal val="#ppt_y"/>
                                          </p:val>
                                        </p:tav>
                                        <p:tav tm="100000">
                                          <p:val>
                                            <p:strVal val="#ppt_y"/>
                                          </p:val>
                                        </p:tav>
                                      </p:tavLst>
                                    </p:anim>
                                  </p:childTnLst>
                                </p:cTn>
                              </p:par>
                            </p:childTnLst>
                          </p:cTn>
                        </p:par>
                        <p:par>
                          <p:cTn id="106" fill="hold">
                            <p:stCondLst>
                              <p:cond delay="11000"/>
                            </p:stCondLst>
                            <p:childTnLst>
                              <p:par>
                                <p:cTn id="107" presetID="2" presetClass="entr" presetSubtype="4" fill="hold" grpId="0" nodeType="afterEffect">
                                  <p:stCondLst>
                                    <p:cond delay="0"/>
                                  </p:stCondLst>
                                  <p:childTnLst>
                                    <p:set>
                                      <p:cBhvr>
                                        <p:cTn id="108" dur="indefinite" fill="hold"/>
                                        <p:tgtEl>
                                          <p:spTgt spid="503"/>
                                        </p:tgtEl>
                                        <p:attrNameLst>
                                          <p:attrName>style.visibility</p:attrName>
                                        </p:attrNameLst>
                                      </p:cBhvr>
                                      <p:to>
                                        <p:strVal val="visible"/>
                                      </p:to>
                                    </p:set>
                                    <p:anim calcmode="lin" valueType="num">
                                      <p:cBhvr>
                                        <p:cTn id="109" dur="250" fill="hold"/>
                                        <p:tgtEl>
                                          <p:spTgt spid="503"/>
                                        </p:tgtEl>
                                        <p:attrNameLst>
                                          <p:attrName>ppt_x</p:attrName>
                                        </p:attrNameLst>
                                      </p:cBhvr>
                                      <p:tavLst>
                                        <p:tav tm="0">
                                          <p:val>
                                            <p:strVal val="#ppt_x"/>
                                          </p:val>
                                        </p:tav>
                                        <p:tav tm="100000">
                                          <p:val>
                                            <p:strVal val="#ppt_x"/>
                                          </p:val>
                                        </p:tav>
                                      </p:tavLst>
                                    </p:anim>
                                    <p:anim calcmode="lin" valueType="num">
                                      <p:cBhvr>
                                        <p:cTn id="110" dur="250" fill="hold"/>
                                        <p:tgtEl>
                                          <p:spTgt spid="503"/>
                                        </p:tgtEl>
                                        <p:attrNameLst>
                                          <p:attrName>ppt_y</p:attrName>
                                        </p:attrNameLst>
                                      </p:cBhvr>
                                      <p:tavLst>
                                        <p:tav tm="0">
                                          <p:val>
                                            <p:strVal val="1+#ppt_h/2"/>
                                          </p:val>
                                        </p:tav>
                                        <p:tav tm="100000">
                                          <p:val>
                                            <p:strVal val="#ppt_y"/>
                                          </p:val>
                                        </p:tav>
                                      </p:tavLst>
                                    </p:anim>
                                  </p:childTnLst>
                                </p:cTn>
                              </p:par>
                            </p:childTnLst>
                          </p:cTn>
                        </p:par>
                        <p:par>
                          <p:cTn id="111" fill="hold">
                            <p:stCondLst>
                              <p:cond delay="11500"/>
                            </p:stCondLst>
                            <p:childTnLst>
                              <p:par>
                                <p:cTn id="112" presetID="2" presetClass="entr" presetSubtype="2" fill="hold" grpId="0" nodeType="afterEffect">
                                  <p:stCondLst>
                                    <p:cond delay="0"/>
                                  </p:stCondLst>
                                  <p:childTnLst>
                                    <p:set>
                                      <p:cBhvr>
                                        <p:cTn id="113" dur="indefinite" fill="hold"/>
                                        <p:tgtEl>
                                          <p:spTgt spid="504"/>
                                        </p:tgtEl>
                                        <p:attrNameLst>
                                          <p:attrName>style.visibility</p:attrName>
                                        </p:attrNameLst>
                                      </p:cBhvr>
                                      <p:to>
                                        <p:strVal val="visible"/>
                                      </p:to>
                                    </p:set>
                                    <p:anim calcmode="lin" valueType="num">
                                      <p:cBhvr>
                                        <p:cTn id="114" dur="250" fill="hold"/>
                                        <p:tgtEl>
                                          <p:spTgt spid="504"/>
                                        </p:tgtEl>
                                        <p:attrNameLst>
                                          <p:attrName>ppt_x</p:attrName>
                                        </p:attrNameLst>
                                      </p:cBhvr>
                                      <p:tavLst>
                                        <p:tav tm="0">
                                          <p:val>
                                            <p:strVal val="1+#ppt_w/2"/>
                                          </p:val>
                                        </p:tav>
                                        <p:tav tm="100000">
                                          <p:val>
                                            <p:strVal val="#ppt_x"/>
                                          </p:val>
                                        </p:tav>
                                      </p:tavLst>
                                    </p:anim>
                                    <p:anim calcmode="lin" valueType="num">
                                      <p:cBhvr>
                                        <p:cTn id="115" dur="250" fill="hold"/>
                                        <p:tgtEl>
                                          <p:spTgt spid="504"/>
                                        </p:tgtEl>
                                        <p:attrNameLst>
                                          <p:attrName>ppt_y</p:attrName>
                                        </p:attrNameLst>
                                      </p:cBhvr>
                                      <p:tavLst>
                                        <p:tav tm="0">
                                          <p:val>
                                            <p:strVal val="#ppt_y"/>
                                          </p:val>
                                        </p:tav>
                                        <p:tav tm="100000">
                                          <p:val>
                                            <p:strVal val="#ppt_y"/>
                                          </p:val>
                                        </p:tav>
                                      </p:tavLst>
                                    </p:anim>
                                  </p:childTnLst>
                                </p:cTn>
                              </p:par>
                            </p:childTnLst>
                          </p:cTn>
                        </p:par>
                        <p:par>
                          <p:cTn id="116" fill="hold">
                            <p:stCondLst>
                              <p:cond delay="12000"/>
                            </p:stCondLst>
                            <p:childTnLst>
                              <p:par>
                                <p:cTn id="117" presetID="2" presetClass="entr" presetSubtype="4" fill="hold" grpId="0" nodeType="afterEffect">
                                  <p:stCondLst>
                                    <p:cond delay="0"/>
                                  </p:stCondLst>
                                  <p:childTnLst>
                                    <p:set>
                                      <p:cBhvr>
                                        <p:cTn id="118" dur="indefinite" fill="hold"/>
                                        <p:tgtEl>
                                          <p:spTgt spid="505"/>
                                        </p:tgtEl>
                                        <p:attrNameLst>
                                          <p:attrName>style.visibility</p:attrName>
                                        </p:attrNameLst>
                                      </p:cBhvr>
                                      <p:to>
                                        <p:strVal val="visible"/>
                                      </p:to>
                                    </p:set>
                                    <p:anim calcmode="lin" valueType="num">
                                      <p:cBhvr>
                                        <p:cTn id="119" dur="250" fill="hold"/>
                                        <p:tgtEl>
                                          <p:spTgt spid="505"/>
                                        </p:tgtEl>
                                        <p:attrNameLst>
                                          <p:attrName>ppt_x</p:attrName>
                                        </p:attrNameLst>
                                      </p:cBhvr>
                                      <p:tavLst>
                                        <p:tav tm="0">
                                          <p:val>
                                            <p:strVal val="#ppt_x"/>
                                          </p:val>
                                        </p:tav>
                                        <p:tav tm="100000">
                                          <p:val>
                                            <p:strVal val="#ppt_x"/>
                                          </p:val>
                                        </p:tav>
                                      </p:tavLst>
                                    </p:anim>
                                    <p:anim calcmode="lin" valueType="num">
                                      <p:cBhvr>
                                        <p:cTn id="120" dur="250" fill="hold"/>
                                        <p:tgtEl>
                                          <p:spTgt spid="505"/>
                                        </p:tgtEl>
                                        <p:attrNameLst>
                                          <p:attrName>ppt_y</p:attrName>
                                        </p:attrNameLst>
                                      </p:cBhvr>
                                      <p:tavLst>
                                        <p:tav tm="0">
                                          <p:val>
                                            <p:strVal val="1+#ppt_h/2"/>
                                          </p:val>
                                        </p:tav>
                                        <p:tav tm="100000">
                                          <p:val>
                                            <p:strVal val="#ppt_y"/>
                                          </p:val>
                                        </p:tav>
                                      </p:tavLst>
                                    </p:anim>
                                  </p:childTnLst>
                                </p:cTn>
                              </p:par>
                            </p:childTnLst>
                          </p:cTn>
                        </p:par>
                        <p:par>
                          <p:cTn id="121" fill="hold">
                            <p:stCondLst>
                              <p:cond delay="12500"/>
                            </p:stCondLst>
                            <p:childTnLst>
                              <p:par>
                                <p:cTn id="122" presetID="2" presetClass="entr" presetSubtype="2" fill="hold" grpId="0" nodeType="afterEffect">
                                  <p:stCondLst>
                                    <p:cond delay="0"/>
                                  </p:stCondLst>
                                  <p:childTnLst>
                                    <p:set>
                                      <p:cBhvr>
                                        <p:cTn id="123" dur="indefinite" fill="hold"/>
                                        <p:tgtEl>
                                          <p:spTgt spid="506"/>
                                        </p:tgtEl>
                                        <p:attrNameLst>
                                          <p:attrName>style.visibility</p:attrName>
                                        </p:attrNameLst>
                                      </p:cBhvr>
                                      <p:to>
                                        <p:strVal val="visible"/>
                                      </p:to>
                                    </p:set>
                                    <p:anim calcmode="lin" valueType="num">
                                      <p:cBhvr>
                                        <p:cTn id="124" dur="250" fill="hold"/>
                                        <p:tgtEl>
                                          <p:spTgt spid="506"/>
                                        </p:tgtEl>
                                        <p:attrNameLst>
                                          <p:attrName>ppt_x</p:attrName>
                                        </p:attrNameLst>
                                      </p:cBhvr>
                                      <p:tavLst>
                                        <p:tav tm="0">
                                          <p:val>
                                            <p:strVal val="1+#ppt_w/2"/>
                                          </p:val>
                                        </p:tav>
                                        <p:tav tm="100000">
                                          <p:val>
                                            <p:strVal val="#ppt_x"/>
                                          </p:val>
                                        </p:tav>
                                      </p:tavLst>
                                    </p:anim>
                                    <p:anim calcmode="lin" valueType="num">
                                      <p:cBhvr>
                                        <p:cTn id="125" dur="250" fill="hold"/>
                                        <p:tgtEl>
                                          <p:spTgt spid="506"/>
                                        </p:tgtEl>
                                        <p:attrNameLst>
                                          <p:attrName>ppt_y</p:attrName>
                                        </p:attrNameLst>
                                      </p:cBhvr>
                                      <p:tavLst>
                                        <p:tav tm="0">
                                          <p:val>
                                            <p:strVal val="#ppt_y"/>
                                          </p:val>
                                        </p:tav>
                                        <p:tav tm="100000">
                                          <p:val>
                                            <p:strVal val="#ppt_y"/>
                                          </p:val>
                                        </p:tav>
                                      </p:tavLst>
                                    </p:anim>
                                  </p:childTnLst>
                                </p:cTn>
                              </p:par>
                            </p:childTnLst>
                          </p:cTn>
                        </p:par>
                        <p:par>
                          <p:cTn id="126" fill="hold">
                            <p:stCondLst>
                              <p:cond delay="13000"/>
                            </p:stCondLst>
                            <p:childTnLst>
                              <p:par>
                                <p:cTn id="127" presetID="2" presetClass="entr" presetSubtype="4" fill="hold" grpId="0" nodeType="afterEffect">
                                  <p:stCondLst>
                                    <p:cond delay="0"/>
                                  </p:stCondLst>
                                  <p:childTnLst>
                                    <p:set>
                                      <p:cBhvr>
                                        <p:cTn id="128" dur="indefinite" fill="hold"/>
                                        <p:tgtEl>
                                          <p:spTgt spid="507"/>
                                        </p:tgtEl>
                                        <p:attrNameLst>
                                          <p:attrName>style.visibility</p:attrName>
                                        </p:attrNameLst>
                                      </p:cBhvr>
                                      <p:to>
                                        <p:strVal val="visible"/>
                                      </p:to>
                                    </p:set>
                                    <p:anim calcmode="lin" valueType="num">
                                      <p:cBhvr>
                                        <p:cTn id="129" dur="250" fill="hold"/>
                                        <p:tgtEl>
                                          <p:spTgt spid="507"/>
                                        </p:tgtEl>
                                        <p:attrNameLst>
                                          <p:attrName>ppt_x</p:attrName>
                                        </p:attrNameLst>
                                      </p:cBhvr>
                                      <p:tavLst>
                                        <p:tav tm="0">
                                          <p:val>
                                            <p:strVal val="#ppt_x"/>
                                          </p:val>
                                        </p:tav>
                                        <p:tav tm="100000">
                                          <p:val>
                                            <p:strVal val="#ppt_x"/>
                                          </p:val>
                                        </p:tav>
                                      </p:tavLst>
                                    </p:anim>
                                    <p:anim calcmode="lin" valueType="num">
                                      <p:cBhvr>
                                        <p:cTn id="130" dur="250" fill="hold"/>
                                        <p:tgtEl>
                                          <p:spTgt spid="507"/>
                                        </p:tgtEl>
                                        <p:attrNameLst>
                                          <p:attrName>ppt_y</p:attrName>
                                        </p:attrNameLst>
                                      </p:cBhvr>
                                      <p:tavLst>
                                        <p:tav tm="0">
                                          <p:val>
                                            <p:strVal val="1+#ppt_h/2"/>
                                          </p:val>
                                        </p:tav>
                                        <p:tav tm="100000">
                                          <p:val>
                                            <p:strVal val="#ppt_y"/>
                                          </p:val>
                                        </p:tav>
                                      </p:tavLst>
                                    </p:anim>
                                  </p:childTnLst>
                                </p:cTn>
                              </p:par>
                            </p:childTnLst>
                          </p:cTn>
                        </p:par>
                        <p:par>
                          <p:cTn id="131" fill="hold">
                            <p:stCondLst>
                              <p:cond delay="13500"/>
                            </p:stCondLst>
                            <p:childTnLst>
                              <p:par>
                                <p:cTn id="132" presetID="2" presetClass="entr" presetSubtype="2" fill="hold" grpId="0" nodeType="afterEffect">
                                  <p:stCondLst>
                                    <p:cond delay="0"/>
                                  </p:stCondLst>
                                  <p:childTnLst>
                                    <p:set>
                                      <p:cBhvr>
                                        <p:cTn id="133" dur="indefinite" fill="hold"/>
                                        <p:tgtEl>
                                          <p:spTgt spid="508"/>
                                        </p:tgtEl>
                                        <p:attrNameLst>
                                          <p:attrName>style.visibility</p:attrName>
                                        </p:attrNameLst>
                                      </p:cBhvr>
                                      <p:to>
                                        <p:strVal val="visible"/>
                                      </p:to>
                                    </p:set>
                                    <p:anim calcmode="lin" valueType="num">
                                      <p:cBhvr>
                                        <p:cTn id="134" dur="250" fill="hold"/>
                                        <p:tgtEl>
                                          <p:spTgt spid="508"/>
                                        </p:tgtEl>
                                        <p:attrNameLst>
                                          <p:attrName>ppt_x</p:attrName>
                                        </p:attrNameLst>
                                      </p:cBhvr>
                                      <p:tavLst>
                                        <p:tav tm="0">
                                          <p:val>
                                            <p:strVal val="1+#ppt_w/2"/>
                                          </p:val>
                                        </p:tav>
                                        <p:tav tm="100000">
                                          <p:val>
                                            <p:strVal val="#ppt_x"/>
                                          </p:val>
                                        </p:tav>
                                      </p:tavLst>
                                    </p:anim>
                                    <p:anim calcmode="lin" valueType="num">
                                      <p:cBhvr>
                                        <p:cTn id="135" dur="250" fill="hold"/>
                                        <p:tgtEl>
                                          <p:spTgt spid="508"/>
                                        </p:tgtEl>
                                        <p:attrNameLst>
                                          <p:attrName>ppt_y</p:attrName>
                                        </p:attrNameLst>
                                      </p:cBhvr>
                                      <p:tavLst>
                                        <p:tav tm="0">
                                          <p:val>
                                            <p:strVal val="#ppt_y"/>
                                          </p:val>
                                        </p:tav>
                                        <p:tav tm="100000">
                                          <p:val>
                                            <p:strVal val="#ppt_y"/>
                                          </p:val>
                                        </p:tav>
                                      </p:tavLst>
                                    </p:anim>
                                  </p:childTnLst>
                                </p:cTn>
                              </p:par>
                            </p:childTnLst>
                          </p:cTn>
                        </p:par>
                        <p:par>
                          <p:cTn id="136" fill="hold">
                            <p:stCondLst>
                              <p:cond delay="14000"/>
                            </p:stCondLst>
                            <p:childTnLst>
                              <p:par>
                                <p:cTn id="137" presetID="2" presetClass="entr" presetSubtype="4" fill="hold" grpId="0" nodeType="afterEffect">
                                  <p:stCondLst>
                                    <p:cond delay="0"/>
                                  </p:stCondLst>
                                  <p:childTnLst>
                                    <p:set>
                                      <p:cBhvr>
                                        <p:cTn id="138" dur="indefinite" fill="hold"/>
                                        <p:tgtEl>
                                          <p:spTgt spid="509"/>
                                        </p:tgtEl>
                                        <p:attrNameLst>
                                          <p:attrName>style.visibility</p:attrName>
                                        </p:attrNameLst>
                                      </p:cBhvr>
                                      <p:to>
                                        <p:strVal val="visible"/>
                                      </p:to>
                                    </p:set>
                                    <p:anim calcmode="lin" valueType="num">
                                      <p:cBhvr>
                                        <p:cTn id="139" dur="250" fill="hold"/>
                                        <p:tgtEl>
                                          <p:spTgt spid="509"/>
                                        </p:tgtEl>
                                        <p:attrNameLst>
                                          <p:attrName>ppt_x</p:attrName>
                                        </p:attrNameLst>
                                      </p:cBhvr>
                                      <p:tavLst>
                                        <p:tav tm="0">
                                          <p:val>
                                            <p:strVal val="#ppt_x"/>
                                          </p:val>
                                        </p:tav>
                                        <p:tav tm="100000">
                                          <p:val>
                                            <p:strVal val="#ppt_x"/>
                                          </p:val>
                                        </p:tav>
                                      </p:tavLst>
                                    </p:anim>
                                    <p:anim calcmode="lin" valueType="num">
                                      <p:cBhvr>
                                        <p:cTn id="140" dur="250" fill="hold"/>
                                        <p:tgtEl>
                                          <p:spTgt spid="509"/>
                                        </p:tgtEl>
                                        <p:attrNameLst>
                                          <p:attrName>ppt_y</p:attrName>
                                        </p:attrNameLst>
                                      </p:cBhvr>
                                      <p:tavLst>
                                        <p:tav tm="0">
                                          <p:val>
                                            <p:strVal val="1+#ppt_h/2"/>
                                          </p:val>
                                        </p:tav>
                                        <p:tav tm="100000">
                                          <p:val>
                                            <p:strVal val="#ppt_y"/>
                                          </p:val>
                                        </p:tav>
                                      </p:tavLst>
                                    </p:anim>
                                  </p:childTnLst>
                                </p:cTn>
                              </p:par>
                            </p:childTnLst>
                          </p:cTn>
                        </p:par>
                        <p:par>
                          <p:cTn id="141" fill="hold">
                            <p:stCondLst>
                              <p:cond delay="14500"/>
                            </p:stCondLst>
                            <p:childTnLst>
                              <p:par>
                                <p:cTn id="142" presetID="2" presetClass="entr" presetSubtype="2" fill="hold" grpId="0" nodeType="afterEffect">
                                  <p:stCondLst>
                                    <p:cond delay="0"/>
                                  </p:stCondLst>
                                  <p:childTnLst>
                                    <p:set>
                                      <p:cBhvr>
                                        <p:cTn id="143" dur="indefinite" fill="hold"/>
                                        <p:tgtEl>
                                          <p:spTgt spid="510"/>
                                        </p:tgtEl>
                                        <p:attrNameLst>
                                          <p:attrName>style.visibility</p:attrName>
                                        </p:attrNameLst>
                                      </p:cBhvr>
                                      <p:to>
                                        <p:strVal val="visible"/>
                                      </p:to>
                                    </p:set>
                                    <p:anim calcmode="lin" valueType="num">
                                      <p:cBhvr>
                                        <p:cTn id="144" dur="250" fill="hold"/>
                                        <p:tgtEl>
                                          <p:spTgt spid="510"/>
                                        </p:tgtEl>
                                        <p:attrNameLst>
                                          <p:attrName>ppt_x</p:attrName>
                                        </p:attrNameLst>
                                      </p:cBhvr>
                                      <p:tavLst>
                                        <p:tav tm="0">
                                          <p:val>
                                            <p:strVal val="1+#ppt_w/2"/>
                                          </p:val>
                                        </p:tav>
                                        <p:tav tm="100000">
                                          <p:val>
                                            <p:strVal val="#ppt_x"/>
                                          </p:val>
                                        </p:tav>
                                      </p:tavLst>
                                    </p:anim>
                                    <p:anim calcmode="lin" valueType="num">
                                      <p:cBhvr>
                                        <p:cTn id="145" dur="250" fill="hold"/>
                                        <p:tgtEl>
                                          <p:spTgt spid="510"/>
                                        </p:tgtEl>
                                        <p:attrNameLst>
                                          <p:attrName>ppt_y</p:attrName>
                                        </p:attrNameLst>
                                      </p:cBhvr>
                                      <p:tavLst>
                                        <p:tav tm="0">
                                          <p:val>
                                            <p:strVal val="#ppt_y"/>
                                          </p:val>
                                        </p:tav>
                                        <p:tav tm="100000">
                                          <p:val>
                                            <p:strVal val="#ppt_y"/>
                                          </p:val>
                                        </p:tav>
                                      </p:tavLst>
                                    </p:anim>
                                  </p:childTnLst>
                                </p:cTn>
                              </p:par>
                            </p:childTnLst>
                          </p:cTn>
                        </p:par>
                        <p:par>
                          <p:cTn id="146" fill="hold">
                            <p:stCondLst>
                              <p:cond delay="15000"/>
                            </p:stCondLst>
                            <p:childTnLst>
                              <p:par>
                                <p:cTn id="147" presetID="2" presetClass="entr" presetSubtype="4" fill="hold" grpId="0" nodeType="afterEffect">
                                  <p:stCondLst>
                                    <p:cond delay="0"/>
                                  </p:stCondLst>
                                  <p:childTnLst>
                                    <p:set>
                                      <p:cBhvr>
                                        <p:cTn id="148" dur="indefinite" fill="hold"/>
                                        <p:tgtEl>
                                          <p:spTgt spid="511"/>
                                        </p:tgtEl>
                                        <p:attrNameLst>
                                          <p:attrName>style.visibility</p:attrName>
                                        </p:attrNameLst>
                                      </p:cBhvr>
                                      <p:to>
                                        <p:strVal val="visible"/>
                                      </p:to>
                                    </p:set>
                                    <p:anim calcmode="lin" valueType="num">
                                      <p:cBhvr>
                                        <p:cTn id="149" dur="250" fill="hold"/>
                                        <p:tgtEl>
                                          <p:spTgt spid="511"/>
                                        </p:tgtEl>
                                        <p:attrNameLst>
                                          <p:attrName>ppt_x</p:attrName>
                                        </p:attrNameLst>
                                      </p:cBhvr>
                                      <p:tavLst>
                                        <p:tav tm="0">
                                          <p:val>
                                            <p:strVal val="#ppt_x"/>
                                          </p:val>
                                        </p:tav>
                                        <p:tav tm="100000">
                                          <p:val>
                                            <p:strVal val="#ppt_x"/>
                                          </p:val>
                                        </p:tav>
                                      </p:tavLst>
                                    </p:anim>
                                    <p:anim calcmode="lin" valueType="num">
                                      <p:cBhvr>
                                        <p:cTn id="150" dur="250" fill="hold"/>
                                        <p:tgtEl>
                                          <p:spTgt spid="5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 grpId="0" animBg="1" advAuto="0"/>
      <p:bldP spid="482" grpId="0" animBg="1" advAuto="0"/>
      <p:bldP spid="483" grpId="0" animBg="1" advAuto="0"/>
      <p:bldP spid="484" grpId="0" animBg="1" advAuto="0"/>
      <p:bldP spid="485" grpId="0" animBg="1" advAuto="0"/>
      <p:bldP spid="486" grpId="0" animBg="1" advAuto="0"/>
      <p:bldP spid="487" grpId="0" animBg="1" advAuto="0"/>
      <p:bldP spid="488" grpId="0" animBg="1" advAuto="0"/>
      <p:bldP spid="489" grpId="0" animBg="1" advAuto="0"/>
      <p:bldP spid="490" grpId="0" animBg="1" advAuto="0"/>
      <p:bldP spid="491" grpId="0" animBg="1" advAuto="0"/>
      <p:bldP spid="492" grpId="0" animBg="1" advAuto="0"/>
      <p:bldP spid="493" grpId="0" animBg="1" advAuto="0"/>
      <p:bldP spid="494" grpId="0" animBg="1" advAuto="0"/>
      <p:bldP spid="495" grpId="0" animBg="1" advAuto="0"/>
      <p:bldP spid="496" grpId="0" animBg="1" advAuto="0"/>
      <p:bldP spid="497" grpId="0" animBg="1" advAuto="0"/>
      <p:bldP spid="498" grpId="0" animBg="1" advAuto="0"/>
      <p:bldP spid="499" grpId="0" animBg="1" advAuto="0"/>
      <p:bldP spid="500" grpId="0" animBg="1" advAuto="0"/>
      <p:bldP spid="501" grpId="0" animBg="1" advAuto="0"/>
      <p:bldP spid="502" grpId="0" animBg="1" advAuto="0"/>
      <p:bldP spid="503" grpId="0" animBg="1" advAuto="0"/>
      <p:bldP spid="504" grpId="0" animBg="1" advAuto="0"/>
      <p:bldP spid="505" grpId="0" animBg="1" advAuto="0"/>
      <p:bldP spid="506" grpId="0" animBg="1" advAuto="0"/>
      <p:bldP spid="507" grpId="0" animBg="1" advAuto="0"/>
      <p:bldP spid="508" grpId="0" animBg="1" advAuto="0"/>
      <p:bldP spid="509" grpId="0" animBg="1" advAuto="0"/>
      <p:bldP spid="510" grpId="0" animBg="1" advAuto="0"/>
      <p:bldP spid="511"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mond 3"/>
          <p:cNvSpPr/>
          <p:nvPr/>
        </p:nvSpPr>
        <p:spPr>
          <a:xfrm>
            <a:off x="3846513" y="1892658"/>
            <a:ext cx="3990182" cy="3981818"/>
          </a:xfrm>
          <a:prstGeom prst="diamond">
            <a:avLst/>
          </a:prstGeom>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sp>
      <p:grpSp>
        <p:nvGrpSpPr>
          <p:cNvPr id="27" name="组合 26"/>
          <p:cNvGrpSpPr/>
          <p:nvPr/>
        </p:nvGrpSpPr>
        <p:grpSpPr>
          <a:xfrm>
            <a:off x="847165" y="2627570"/>
            <a:ext cx="3208898" cy="1298665"/>
            <a:chOff x="1694330" y="5251450"/>
            <a:chExt cx="6417796" cy="2603302"/>
          </a:xfrm>
        </p:grpSpPr>
        <p:sp>
          <p:nvSpPr>
            <p:cNvPr id="8" name="TextBox 62"/>
            <p:cNvSpPr txBox="1">
              <a:spLocks noChangeArrowheads="1"/>
            </p:cNvSpPr>
            <p:nvPr/>
          </p:nvSpPr>
          <p:spPr bwMode="auto">
            <a:xfrm>
              <a:off x="1694330" y="5889626"/>
              <a:ext cx="6417796" cy="19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56757" tIns="78379" rIns="156757" bIns="78379">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lnSpc>
                  <a:spcPct val="110000"/>
                </a:lnSpc>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输入您的内容输入您的内容输输入您的内容输入您的内容输入您的内容输入您的内容</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lnSpc>
                  <a:spcPct val="110000"/>
                </a:lnSpc>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入您的内容输入您的内容</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 name="TextBox 63"/>
            <p:cNvSpPr txBox="1">
              <a:spLocks noChangeArrowheads="1"/>
            </p:cNvSpPr>
            <p:nvPr/>
          </p:nvSpPr>
          <p:spPr bwMode="auto">
            <a:xfrm>
              <a:off x="5480526" y="5251450"/>
              <a:ext cx="2574450" cy="749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r>
                <a:rPr lang="en-US" altLang="zh-CN" sz="1570" b="1" dirty="0">
                  <a:solidFill>
                    <a:schemeClr val="accent1"/>
                  </a:solidFill>
                  <a:latin typeface="微软雅黑" panose="020B0503020204020204" pitchFamily="34" charset="-122"/>
                  <a:ea typeface="微软雅黑" panose="020B0503020204020204" pitchFamily="34" charset="-122"/>
                </a:rPr>
                <a:t>Corporate</a:t>
              </a:r>
              <a:endParaRPr lang="id-ID" sz="1570" b="1" dirty="0">
                <a:solidFill>
                  <a:schemeClr val="accent1"/>
                </a:solidFill>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847165" y="4293788"/>
            <a:ext cx="3202548" cy="1298665"/>
            <a:chOff x="1694330" y="8591550"/>
            <a:chExt cx="6405096" cy="2603302"/>
          </a:xfrm>
        </p:grpSpPr>
        <p:sp>
          <p:nvSpPr>
            <p:cNvPr id="10" name="TextBox 80"/>
            <p:cNvSpPr txBox="1">
              <a:spLocks noChangeArrowheads="1"/>
            </p:cNvSpPr>
            <p:nvPr/>
          </p:nvSpPr>
          <p:spPr bwMode="auto">
            <a:xfrm>
              <a:off x="1694330" y="9229726"/>
              <a:ext cx="6405096" cy="19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56757" tIns="78379" rIns="156757" bIns="78379">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lnSpc>
                  <a:spcPct val="110000"/>
                </a:lnSpc>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输入您的内容输入您的内容输输入您的内容输入您的内容输入您的内容输入您的内容</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lnSpc>
                  <a:spcPct val="110000"/>
                </a:lnSpc>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入您的内容输入您的内容</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 name="TextBox 81"/>
            <p:cNvSpPr txBox="1">
              <a:spLocks noChangeArrowheads="1"/>
            </p:cNvSpPr>
            <p:nvPr/>
          </p:nvSpPr>
          <p:spPr bwMode="auto">
            <a:xfrm>
              <a:off x="6461948" y="8591550"/>
              <a:ext cx="1593028" cy="749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r>
                <a:rPr lang="en-US" altLang="zh-CN" sz="1570" b="1" dirty="0">
                  <a:solidFill>
                    <a:schemeClr val="accent3"/>
                  </a:solidFill>
                  <a:latin typeface="微软雅黑" panose="020B0503020204020204" pitchFamily="34" charset="-122"/>
                  <a:ea typeface="微软雅黑" panose="020B0503020204020204" pitchFamily="34" charset="-122"/>
                </a:rPr>
                <a:t>Store</a:t>
              </a:r>
              <a:endParaRPr lang="id-ID" sz="1570" b="1" dirty="0">
                <a:solidFill>
                  <a:schemeClr val="accent3"/>
                </a:solidFill>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7416611" y="2624403"/>
            <a:ext cx="3569637" cy="1093951"/>
            <a:chOff x="14833221" y="5245100"/>
            <a:chExt cx="7139273" cy="2192933"/>
          </a:xfrm>
        </p:grpSpPr>
        <p:sp>
          <p:nvSpPr>
            <p:cNvPr id="13" name="TextBox 83"/>
            <p:cNvSpPr txBox="1">
              <a:spLocks noChangeArrowheads="1"/>
            </p:cNvSpPr>
            <p:nvPr/>
          </p:nvSpPr>
          <p:spPr bwMode="auto">
            <a:xfrm>
              <a:off x="14946313" y="5884862"/>
              <a:ext cx="7026181" cy="1553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56757" tIns="78379" rIns="156757" bIns="78379">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l">
                <a:lnSpc>
                  <a:spcPct val="110000"/>
                </a:lnSpc>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输入您的内容输入您的内容输输入您的内容输入您的内容输入您的内容输入您的内容</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a:p>
              <a:pPr algn="l">
                <a:lnSpc>
                  <a:spcPct val="110000"/>
                </a:lnSpc>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入您的内容输入您的内容</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4" name="TextBox 84"/>
            <p:cNvSpPr txBox="1">
              <a:spLocks noChangeArrowheads="1"/>
            </p:cNvSpPr>
            <p:nvPr/>
          </p:nvSpPr>
          <p:spPr bwMode="auto">
            <a:xfrm>
              <a:off x="14833221" y="5245100"/>
              <a:ext cx="2028660" cy="749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r>
                <a:rPr lang="en-US" altLang="zh-CN" sz="1570" b="1" dirty="0">
                  <a:solidFill>
                    <a:schemeClr val="accent2"/>
                  </a:solidFill>
                  <a:latin typeface="微软雅黑" panose="020B0503020204020204" pitchFamily="34" charset="-122"/>
                  <a:ea typeface="微软雅黑" panose="020B0503020204020204" pitchFamily="34" charset="-122"/>
                </a:rPr>
                <a:t>Recycle</a:t>
              </a:r>
              <a:endParaRPr lang="id-ID" sz="1570" b="1" dirty="0">
                <a:solidFill>
                  <a:schemeClr val="accent2"/>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7393363" y="4309625"/>
            <a:ext cx="3418073" cy="1093159"/>
            <a:chOff x="14786725" y="8623300"/>
            <a:chExt cx="6836146" cy="2191346"/>
          </a:xfrm>
        </p:grpSpPr>
        <p:sp>
          <p:nvSpPr>
            <p:cNvPr id="15" name="TextBox 88"/>
            <p:cNvSpPr txBox="1">
              <a:spLocks noChangeArrowheads="1"/>
            </p:cNvSpPr>
            <p:nvPr/>
          </p:nvSpPr>
          <p:spPr bwMode="auto">
            <a:xfrm>
              <a:off x="14914563" y="9261474"/>
              <a:ext cx="6708308" cy="155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56757" tIns="78379" rIns="156757" bIns="78379">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l">
                <a:lnSpc>
                  <a:spcPct val="110000"/>
                </a:lnSpc>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输入您的内容输入您的内容输输入您的内容输入您的内容输入您的内容输入您的内容</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a:p>
              <a:pPr algn="l">
                <a:lnSpc>
                  <a:spcPct val="110000"/>
                </a:lnSpc>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入您的内容输入您的内容</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6" name="TextBox 89"/>
            <p:cNvSpPr txBox="1">
              <a:spLocks noChangeArrowheads="1"/>
            </p:cNvSpPr>
            <p:nvPr/>
          </p:nvSpPr>
          <p:spPr bwMode="auto">
            <a:xfrm>
              <a:off x="14786725" y="8623300"/>
              <a:ext cx="2319764" cy="749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r>
                <a:rPr lang="en-US" altLang="zh-CN" sz="1570" b="1" dirty="0">
                  <a:solidFill>
                    <a:schemeClr val="accent5"/>
                  </a:solidFill>
                  <a:latin typeface="微软雅黑" panose="020B0503020204020204" pitchFamily="34" charset="-122"/>
                  <a:ea typeface="微软雅黑" panose="020B0503020204020204" pitchFamily="34" charset="-122"/>
                </a:rPr>
                <a:t>Calendar</a:t>
              </a:r>
              <a:endParaRPr lang="id-ID" sz="1570" b="1" dirty="0">
                <a:solidFill>
                  <a:schemeClr val="accent5"/>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4225132" y="3942962"/>
            <a:ext cx="1556544" cy="1552972"/>
            <a:chOff x="8450263" y="7888288"/>
            <a:chExt cx="3113087" cy="3113087"/>
          </a:xfrm>
        </p:grpSpPr>
        <p:sp>
          <p:nvSpPr>
            <p:cNvPr id="5" name="Freeform 6"/>
            <p:cNvSpPr/>
            <p:nvPr/>
          </p:nvSpPr>
          <p:spPr>
            <a:xfrm>
              <a:off x="8450263" y="7888288"/>
              <a:ext cx="3113087" cy="3113087"/>
            </a:xfrm>
            <a:custGeom>
              <a:avLst/>
              <a:gdLst>
                <a:gd name="connsiteX0" fmla="*/ 0 w 4225459"/>
                <a:gd name="connsiteY0" fmla="*/ 704257 h 4225459"/>
                <a:gd name="connsiteX1" fmla="*/ 704257 w 4225459"/>
                <a:gd name="connsiteY1" fmla="*/ 0 h 4225459"/>
                <a:gd name="connsiteX2" fmla="*/ 3521202 w 4225459"/>
                <a:gd name="connsiteY2" fmla="*/ 0 h 4225459"/>
                <a:gd name="connsiteX3" fmla="*/ 4225459 w 4225459"/>
                <a:gd name="connsiteY3" fmla="*/ 704257 h 4225459"/>
                <a:gd name="connsiteX4" fmla="*/ 4225459 w 4225459"/>
                <a:gd name="connsiteY4" fmla="*/ 3521202 h 4225459"/>
                <a:gd name="connsiteX5" fmla="*/ 3521202 w 4225459"/>
                <a:gd name="connsiteY5" fmla="*/ 4225459 h 4225459"/>
                <a:gd name="connsiteX6" fmla="*/ 704257 w 4225459"/>
                <a:gd name="connsiteY6" fmla="*/ 4225459 h 4225459"/>
                <a:gd name="connsiteX7" fmla="*/ 0 w 4225459"/>
                <a:gd name="connsiteY7" fmla="*/ 3521202 h 4225459"/>
                <a:gd name="connsiteX8" fmla="*/ 0 w 4225459"/>
                <a:gd name="connsiteY8" fmla="*/ 704257 h 422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5459" h="4225459">
                  <a:moveTo>
                    <a:pt x="0" y="704257"/>
                  </a:moveTo>
                  <a:cubicBezTo>
                    <a:pt x="0" y="315307"/>
                    <a:pt x="315307" y="0"/>
                    <a:pt x="704257" y="0"/>
                  </a:cubicBezTo>
                  <a:lnTo>
                    <a:pt x="3521202" y="0"/>
                  </a:lnTo>
                  <a:cubicBezTo>
                    <a:pt x="3910152" y="0"/>
                    <a:pt x="4225459" y="315307"/>
                    <a:pt x="4225459" y="704257"/>
                  </a:cubicBezTo>
                  <a:lnTo>
                    <a:pt x="4225459" y="3521202"/>
                  </a:lnTo>
                  <a:cubicBezTo>
                    <a:pt x="4225459" y="3910152"/>
                    <a:pt x="3910152" y="4225459"/>
                    <a:pt x="3521202" y="4225459"/>
                  </a:cubicBezTo>
                  <a:lnTo>
                    <a:pt x="704257" y="4225459"/>
                  </a:lnTo>
                  <a:cubicBezTo>
                    <a:pt x="315307" y="4225459"/>
                    <a:pt x="0" y="3910152"/>
                    <a:pt x="0" y="3521202"/>
                  </a:cubicBezTo>
                  <a:lnTo>
                    <a:pt x="0" y="704257"/>
                  </a:lnTo>
                  <a:close/>
                </a:path>
              </a:pathLst>
            </a:custGeom>
            <a:solidFill>
              <a:schemeClr val="accent4"/>
            </a:solidFill>
            <a:ln w="12700">
              <a:miter lim="400000"/>
            </a:ln>
          </p:spPr>
          <p:txBody>
            <a:bodyPr lIns="0" tIns="0" rIns="0" bIns="0" anchor="ctr"/>
            <a:lstStyle/>
            <a:p>
              <a:endParaRPr lang="en-US" sz="1570">
                <a:solidFill>
                  <a:srgbClr val="FFFFFF"/>
                </a:solidFill>
                <a:latin typeface="微软雅黑" panose="020B0503020204020204" pitchFamily="34" charset="-122"/>
                <a:ea typeface="微软雅黑" panose="020B0503020204020204" pitchFamily="34" charset="-122"/>
              </a:endParaRPr>
            </a:p>
          </p:txBody>
        </p:sp>
        <p:sp>
          <p:nvSpPr>
            <p:cNvPr id="19" name="Freeform 202"/>
            <p:cNvSpPr>
              <a:spLocks noChangeArrowheads="1"/>
            </p:cNvSpPr>
            <p:nvPr/>
          </p:nvSpPr>
          <p:spPr bwMode="auto">
            <a:xfrm>
              <a:off x="9613900" y="8623300"/>
              <a:ext cx="808038" cy="868363"/>
            </a:xfrm>
            <a:custGeom>
              <a:avLst/>
              <a:gdLst>
                <a:gd name="T0" fmla="*/ 805393 w 520"/>
                <a:gd name="T1" fmla="*/ 207501 h 561"/>
                <a:gd name="T2" fmla="*/ 805393 w 520"/>
                <a:gd name="T3" fmla="*/ 207501 h 561"/>
                <a:gd name="T4" fmla="*/ 434509 w 520"/>
                <a:gd name="T5" fmla="*/ 0 h 561"/>
                <a:gd name="T6" fmla="*/ 0 w 520"/>
                <a:gd name="T7" fmla="*/ 433584 h 561"/>
                <a:gd name="T8" fmla="*/ 434509 w 520"/>
                <a:gd name="T9" fmla="*/ 867167 h 561"/>
                <a:gd name="T10" fmla="*/ 796082 w 520"/>
                <a:gd name="T11" fmla="*/ 659667 h 561"/>
                <a:gd name="T12" fmla="*/ 425198 w 520"/>
                <a:gd name="T13" fmla="*/ 442875 h 561"/>
                <a:gd name="T14" fmla="*/ 805393 w 520"/>
                <a:gd name="T15" fmla="*/ 207501 h 561"/>
                <a:gd name="T16" fmla="*/ 507444 w 520"/>
                <a:gd name="T17" fmla="*/ 117687 h 561"/>
                <a:gd name="T18" fmla="*/ 507444 w 520"/>
                <a:gd name="T19" fmla="*/ 117687 h 561"/>
                <a:gd name="T20" fmla="*/ 578828 w 520"/>
                <a:gd name="T21" fmla="*/ 190467 h 561"/>
                <a:gd name="T22" fmla="*/ 507444 w 520"/>
                <a:gd name="T23" fmla="*/ 261699 h 561"/>
                <a:gd name="T24" fmla="*/ 434509 w 520"/>
                <a:gd name="T25" fmla="*/ 190467 h 561"/>
                <a:gd name="T26" fmla="*/ 507444 w 520"/>
                <a:gd name="T27" fmla="*/ 117687 h 5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20" h="561">
                  <a:moveTo>
                    <a:pt x="519" y="134"/>
                  </a:moveTo>
                  <a:lnTo>
                    <a:pt x="519" y="134"/>
                  </a:lnTo>
                  <a:cubicBezTo>
                    <a:pt x="467" y="59"/>
                    <a:pt x="379" y="0"/>
                    <a:pt x="280" y="0"/>
                  </a:cubicBezTo>
                  <a:cubicBezTo>
                    <a:pt x="123" y="0"/>
                    <a:pt x="0" y="128"/>
                    <a:pt x="0" y="280"/>
                  </a:cubicBezTo>
                  <a:cubicBezTo>
                    <a:pt x="0" y="437"/>
                    <a:pt x="123" y="560"/>
                    <a:pt x="280" y="560"/>
                  </a:cubicBezTo>
                  <a:cubicBezTo>
                    <a:pt x="379" y="560"/>
                    <a:pt x="467" y="507"/>
                    <a:pt x="513" y="426"/>
                  </a:cubicBezTo>
                  <a:cubicBezTo>
                    <a:pt x="274" y="286"/>
                    <a:pt x="274" y="286"/>
                    <a:pt x="274" y="286"/>
                  </a:cubicBezTo>
                  <a:lnTo>
                    <a:pt x="519" y="134"/>
                  </a:lnTo>
                  <a:close/>
                  <a:moveTo>
                    <a:pt x="327" y="76"/>
                  </a:moveTo>
                  <a:lnTo>
                    <a:pt x="327" y="76"/>
                  </a:lnTo>
                  <a:cubicBezTo>
                    <a:pt x="350" y="76"/>
                    <a:pt x="373" y="99"/>
                    <a:pt x="373" y="123"/>
                  </a:cubicBezTo>
                  <a:cubicBezTo>
                    <a:pt x="373" y="146"/>
                    <a:pt x="350" y="169"/>
                    <a:pt x="327" y="169"/>
                  </a:cubicBezTo>
                  <a:cubicBezTo>
                    <a:pt x="303" y="169"/>
                    <a:pt x="280" y="146"/>
                    <a:pt x="280" y="123"/>
                  </a:cubicBezTo>
                  <a:cubicBezTo>
                    <a:pt x="280" y="99"/>
                    <a:pt x="303" y="76"/>
                    <a:pt x="327" y="7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lIns="108853" tIns="54427" rIns="108853" bIns="54427" anchor="ctr"/>
            <a:lstStyle/>
            <a:p>
              <a:endParaRPr lang="zh-CN" altLang="en-US" sz="1285">
                <a:latin typeface="微软雅黑" panose="020B0503020204020204" pitchFamily="34" charset="-122"/>
                <a:ea typeface="微软雅黑" panose="020B0503020204020204" pitchFamily="34" charset="-122"/>
              </a:endParaRPr>
            </a:p>
          </p:txBody>
        </p:sp>
        <p:sp>
          <p:nvSpPr>
            <p:cNvPr id="22" name="TextBox 29"/>
            <p:cNvSpPr txBox="1">
              <a:spLocks noChangeArrowheads="1"/>
            </p:cNvSpPr>
            <p:nvPr/>
          </p:nvSpPr>
          <p:spPr bwMode="auto">
            <a:xfrm>
              <a:off x="9018039" y="9501189"/>
              <a:ext cx="1896571" cy="749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ctr"/>
              <a:r>
                <a:rPr lang="en-US" altLang="zh-CN" sz="1570" b="1">
                  <a:solidFill>
                    <a:schemeClr val="bg1"/>
                  </a:solidFill>
                  <a:latin typeface="微软雅黑" panose="020B0503020204020204" pitchFamily="34" charset="-122"/>
                  <a:ea typeface="微软雅黑" panose="020B0503020204020204" pitchFamily="34" charset="-122"/>
                </a:rPr>
                <a:t>Games</a:t>
              </a:r>
              <a:endParaRPr lang="id-ID" sz="1570" b="1">
                <a:solidFill>
                  <a:schemeClr val="bg1"/>
                </a:solidFill>
                <a:latin typeface="微软雅黑" panose="020B0503020204020204" pitchFamily="34" charset="-122"/>
                <a:ea typeface="微软雅黑" panose="020B0503020204020204" pitchFamily="34" charset="-122"/>
              </a:endParaRPr>
            </a:p>
          </p:txBody>
        </p:sp>
      </p:grpSp>
      <p:grpSp>
        <p:nvGrpSpPr>
          <p:cNvPr id="26" name="组合 25"/>
          <p:cNvGrpSpPr/>
          <p:nvPr/>
        </p:nvGrpSpPr>
        <p:grpSpPr>
          <a:xfrm>
            <a:off x="5901532" y="3942962"/>
            <a:ext cx="1555750" cy="1552972"/>
            <a:chOff x="11803063" y="7888288"/>
            <a:chExt cx="3111500" cy="3113087"/>
          </a:xfrm>
        </p:grpSpPr>
        <p:sp>
          <p:nvSpPr>
            <p:cNvPr id="6" name="Freeform 7"/>
            <p:cNvSpPr/>
            <p:nvPr/>
          </p:nvSpPr>
          <p:spPr>
            <a:xfrm>
              <a:off x="11803063" y="7888288"/>
              <a:ext cx="3111500" cy="3113087"/>
            </a:xfrm>
            <a:custGeom>
              <a:avLst/>
              <a:gdLst>
                <a:gd name="connsiteX0" fmla="*/ 0 w 4225459"/>
                <a:gd name="connsiteY0" fmla="*/ 704257 h 4225459"/>
                <a:gd name="connsiteX1" fmla="*/ 704257 w 4225459"/>
                <a:gd name="connsiteY1" fmla="*/ 0 h 4225459"/>
                <a:gd name="connsiteX2" fmla="*/ 3521202 w 4225459"/>
                <a:gd name="connsiteY2" fmla="*/ 0 h 4225459"/>
                <a:gd name="connsiteX3" fmla="*/ 4225459 w 4225459"/>
                <a:gd name="connsiteY3" fmla="*/ 704257 h 4225459"/>
                <a:gd name="connsiteX4" fmla="*/ 4225459 w 4225459"/>
                <a:gd name="connsiteY4" fmla="*/ 3521202 h 4225459"/>
                <a:gd name="connsiteX5" fmla="*/ 3521202 w 4225459"/>
                <a:gd name="connsiteY5" fmla="*/ 4225459 h 4225459"/>
                <a:gd name="connsiteX6" fmla="*/ 704257 w 4225459"/>
                <a:gd name="connsiteY6" fmla="*/ 4225459 h 4225459"/>
                <a:gd name="connsiteX7" fmla="*/ 0 w 4225459"/>
                <a:gd name="connsiteY7" fmla="*/ 3521202 h 4225459"/>
                <a:gd name="connsiteX8" fmla="*/ 0 w 4225459"/>
                <a:gd name="connsiteY8" fmla="*/ 704257 h 422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5459" h="4225459">
                  <a:moveTo>
                    <a:pt x="0" y="704257"/>
                  </a:moveTo>
                  <a:cubicBezTo>
                    <a:pt x="0" y="315307"/>
                    <a:pt x="315307" y="0"/>
                    <a:pt x="704257" y="0"/>
                  </a:cubicBezTo>
                  <a:lnTo>
                    <a:pt x="3521202" y="0"/>
                  </a:lnTo>
                  <a:cubicBezTo>
                    <a:pt x="3910152" y="0"/>
                    <a:pt x="4225459" y="315307"/>
                    <a:pt x="4225459" y="704257"/>
                  </a:cubicBezTo>
                  <a:lnTo>
                    <a:pt x="4225459" y="3521202"/>
                  </a:lnTo>
                  <a:cubicBezTo>
                    <a:pt x="4225459" y="3910152"/>
                    <a:pt x="3910152" y="4225459"/>
                    <a:pt x="3521202" y="4225459"/>
                  </a:cubicBezTo>
                  <a:lnTo>
                    <a:pt x="704257" y="4225459"/>
                  </a:lnTo>
                  <a:cubicBezTo>
                    <a:pt x="315307" y="4225459"/>
                    <a:pt x="0" y="3910152"/>
                    <a:pt x="0" y="3521202"/>
                  </a:cubicBezTo>
                  <a:lnTo>
                    <a:pt x="0" y="704257"/>
                  </a:lnTo>
                  <a:close/>
                </a:path>
              </a:pathLst>
            </a:custGeom>
            <a:solidFill>
              <a:schemeClr val="accent6"/>
            </a:solidFill>
            <a:ln w="12700">
              <a:miter lim="400000"/>
            </a:ln>
          </p:spPr>
          <p:txBody>
            <a:bodyPr lIns="0" tIns="0" rIns="0" bIns="0" anchor="ctr"/>
            <a:lstStyle/>
            <a:p>
              <a:endParaRPr lang="en-US" sz="1570">
                <a:solidFill>
                  <a:srgbClr val="FFFFFF"/>
                </a:solidFill>
                <a:latin typeface="微软雅黑" panose="020B0503020204020204" pitchFamily="34" charset="-122"/>
                <a:ea typeface="微软雅黑" panose="020B0503020204020204" pitchFamily="34" charset="-122"/>
              </a:endParaRPr>
            </a:p>
          </p:txBody>
        </p:sp>
        <p:sp>
          <p:nvSpPr>
            <p:cNvPr id="21" name="Freeform 188"/>
            <p:cNvSpPr>
              <a:spLocks noChangeArrowheads="1"/>
            </p:cNvSpPr>
            <p:nvPr/>
          </p:nvSpPr>
          <p:spPr bwMode="auto">
            <a:xfrm>
              <a:off x="12819063" y="8709025"/>
              <a:ext cx="1084262" cy="760413"/>
            </a:xfrm>
            <a:custGeom>
              <a:avLst/>
              <a:gdLst>
                <a:gd name="T0" fmla="*/ 957807 w 560"/>
                <a:gd name="T1" fmla="*/ 350717 h 392"/>
                <a:gd name="T2" fmla="*/ 957807 w 560"/>
                <a:gd name="T3" fmla="*/ 350717 h 392"/>
                <a:gd name="T4" fmla="*/ 957807 w 560"/>
                <a:gd name="T5" fmla="*/ 327465 h 392"/>
                <a:gd name="T6" fmla="*/ 630798 w 560"/>
                <a:gd name="T7" fmla="*/ 0 h 392"/>
                <a:gd name="T8" fmla="*/ 338619 w 560"/>
                <a:gd name="T9" fmla="*/ 191829 h 392"/>
                <a:gd name="T10" fmla="*/ 247675 w 560"/>
                <a:gd name="T11" fmla="*/ 158888 h 392"/>
                <a:gd name="T12" fmla="*/ 100618 w 560"/>
                <a:gd name="T13" fmla="*/ 306151 h 392"/>
                <a:gd name="T14" fmla="*/ 112228 w 560"/>
                <a:gd name="T15" fmla="*/ 350717 h 392"/>
                <a:gd name="T16" fmla="*/ 0 w 560"/>
                <a:gd name="T17" fmla="*/ 542546 h 392"/>
                <a:gd name="T18" fmla="*/ 214781 w 560"/>
                <a:gd name="T19" fmla="*/ 757626 h 392"/>
                <a:gd name="T20" fmla="*/ 214781 w 560"/>
                <a:gd name="T21" fmla="*/ 757626 h 392"/>
                <a:gd name="T22" fmla="*/ 214781 w 560"/>
                <a:gd name="T23" fmla="*/ 757626 h 392"/>
                <a:gd name="T24" fmla="*/ 224456 w 560"/>
                <a:gd name="T25" fmla="*/ 757626 h 392"/>
                <a:gd name="T26" fmla="*/ 224456 w 560"/>
                <a:gd name="T27" fmla="*/ 757626 h 392"/>
                <a:gd name="T28" fmla="*/ 474066 w 560"/>
                <a:gd name="T29" fmla="*/ 757626 h 392"/>
                <a:gd name="T30" fmla="*/ 474066 w 560"/>
                <a:gd name="T31" fmla="*/ 542546 h 392"/>
                <a:gd name="T32" fmla="*/ 439237 w 560"/>
                <a:gd name="T33" fmla="*/ 542546 h 392"/>
                <a:gd name="T34" fmla="*/ 338619 w 560"/>
                <a:gd name="T35" fmla="*/ 542546 h 392"/>
                <a:gd name="T36" fmla="*/ 327009 w 560"/>
                <a:gd name="T37" fmla="*/ 519294 h 392"/>
                <a:gd name="T38" fmla="*/ 518570 w 560"/>
                <a:gd name="T39" fmla="*/ 294525 h 392"/>
                <a:gd name="T40" fmla="*/ 563075 w 560"/>
                <a:gd name="T41" fmla="*/ 294525 h 392"/>
                <a:gd name="T42" fmla="*/ 754636 w 560"/>
                <a:gd name="T43" fmla="*/ 519294 h 392"/>
                <a:gd name="T44" fmla="*/ 744961 w 560"/>
                <a:gd name="T45" fmla="*/ 542546 h 392"/>
                <a:gd name="T46" fmla="*/ 642408 w 560"/>
                <a:gd name="T47" fmla="*/ 542546 h 392"/>
                <a:gd name="T48" fmla="*/ 597904 w 560"/>
                <a:gd name="T49" fmla="*/ 542546 h 392"/>
                <a:gd name="T50" fmla="*/ 597904 w 560"/>
                <a:gd name="T51" fmla="*/ 757626 h 392"/>
                <a:gd name="T52" fmla="*/ 857189 w 560"/>
                <a:gd name="T53" fmla="*/ 757626 h 392"/>
                <a:gd name="T54" fmla="*/ 868799 w 560"/>
                <a:gd name="T55" fmla="*/ 757626 h 392"/>
                <a:gd name="T56" fmla="*/ 1081645 w 560"/>
                <a:gd name="T57" fmla="*/ 542546 h 392"/>
                <a:gd name="T58" fmla="*/ 957807 w 560"/>
                <a:gd name="T59" fmla="*/ 350717 h 3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60" h="392">
                  <a:moveTo>
                    <a:pt x="495" y="181"/>
                  </a:moveTo>
                  <a:lnTo>
                    <a:pt x="495" y="181"/>
                  </a:lnTo>
                  <a:cubicBezTo>
                    <a:pt x="495" y="175"/>
                    <a:pt x="495" y="175"/>
                    <a:pt x="495" y="169"/>
                  </a:cubicBezTo>
                  <a:cubicBezTo>
                    <a:pt x="495" y="76"/>
                    <a:pt x="419" y="0"/>
                    <a:pt x="326" y="0"/>
                  </a:cubicBezTo>
                  <a:cubicBezTo>
                    <a:pt x="262" y="0"/>
                    <a:pt x="204" y="41"/>
                    <a:pt x="175" y="99"/>
                  </a:cubicBezTo>
                  <a:cubicBezTo>
                    <a:pt x="163" y="88"/>
                    <a:pt x="146" y="82"/>
                    <a:pt x="128" y="82"/>
                  </a:cubicBezTo>
                  <a:cubicBezTo>
                    <a:pt x="87" y="82"/>
                    <a:pt x="52" y="117"/>
                    <a:pt x="52" y="158"/>
                  </a:cubicBezTo>
                  <a:cubicBezTo>
                    <a:pt x="52" y="164"/>
                    <a:pt x="52" y="175"/>
                    <a:pt x="58" y="181"/>
                  </a:cubicBezTo>
                  <a:cubicBezTo>
                    <a:pt x="23" y="198"/>
                    <a:pt x="0" y="239"/>
                    <a:pt x="0" y="280"/>
                  </a:cubicBezTo>
                  <a:cubicBezTo>
                    <a:pt x="0" y="338"/>
                    <a:pt x="52" y="391"/>
                    <a:pt x="111" y="391"/>
                  </a:cubicBezTo>
                  <a:lnTo>
                    <a:pt x="116" y="391"/>
                  </a:lnTo>
                  <a:cubicBezTo>
                    <a:pt x="245" y="391"/>
                    <a:pt x="245" y="391"/>
                    <a:pt x="245" y="391"/>
                  </a:cubicBezTo>
                  <a:cubicBezTo>
                    <a:pt x="245" y="280"/>
                    <a:pt x="245" y="280"/>
                    <a:pt x="245" y="280"/>
                  </a:cubicBezTo>
                  <a:cubicBezTo>
                    <a:pt x="239" y="280"/>
                    <a:pt x="233" y="280"/>
                    <a:pt x="227" y="280"/>
                  </a:cubicBezTo>
                  <a:cubicBezTo>
                    <a:pt x="175" y="280"/>
                    <a:pt x="175" y="280"/>
                    <a:pt x="175" y="280"/>
                  </a:cubicBezTo>
                  <a:cubicBezTo>
                    <a:pt x="163" y="280"/>
                    <a:pt x="163" y="274"/>
                    <a:pt x="169" y="268"/>
                  </a:cubicBezTo>
                  <a:cubicBezTo>
                    <a:pt x="268" y="152"/>
                    <a:pt x="268" y="152"/>
                    <a:pt x="268" y="152"/>
                  </a:cubicBezTo>
                  <a:cubicBezTo>
                    <a:pt x="274" y="140"/>
                    <a:pt x="286" y="140"/>
                    <a:pt x="291" y="152"/>
                  </a:cubicBezTo>
                  <a:cubicBezTo>
                    <a:pt x="390" y="268"/>
                    <a:pt x="390" y="268"/>
                    <a:pt x="390" y="268"/>
                  </a:cubicBezTo>
                  <a:cubicBezTo>
                    <a:pt x="396" y="274"/>
                    <a:pt x="396" y="280"/>
                    <a:pt x="385" y="280"/>
                  </a:cubicBezTo>
                  <a:cubicBezTo>
                    <a:pt x="332" y="280"/>
                    <a:pt x="332" y="280"/>
                    <a:pt x="332" y="280"/>
                  </a:cubicBezTo>
                  <a:cubicBezTo>
                    <a:pt x="326" y="280"/>
                    <a:pt x="320" y="280"/>
                    <a:pt x="309" y="280"/>
                  </a:cubicBezTo>
                  <a:cubicBezTo>
                    <a:pt x="309" y="391"/>
                    <a:pt x="309" y="391"/>
                    <a:pt x="309" y="391"/>
                  </a:cubicBezTo>
                  <a:cubicBezTo>
                    <a:pt x="443" y="391"/>
                    <a:pt x="443" y="391"/>
                    <a:pt x="443" y="391"/>
                  </a:cubicBezTo>
                  <a:cubicBezTo>
                    <a:pt x="449" y="391"/>
                    <a:pt x="449" y="391"/>
                    <a:pt x="449" y="391"/>
                  </a:cubicBezTo>
                  <a:cubicBezTo>
                    <a:pt x="513" y="391"/>
                    <a:pt x="559" y="344"/>
                    <a:pt x="559" y="280"/>
                  </a:cubicBezTo>
                  <a:cubicBezTo>
                    <a:pt x="559" y="234"/>
                    <a:pt x="530" y="193"/>
                    <a:pt x="495" y="181"/>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lIns="108853" tIns="54427" rIns="108853" bIns="54427" anchor="ctr"/>
            <a:lstStyle/>
            <a:p>
              <a:endParaRPr lang="zh-CN" altLang="en-US" sz="1285">
                <a:latin typeface="微软雅黑" panose="020B0503020204020204" pitchFamily="34" charset="-122"/>
                <a:ea typeface="微软雅黑" panose="020B0503020204020204" pitchFamily="34" charset="-122"/>
              </a:endParaRPr>
            </a:p>
          </p:txBody>
        </p:sp>
        <p:sp>
          <p:nvSpPr>
            <p:cNvPr id="23" name="TextBox 32"/>
            <p:cNvSpPr txBox="1">
              <a:spLocks noChangeArrowheads="1"/>
            </p:cNvSpPr>
            <p:nvPr/>
          </p:nvSpPr>
          <p:spPr bwMode="auto">
            <a:xfrm>
              <a:off x="12496343" y="9501189"/>
              <a:ext cx="1713830" cy="749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ctr"/>
              <a:r>
                <a:rPr lang="en-US" altLang="zh-CN" sz="1570" b="1">
                  <a:solidFill>
                    <a:schemeClr val="bg1"/>
                  </a:solidFill>
                  <a:latin typeface="微软雅黑" panose="020B0503020204020204" pitchFamily="34" charset="-122"/>
                  <a:ea typeface="微软雅黑" panose="020B0503020204020204" pitchFamily="34" charset="-122"/>
                </a:rPr>
                <a:t>Cloud</a:t>
              </a:r>
              <a:endParaRPr lang="id-ID" sz="1570" b="1">
                <a:solidFill>
                  <a:schemeClr val="bg1"/>
                </a:solidFill>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4225132" y="2271200"/>
            <a:ext cx="1556544" cy="1552180"/>
            <a:chOff x="8450263" y="4537075"/>
            <a:chExt cx="3113087" cy="3111500"/>
          </a:xfrm>
        </p:grpSpPr>
        <p:sp>
          <p:nvSpPr>
            <p:cNvPr id="4" name="Freeform 4"/>
            <p:cNvSpPr/>
            <p:nvPr/>
          </p:nvSpPr>
          <p:spPr>
            <a:xfrm>
              <a:off x="8450263" y="4537075"/>
              <a:ext cx="3113087" cy="3111500"/>
            </a:xfrm>
            <a:custGeom>
              <a:avLst/>
              <a:gdLst>
                <a:gd name="connsiteX0" fmla="*/ 0 w 4225459"/>
                <a:gd name="connsiteY0" fmla="*/ 704257 h 4225459"/>
                <a:gd name="connsiteX1" fmla="*/ 704257 w 4225459"/>
                <a:gd name="connsiteY1" fmla="*/ 0 h 4225459"/>
                <a:gd name="connsiteX2" fmla="*/ 3521202 w 4225459"/>
                <a:gd name="connsiteY2" fmla="*/ 0 h 4225459"/>
                <a:gd name="connsiteX3" fmla="*/ 4225459 w 4225459"/>
                <a:gd name="connsiteY3" fmla="*/ 704257 h 4225459"/>
                <a:gd name="connsiteX4" fmla="*/ 4225459 w 4225459"/>
                <a:gd name="connsiteY4" fmla="*/ 3521202 h 4225459"/>
                <a:gd name="connsiteX5" fmla="*/ 3521202 w 4225459"/>
                <a:gd name="connsiteY5" fmla="*/ 4225459 h 4225459"/>
                <a:gd name="connsiteX6" fmla="*/ 704257 w 4225459"/>
                <a:gd name="connsiteY6" fmla="*/ 4225459 h 4225459"/>
                <a:gd name="connsiteX7" fmla="*/ 0 w 4225459"/>
                <a:gd name="connsiteY7" fmla="*/ 3521202 h 4225459"/>
                <a:gd name="connsiteX8" fmla="*/ 0 w 4225459"/>
                <a:gd name="connsiteY8" fmla="*/ 704257 h 422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5459" h="4225459">
                  <a:moveTo>
                    <a:pt x="0" y="704257"/>
                  </a:moveTo>
                  <a:cubicBezTo>
                    <a:pt x="0" y="315307"/>
                    <a:pt x="315307" y="0"/>
                    <a:pt x="704257" y="0"/>
                  </a:cubicBezTo>
                  <a:lnTo>
                    <a:pt x="3521202" y="0"/>
                  </a:lnTo>
                  <a:cubicBezTo>
                    <a:pt x="3910152" y="0"/>
                    <a:pt x="4225459" y="315307"/>
                    <a:pt x="4225459" y="704257"/>
                  </a:cubicBezTo>
                  <a:lnTo>
                    <a:pt x="4225459" y="3521202"/>
                  </a:lnTo>
                  <a:cubicBezTo>
                    <a:pt x="4225459" y="3910152"/>
                    <a:pt x="3910152" y="4225459"/>
                    <a:pt x="3521202" y="4225459"/>
                  </a:cubicBezTo>
                  <a:lnTo>
                    <a:pt x="704257" y="4225459"/>
                  </a:lnTo>
                  <a:cubicBezTo>
                    <a:pt x="315307" y="4225459"/>
                    <a:pt x="0" y="3910152"/>
                    <a:pt x="0" y="3521202"/>
                  </a:cubicBezTo>
                  <a:lnTo>
                    <a:pt x="0" y="704257"/>
                  </a:lnTo>
                  <a:close/>
                </a:path>
              </a:pathLst>
            </a:custGeom>
            <a:solidFill>
              <a:schemeClr val="accent1"/>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324289" tIns="324289" rIns="324289" bIns="324289" spcCol="1270" anchor="ctr"/>
            <a:lstStyle/>
            <a:p>
              <a:pPr defTabSz="1442720">
                <a:lnSpc>
                  <a:spcPct val="90000"/>
                </a:lnSpc>
                <a:spcAft>
                  <a:spcPct val="35000"/>
                </a:spcAft>
                <a:defRPr/>
              </a:pPr>
              <a:endParaRPr lang="en-US" sz="3215">
                <a:latin typeface="微软雅黑" panose="020B0503020204020204" pitchFamily="34" charset="-122"/>
                <a:ea typeface="微软雅黑" panose="020B0503020204020204" pitchFamily="34" charset="-122"/>
              </a:endParaRPr>
            </a:p>
          </p:txBody>
        </p:sp>
        <p:sp>
          <p:nvSpPr>
            <p:cNvPr id="18" name="AutoShape 19"/>
            <p:cNvSpPr/>
            <p:nvPr/>
          </p:nvSpPr>
          <p:spPr bwMode="auto">
            <a:xfrm>
              <a:off x="9502775" y="5229225"/>
              <a:ext cx="1062038" cy="1060450"/>
            </a:xfrm>
            <a:custGeom>
              <a:avLst/>
              <a:gdLst>
                <a:gd name="T0" fmla="*/ 10800 w 21600"/>
                <a:gd name="T1" fmla="*/ 10789 h 21579"/>
                <a:gd name="T2" fmla="*/ 10800 w 21600"/>
                <a:gd name="T3" fmla="*/ 10789 h 21579"/>
                <a:gd name="T4" fmla="*/ 10800 w 21600"/>
                <a:gd name="T5" fmla="*/ 10789 h 21579"/>
                <a:gd name="T6" fmla="*/ 10800 w 21600"/>
                <a:gd name="T7" fmla="*/ 10789 h 21579"/>
              </a:gdLst>
              <a:ahLst/>
              <a:cxnLst>
                <a:cxn ang="0">
                  <a:pos x="T0" y="T1"/>
                </a:cxn>
                <a:cxn ang="0">
                  <a:pos x="T2" y="T3"/>
                </a:cxn>
                <a:cxn ang="0">
                  <a:pos x="T4" y="T5"/>
                </a:cxn>
                <a:cxn ang="0">
                  <a:pos x="T6" y="T7"/>
                </a:cxn>
              </a:cxnLst>
              <a:rect l="0" t="0" r="r" b="b"/>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chemeClr val="bg1"/>
            </a:solidFill>
            <a:ln>
              <a:noFill/>
            </a:ln>
            <a:effectLst/>
          </p:spPr>
          <p:txBody>
            <a:bodyPr lIns="72569" tIns="72569" rIns="72569" bIns="72569" anchor="ctr"/>
            <a:lstStyle/>
            <a:p>
              <a:pPr defTabSz="456565">
                <a:defRPr/>
              </a:pPr>
              <a:endParaRPr lang="es-ES" sz="2930" dirty="0">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sym typeface="Gill Sans" charset="0"/>
              </a:endParaRPr>
            </a:p>
          </p:txBody>
        </p:sp>
        <p:sp>
          <p:nvSpPr>
            <p:cNvPr id="24" name="TextBox 33"/>
            <p:cNvSpPr txBox="1">
              <a:spLocks noChangeArrowheads="1"/>
            </p:cNvSpPr>
            <p:nvPr/>
          </p:nvSpPr>
          <p:spPr bwMode="auto">
            <a:xfrm>
              <a:off x="8652491" y="6280151"/>
              <a:ext cx="2627669" cy="74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ctr"/>
              <a:r>
                <a:rPr lang="en-US" altLang="zh-CN" sz="1570" b="1">
                  <a:solidFill>
                    <a:schemeClr val="bg1"/>
                  </a:solidFill>
                  <a:latin typeface="微软雅黑" panose="020B0503020204020204" pitchFamily="34" charset="-122"/>
                  <a:ea typeface="微软雅黑" panose="020B0503020204020204" pitchFamily="34" charset="-122"/>
                </a:rPr>
                <a:t>Marketing</a:t>
              </a:r>
              <a:endParaRPr lang="id-ID" sz="1570" b="1">
                <a:solidFill>
                  <a:schemeClr val="bg1"/>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5901532" y="2271200"/>
            <a:ext cx="1555750" cy="1552180"/>
            <a:chOff x="11803063" y="4537075"/>
            <a:chExt cx="3111500" cy="3111500"/>
          </a:xfrm>
        </p:grpSpPr>
        <p:sp>
          <p:nvSpPr>
            <p:cNvPr id="17" name="Freeform 103"/>
            <p:cNvSpPr/>
            <p:nvPr/>
          </p:nvSpPr>
          <p:spPr>
            <a:xfrm>
              <a:off x="11803063" y="4537075"/>
              <a:ext cx="3111500" cy="3111500"/>
            </a:xfrm>
            <a:custGeom>
              <a:avLst/>
              <a:gdLst>
                <a:gd name="connsiteX0" fmla="*/ 0 w 4225459"/>
                <a:gd name="connsiteY0" fmla="*/ 704257 h 4225459"/>
                <a:gd name="connsiteX1" fmla="*/ 704257 w 4225459"/>
                <a:gd name="connsiteY1" fmla="*/ 0 h 4225459"/>
                <a:gd name="connsiteX2" fmla="*/ 3521202 w 4225459"/>
                <a:gd name="connsiteY2" fmla="*/ 0 h 4225459"/>
                <a:gd name="connsiteX3" fmla="*/ 4225459 w 4225459"/>
                <a:gd name="connsiteY3" fmla="*/ 704257 h 4225459"/>
                <a:gd name="connsiteX4" fmla="*/ 4225459 w 4225459"/>
                <a:gd name="connsiteY4" fmla="*/ 3521202 h 4225459"/>
                <a:gd name="connsiteX5" fmla="*/ 3521202 w 4225459"/>
                <a:gd name="connsiteY5" fmla="*/ 4225459 h 4225459"/>
                <a:gd name="connsiteX6" fmla="*/ 704257 w 4225459"/>
                <a:gd name="connsiteY6" fmla="*/ 4225459 h 4225459"/>
                <a:gd name="connsiteX7" fmla="*/ 0 w 4225459"/>
                <a:gd name="connsiteY7" fmla="*/ 3521202 h 4225459"/>
                <a:gd name="connsiteX8" fmla="*/ 0 w 4225459"/>
                <a:gd name="connsiteY8" fmla="*/ 704257 h 422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5459" h="4225459">
                  <a:moveTo>
                    <a:pt x="0" y="704257"/>
                  </a:moveTo>
                  <a:cubicBezTo>
                    <a:pt x="0" y="315307"/>
                    <a:pt x="315307" y="0"/>
                    <a:pt x="704257" y="0"/>
                  </a:cubicBezTo>
                  <a:lnTo>
                    <a:pt x="3521202" y="0"/>
                  </a:lnTo>
                  <a:cubicBezTo>
                    <a:pt x="3910152" y="0"/>
                    <a:pt x="4225459" y="315307"/>
                    <a:pt x="4225459" y="704257"/>
                  </a:cubicBezTo>
                  <a:lnTo>
                    <a:pt x="4225459" y="3521202"/>
                  </a:lnTo>
                  <a:cubicBezTo>
                    <a:pt x="4225459" y="3910152"/>
                    <a:pt x="3910152" y="4225459"/>
                    <a:pt x="3521202" y="4225459"/>
                  </a:cubicBezTo>
                  <a:lnTo>
                    <a:pt x="704257" y="4225459"/>
                  </a:lnTo>
                  <a:cubicBezTo>
                    <a:pt x="315307" y="4225459"/>
                    <a:pt x="0" y="3910152"/>
                    <a:pt x="0" y="3521202"/>
                  </a:cubicBezTo>
                  <a:lnTo>
                    <a:pt x="0" y="704257"/>
                  </a:lnTo>
                  <a:close/>
                </a:path>
              </a:pathLst>
            </a:custGeom>
            <a:solidFill>
              <a:schemeClr val="accent2"/>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324289" tIns="324289" rIns="324289" bIns="324289" spcCol="1270" anchor="ctr"/>
            <a:lstStyle/>
            <a:p>
              <a:pPr defTabSz="1442720">
                <a:lnSpc>
                  <a:spcPct val="90000"/>
                </a:lnSpc>
                <a:spcAft>
                  <a:spcPct val="35000"/>
                </a:spcAft>
                <a:defRPr/>
              </a:pPr>
              <a:endParaRPr lang="en-US" sz="3215">
                <a:latin typeface="微软雅黑" panose="020B0503020204020204" pitchFamily="34" charset="-122"/>
                <a:ea typeface="微软雅黑" panose="020B0503020204020204" pitchFamily="34" charset="-122"/>
              </a:endParaRPr>
            </a:p>
          </p:txBody>
        </p:sp>
        <p:sp>
          <p:nvSpPr>
            <p:cNvPr id="20" name="Freeform 744"/>
            <p:cNvSpPr>
              <a:spLocks noChangeArrowheads="1"/>
            </p:cNvSpPr>
            <p:nvPr/>
          </p:nvSpPr>
          <p:spPr bwMode="auto">
            <a:xfrm>
              <a:off x="12841288" y="5370513"/>
              <a:ext cx="925512" cy="925512"/>
            </a:xfrm>
            <a:custGeom>
              <a:avLst/>
              <a:gdLst>
                <a:gd name="T0" fmla="*/ 462023 w 561"/>
                <a:gd name="T1" fmla="*/ 0 h 561"/>
                <a:gd name="T2" fmla="*/ 462023 w 561"/>
                <a:gd name="T3" fmla="*/ 0 h 561"/>
                <a:gd name="T4" fmla="*/ 0 w 561"/>
                <a:gd name="T5" fmla="*/ 462148 h 561"/>
                <a:gd name="T6" fmla="*/ 462023 w 561"/>
                <a:gd name="T7" fmla="*/ 924296 h 561"/>
                <a:gd name="T8" fmla="*/ 924047 w 561"/>
                <a:gd name="T9" fmla="*/ 462148 h 561"/>
                <a:gd name="T10" fmla="*/ 462023 w 561"/>
                <a:gd name="T11" fmla="*/ 0 h 561"/>
                <a:gd name="T12" fmla="*/ 404271 w 561"/>
                <a:gd name="T13" fmla="*/ 587588 h 561"/>
                <a:gd name="T14" fmla="*/ 404271 w 561"/>
                <a:gd name="T15" fmla="*/ 587588 h 561"/>
                <a:gd name="T16" fmla="*/ 462023 w 561"/>
                <a:gd name="T17" fmla="*/ 607395 h 561"/>
                <a:gd name="T18" fmla="*/ 595680 w 561"/>
                <a:gd name="T19" fmla="*/ 607395 h 561"/>
                <a:gd name="T20" fmla="*/ 653433 w 561"/>
                <a:gd name="T21" fmla="*/ 635454 h 561"/>
                <a:gd name="T22" fmla="*/ 673234 w 561"/>
                <a:gd name="T23" fmla="*/ 683319 h 561"/>
                <a:gd name="T24" fmla="*/ 653433 w 561"/>
                <a:gd name="T25" fmla="*/ 731185 h 561"/>
                <a:gd name="T26" fmla="*/ 595680 w 561"/>
                <a:gd name="T27" fmla="*/ 750991 h 561"/>
                <a:gd name="T28" fmla="*/ 462023 w 561"/>
                <a:gd name="T29" fmla="*/ 750991 h 561"/>
                <a:gd name="T30" fmla="*/ 308566 w 561"/>
                <a:gd name="T31" fmla="*/ 693222 h 561"/>
                <a:gd name="T32" fmla="*/ 240912 w 561"/>
                <a:gd name="T33" fmla="*/ 539723 h 561"/>
                <a:gd name="T34" fmla="*/ 240912 w 561"/>
                <a:gd name="T35" fmla="*/ 250880 h 561"/>
                <a:gd name="T36" fmla="*/ 259063 w 561"/>
                <a:gd name="T37" fmla="*/ 203015 h 561"/>
                <a:gd name="T38" fmla="*/ 316816 w 561"/>
                <a:gd name="T39" fmla="*/ 173306 h 561"/>
                <a:gd name="T40" fmla="*/ 366319 w 561"/>
                <a:gd name="T41" fmla="*/ 203015 h 561"/>
                <a:gd name="T42" fmla="*/ 384470 w 561"/>
                <a:gd name="T43" fmla="*/ 250880 h 561"/>
                <a:gd name="T44" fmla="*/ 384470 w 561"/>
                <a:gd name="T45" fmla="*/ 318552 h 561"/>
                <a:gd name="T46" fmla="*/ 595680 w 561"/>
                <a:gd name="T47" fmla="*/ 318552 h 561"/>
                <a:gd name="T48" fmla="*/ 653433 w 561"/>
                <a:gd name="T49" fmla="*/ 346611 h 561"/>
                <a:gd name="T50" fmla="*/ 673234 w 561"/>
                <a:gd name="T51" fmla="*/ 394477 h 561"/>
                <a:gd name="T52" fmla="*/ 653433 w 561"/>
                <a:gd name="T53" fmla="*/ 442342 h 561"/>
                <a:gd name="T54" fmla="*/ 595680 w 561"/>
                <a:gd name="T55" fmla="*/ 462148 h 561"/>
                <a:gd name="T56" fmla="*/ 384470 w 561"/>
                <a:gd name="T57" fmla="*/ 462148 h 561"/>
                <a:gd name="T58" fmla="*/ 384470 w 561"/>
                <a:gd name="T59" fmla="*/ 539723 h 561"/>
                <a:gd name="T60" fmla="*/ 404271 w 561"/>
                <a:gd name="T61" fmla="*/ 587588 h 56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61" h="561">
                  <a:moveTo>
                    <a:pt x="280" y="0"/>
                  </a:moveTo>
                  <a:lnTo>
                    <a:pt x="280" y="0"/>
                  </a:lnTo>
                  <a:cubicBezTo>
                    <a:pt x="123" y="0"/>
                    <a:pt x="0" y="129"/>
                    <a:pt x="0" y="280"/>
                  </a:cubicBezTo>
                  <a:cubicBezTo>
                    <a:pt x="0" y="437"/>
                    <a:pt x="123" y="560"/>
                    <a:pt x="280" y="560"/>
                  </a:cubicBezTo>
                  <a:cubicBezTo>
                    <a:pt x="431" y="560"/>
                    <a:pt x="560" y="437"/>
                    <a:pt x="560" y="280"/>
                  </a:cubicBezTo>
                  <a:cubicBezTo>
                    <a:pt x="560" y="129"/>
                    <a:pt x="431" y="0"/>
                    <a:pt x="280" y="0"/>
                  </a:cubicBezTo>
                  <a:close/>
                  <a:moveTo>
                    <a:pt x="245" y="356"/>
                  </a:moveTo>
                  <a:lnTo>
                    <a:pt x="245" y="356"/>
                  </a:lnTo>
                  <a:cubicBezTo>
                    <a:pt x="257" y="368"/>
                    <a:pt x="268" y="368"/>
                    <a:pt x="280" y="368"/>
                  </a:cubicBezTo>
                  <a:cubicBezTo>
                    <a:pt x="361" y="368"/>
                    <a:pt x="361" y="368"/>
                    <a:pt x="361" y="368"/>
                  </a:cubicBezTo>
                  <a:cubicBezTo>
                    <a:pt x="379" y="368"/>
                    <a:pt x="385" y="373"/>
                    <a:pt x="396" y="385"/>
                  </a:cubicBezTo>
                  <a:cubicBezTo>
                    <a:pt x="402" y="391"/>
                    <a:pt x="408" y="402"/>
                    <a:pt x="408" y="414"/>
                  </a:cubicBezTo>
                  <a:cubicBezTo>
                    <a:pt x="408" y="426"/>
                    <a:pt x="402" y="437"/>
                    <a:pt x="396" y="443"/>
                  </a:cubicBezTo>
                  <a:cubicBezTo>
                    <a:pt x="385" y="455"/>
                    <a:pt x="379" y="455"/>
                    <a:pt x="361" y="455"/>
                  </a:cubicBezTo>
                  <a:cubicBezTo>
                    <a:pt x="280" y="455"/>
                    <a:pt x="280" y="455"/>
                    <a:pt x="280" y="455"/>
                  </a:cubicBezTo>
                  <a:cubicBezTo>
                    <a:pt x="239" y="455"/>
                    <a:pt x="210" y="443"/>
                    <a:pt x="187" y="420"/>
                  </a:cubicBezTo>
                  <a:cubicBezTo>
                    <a:pt x="157" y="391"/>
                    <a:pt x="146" y="362"/>
                    <a:pt x="146" y="327"/>
                  </a:cubicBezTo>
                  <a:cubicBezTo>
                    <a:pt x="146" y="152"/>
                    <a:pt x="146" y="152"/>
                    <a:pt x="146" y="152"/>
                  </a:cubicBezTo>
                  <a:cubicBezTo>
                    <a:pt x="146" y="140"/>
                    <a:pt x="152" y="129"/>
                    <a:pt x="157" y="123"/>
                  </a:cubicBezTo>
                  <a:cubicBezTo>
                    <a:pt x="169" y="111"/>
                    <a:pt x="181" y="105"/>
                    <a:pt x="192" y="105"/>
                  </a:cubicBezTo>
                  <a:cubicBezTo>
                    <a:pt x="204" y="105"/>
                    <a:pt x="210" y="111"/>
                    <a:pt x="222" y="123"/>
                  </a:cubicBezTo>
                  <a:cubicBezTo>
                    <a:pt x="227" y="129"/>
                    <a:pt x="233" y="140"/>
                    <a:pt x="233" y="152"/>
                  </a:cubicBezTo>
                  <a:cubicBezTo>
                    <a:pt x="233" y="193"/>
                    <a:pt x="233" y="193"/>
                    <a:pt x="233" y="193"/>
                  </a:cubicBezTo>
                  <a:cubicBezTo>
                    <a:pt x="361" y="193"/>
                    <a:pt x="361" y="193"/>
                    <a:pt x="361" y="193"/>
                  </a:cubicBezTo>
                  <a:cubicBezTo>
                    <a:pt x="379" y="193"/>
                    <a:pt x="385" y="199"/>
                    <a:pt x="396" y="210"/>
                  </a:cubicBezTo>
                  <a:cubicBezTo>
                    <a:pt x="402" y="216"/>
                    <a:pt x="408" y="228"/>
                    <a:pt x="408" y="239"/>
                  </a:cubicBezTo>
                  <a:cubicBezTo>
                    <a:pt x="408" y="251"/>
                    <a:pt x="402" y="263"/>
                    <a:pt x="396" y="268"/>
                  </a:cubicBezTo>
                  <a:cubicBezTo>
                    <a:pt x="385" y="280"/>
                    <a:pt x="379" y="280"/>
                    <a:pt x="361" y="280"/>
                  </a:cubicBezTo>
                  <a:cubicBezTo>
                    <a:pt x="233" y="280"/>
                    <a:pt x="233" y="280"/>
                    <a:pt x="233" y="280"/>
                  </a:cubicBezTo>
                  <a:cubicBezTo>
                    <a:pt x="233" y="327"/>
                    <a:pt x="233" y="327"/>
                    <a:pt x="233" y="327"/>
                  </a:cubicBezTo>
                  <a:cubicBezTo>
                    <a:pt x="233" y="338"/>
                    <a:pt x="239" y="350"/>
                    <a:pt x="245" y="35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lIns="108853" tIns="54427" rIns="108853" bIns="54427" anchor="ctr"/>
            <a:lstStyle/>
            <a:p>
              <a:endParaRPr lang="zh-CN" altLang="en-US" sz="1285">
                <a:latin typeface="微软雅黑" panose="020B0503020204020204" pitchFamily="34" charset="-122"/>
                <a:ea typeface="微软雅黑" panose="020B0503020204020204" pitchFamily="34" charset="-122"/>
              </a:endParaRPr>
            </a:p>
          </p:txBody>
        </p:sp>
        <p:sp>
          <p:nvSpPr>
            <p:cNvPr id="25" name="TextBox 34"/>
            <p:cNvSpPr txBox="1">
              <a:spLocks noChangeArrowheads="1"/>
            </p:cNvSpPr>
            <p:nvPr/>
          </p:nvSpPr>
          <p:spPr bwMode="auto">
            <a:xfrm>
              <a:off x="12494739" y="6280151"/>
              <a:ext cx="1717036" cy="74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ctr"/>
              <a:r>
                <a:rPr lang="en-US" altLang="zh-CN" sz="1570" b="1">
                  <a:solidFill>
                    <a:schemeClr val="bg1"/>
                  </a:solidFill>
                  <a:latin typeface="微软雅黑" panose="020B0503020204020204" pitchFamily="34" charset="-122"/>
                  <a:ea typeface="微软雅黑" panose="020B0503020204020204" pitchFamily="34" charset="-122"/>
                </a:rPr>
                <a:t>Social</a:t>
              </a:r>
              <a:endParaRPr lang="id-ID" sz="1570" b="1">
                <a:solidFill>
                  <a:schemeClr val="bg1"/>
                </a:solidFill>
                <a:latin typeface="微软雅黑" panose="020B0503020204020204" pitchFamily="34" charset="-122"/>
                <a:ea typeface="微软雅黑" panose="020B0503020204020204" pitchFamily="34" charset="-122"/>
              </a:endParaRPr>
            </a:p>
          </p:txBody>
        </p:sp>
      </p:grpSp>
      <p:sp>
        <p:nvSpPr>
          <p:cNvPr id="32" name="Shape 1435"/>
          <p:cNvSpPr txBox="1"/>
          <p:nvPr/>
        </p:nvSpPr>
        <p:spPr>
          <a:xfrm>
            <a:off x="11435018" y="6411683"/>
            <a:ext cx="390525" cy="381430"/>
          </a:xfrm>
          <a:prstGeom prst="rect">
            <a:avLst/>
          </a:prstGeom>
        </p:spPr>
        <p:txBody>
          <a:bodyPr lIns="45676" tIns="22838" rIns="45676" bIns="22838"/>
          <a:lstStyle>
            <a:lvl1pPr algn="ctr" defTabSz="408305">
              <a:defRPr sz="3500">
                <a:latin typeface="+mn-lt"/>
                <a:ea typeface="+mn-ea"/>
                <a:cs typeface="+mn-cs"/>
                <a:sym typeface="Helvetica Light"/>
              </a:defRPr>
            </a:lvl1pPr>
            <a:lvl2pPr indent="160020" algn="ctr" defTabSz="408305">
              <a:defRPr sz="3500">
                <a:latin typeface="+mn-lt"/>
                <a:ea typeface="+mn-ea"/>
                <a:cs typeface="+mn-cs"/>
                <a:sym typeface="Helvetica Light"/>
              </a:defRPr>
            </a:lvl2pPr>
            <a:lvl3pPr indent="319405" algn="ctr" defTabSz="408305">
              <a:defRPr sz="3500">
                <a:latin typeface="+mn-lt"/>
                <a:ea typeface="+mn-ea"/>
                <a:cs typeface="+mn-cs"/>
                <a:sym typeface="Helvetica Light"/>
              </a:defRPr>
            </a:lvl3pPr>
            <a:lvl4pPr indent="479425" algn="ctr" defTabSz="408305">
              <a:defRPr sz="3500">
                <a:latin typeface="+mn-lt"/>
                <a:ea typeface="+mn-ea"/>
                <a:cs typeface="+mn-cs"/>
                <a:sym typeface="Helvetica Light"/>
              </a:defRPr>
            </a:lvl4pPr>
            <a:lvl5pPr indent="639445" algn="ctr" defTabSz="408305">
              <a:defRPr sz="3500">
                <a:latin typeface="+mn-lt"/>
                <a:ea typeface="+mn-ea"/>
                <a:cs typeface="+mn-cs"/>
                <a:sym typeface="Helvetica Light"/>
              </a:defRPr>
            </a:lvl5pPr>
            <a:lvl6pPr indent="799465" algn="ctr" defTabSz="408305">
              <a:defRPr sz="3500">
                <a:latin typeface="+mn-lt"/>
                <a:ea typeface="+mn-ea"/>
                <a:cs typeface="+mn-cs"/>
                <a:sym typeface="Helvetica Light"/>
              </a:defRPr>
            </a:lvl6pPr>
            <a:lvl7pPr indent="958850" algn="ctr" defTabSz="408305">
              <a:defRPr sz="3500">
                <a:latin typeface="+mn-lt"/>
                <a:ea typeface="+mn-ea"/>
                <a:cs typeface="+mn-cs"/>
                <a:sym typeface="Helvetica Light"/>
              </a:defRPr>
            </a:lvl7pPr>
            <a:lvl8pPr indent="1118870" algn="ctr" defTabSz="408305">
              <a:defRPr sz="3500">
                <a:latin typeface="+mn-lt"/>
                <a:ea typeface="+mn-ea"/>
                <a:cs typeface="+mn-cs"/>
                <a:sym typeface="Helvetica Light"/>
              </a:defRPr>
            </a:lvl8pPr>
            <a:lvl9pPr indent="1278890" algn="ctr" defTabSz="408305">
              <a:defRPr sz="3500">
                <a:latin typeface="+mn-lt"/>
                <a:ea typeface="+mn-ea"/>
                <a:cs typeface="+mn-cs"/>
                <a:sym typeface="Helvetica Light"/>
              </a:defRPr>
            </a:lvl9pPr>
          </a:lstStyle>
          <a:p>
            <a:pPr>
              <a:defRPr sz="1800">
                <a:solidFill>
                  <a:srgbClr val="000000"/>
                </a:solidFill>
              </a:defRPr>
            </a:pPr>
            <a:fld id="{86CB4B4D-7CA3-9044-876B-883B54F8677D}" type="slidenum">
              <a:rPr lang="en-US" altLang="zh-CN" sz="1430">
                <a:solidFill>
                  <a:schemeClr val="bg1">
                    <a:lumMod val="75000"/>
                  </a:schemeClr>
                </a:solidFill>
                <a:latin typeface="微软雅黑" panose="020B0503020204020204" pitchFamily="34" charset="-122"/>
                <a:ea typeface="微软雅黑" panose="020B0503020204020204" pitchFamily="34" charset="-122"/>
              </a:rPr>
            </a:fld>
            <a:endParaRPr lang="en-US" altLang="zh-CN" sz="1430">
              <a:solidFill>
                <a:schemeClr val="bg1">
                  <a:lumMod val="75000"/>
                </a:schemeClr>
              </a:solidFill>
              <a:latin typeface="微软雅黑" panose="020B0503020204020204" pitchFamily="34" charset="-122"/>
              <a:ea typeface="微软雅黑" panose="020B0503020204020204" pitchFamily="34" charset="-122"/>
            </a:endParaRPr>
          </a:p>
        </p:txBody>
      </p:sp>
      <p:sp>
        <p:nvSpPr>
          <p:cNvPr id="33" name="标题 1"/>
          <p:cNvSpPr txBox="1"/>
          <p:nvPr/>
        </p:nvSpPr>
        <p:spPr>
          <a:xfrm>
            <a:off x="777240" y="258445"/>
            <a:ext cx="10515600" cy="36639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400" kern="1200">
                <a:solidFill>
                  <a:srgbClr val="728937"/>
                </a:solidFill>
                <a:latin typeface="+mj-lt"/>
                <a:ea typeface="+mj-ea"/>
                <a:cs typeface="+mj-cs"/>
              </a:defRPr>
            </a:lvl1p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par>
                                <p:cTn id="18" presetID="3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par>
                                <p:cTn id="24" presetID="31"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1000" fill="hold"/>
                                        <p:tgtEl>
                                          <p:spTgt spid="26"/>
                                        </p:tgtEl>
                                        <p:attrNameLst>
                                          <p:attrName>ppt_w</p:attrName>
                                        </p:attrNameLst>
                                      </p:cBhvr>
                                      <p:tavLst>
                                        <p:tav tm="0">
                                          <p:val>
                                            <p:fltVal val="0"/>
                                          </p:val>
                                        </p:tav>
                                        <p:tav tm="100000">
                                          <p:val>
                                            <p:strVal val="#ppt_w"/>
                                          </p:val>
                                        </p:tav>
                                      </p:tavLst>
                                    </p:anim>
                                    <p:anim calcmode="lin" valueType="num">
                                      <p:cBhvr>
                                        <p:cTn id="27" dur="1000" fill="hold"/>
                                        <p:tgtEl>
                                          <p:spTgt spid="26"/>
                                        </p:tgtEl>
                                        <p:attrNameLst>
                                          <p:attrName>ppt_h</p:attrName>
                                        </p:attrNameLst>
                                      </p:cBhvr>
                                      <p:tavLst>
                                        <p:tav tm="0">
                                          <p:val>
                                            <p:fltVal val="0"/>
                                          </p:val>
                                        </p:tav>
                                        <p:tav tm="100000">
                                          <p:val>
                                            <p:strVal val="#ppt_h"/>
                                          </p:val>
                                        </p:tav>
                                      </p:tavLst>
                                    </p:anim>
                                    <p:anim calcmode="lin" valueType="num">
                                      <p:cBhvr>
                                        <p:cTn id="28" dur="1000" fill="hold"/>
                                        <p:tgtEl>
                                          <p:spTgt spid="26"/>
                                        </p:tgtEl>
                                        <p:attrNameLst>
                                          <p:attrName>style.rotation</p:attrName>
                                        </p:attrNameLst>
                                      </p:cBhvr>
                                      <p:tavLst>
                                        <p:tav tm="0">
                                          <p:val>
                                            <p:fltVal val="90"/>
                                          </p:val>
                                        </p:tav>
                                        <p:tav tm="100000">
                                          <p:val>
                                            <p:fltVal val="0"/>
                                          </p:val>
                                        </p:tav>
                                      </p:tavLst>
                                    </p:anim>
                                    <p:animEffect transition="in" filter="fade">
                                      <p:cBhvr>
                                        <p:cTn id="29" dur="1000"/>
                                        <p:tgtEl>
                                          <p:spTgt spid="26"/>
                                        </p:tgtEl>
                                      </p:cBhvr>
                                    </p:animEffect>
                                  </p:childTnLst>
                                </p:cTn>
                              </p:par>
                              <p:par>
                                <p:cTn id="30" presetID="31"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fltVal val="0"/>
                                          </p:val>
                                        </p:tav>
                                        <p:tav tm="100000">
                                          <p:val>
                                            <p:strVal val="#ppt_w"/>
                                          </p:val>
                                        </p:tav>
                                      </p:tavLst>
                                    </p:anim>
                                    <p:anim calcmode="lin" valueType="num">
                                      <p:cBhvr>
                                        <p:cTn id="33" dur="1000" fill="hold"/>
                                        <p:tgtEl>
                                          <p:spTgt spid="12"/>
                                        </p:tgtEl>
                                        <p:attrNameLst>
                                          <p:attrName>ppt_h</p:attrName>
                                        </p:attrNameLst>
                                      </p:cBhvr>
                                      <p:tavLst>
                                        <p:tav tm="0">
                                          <p:val>
                                            <p:fltVal val="0"/>
                                          </p:val>
                                        </p:tav>
                                        <p:tav tm="100000">
                                          <p:val>
                                            <p:strVal val="#ppt_h"/>
                                          </p:val>
                                        </p:tav>
                                      </p:tavLst>
                                    </p:anim>
                                    <p:anim calcmode="lin" valueType="num">
                                      <p:cBhvr>
                                        <p:cTn id="34" dur="1000" fill="hold"/>
                                        <p:tgtEl>
                                          <p:spTgt spid="12"/>
                                        </p:tgtEl>
                                        <p:attrNameLst>
                                          <p:attrName>style.rotation</p:attrName>
                                        </p:attrNameLst>
                                      </p:cBhvr>
                                      <p:tavLst>
                                        <p:tav tm="0">
                                          <p:val>
                                            <p:fltVal val="90"/>
                                          </p:val>
                                        </p:tav>
                                        <p:tav tm="100000">
                                          <p:val>
                                            <p:fltVal val="0"/>
                                          </p:val>
                                        </p:tav>
                                      </p:tavLst>
                                    </p:anim>
                                    <p:animEffect transition="in" filter="fade">
                                      <p:cBhvr>
                                        <p:cTn id="35" dur="1000"/>
                                        <p:tgtEl>
                                          <p:spTgt spid="12"/>
                                        </p:tgtEl>
                                      </p:cBhvr>
                                    </p:animEffect>
                                  </p:childTnLst>
                                </p:cTn>
                              </p:par>
                            </p:childTnLst>
                          </p:cTn>
                        </p:par>
                        <p:par>
                          <p:cTn id="36" fill="hold">
                            <p:stCondLst>
                              <p:cond delay="2000"/>
                            </p:stCondLst>
                            <p:childTnLst>
                              <p:par>
                                <p:cTn id="37" presetID="2" presetClass="entr" presetSubtype="8"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0-#ppt_w/2"/>
                                          </p:val>
                                        </p:tav>
                                        <p:tav tm="100000">
                                          <p:val>
                                            <p:strVal val="#ppt_x"/>
                                          </p:val>
                                        </p:tav>
                                      </p:tavLst>
                                    </p:anim>
                                    <p:anim calcmode="lin" valueType="num">
                                      <p:cBhvr additive="base">
                                        <p:cTn id="40" dur="500" fill="hold"/>
                                        <p:tgtEl>
                                          <p:spTgt spid="27"/>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0-#ppt_w/2"/>
                                          </p:val>
                                        </p:tav>
                                        <p:tav tm="100000">
                                          <p:val>
                                            <p:strVal val="#ppt_x"/>
                                          </p:val>
                                        </p:tav>
                                      </p:tavLst>
                                    </p:anim>
                                    <p:anim calcmode="lin" valueType="num">
                                      <p:cBhvr additive="base">
                                        <p:cTn id="44" dur="500" fill="hold"/>
                                        <p:tgtEl>
                                          <p:spTgt spid="28"/>
                                        </p:tgtEl>
                                        <p:attrNameLst>
                                          <p:attrName>ppt_y</p:attrName>
                                        </p:attrNameLst>
                                      </p:cBhvr>
                                      <p:tavLst>
                                        <p:tav tm="0">
                                          <p:val>
                                            <p:strVal val="#ppt_y"/>
                                          </p:val>
                                        </p:tav>
                                        <p:tav tm="100000">
                                          <p:val>
                                            <p:strVal val="#ppt_y"/>
                                          </p:val>
                                        </p:tav>
                                      </p:tavLst>
                                    </p:anim>
                                  </p:childTnLst>
                                </p:cTn>
                              </p:par>
                            </p:childTnLst>
                          </p:cTn>
                        </p:par>
                        <p:par>
                          <p:cTn id="45" fill="hold">
                            <p:stCondLst>
                              <p:cond delay="2500"/>
                            </p:stCondLst>
                            <p:childTnLst>
                              <p:par>
                                <p:cTn id="46" presetID="2" presetClass="entr" presetSubtype="2" fill="hold" nodeType="afterEffect">
                                  <p:stCondLst>
                                    <p:cond delay="0"/>
                                  </p:stCondLst>
                                  <p:childTnLst>
                                    <p:set>
                                      <p:cBhvr>
                                        <p:cTn id="47" dur="1" fill="hold">
                                          <p:stCondLst>
                                            <p:cond delay="0"/>
                                          </p:stCondLst>
                                        </p:cTn>
                                        <p:tgtEl>
                                          <p:spTgt spid="30"/>
                                        </p:tgtEl>
                                        <p:attrNameLst>
                                          <p:attrName>style.visibility</p:attrName>
                                        </p:attrNameLst>
                                      </p:cBhvr>
                                      <p:to>
                                        <p:strVal val="visible"/>
                                      </p:to>
                                    </p:set>
                                    <p:anim calcmode="lin" valueType="num">
                                      <p:cBhvr additive="base">
                                        <p:cTn id="48" dur="500" fill="hold"/>
                                        <p:tgtEl>
                                          <p:spTgt spid="30"/>
                                        </p:tgtEl>
                                        <p:attrNameLst>
                                          <p:attrName>ppt_x</p:attrName>
                                        </p:attrNameLst>
                                      </p:cBhvr>
                                      <p:tavLst>
                                        <p:tav tm="0">
                                          <p:val>
                                            <p:strVal val="1+#ppt_w/2"/>
                                          </p:val>
                                        </p:tav>
                                        <p:tav tm="100000">
                                          <p:val>
                                            <p:strVal val="#ppt_x"/>
                                          </p:val>
                                        </p:tav>
                                      </p:tavLst>
                                    </p:anim>
                                    <p:anim calcmode="lin" valueType="num">
                                      <p:cBhvr additive="base">
                                        <p:cTn id="49" dur="500" fill="hold"/>
                                        <p:tgtEl>
                                          <p:spTgt spid="30"/>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additive="base">
                                        <p:cTn id="52" dur="500" fill="hold"/>
                                        <p:tgtEl>
                                          <p:spTgt spid="29"/>
                                        </p:tgtEl>
                                        <p:attrNameLst>
                                          <p:attrName>ppt_x</p:attrName>
                                        </p:attrNameLst>
                                      </p:cBhvr>
                                      <p:tavLst>
                                        <p:tav tm="0">
                                          <p:val>
                                            <p:strVal val="1+#ppt_w/2"/>
                                          </p:val>
                                        </p:tav>
                                        <p:tav tm="100000">
                                          <p:val>
                                            <p:strVal val="#ppt_x"/>
                                          </p:val>
                                        </p:tav>
                                      </p:tavLst>
                                    </p:anim>
                                    <p:anim calcmode="lin" valueType="num">
                                      <p:cBhvr additive="base">
                                        <p:cTn id="53"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5272064" y="4698960"/>
            <a:ext cx="1228725" cy="1058017"/>
            <a:chOff x="10544127" y="9403763"/>
            <a:chExt cx="2457450" cy="2120900"/>
          </a:xfrm>
        </p:grpSpPr>
        <p:sp>
          <p:nvSpPr>
            <p:cNvPr id="7" name="Hexagon 195"/>
            <p:cNvSpPr/>
            <p:nvPr/>
          </p:nvSpPr>
          <p:spPr>
            <a:xfrm>
              <a:off x="10544127" y="9403763"/>
              <a:ext cx="2457450" cy="2120900"/>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6" tIns="65314" rIns="130626" bIns="65314" anchor="ctr"/>
            <a:lstStyle/>
            <a:p>
              <a:pPr algn="ctr"/>
              <a:endParaRPr lang="zh-CN" altLang="zh-CN" sz="4215">
                <a:solidFill>
                  <a:srgbClr val="FFFFFF"/>
                </a:solidFill>
                <a:ea typeface="MS PGothic" panose="020B0600070205080204" pitchFamily="34" charset="-128"/>
              </a:endParaRPr>
            </a:p>
          </p:txBody>
        </p:sp>
        <p:sp>
          <p:nvSpPr>
            <p:cNvPr id="32" name="Freeform 82"/>
            <p:cNvSpPr>
              <a:spLocks noChangeArrowheads="1"/>
            </p:cNvSpPr>
            <p:nvPr/>
          </p:nvSpPr>
          <p:spPr bwMode="auto">
            <a:xfrm>
              <a:off x="11317240" y="10099088"/>
              <a:ext cx="879475" cy="906462"/>
            </a:xfrm>
            <a:custGeom>
              <a:avLst/>
              <a:gdLst>
                <a:gd name="T0" fmla="*/ 460586 w 619"/>
                <a:gd name="T1" fmla="*/ 736515 h 635"/>
                <a:gd name="T2" fmla="*/ 460586 w 619"/>
                <a:gd name="T3" fmla="*/ 736515 h 635"/>
                <a:gd name="T4" fmla="*/ 439262 w 619"/>
                <a:gd name="T5" fmla="*/ 756498 h 635"/>
                <a:gd name="T6" fmla="*/ 460586 w 619"/>
                <a:gd name="T7" fmla="*/ 777908 h 635"/>
                <a:gd name="T8" fmla="*/ 501811 w 619"/>
                <a:gd name="T9" fmla="*/ 756498 h 635"/>
                <a:gd name="T10" fmla="*/ 460586 w 619"/>
                <a:gd name="T11" fmla="*/ 736515 h 635"/>
                <a:gd name="T12" fmla="*/ 292841 w 619"/>
                <a:gd name="T13" fmla="*/ 736515 h 635"/>
                <a:gd name="T14" fmla="*/ 292841 w 619"/>
                <a:gd name="T15" fmla="*/ 736515 h 635"/>
                <a:gd name="T16" fmla="*/ 271518 w 619"/>
                <a:gd name="T17" fmla="*/ 756498 h 635"/>
                <a:gd name="T18" fmla="*/ 292841 w 619"/>
                <a:gd name="T19" fmla="*/ 777908 h 635"/>
                <a:gd name="T20" fmla="*/ 335488 w 619"/>
                <a:gd name="T21" fmla="*/ 756498 h 635"/>
                <a:gd name="T22" fmla="*/ 292841 w 619"/>
                <a:gd name="T23" fmla="*/ 736515 h 635"/>
                <a:gd name="T24" fmla="*/ 355390 w 619"/>
                <a:gd name="T25" fmla="*/ 840712 h 635"/>
                <a:gd name="T26" fmla="*/ 355390 w 619"/>
                <a:gd name="T27" fmla="*/ 840712 h 635"/>
                <a:gd name="T28" fmla="*/ 335488 w 619"/>
                <a:gd name="T29" fmla="*/ 862122 h 635"/>
                <a:gd name="T30" fmla="*/ 355390 w 619"/>
                <a:gd name="T31" fmla="*/ 904943 h 635"/>
                <a:gd name="T32" fmla="*/ 376714 w 619"/>
                <a:gd name="T33" fmla="*/ 862122 h 635"/>
                <a:gd name="T34" fmla="*/ 355390 w 619"/>
                <a:gd name="T35" fmla="*/ 840712 h 635"/>
                <a:gd name="T36" fmla="*/ 523134 w 619"/>
                <a:gd name="T37" fmla="*/ 840712 h 635"/>
                <a:gd name="T38" fmla="*/ 523134 w 619"/>
                <a:gd name="T39" fmla="*/ 840712 h 635"/>
                <a:gd name="T40" fmla="*/ 501811 w 619"/>
                <a:gd name="T41" fmla="*/ 862122 h 635"/>
                <a:gd name="T42" fmla="*/ 523134 w 619"/>
                <a:gd name="T43" fmla="*/ 904943 h 635"/>
                <a:gd name="T44" fmla="*/ 544458 w 619"/>
                <a:gd name="T45" fmla="*/ 862122 h 635"/>
                <a:gd name="T46" fmla="*/ 523134 w 619"/>
                <a:gd name="T47" fmla="*/ 840712 h 635"/>
                <a:gd name="T48" fmla="*/ 626908 w 619"/>
                <a:gd name="T49" fmla="*/ 736515 h 635"/>
                <a:gd name="T50" fmla="*/ 626908 w 619"/>
                <a:gd name="T51" fmla="*/ 736515 h 635"/>
                <a:gd name="T52" fmla="*/ 607006 w 619"/>
                <a:gd name="T53" fmla="*/ 756498 h 635"/>
                <a:gd name="T54" fmla="*/ 626908 w 619"/>
                <a:gd name="T55" fmla="*/ 777908 h 635"/>
                <a:gd name="T56" fmla="*/ 669555 w 619"/>
                <a:gd name="T57" fmla="*/ 756498 h 635"/>
                <a:gd name="T58" fmla="*/ 626908 w 619"/>
                <a:gd name="T59" fmla="*/ 736515 h 635"/>
                <a:gd name="T60" fmla="*/ 626908 w 619"/>
                <a:gd name="T61" fmla="*/ 148445 h 635"/>
                <a:gd name="T62" fmla="*/ 626908 w 619"/>
                <a:gd name="T63" fmla="*/ 148445 h 635"/>
                <a:gd name="T64" fmla="*/ 417939 w 619"/>
                <a:gd name="T65" fmla="*/ 0 h 635"/>
                <a:gd name="T66" fmla="*/ 167744 w 619"/>
                <a:gd name="T67" fmla="*/ 232659 h 635"/>
                <a:gd name="T68" fmla="*/ 0 w 619"/>
                <a:gd name="T69" fmla="*/ 442480 h 635"/>
                <a:gd name="T70" fmla="*/ 208969 w 619"/>
                <a:gd name="T71" fmla="*/ 673711 h 635"/>
                <a:gd name="T72" fmla="*/ 626908 w 619"/>
                <a:gd name="T73" fmla="*/ 673711 h 635"/>
                <a:gd name="T74" fmla="*/ 878524 w 619"/>
                <a:gd name="T75" fmla="*/ 399659 h 635"/>
                <a:gd name="T76" fmla="*/ 626908 w 619"/>
                <a:gd name="T77" fmla="*/ 148445 h 635"/>
                <a:gd name="T78" fmla="*/ 607006 w 619"/>
                <a:gd name="T79" fmla="*/ 609480 h 635"/>
                <a:gd name="T80" fmla="*/ 607006 w 619"/>
                <a:gd name="T81" fmla="*/ 609480 h 635"/>
                <a:gd name="T82" fmla="*/ 251616 w 619"/>
                <a:gd name="T83" fmla="*/ 609480 h 635"/>
                <a:gd name="T84" fmla="*/ 41225 w 619"/>
                <a:gd name="T85" fmla="*/ 442480 h 635"/>
                <a:gd name="T86" fmla="*/ 208969 w 619"/>
                <a:gd name="T87" fmla="*/ 274052 h 635"/>
                <a:gd name="T88" fmla="*/ 417939 w 619"/>
                <a:gd name="T89" fmla="*/ 64231 h 635"/>
                <a:gd name="T90" fmla="*/ 585683 w 619"/>
                <a:gd name="T91" fmla="*/ 189838 h 635"/>
                <a:gd name="T92" fmla="*/ 837299 w 619"/>
                <a:gd name="T93" fmla="*/ 399659 h 635"/>
                <a:gd name="T94" fmla="*/ 607006 w 619"/>
                <a:gd name="T95" fmla="*/ 609480 h 6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19" h="635">
                  <a:moveTo>
                    <a:pt x="324" y="516"/>
                  </a:moveTo>
                  <a:lnTo>
                    <a:pt x="324" y="516"/>
                  </a:lnTo>
                  <a:cubicBezTo>
                    <a:pt x="324" y="516"/>
                    <a:pt x="309" y="516"/>
                    <a:pt x="309" y="530"/>
                  </a:cubicBezTo>
                  <a:cubicBezTo>
                    <a:pt x="309" y="545"/>
                    <a:pt x="324" y="545"/>
                    <a:pt x="324" y="545"/>
                  </a:cubicBezTo>
                  <a:cubicBezTo>
                    <a:pt x="339" y="545"/>
                    <a:pt x="353" y="545"/>
                    <a:pt x="353" y="530"/>
                  </a:cubicBezTo>
                  <a:cubicBezTo>
                    <a:pt x="353" y="516"/>
                    <a:pt x="339" y="516"/>
                    <a:pt x="324" y="516"/>
                  </a:cubicBezTo>
                  <a:close/>
                  <a:moveTo>
                    <a:pt x="206" y="516"/>
                  </a:moveTo>
                  <a:lnTo>
                    <a:pt x="206" y="516"/>
                  </a:lnTo>
                  <a:cubicBezTo>
                    <a:pt x="206" y="516"/>
                    <a:pt x="191" y="516"/>
                    <a:pt x="191" y="530"/>
                  </a:cubicBezTo>
                  <a:cubicBezTo>
                    <a:pt x="191" y="545"/>
                    <a:pt x="206" y="545"/>
                    <a:pt x="206" y="545"/>
                  </a:cubicBezTo>
                  <a:cubicBezTo>
                    <a:pt x="221" y="545"/>
                    <a:pt x="236" y="545"/>
                    <a:pt x="236" y="530"/>
                  </a:cubicBezTo>
                  <a:cubicBezTo>
                    <a:pt x="236" y="516"/>
                    <a:pt x="221" y="516"/>
                    <a:pt x="206" y="516"/>
                  </a:cubicBezTo>
                  <a:close/>
                  <a:moveTo>
                    <a:pt x="250" y="589"/>
                  </a:moveTo>
                  <a:lnTo>
                    <a:pt x="250" y="589"/>
                  </a:lnTo>
                  <a:cubicBezTo>
                    <a:pt x="236" y="589"/>
                    <a:pt x="236" y="604"/>
                    <a:pt x="236" y="604"/>
                  </a:cubicBezTo>
                  <a:cubicBezTo>
                    <a:pt x="236" y="619"/>
                    <a:pt x="236" y="634"/>
                    <a:pt x="250" y="634"/>
                  </a:cubicBezTo>
                  <a:cubicBezTo>
                    <a:pt x="265" y="634"/>
                    <a:pt x="265" y="619"/>
                    <a:pt x="265" y="604"/>
                  </a:cubicBezTo>
                  <a:cubicBezTo>
                    <a:pt x="265" y="604"/>
                    <a:pt x="265" y="589"/>
                    <a:pt x="250" y="589"/>
                  </a:cubicBezTo>
                  <a:close/>
                  <a:moveTo>
                    <a:pt x="368" y="589"/>
                  </a:moveTo>
                  <a:lnTo>
                    <a:pt x="368" y="589"/>
                  </a:lnTo>
                  <a:cubicBezTo>
                    <a:pt x="353" y="589"/>
                    <a:pt x="353" y="604"/>
                    <a:pt x="353" y="604"/>
                  </a:cubicBezTo>
                  <a:cubicBezTo>
                    <a:pt x="353" y="619"/>
                    <a:pt x="353" y="634"/>
                    <a:pt x="368" y="634"/>
                  </a:cubicBezTo>
                  <a:cubicBezTo>
                    <a:pt x="383" y="634"/>
                    <a:pt x="383" y="619"/>
                    <a:pt x="383" y="604"/>
                  </a:cubicBezTo>
                  <a:cubicBezTo>
                    <a:pt x="383" y="604"/>
                    <a:pt x="383" y="589"/>
                    <a:pt x="368" y="589"/>
                  </a:cubicBezTo>
                  <a:close/>
                  <a:moveTo>
                    <a:pt x="441" y="516"/>
                  </a:moveTo>
                  <a:lnTo>
                    <a:pt x="441" y="516"/>
                  </a:lnTo>
                  <a:cubicBezTo>
                    <a:pt x="441" y="516"/>
                    <a:pt x="427" y="516"/>
                    <a:pt x="427" y="530"/>
                  </a:cubicBezTo>
                  <a:cubicBezTo>
                    <a:pt x="427" y="545"/>
                    <a:pt x="441" y="545"/>
                    <a:pt x="441" y="545"/>
                  </a:cubicBezTo>
                  <a:cubicBezTo>
                    <a:pt x="457" y="545"/>
                    <a:pt x="471" y="545"/>
                    <a:pt x="471" y="530"/>
                  </a:cubicBezTo>
                  <a:cubicBezTo>
                    <a:pt x="471" y="516"/>
                    <a:pt x="457" y="516"/>
                    <a:pt x="441" y="516"/>
                  </a:cubicBezTo>
                  <a:close/>
                  <a:moveTo>
                    <a:pt x="441" y="104"/>
                  </a:moveTo>
                  <a:lnTo>
                    <a:pt x="441" y="104"/>
                  </a:lnTo>
                  <a:cubicBezTo>
                    <a:pt x="412" y="45"/>
                    <a:pt x="353" y="0"/>
                    <a:pt x="294" y="0"/>
                  </a:cubicBezTo>
                  <a:cubicBezTo>
                    <a:pt x="191" y="0"/>
                    <a:pt x="118" y="74"/>
                    <a:pt x="118" y="163"/>
                  </a:cubicBezTo>
                  <a:cubicBezTo>
                    <a:pt x="44" y="177"/>
                    <a:pt x="0" y="251"/>
                    <a:pt x="0" y="310"/>
                  </a:cubicBezTo>
                  <a:cubicBezTo>
                    <a:pt x="0" y="398"/>
                    <a:pt x="59" y="472"/>
                    <a:pt x="147" y="472"/>
                  </a:cubicBezTo>
                  <a:lnTo>
                    <a:pt x="441" y="472"/>
                  </a:lnTo>
                  <a:cubicBezTo>
                    <a:pt x="545" y="472"/>
                    <a:pt x="618" y="383"/>
                    <a:pt x="618" y="280"/>
                  </a:cubicBezTo>
                  <a:cubicBezTo>
                    <a:pt x="618" y="177"/>
                    <a:pt x="545" y="104"/>
                    <a:pt x="441" y="104"/>
                  </a:cubicBezTo>
                  <a:close/>
                  <a:moveTo>
                    <a:pt x="427" y="427"/>
                  </a:moveTo>
                  <a:lnTo>
                    <a:pt x="427" y="427"/>
                  </a:lnTo>
                  <a:lnTo>
                    <a:pt x="177" y="427"/>
                  </a:lnTo>
                  <a:cubicBezTo>
                    <a:pt x="74" y="427"/>
                    <a:pt x="29" y="354"/>
                    <a:pt x="29" y="310"/>
                  </a:cubicBezTo>
                  <a:cubicBezTo>
                    <a:pt x="29" y="266"/>
                    <a:pt x="88" y="207"/>
                    <a:pt x="147" y="192"/>
                  </a:cubicBezTo>
                  <a:cubicBezTo>
                    <a:pt x="147" y="118"/>
                    <a:pt x="206" y="45"/>
                    <a:pt x="294" y="45"/>
                  </a:cubicBezTo>
                  <a:cubicBezTo>
                    <a:pt x="353" y="45"/>
                    <a:pt x="398" y="74"/>
                    <a:pt x="412" y="133"/>
                  </a:cubicBezTo>
                  <a:cubicBezTo>
                    <a:pt x="515" y="133"/>
                    <a:pt x="589" y="192"/>
                    <a:pt x="589" y="280"/>
                  </a:cubicBezTo>
                  <a:cubicBezTo>
                    <a:pt x="589" y="354"/>
                    <a:pt x="530" y="427"/>
                    <a:pt x="427" y="427"/>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sz="1285"/>
            </a:p>
          </p:txBody>
        </p:sp>
      </p:grpSp>
      <p:grpSp>
        <p:nvGrpSpPr>
          <p:cNvPr id="24" name="组合 23"/>
          <p:cNvGrpSpPr/>
          <p:nvPr/>
        </p:nvGrpSpPr>
        <p:grpSpPr>
          <a:xfrm>
            <a:off x="3979045" y="3994144"/>
            <a:ext cx="1229519" cy="1058017"/>
            <a:chOff x="7958090" y="7990888"/>
            <a:chExt cx="2459037" cy="2120900"/>
          </a:xfrm>
        </p:grpSpPr>
        <p:sp>
          <p:nvSpPr>
            <p:cNvPr id="6" name="Hexagon 194"/>
            <p:cNvSpPr/>
            <p:nvPr/>
          </p:nvSpPr>
          <p:spPr>
            <a:xfrm>
              <a:off x="7958090" y="7990888"/>
              <a:ext cx="2459037" cy="2120900"/>
            </a:xfrm>
            <a:prstGeom prst="hexag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6" tIns="65314" rIns="130626" bIns="65314" anchor="ctr"/>
            <a:lstStyle/>
            <a:p>
              <a:pPr algn="ctr"/>
              <a:endParaRPr lang="zh-CN" altLang="zh-CN" sz="4215">
                <a:solidFill>
                  <a:srgbClr val="FFFFFF"/>
                </a:solidFill>
                <a:ea typeface="MS PGothic" panose="020B0600070205080204" pitchFamily="34" charset="-128"/>
              </a:endParaRPr>
            </a:p>
          </p:txBody>
        </p:sp>
        <p:sp>
          <p:nvSpPr>
            <p:cNvPr id="33" name="Freeform 93"/>
            <p:cNvSpPr>
              <a:spLocks noChangeArrowheads="1"/>
            </p:cNvSpPr>
            <p:nvPr/>
          </p:nvSpPr>
          <p:spPr bwMode="auto">
            <a:xfrm>
              <a:off x="8688340" y="8629063"/>
              <a:ext cx="906462" cy="885825"/>
            </a:xfrm>
            <a:custGeom>
              <a:avLst/>
              <a:gdLst>
                <a:gd name="T0" fmla="*/ 168650 w 634"/>
                <a:gd name="T1" fmla="*/ 778132 h 619"/>
                <a:gd name="T2" fmla="*/ 168650 w 634"/>
                <a:gd name="T3" fmla="*/ 778132 h 619"/>
                <a:gd name="T4" fmla="*/ 295852 w 634"/>
                <a:gd name="T5" fmla="*/ 883981 h 619"/>
                <a:gd name="T6" fmla="*/ 400186 w 634"/>
                <a:gd name="T7" fmla="*/ 778132 h 619"/>
                <a:gd name="T8" fmla="*/ 295852 w 634"/>
                <a:gd name="T9" fmla="*/ 673713 h 619"/>
                <a:gd name="T10" fmla="*/ 168650 w 634"/>
                <a:gd name="T11" fmla="*/ 778132 h 619"/>
                <a:gd name="T12" fmla="*/ 295852 w 634"/>
                <a:gd name="T13" fmla="*/ 715195 h 619"/>
                <a:gd name="T14" fmla="*/ 295852 w 634"/>
                <a:gd name="T15" fmla="*/ 715195 h 619"/>
                <a:gd name="T16" fmla="*/ 337300 w 634"/>
                <a:gd name="T17" fmla="*/ 778132 h 619"/>
                <a:gd name="T18" fmla="*/ 295852 w 634"/>
                <a:gd name="T19" fmla="*/ 842499 h 619"/>
                <a:gd name="T20" fmla="*/ 231536 w 634"/>
                <a:gd name="T21" fmla="*/ 778132 h 619"/>
                <a:gd name="T22" fmla="*/ 295852 w 634"/>
                <a:gd name="T23" fmla="*/ 715195 h 619"/>
                <a:gd name="T24" fmla="*/ 231536 w 634"/>
                <a:gd name="T25" fmla="*/ 610776 h 619"/>
                <a:gd name="T26" fmla="*/ 231536 w 634"/>
                <a:gd name="T27" fmla="*/ 610776 h 619"/>
                <a:gd name="T28" fmla="*/ 168650 w 634"/>
                <a:gd name="T29" fmla="*/ 546409 h 619"/>
                <a:gd name="T30" fmla="*/ 821811 w 634"/>
                <a:gd name="T31" fmla="*/ 504927 h 619"/>
                <a:gd name="T32" fmla="*/ 904707 w 634"/>
                <a:gd name="T33" fmla="*/ 125874 h 619"/>
                <a:gd name="T34" fmla="*/ 884697 w 634"/>
                <a:gd name="T35" fmla="*/ 104418 h 619"/>
                <a:gd name="T36" fmla="*/ 168650 w 634"/>
                <a:gd name="T37" fmla="*/ 104418 h 619"/>
                <a:gd name="T38" fmla="*/ 168650 w 634"/>
                <a:gd name="T39" fmla="*/ 41481 h 619"/>
                <a:gd name="T40" fmla="*/ 211527 w 634"/>
                <a:gd name="T41" fmla="*/ 41481 h 619"/>
                <a:gd name="T42" fmla="*/ 231536 w 634"/>
                <a:gd name="T43" fmla="*/ 20025 h 619"/>
                <a:gd name="T44" fmla="*/ 211527 w 634"/>
                <a:gd name="T45" fmla="*/ 0 h 619"/>
                <a:gd name="T46" fmla="*/ 42877 w 634"/>
                <a:gd name="T47" fmla="*/ 0 h 619"/>
                <a:gd name="T48" fmla="*/ 0 w 634"/>
                <a:gd name="T49" fmla="*/ 20025 h 619"/>
                <a:gd name="T50" fmla="*/ 42877 w 634"/>
                <a:gd name="T51" fmla="*/ 41481 h 619"/>
                <a:gd name="T52" fmla="*/ 127202 w 634"/>
                <a:gd name="T53" fmla="*/ 41481 h 619"/>
                <a:gd name="T54" fmla="*/ 127202 w 634"/>
                <a:gd name="T55" fmla="*/ 546409 h 619"/>
                <a:gd name="T56" fmla="*/ 231536 w 634"/>
                <a:gd name="T57" fmla="*/ 673713 h 619"/>
                <a:gd name="T58" fmla="*/ 295852 w 634"/>
                <a:gd name="T59" fmla="*/ 673713 h 619"/>
                <a:gd name="T60" fmla="*/ 631723 w 634"/>
                <a:gd name="T61" fmla="*/ 673713 h 619"/>
                <a:gd name="T62" fmla="*/ 884697 w 634"/>
                <a:gd name="T63" fmla="*/ 673713 h 619"/>
                <a:gd name="T64" fmla="*/ 884697 w 634"/>
                <a:gd name="T65" fmla="*/ 610776 h 619"/>
                <a:gd name="T66" fmla="*/ 231536 w 634"/>
                <a:gd name="T67" fmla="*/ 610776 h 619"/>
                <a:gd name="T68" fmla="*/ 168650 w 634"/>
                <a:gd name="T69" fmla="*/ 168786 h 619"/>
                <a:gd name="T70" fmla="*/ 168650 w 634"/>
                <a:gd name="T71" fmla="*/ 168786 h 619"/>
                <a:gd name="T72" fmla="*/ 841820 w 634"/>
                <a:gd name="T73" fmla="*/ 168786 h 619"/>
                <a:gd name="T74" fmla="*/ 778934 w 634"/>
                <a:gd name="T75" fmla="*/ 441990 h 619"/>
                <a:gd name="T76" fmla="*/ 168650 w 634"/>
                <a:gd name="T77" fmla="*/ 504927 h 619"/>
                <a:gd name="T78" fmla="*/ 168650 w 634"/>
                <a:gd name="T79" fmla="*/ 168786 h 619"/>
                <a:gd name="T80" fmla="*/ 505950 w 634"/>
                <a:gd name="T81" fmla="*/ 778132 h 619"/>
                <a:gd name="T82" fmla="*/ 505950 w 634"/>
                <a:gd name="T83" fmla="*/ 778132 h 619"/>
                <a:gd name="T84" fmla="*/ 631723 w 634"/>
                <a:gd name="T85" fmla="*/ 883981 h 619"/>
                <a:gd name="T86" fmla="*/ 737486 w 634"/>
                <a:gd name="T87" fmla="*/ 778132 h 619"/>
                <a:gd name="T88" fmla="*/ 631723 w 634"/>
                <a:gd name="T89" fmla="*/ 673713 h 619"/>
                <a:gd name="T90" fmla="*/ 505950 w 634"/>
                <a:gd name="T91" fmla="*/ 778132 h 619"/>
                <a:gd name="T92" fmla="*/ 631723 w 634"/>
                <a:gd name="T93" fmla="*/ 715195 h 619"/>
                <a:gd name="T94" fmla="*/ 631723 w 634"/>
                <a:gd name="T95" fmla="*/ 715195 h 619"/>
                <a:gd name="T96" fmla="*/ 673170 w 634"/>
                <a:gd name="T97" fmla="*/ 778132 h 619"/>
                <a:gd name="T98" fmla="*/ 631723 w 634"/>
                <a:gd name="T99" fmla="*/ 842499 h 619"/>
                <a:gd name="T100" fmla="*/ 568836 w 634"/>
                <a:gd name="T101" fmla="*/ 778132 h 619"/>
                <a:gd name="T102" fmla="*/ 631723 w 634"/>
                <a:gd name="T103" fmla="*/ 715195 h 61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34" h="619">
                  <a:moveTo>
                    <a:pt x="118" y="544"/>
                  </a:moveTo>
                  <a:lnTo>
                    <a:pt x="118" y="544"/>
                  </a:lnTo>
                  <a:cubicBezTo>
                    <a:pt x="118" y="589"/>
                    <a:pt x="162" y="618"/>
                    <a:pt x="207" y="618"/>
                  </a:cubicBezTo>
                  <a:cubicBezTo>
                    <a:pt x="251" y="618"/>
                    <a:pt x="280" y="589"/>
                    <a:pt x="280" y="544"/>
                  </a:cubicBezTo>
                  <a:cubicBezTo>
                    <a:pt x="280" y="500"/>
                    <a:pt x="251" y="471"/>
                    <a:pt x="207" y="471"/>
                  </a:cubicBezTo>
                  <a:cubicBezTo>
                    <a:pt x="162" y="471"/>
                    <a:pt x="118" y="500"/>
                    <a:pt x="118" y="544"/>
                  </a:cubicBezTo>
                  <a:close/>
                  <a:moveTo>
                    <a:pt x="207" y="500"/>
                  </a:moveTo>
                  <a:lnTo>
                    <a:pt x="207" y="500"/>
                  </a:lnTo>
                  <a:cubicBezTo>
                    <a:pt x="221" y="500"/>
                    <a:pt x="236" y="530"/>
                    <a:pt x="236" y="544"/>
                  </a:cubicBezTo>
                  <a:cubicBezTo>
                    <a:pt x="236" y="559"/>
                    <a:pt x="221" y="589"/>
                    <a:pt x="207" y="589"/>
                  </a:cubicBezTo>
                  <a:cubicBezTo>
                    <a:pt x="177" y="589"/>
                    <a:pt x="162" y="559"/>
                    <a:pt x="162" y="544"/>
                  </a:cubicBezTo>
                  <a:cubicBezTo>
                    <a:pt x="162" y="530"/>
                    <a:pt x="177" y="500"/>
                    <a:pt x="207" y="500"/>
                  </a:cubicBezTo>
                  <a:close/>
                  <a:moveTo>
                    <a:pt x="162" y="427"/>
                  </a:moveTo>
                  <a:lnTo>
                    <a:pt x="162" y="427"/>
                  </a:lnTo>
                  <a:cubicBezTo>
                    <a:pt x="148" y="427"/>
                    <a:pt x="118" y="412"/>
                    <a:pt x="118" y="382"/>
                  </a:cubicBezTo>
                  <a:cubicBezTo>
                    <a:pt x="575" y="353"/>
                    <a:pt x="575" y="353"/>
                    <a:pt x="575" y="353"/>
                  </a:cubicBezTo>
                  <a:cubicBezTo>
                    <a:pt x="575" y="353"/>
                    <a:pt x="633" y="103"/>
                    <a:pt x="633" y="88"/>
                  </a:cubicBezTo>
                  <a:lnTo>
                    <a:pt x="619" y="73"/>
                  </a:lnTo>
                  <a:cubicBezTo>
                    <a:pt x="118" y="73"/>
                    <a:pt x="118" y="73"/>
                    <a:pt x="118" y="73"/>
                  </a:cubicBezTo>
                  <a:cubicBezTo>
                    <a:pt x="118" y="29"/>
                    <a:pt x="118" y="29"/>
                    <a:pt x="118" y="29"/>
                  </a:cubicBezTo>
                  <a:cubicBezTo>
                    <a:pt x="148" y="29"/>
                    <a:pt x="148" y="29"/>
                    <a:pt x="148" y="29"/>
                  </a:cubicBezTo>
                  <a:cubicBezTo>
                    <a:pt x="148" y="29"/>
                    <a:pt x="162" y="29"/>
                    <a:pt x="162" y="14"/>
                  </a:cubicBezTo>
                  <a:cubicBezTo>
                    <a:pt x="162" y="0"/>
                    <a:pt x="148" y="0"/>
                    <a:pt x="148" y="0"/>
                  </a:cubicBezTo>
                  <a:cubicBezTo>
                    <a:pt x="30" y="0"/>
                    <a:pt x="30" y="0"/>
                    <a:pt x="30" y="0"/>
                  </a:cubicBezTo>
                  <a:cubicBezTo>
                    <a:pt x="15" y="0"/>
                    <a:pt x="0" y="0"/>
                    <a:pt x="0" y="14"/>
                  </a:cubicBezTo>
                  <a:cubicBezTo>
                    <a:pt x="0" y="29"/>
                    <a:pt x="15" y="29"/>
                    <a:pt x="30" y="29"/>
                  </a:cubicBezTo>
                  <a:cubicBezTo>
                    <a:pt x="89" y="29"/>
                    <a:pt x="89" y="29"/>
                    <a:pt x="89" y="29"/>
                  </a:cubicBezTo>
                  <a:cubicBezTo>
                    <a:pt x="89" y="382"/>
                    <a:pt x="89" y="382"/>
                    <a:pt x="89" y="382"/>
                  </a:cubicBezTo>
                  <a:cubicBezTo>
                    <a:pt x="89" y="427"/>
                    <a:pt x="118" y="471"/>
                    <a:pt x="162" y="471"/>
                  </a:cubicBezTo>
                  <a:cubicBezTo>
                    <a:pt x="207" y="471"/>
                    <a:pt x="207" y="471"/>
                    <a:pt x="207" y="471"/>
                  </a:cubicBezTo>
                  <a:cubicBezTo>
                    <a:pt x="442" y="471"/>
                    <a:pt x="442" y="471"/>
                    <a:pt x="442" y="471"/>
                  </a:cubicBezTo>
                  <a:cubicBezTo>
                    <a:pt x="619" y="471"/>
                    <a:pt x="619" y="471"/>
                    <a:pt x="619" y="471"/>
                  </a:cubicBezTo>
                  <a:cubicBezTo>
                    <a:pt x="619" y="471"/>
                    <a:pt x="619" y="441"/>
                    <a:pt x="619" y="427"/>
                  </a:cubicBezTo>
                  <a:lnTo>
                    <a:pt x="162" y="427"/>
                  </a:lnTo>
                  <a:close/>
                  <a:moveTo>
                    <a:pt x="118" y="118"/>
                  </a:moveTo>
                  <a:lnTo>
                    <a:pt x="118" y="118"/>
                  </a:lnTo>
                  <a:cubicBezTo>
                    <a:pt x="589" y="118"/>
                    <a:pt x="589" y="118"/>
                    <a:pt x="589" y="118"/>
                  </a:cubicBezTo>
                  <a:cubicBezTo>
                    <a:pt x="545" y="309"/>
                    <a:pt x="545" y="309"/>
                    <a:pt x="545" y="309"/>
                  </a:cubicBezTo>
                  <a:cubicBezTo>
                    <a:pt x="118" y="353"/>
                    <a:pt x="118" y="353"/>
                    <a:pt x="118" y="353"/>
                  </a:cubicBezTo>
                  <a:lnTo>
                    <a:pt x="118" y="118"/>
                  </a:lnTo>
                  <a:close/>
                  <a:moveTo>
                    <a:pt x="354" y="544"/>
                  </a:moveTo>
                  <a:lnTo>
                    <a:pt x="354" y="544"/>
                  </a:lnTo>
                  <a:cubicBezTo>
                    <a:pt x="354" y="589"/>
                    <a:pt x="398" y="618"/>
                    <a:pt x="442" y="618"/>
                  </a:cubicBezTo>
                  <a:cubicBezTo>
                    <a:pt x="486" y="618"/>
                    <a:pt x="516" y="589"/>
                    <a:pt x="516" y="544"/>
                  </a:cubicBezTo>
                  <a:cubicBezTo>
                    <a:pt x="516" y="500"/>
                    <a:pt x="486" y="471"/>
                    <a:pt x="442" y="471"/>
                  </a:cubicBezTo>
                  <a:cubicBezTo>
                    <a:pt x="398" y="471"/>
                    <a:pt x="354" y="500"/>
                    <a:pt x="354" y="544"/>
                  </a:cubicBezTo>
                  <a:close/>
                  <a:moveTo>
                    <a:pt x="442" y="500"/>
                  </a:moveTo>
                  <a:lnTo>
                    <a:pt x="442" y="500"/>
                  </a:lnTo>
                  <a:cubicBezTo>
                    <a:pt x="457" y="500"/>
                    <a:pt x="471" y="530"/>
                    <a:pt x="471" y="544"/>
                  </a:cubicBezTo>
                  <a:cubicBezTo>
                    <a:pt x="471" y="559"/>
                    <a:pt x="457" y="589"/>
                    <a:pt x="442" y="589"/>
                  </a:cubicBezTo>
                  <a:cubicBezTo>
                    <a:pt x="412" y="589"/>
                    <a:pt x="398" y="559"/>
                    <a:pt x="398" y="544"/>
                  </a:cubicBezTo>
                  <a:cubicBezTo>
                    <a:pt x="398" y="530"/>
                    <a:pt x="412" y="500"/>
                    <a:pt x="442" y="50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sz="1285"/>
            </a:p>
          </p:txBody>
        </p:sp>
      </p:grpSp>
      <p:grpSp>
        <p:nvGrpSpPr>
          <p:cNvPr id="21" name="组合 20"/>
          <p:cNvGrpSpPr/>
          <p:nvPr/>
        </p:nvGrpSpPr>
        <p:grpSpPr>
          <a:xfrm>
            <a:off x="6557146" y="2614604"/>
            <a:ext cx="1229519" cy="1058017"/>
            <a:chOff x="13114290" y="5225463"/>
            <a:chExt cx="2459037" cy="2120900"/>
          </a:xfrm>
        </p:grpSpPr>
        <p:sp>
          <p:nvSpPr>
            <p:cNvPr id="8" name="Hexagon 196"/>
            <p:cNvSpPr/>
            <p:nvPr/>
          </p:nvSpPr>
          <p:spPr>
            <a:xfrm>
              <a:off x="13114290" y="5225463"/>
              <a:ext cx="2459037" cy="2120900"/>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6" tIns="65314" rIns="130626" bIns="65314" anchor="ctr"/>
            <a:lstStyle/>
            <a:p>
              <a:pPr algn="ctr"/>
              <a:endParaRPr lang="zh-CN" altLang="zh-CN" sz="4215">
                <a:solidFill>
                  <a:srgbClr val="FFFFFF"/>
                </a:solidFill>
                <a:ea typeface="MS PGothic" panose="020B0600070205080204" pitchFamily="34" charset="-128"/>
              </a:endParaRPr>
            </a:p>
          </p:txBody>
        </p:sp>
        <p:sp>
          <p:nvSpPr>
            <p:cNvPr id="34" name="Freeform 108"/>
            <p:cNvSpPr>
              <a:spLocks noChangeArrowheads="1"/>
            </p:cNvSpPr>
            <p:nvPr/>
          </p:nvSpPr>
          <p:spPr bwMode="auto">
            <a:xfrm>
              <a:off x="13928677" y="5801725"/>
              <a:ext cx="879475" cy="906463"/>
            </a:xfrm>
            <a:custGeom>
              <a:avLst/>
              <a:gdLst>
                <a:gd name="T0" fmla="*/ 125097 w 619"/>
                <a:gd name="T1" fmla="*/ 127235 h 634"/>
                <a:gd name="T2" fmla="*/ 125097 w 619"/>
                <a:gd name="T3" fmla="*/ 127235 h 634"/>
                <a:gd name="T4" fmla="*/ 103774 w 619"/>
                <a:gd name="T5" fmla="*/ 147249 h 634"/>
                <a:gd name="T6" fmla="*/ 125097 w 619"/>
                <a:gd name="T7" fmla="*/ 168693 h 634"/>
                <a:gd name="T8" fmla="*/ 167744 w 619"/>
                <a:gd name="T9" fmla="*/ 147249 h 634"/>
                <a:gd name="T10" fmla="*/ 125097 w 619"/>
                <a:gd name="T11" fmla="*/ 127235 h 634"/>
                <a:gd name="T12" fmla="*/ 774751 w 619"/>
                <a:gd name="T13" fmla="*/ 0 h 634"/>
                <a:gd name="T14" fmla="*/ 774751 w 619"/>
                <a:gd name="T15" fmla="*/ 0 h 634"/>
                <a:gd name="T16" fmla="*/ 103774 w 619"/>
                <a:gd name="T17" fmla="*/ 0 h 634"/>
                <a:gd name="T18" fmla="*/ 0 w 619"/>
                <a:gd name="T19" fmla="*/ 127235 h 634"/>
                <a:gd name="T20" fmla="*/ 0 w 619"/>
                <a:gd name="T21" fmla="*/ 800579 h 634"/>
                <a:gd name="T22" fmla="*/ 103774 w 619"/>
                <a:gd name="T23" fmla="*/ 904940 h 634"/>
                <a:gd name="T24" fmla="*/ 774751 w 619"/>
                <a:gd name="T25" fmla="*/ 904940 h 634"/>
                <a:gd name="T26" fmla="*/ 878524 w 619"/>
                <a:gd name="T27" fmla="*/ 800579 h 634"/>
                <a:gd name="T28" fmla="*/ 878524 w 619"/>
                <a:gd name="T29" fmla="*/ 127235 h 634"/>
                <a:gd name="T30" fmla="*/ 774751 w 619"/>
                <a:gd name="T31" fmla="*/ 0 h 634"/>
                <a:gd name="T32" fmla="*/ 837299 w 619"/>
                <a:gd name="T33" fmla="*/ 800579 h 634"/>
                <a:gd name="T34" fmla="*/ 837299 w 619"/>
                <a:gd name="T35" fmla="*/ 800579 h 634"/>
                <a:gd name="T36" fmla="*/ 774751 w 619"/>
                <a:gd name="T37" fmla="*/ 842038 h 634"/>
                <a:gd name="T38" fmla="*/ 103774 w 619"/>
                <a:gd name="T39" fmla="*/ 842038 h 634"/>
                <a:gd name="T40" fmla="*/ 41225 w 619"/>
                <a:gd name="T41" fmla="*/ 800579 h 634"/>
                <a:gd name="T42" fmla="*/ 41225 w 619"/>
                <a:gd name="T43" fmla="*/ 294499 h 634"/>
                <a:gd name="T44" fmla="*/ 837299 w 619"/>
                <a:gd name="T45" fmla="*/ 294499 h 634"/>
                <a:gd name="T46" fmla="*/ 837299 w 619"/>
                <a:gd name="T47" fmla="*/ 800579 h 634"/>
                <a:gd name="T48" fmla="*/ 837299 w 619"/>
                <a:gd name="T49" fmla="*/ 231596 h 634"/>
                <a:gd name="T50" fmla="*/ 837299 w 619"/>
                <a:gd name="T51" fmla="*/ 231596 h 634"/>
                <a:gd name="T52" fmla="*/ 41225 w 619"/>
                <a:gd name="T53" fmla="*/ 231596 h 634"/>
                <a:gd name="T54" fmla="*/ 41225 w 619"/>
                <a:gd name="T55" fmla="*/ 127235 h 634"/>
                <a:gd name="T56" fmla="*/ 103774 w 619"/>
                <a:gd name="T57" fmla="*/ 62903 h 634"/>
                <a:gd name="T58" fmla="*/ 774751 w 619"/>
                <a:gd name="T59" fmla="*/ 62903 h 634"/>
                <a:gd name="T60" fmla="*/ 837299 w 619"/>
                <a:gd name="T61" fmla="*/ 127235 h 634"/>
                <a:gd name="T62" fmla="*/ 837299 w 619"/>
                <a:gd name="T63" fmla="*/ 231596 h 634"/>
                <a:gd name="T64" fmla="*/ 355390 w 619"/>
                <a:gd name="T65" fmla="*/ 127235 h 634"/>
                <a:gd name="T66" fmla="*/ 355390 w 619"/>
                <a:gd name="T67" fmla="*/ 127235 h 634"/>
                <a:gd name="T68" fmla="*/ 334067 w 619"/>
                <a:gd name="T69" fmla="*/ 147249 h 634"/>
                <a:gd name="T70" fmla="*/ 355390 w 619"/>
                <a:gd name="T71" fmla="*/ 168693 h 634"/>
                <a:gd name="T72" fmla="*/ 376714 w 619"/>
                <a:gd name="T73" fmla="*/ 147249 h 634"/>
                <a:gd name="T74" fmla="*/ 355390 w 619"/>
                <a:gd name="T75" fmla="*/ 127235 h 634"/>
                <a:gd name="T76" fmla="*/ 251616 w 619"/>
                <a:gd name="T77" fmla="*/ 127235 h 634"/>
                <a:gd name="T78" fmla="*/ 251616 w 619"/>
                <a:gd name="T79" fmla="*/ 127235 h 634"/>
                <a:gd name="T80" fmla="*/ 208969 w 619"/>
                <a:gd name="T81" fmla="*/ 147249 h 634"/>
                <a:gd name="T82" fmla="*/ 251616 w 619"/>
                <a:gd name="T83" fmla="*/ 168693 h 634"/>
                <a:gd name="T84" fmla="*/ 271518 w 619"/>
                <a:gd name="T85" fmla="*/ 147249 h 634"/>
                <a:gd name="T86" fmla="*/ 251616 w 619"/>
                <a:gd name="T87" fmla="*/ 127235 h 6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19" h="634">
                  <a:moveTo>
                    <a:pt x="88" y="89"/>
                  </a:moveTo>
                  <a:lnTo>
                    <a:pt x="88" y="89"/>
                  </a:lnTo>
                  <a:cubicBezTo>
                    <a:pt x="88" y="89"/>
                    <a:pt x="73" y="89"/>
                    <a:pt x="73" y="103"/>
                  </a:cubicBezTo>
                  <a:cubicBezTo>
                    <a:pt x="73" y="118"/>
                    <a:pt x="88" y="118"/>
                    <a:pt x="88" y="118"/>
                  </a:cubicBezTo>
                  <a:cubicBezTo>
                    <a:pt x="103" y="118"/>
                    <a:pt x="118" y="118"/>
                    <a:pt x="118" y="103"/>
                  </a:cubicBezTo>
                  <a:cubicBezTo>
                    <a:pt x="118" y="89"/>
                    <a:pt x="103" y="89"/>
                    <a:pt x="88" y="89"/>
                  </a:cubicBezTo>
                  <a:close/>
                  <a:moveTo>
                    <a:pt x="545" y="0"/>
                  </a:moveTo>
                  <a:lnTo>
                    <a:pt x="545" y="0"/>
                  </a:lnTo>
                  <a:cubicBezTo>
                    <a:pt x="73" y="0"/>
                    <a:pt x="73" y="0"/>
                    <a:pt x="73" y="0"/>
                  </a:cubicBezTo>
                  <a:cubicBezTo>
                    <a:pt x="29" y="0"/>
                    <a:pt x="0" y="44"/>
                    <a:pt x="0" y="89"/>
                  </a:cubicBezTo>
                  <a:cubicBezTo>
                    <a:pt x="0" y="560"/>
                    <a:pt x="0" y="560"/>
                    <a:pt x="0" y="560"/>
                  </a:cubicBezTo>
                  <a:cubicBezTo>
                    <a:pt x="0" y="604"/>
                    <a:pt x="29" y="633"/>
                    <a:pt x="73" y="633"/>
                  </a:cubicBezTo>
                  <a:cubicBezTo>
                    <a:pt x="545" y="633"/>
                    <a:pt x="545" y="633"/>
                    <a:pt x="545" y="633"/>
                  </a:cubicBezTo>
                  <a:cubicBezTo>
                    <a:pt x="589" y="633"/>
                    <a:pt x="618" y="604"/>
                    <a:pt x="618" y="560"/>
                  </a:cubicBezTo>
                  <a:cubicBezTo>
                    <a:pt x="618" y="89"/>
                    <a:pt x="618" y="89"/>
                    <a:pt x="618" y="89"/>
                  </a:cubicBezTo>
                  <a:cubicBezTo>
                    <a:pt x="618" y="44"/>
                    <a:pt x="589" y="0"/>
                    <a:pt x="545" y="0"/>
                  </a:cubicBezTo>
                  <a:close/>
                  <a:moveTo>
                    <a:pt x="589" y="560"/>
                  </a:moveTo>
                  <a:lnTo>
                    <a:pt x="589" y="560"/>
                  </a:lnTo>
                  <a:cubicBezTo>
                    <a:pt x="589" y="574"/>
                    <a:pt x="559" y="589"/>
                    <a:pt x="545" y="589"/>
                  </a:cubicBezTo>
                  <a:cubicBezTo>
                    <a:pt x="73" y="589"/>
                    <a:pt x="73" y="589"/>
                    <a:pt x="73" y="589"/>
                  </a:cubicBezTo>
                  <a:cubicBezTo>
                    <a:pt x="59" y="589"/>
                    <a:pt x="29" y="574"/>
                    <a:pt x="29" y="560"/>
                  </a:cubicBezTo>
                  <a:cubicBezTo>
                    <a:pt x="29" y="206"/>
                    <a:pt x="29" y="206"/>
                    <a:pt x="29" y="206"/>
                  </a:cubicBezTo>
                  <a:cubicBezTo>
                    <a:pt x="589" y="206"/>
                    <a:pt x="589" y="206"/>
                    <a:pt x="589" y="206"/>
                  </a:cubicBezTo>
                  <a:lnTo>
                    <a:pt x="589" y="560"/>
                  </a:lnTo>
                  <a:close/>
                  <a:moveTo>
                    <a:pt x="589" y="162"/>
                  </a:moveTo>
                  <a:lnTo>
                    <a:pt x="589" y="162"/>
                  </a:lnTo>
                  <a:cubicBezTo>
                    <a:pt x="29" y="162"/>
                    <a:pt x="29" y="162"/>
                    <a:pt x="29" y="162"/>
                  </a:cubicBezTo>
                  <a:cubicBezTo>
                    <a:pt x="29" y="89"/>
                    <a:pt x="29" y="89"/>
                    <a:pt x="29" y="89"/>
                  </a:cubicBezTo>
                  <a:cubicBezTo>
                    <a:pt x="29" y="59"/>
                    <a:pt x="59" y="44"/>
                    <a:pt x="73" y="44"/>
                  </a:cubicBezTo>
                  <a:cubicBezTo>
                    <a:pt x="545" y="44"/>
                    <a:pt x="545" y="44"/>
                    <a:pt x="545" y="44"/>
                  </a:cubicBezTo>
                  <a:cubicBezTo>
                    <a:pt x="559" y="44"/>
                    <a:pt x="589" y="59"/>
                    <a:pt x="589" y="89"/>
                  </a:cubicBezTo>
                  <a:lnTo>
                    <a:pt x="589" y="162"/>
                  </a:lnTo>
                  <a:close/>
                  <a:moveTo>
                    <a:pt x="250" y="89"/>
                  </a:moveTo>
                  <a:lnTo>
                    <a:pt x="250" y="89"/>
                  </a:lnTo>
                  <a:cubicBezTo>
                    <a:pt x="235" y="89"/>
                    <a:pt x="235" y="89"/>
                    <a:pt x="235" y="103"/>
                  </a:cubicBezTo>
                  <a:cubicBezTo>
                    <a:pt x="235" y="118"/>
                    <a:pt x="235" y="118"/>
                    <a:pt x="250" y="118"/>
                  </a:cubicBezTo>
                  <a:cubicBezTo>
                    <a:pt x="265" y="118"/>
                    <a:pt x="265" y="118"/>
                    <a:pt x="265" y="103"/>
                  </a:cubicBezTo>
                  <a:cubicBezTo>
                    <a:pt x="265" y="89"/>
                    <a:pt x="265" y="89"/>
                    <a:pt x="250" y="89"/>
                  </a:cubicBezTo>
                  <a:close/>
                  <a:moveTo>
                    <a:pt x="177" y="89"/>
                  </a:moveTo>
                  <a:lnTo>
                    <a:pt x="177" y="89"/>
                  </a:lnTo>
                  <a:cubicBezTo>
                    <a:pt x="162" y="89"/>
                    <a:pt x="147" y="89"/>
                    <a:pt x="147" y="103"/>
                  </a:cubicBezTo>
                  <a:cubicBezTo>
                    <a:pt x="147" y="118"/>
                    <a:pt x="162" y="118"/>
                    <a:pt x="177" y="118"/>
                  </a:cubicBezTo>
                  <a:cubicBezTo>
                    <a:pt x="177" y="118"/>
                    <a:pt x="191" y="118"/>
                    <a:pt x="191" y="103"/>
                  </a:cubicBezTo>
                  <a:cubicBezTo>
                    <a:pt x="191" y="89"/>
                    <a:pt x="177" y="89"/>
                    <a:pt x="177" y="89"/>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sz="1285"/>
            </a:p>
          </p:txBody>
        </p:sp>
      </p:grpSp>
      <p:grpSp>
        <p:nvGrpSpPr>
          <p:cNvPr id="25" name="组合 24"/>
          <p:cNvGrpSpPr/>
          <p:nvPr/>
        </p:nvGrpSpPr>
        <p:grpSpPr>
          <a:xfrm>
            <a:off x="3951264" y="2614604"/>
            <a:ext cx="1229519" cy="1058017"/>
            <a:chOff x="7902527" y="5225463"/>
            <a:chExt cx="2459038" cy="2120900"/>
          </a:xfrm>
        </p:grpSpPr>
        <p:sp>
          <p:nvSpPr>
            <p:cNvPr id="5" name="Hexagon 193"/>
            <p:cNvSpPr/>
            <p:nvPr/>
          </p:nvSpPr>
          <p:spPr>
            <a:xfrm>
              <a:off x="7902527" y="5225463"/>
              <a:ext cx="2459038" cy="212090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6" tIns="65314" rIns="130626" bIns="65314" anchor="ctr"/>
            <a:lstStyle/>
            <a:p>
              <a:pPr algn="ctr"/>
              <a:endParaRPr lang="zh-CN" altLang="zh-CN" sz="8000">
                <a:solidFill>
                  <a:srgbClr val="FFFFFF"/>
                </a:solidFill>
                <a:ea typeface="MS PGothic" panose="020B0600070205080204" pitchFamily="34" charset="-128"/>
              </a:endParaRPr>
            </a:p>
          </p:txBody>
        </p:sp>
        <p:sp>
          <p:nvSpPr>
            <p:cNvPr id="35" name="Freeform 157"/>
            <p:cNvSpPr>
              <a:spLocks noChangeArrowheads="1"/>
            </p:cNvSpPr>
            <p:nvPr/>
          </p:nvSpPr>
          <p:spPr bwMode="auto">
            <a:xfrm>
              <a:off x="8688340" y="5831888"/>
              <a:ext cx="906462" cy="881062"/>
            </a:xfrm>
            <a:custGeom>
              <a:avLst/>
              <a:gdLst>
                <a:gd name="T0" fmla="*/ 441632 w 634"/>
                <a:gd name="T1" fmla="*/ 125130 h 619"/>
                <a:gd name="T2" fmla="*/ 441632 w 634"/>
                <a:gd name="T3" fmla="*/ 125130 h 619"/>
                <a:gd name="T4" fmla="*/ 251545 w 634"/>
                <a:gd name="T5" fmla="*/ 334154 h 619"/>
                <a:gd name="T6" fmla="*/ 441632 w 634"/>
                <a:gd name="T7" fmla="*/ 521849 h 619"/>
                <a:gd name="T8" fmla="*/ 651729 w 634"/>
                <a:gd name="T9" fmla="*/ 334154 h 619"/>
                <a:gd name="T10" fmla="*/ 441632 w 634"/>
                <a:gd name="T11" fmla="*/ 125130 h 619"/>
                <a:gd name="T12" fmla="*/ 441632 w 634"/>
                <a:gd name="T13" fmla="*/ 459284 h 619"/>
                <a:gd name="T14" fmla="*/ 441632 w 634"/>
                <a:gd name="T15" fmla="*/ 459284 h 619"/>
                <a:gd name="T16" fmla="*/ 315860 w 634"/>
                <a:gd name="T17" fmla="*/ 334154 h 619"/>
                <a:gd name="T18" fmla="*/ 441632 w 634"/>
                <a:gd name="T19" fmla="*/ 187695 h 619"/>
                <a:gd name="T20" fmla="*/ 588843 w 634"/>
                <a:gd name="T21" fmla="*/ 334154 h 619"/>
                <a:gd name="T22" fmla="*/ 441632 w 634"/>
                <a:gd name="T23" fmla="*/ 459284 h 619"/>
                <a:gd name="T24" fmla="*/ 757492 w 634"/>
                <a:gd name="T25" fmla="*/ 480613 h 619"/>
                <a:gd name="T26" fmla="*/ 757492 w 634"/>
                <a:gd name="T27" fmla="*/ 480613 h 619"/>
                <a:gd name="T28" fmla="*/ 798940 w 634"/>
                <a:gd name="T29" fmla="*/ 334154 h 619"/>
                <a:gd name="T30" fmla="*/ 441632 w 634"/>
                <a:gd name="T31" fmla="*/ 0 h 619"/>
                <a:gd name="T32" fmla="*/ 104334 w 634"/>
                <a:gd name="T33" fmla="*/ 334154 h 619"/>
                <a:gd name="T34" fmla="*/ 147211 w 634"/>
                <a:gd name="T35" fmla="*/ 480613 h 619"/>
                <a:gd name="T36" fmla="*/ 0 w 634"/>
                <a:gd name="T37" fmla="*/ 710966 h 619"/>
                <a:gd name="T38" fmla="*/ 167220 w 634"/>
                <a:gd name="T39" fmla="*/ 753624 h 619"/>
                <a:gd name="T40" fmla="*/ 294421 w 634"/>
                <a:gd name="T41" fmla="*/ 878754 h 619"/>
                <a:gd name="T42" fmla="*/ 420194 w 634"/>
                <a:gd name="T43" fmla="*/ 669730 h 619"/>
                <a:gd name="T44" fmla="*/ 441632 w 634"/>
                <a:gd name="T45" fmla="*/ 669730 h 619"/>
                <a:gd name="T46" fmla="*/ 463071 w 634"/>
                <a:gd name="T47" fmla="*/ 669730 h 619"/>
                <a:gd name="T48" fmla="*/ 588843 w 634"/>
                <a:gd name="T49" fmla="*/ 878754 h 619"/>
                <a:gd name="T50" fmla="*/ 714615 w 634"/>
                <a:gd name="T51" fmla="*/ 753624 h 619"/>
                <a:gd name="T52" fmla="*/ 904703 w 634"/>
                <a:gd name="T53" fmla="*/ 710966 h 619"/>
                <a:gd name="T54" fmla="*/ 757492 w 634"/>
                <a:gd name="T55" fmla="*/ 480613 h 619"/>
                <a:gd name="T56" fmla="*/ 294421 w 634"/>
                <a:gd name="T57" fmla="*/ 773531 h 619"/>
                <a:gd name="T58" fmla="*/ 294421 w 634"/>
                <a:gd name="T59" fmla="*/ 773531 h 619"/>
                <a:gd name="T60" fmla="*/ 210097 w 634"/>
                <a:gd name="T61" fmla="*/ 710966 h 619"/>
                <a:gd name="T62" fmla="*/ 82895 w 634"/>
                <a:gd name="T63" fmla="*/ 669730 h 619"/>
                <a:gd name="T64" fmla="*/ 167220 w 634"/>
                <a:gd name="T65" fmla="*/ 543178 h 619"/>
                <a:gd name="T66" fmla="*/ 357308 w 634"/>
                <a:gd name="T67" fmla="*/ 648401 h 619"/>
                <a:gd name="T68" fmla="*/ 294421 w 634"/>
                <a:gd name="T69" fmla="*/ 773531 h 619"/>
                <a:gd name="T70" fmla="*/ 441632 w 634"/>
                <a:gd name="T71" fmla="*/ 605743 h 619"/>
                <a:gd name="T72" fmla="*/ 441632 w 634"/>
                <a:gd name="T73" fmla="*/ 605743 h 619"/>
                <a:gd name="T74" fmla="*/ 167220 w 634"/>
                <a:gd name="T75" fmla="*/ 334154 h 619"/>
                <a:gd name="T76" fmla="*/ 441632 w 634"/>
                <a:gd name="T77" fmla="*/ 41236 h 619"/>
                <a:gd name="T78" fmla="*/ 736054 w 634"/>
                <a:gd name="T79" fmla="*/ 334154 h 619"/>
                <a:gd name="T80" fmla="*/ 441632 w 634"/>
                <a:gd name="T81" fmla="*/ 605743 h 619"/>
                <a:gd name="T82" fmla="*/ 693177 w 634"/>
                <a:gd name="T83" fmla="*/ 710966 h 619"/>
                <a:gd name="T84" fmla="*/ 693177 w 634"/>
                <a:gd name="T85" fmla="*/ 710966 h 619"/>
                <a:gd name="T86" fmla="*/ 608852 w 634"/>
                <a:gd name="T87" fmla="*/ 773531 h 619"/>
                <a:gd name="T88" fmla="*/ 525957 w 634"/>
                <a:gd name="T89" fmla="*/ 648401 h 619"/>
                <a:gd name="T90" fmla="*/ 714615 w 634"/>
                <a:gd name="T91" fmla="*/ 543178 h 619"/>
                <a:gd name="T92" fmla="*/ 798940 w 634"/>
                <a:gd name="T93" fmla="*/ 669730 h 619"/>
                <a:gd name="T94" fmla="*/ 693177 w 634"/>
                <a:gd name="T95" fmla="*/ 710966 h 61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4" h="619">
                  <a:moveTo>
                    <a:pt x="309" y="88"/>
                  </a:moveTo>
                  <a:lnTo>
                    <a:pt x="309" y="88"/>
                  </a:lnTo>
                  <a:cubicBezTo>
                    <a:pt x="235" y="88"/>
                    <a:pt x="176" y="162"/>
                    <a:pt x="176" y="235"/>
                  </a:cubicBezTo>
                  <a:cubicBezTo>
                    <a:pt x="176" y="309"/>
                    <a:pt x="235" y="367"/>
                    <a:pt x="309" y="367"/>
                  </a:cubicBezTo>
                  <a:cubicBezTo>
                    <a:pt x="383" y="367"/>
                    <a:pt x="456" y="309"/>
                    <a:pt x="456" y="235"/>
                  </a:cubicBezTo>
                  <a:cubicBezTo>
                    <a:pt x="456" y="162"/>
                    <a:pt x="383" y="88"/>
                    <a:pt x="309" y="88"/>
                  </a:cubicBezTo>
                  <a:close/>
                  <a:moveTo>
                    <a:pt x="309" y="323"/>
                  </a:moveTo>
                  <a:lnTo>
                    <a:pt x="309" y="323"/>
                  </a:lnTo>
                  <a:cubicBezTo>
                    <a:pt x="265" y="323"/>
                    <a:pt x="221" y="279"/>
                    <a:pt x="221" y="235"/>
                  </a:cubicBezTo>
                  <a:cubicBezTo>
                    <a:pt x="221" y="176"/>
                    <a:pt x="265" y="132"/>
                    <a:pt x="309" y="132"/>
                  </a:cubicBezTo>
                  <a:cubicBezTo>
                    <a:pt x="368" y="132"/>
                    <a:pt x="412" y="176"/>
                    <a:pt x="412" y="235"/>
                  </a:cubicBezTo>
                  <a:cubicBezTo>
                    <a:pt x="412" y="279"/>
                    <a:pt x="368" y="323"/>
                    <a:pt x="309" y="323"/>
                  </a:cubicBezTo>
                  <a:close/>
                  <a:moveTo>
                    <a:pt x="530" y="338"/>
                  </a:moveTo>
                  <a:lnTo>
                    <a:pt x="530" y="338"/>
                  </a:lnTo>
                  <a:cubicBezTo>
                    <a:pt x="544" y="309"/>
                    <a:pt x="559" y="264"/>
                    <a:pt x="559" y="235"/>
                  </a:cubicBezTo>
                  <a:cubicBezTo>
                    <a:pt x="559" y="103"/>
                    <a:pt x="441" y="0"/>
                    <a:pt x="309" y="0"/>
                  </a:cubicBezTo>
                  <a:cubicBezTo>
                    <a:pt x="176" y="0"/>
                    <a:pt x="73" y="103"/>
                    <a:pt x="73" y="235"/>
                  </a:cubicBezTo>
                  <a:cubicBezTo>
                    <a:pt x="73" y="264"/>
                    <a:pt x="88" y="309"/>
                    <a:pt x="103" y="338"/>
                  </a:cubicBezTo>
                  <a:cubicBezTo>
                    <a:pt x="0" y="500"/>
                    <a:pt x="0" y="500"/>
                    <a:pt x="0" y="500"/>
                  </a:cubicBezTo>
                  <a:cubicBezTo>
                    <a:pt x="0" y="500"/>
                    <a:pt x="58" y="515"/>
                    <a:pt x="117" y="530"/>
                  </a:cubicBezTo>
                  <a:cubicBezTo>
                    <a:pt x="162" y="574"/>
                    <a:pt x="206" y="618"/>
                    <a:pt x="206" y="618"/>
                  </a:cubicBezTo>
                  <a:cubicBezTo>
                    <a:pt x="294" y="471"/>
                    <a:pt x="294" y="471"/>
                    <a:pt x="294" y="471"/>
                  </a:cubicBezTo>
                  <a:cubicBezTo>
                    <a:pt x="309" y="471"/>
                    <a:pt x="309" y="471"/>
                    <a:pt x="309" y="471"/>
                  </a:cubicBezTo>
                  <a:cubicBezTo>
                    <a:pt x="324" y="471"/>
                    <a:pt x="324" y="471"/>
                    <a:pt x="324" y="471"/>
                  </a:cubicBezTo>
                  <a:cubicBezTo>
                    <a:pt x="412" y="618"/>
                    <a:pt x="412" y="618"/>
                    <a:pt x="412" y="618"/>
                  </a:cubicBezTo>
                  <a:cubicBezTo>
                    <a:pt x="412" y="618"/>
                    <a:pt x="456" y="574"/>
                    <a:pt x="500" y="530"/>
                  </a:cubicBezTo>
                  <a:cubicBezTo>
                    <a:pt x="559" y="515"/>
                    <a:pt x="633" y="500"/>
                    <a:pt x="633" y="500"/>
                  </a:cubicBezTo>
                  <a:lnTo>
                    <a:pt x="530" y="338"/>
                  </a:lnTo>
                  <a:close/>
                  <a:moveTo>
                    <a:pt x="206" y="544"/>
                  </a:moveTo>
                  <a:lnTo>
                    <a:pt x="206" y="544"/>
                  </a:lnTo>
                  <a:cubicBezTo>
                    <a:pt x="206" y="544"/>
                    <a:pt x="176" y="530"/>
                    <a:pt x="147" y="500"/>
                  </a:cubicBezTo>
                  <a:cubicBezTo>
                    <a:pt x="103" y="485"/>
                    <a:pt x="58" y="471"/>
                    <a:pt x="58" y="471"/>
                  </a:cubicBezTo>
                  <a:cubicBezTo>
                    <a:pt x="117" y="382"/>
                    <a:pt x="117" y="382"/>
                    <a:pt x="117" y="382"/>
                  </a:cubicBezTo>
                  <a:cubicBezTo>
                    <a:pt x="147" y="412"/>
                    <a:pt x="206" y="456"/>
                    <a:pt x="250" y="456"/>
                  </a:cubicBezTo>
                  <a:lnTo>
                    <a:pt x="206" y="544"/>
                  </a:lnTo>
                  <a:close/>
                  <a:moveTo>
                    <a:pt x="309" y="426"/>
                  </a:moveTo>
                  <a:lnTo>
                    <a:pt x="309" y="426"/>
                  </a:lnTo>
                  <a:cubicBezTo>
                    <a:pt x="206" y="426"/>
                    <a:pt x="117" y="338"/>
                    <a:pt x="117" y="235"/>
                  </a:cubicBezTo>
                  <a:cubicBezTo>
                    <a:pt x="117" y="117"/>
                    <a:pt x="206" y="29"/>
                    <a:pt x="309" y="29"/>
                  </a:cubicBezTo>
                  <a:cubicBezTo>
                    <a:pt x="426" y="29"/>
                    <a:pt x="515" y="117"/>
                    <a:pt x="515" y="235"/>
                  </a:cubicBezTo>
                  <a:cubicBezTo>
                    <a:pt x="515" y="338"/>
                    <a:pt x="426" y="426"/>
                    <a:pt x="309" y="426"/>
                  </a:cubicBezTo>
                  <a:close/>
                  <a:moveTo>
                    <a:pt x="485" y="500"/>
                  </a:moveTo>
                  <a:lnTo>
                    <a:pt x="485" y="500"/>
                  </a:lnTo>
                  <a:cubicBezTo>
                    <a:pt x="456" y="530"/>
                    <a:pt x="426" y="544"/>
                    <a:pt x="426" y="544"/>
                  </a:cubicBezTo>
                  <a:cubicBezTo>
                    <a:pt x="368" y="456"/>
                    <a:pt x="368" y="456"/>
                    <a:pt x="368" y="456"/>
                  </a:cubicBezTo>
                  <a:cubicBezTo>
                    <a:pt x="426" y="456"/>
                    <a:pt x="471" y="412"/>
                    <a:pt x="500" y="382"/>
                  </a:cubicBezTo>
                  <a:cubicBezTo>
                    <a:pt x="559" y="471"/>
                    <a:pt x="559" y="471"/>
                    <a:pt x="559" y="471"/>
                  </a:cubicBezTo>
                  <a:cubicBezTo>
                    <a:pt x="559" y="471"/>
                    <a:pt x="530" y="485"/>
                    <a:pt x="485" y="50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sz="1285"/>
            </a:p>
          </p:txBody>
        </p:sp>
      </p:grpSp>
      <p:grpSp>
        <p:nvGrpSpPr>
          <p:cNvPr id="2" name="组合 1"/>
          <p:cNvGrpSpPr/>
          <p:nvPr/>
        </p:nvGrpSpPr>
        <p:grpSpPr>
          <a:xfrm>
            <a:off x="4959327" y="3016905"/>
            <a:ext cx="1854200" cy="1594945"/>
            <a:chOff x="9918652" y="6031913"/>
            <a:chExt cx="3708400" cy="3197225"/>
          </a:xfrm>
        </p:grpSpPr>
        <p:sp>
          <p:nvSpPr>
            <p:cNvPr id="3" name="Hexagon 187"/>
            <p:cNvSpPr/>
            <p:nvPr/>
          </p:nvSpPr>
          <p:spPr>
            <a:xfrm>
              <a:off x="9918652" y="6031913"/>
              <a:ext cx="3708400" cy="3197225"/>
            </a:xfrm>
            <a:prstGeom prst="hexag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6" tIns="65314" rIns="130626" bIns="65314" anchor="ctr"/>
            <a:lstStyle/>
            <a:p>
              <a:pPr algn="ctr"/>
              <a:endParaRPr lang="zh-CN" altLang="zh-CN" sz="6360">
                <a:solidFill>
                  <a:srgbClr val="FFFFFF"/>
                </a:solidFill>
                <a:ea typeface="MS PGothic" panose="020B0600070205080204" pitchFamily="34" charset="-128"/>
              </a:endParaRPr>
            </a:p>
          </p:txBody>
        </p:sp>
        <p:sp>
          <p:nvSpPr>
            <p:cNvPr id="36" name="Freeform 158"/>
            <p:cNvSpPr>
              <a:spLocks noChangeArrowheads="1"/>
            </p:cNvSpPr>
            <p:nvPr/>
          </p:nvSpPr>
          <p:spPr bwMode="auto">
            <a:xfrm>
              <a:off x="10845752" y="6935200"/>
              <a:ext cx="1774825" cy="1624013"/>
            </a:xfrm>
            <a:custGeom>
              <a:avLst/>
              <a:gdLst>
                <a:gd name="T0" fmla="*/ 1408169 w 649"/>
                <a:gd name="T1" fmla="*/ 203657 h 590"/>
                <a:gd name="T2" fmla="*/ 1408169 w 649"/>
                <a:gd name="T3" fmla="*/ 203657 h 590"/>
                <a:gd name="T4" fmla="*/ 1208565 w 649"/>
                <a:gd name="T5" fmla="*/ 0 h 590"/>
                <a:gd name="T6" fmla="*/ 563268 w 649"/>
                <a:gd name="T7" fmla="*/ 0 h 590"/>
                <a:gd name="T8" fmla="*/ 363663 w 649"/>
                <a:gd name="T9" fmla="*/ 203657 h 590"/>
                <a:gd name="T10" fmla="*/ 41015 w 649"/>
                <a:gd name="T11" fmla="*/ 445843 h 590"/>
                <a:gd name="T12" fmla="*/ 363663 w 649"/>
                <a:gd name="T13" fmla="*/ 770592 h 590"/>
                <a:gd name="T14" fmla="*/ 401944 w 649"/>
                <a:gd name="T15" fmla="*/ 770592 h 590"/>
                <a:gd name="T16" fmla="*/ 844902 w 649"/>
                <a:gd name="T17" fmla="*/ 1175153 h 590"/>
                <a:gd name="T18" fmla="*/ 844902 w 649"/>
                <a:gd name="T19" fmla="*/ 1499903 h 590"/>
                <a:gd name="T20" fmla="*/ 683577 w 649"/>
                <a:gd name="T21" fmla="*/ 1499903 h 590"/>
                <a:gd name="T22" fmla="*/ 604282 w 649"/>
                <a:gd name="T23" fmla="*/ 1579714 h 590"/>
                <a:gd name="T24" fmla="*/ 683577 w 649"/>
                <a:gd name="T25" fmla="*/ 1620996 h 590"/>
                <a:gd name="T26" fmla="*/ 1085521 w 649"/>
                <a:gd name="T27" fmla="*/ 1620996 h 590"/>
                <a:gd name="T28" fmla="*/ 1167550 w 649"/>
                <a:gd name="T29" fmla="*/ 1579714 h 590"/>
                <a:gd name="T30" fmla="*/ 1085521 w 649"/>
                <a:gd name="T31" fmla="*/ 1499903 h 590"/>
                <a:gd name="T32" fmla="*/ 926931 w 649"/>
                <a:gd name="T33" fmla="*/ 1499903 h 590"/>
                <a:gd name="T34" fmla="*/ 926931 w 649"/>
                <a:gd name="T35" fmla="*/ 1175153 h 590"/>
                <a:gd name="T36" fmla="*/ 1369889 w 649"/>
                <a:gd name="T37" fmla="*/ 770592 h 590"/>
                <a:gd name="T38" fmla="*/ 1408169 w 649"/>
                <a:gd name="T39" fmla="*/ 770592 h 590"/>
                <a:gd name="T40" fmla="*/ 1730818 w 649"/>
                <a:gd name="T41" fmla="*/ 445843 h 590"/>
                <a:gd name="T42" fmla="*/ 1408169 w 649"/>
                <a:gd name="T43" fmla="*/ 203657 h 590"/>
                <a:gd name="T44" fmla="*/ 363663 w 649"/>
                <a:gd name="T45" fmla="*/ 649499 h 590"/>
                <a:gd name="T46" fmla="*/ 363663 w 649"/>
                <a:gd name="T47" fmla="*/ 649499 h 590"/>
                <a:gd name="T48" fmla="*/ 120310 w 649"/>
                <a:gd name="T49" fmla="*/ 445843 h 590"/>
                <a:gd name="T50" fmla="*/ 363663 w 649"/>
                <a:gd name="T51" fmla="*/ 324750 h 590"/>
                <a:gd name="T52" fmla="*/ 363663 w 649"/>
                <a:gd name="T53" fmla="*/ 649499 h 590"/>
                <a:gd name="T54" fmla="*/ 1328875 w 649"/>
                <a:gd name="T55" fmla="*/ 525654 h 590"/>
                <a:gd name="T56" fmla="*/ 1328875 w 649"/>
                <a:gd name="T57" fmla="*/ 525654 h 590"/>
                <a:gd name="T58" fmla="*/ 885916 w 649"/>
                <a:gd name="T59" fmla="*/ 1095342 h 590"/>
                <a:gd name="T60" fmla="*/ 442958 w 649"/>
                <a:gd name="T61" fmla="*/ 525654 h 590"/>
                <a:gd name="T62" fmla="*/ 442958 w 649"/>
                <a:gd name="T63" fmla="*/ 203657 h 590"/>
                <a:gd name="T64" fmla="*/ 563268 w 649"/>
                <a:gd name="T65" fmla="*/ 121093 h 590"/>
                <a:gd name="T66" fmla="*/ 1208565 w 649"/>
                <a:gd name="T67" fmla="*/ 121093 h 590"/>
                <a:gd name="T68" fmla="*/ 1328875 w 649"/>
                <a:gd name="T69" fmla="*/ 203657 h 590"/>
                <a:gd name="T70" fmla="*/ 1328875 w 649"/>
                <a:gd name="T71" fmla="*/ 525654 h 590"/>
                <a:gd name="T72" fmla="*/ 1408169 w 649"/>
                <a:gd name="T73" fmla="*/ 649499 h 590"/>
                <a:gd name="T74" fmla="*/ 1408169 w 649"/>
                <a:gd name="T75" fmla="*/ 649499 h 590"/>
                <a:gd name="T76" fmla="*/ 1408169 w 649"/>
                <a:gd name="T77" fmla="*/ 324750 h 590"/>
                <a:gd name="T78" fmla="*/ 1651523 w 649"/>
                <a:gd name="T79" fmla="*/ 445843 h 590"/>
                <a:gd name="T80" fmla="*/ 1408169 w 649"/>
                <a:gd name="T81" fmla="*/ 649499 h 5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49" h="590">
                  <a:moveTo>
                    <a:pt x="515" y="74"/>
                  </a:moveTo>
                  <a:lnTo>
                    <a:pt x="515" y="74"/>
                  </a:lnTo>
                  <a:cubicBezTo>
                    <a:pt x="515" y="30"/>
                    <a:pt x="486" y="0"/>
                    <a:pt x="442" y="0"/>
                  </a:cubicBezTo>
                  <a:cubicBezTo>
                    <a:pt x="206" y="0"/>
                    <a:pt x="206" y="0"/>
                    <a:pt x="206" y="0"/>
                  </a:cubicBezTo>
                  <a:cubicBezTo>
                    <a:pt x="162" y="0"/>
                    <a:pt x="133" y="30"/>
                    <a:pt x="133" y="74"/>
                  </a:cubicBezTo>
                  <a:cubicBezTo>
                    <a:pt x="0" y="74"/>
                    <a:pt x="15" y="74"/>
                    <a:pt x="15" y="162"/>
                  </a:cubicBezTo>
                  <a:cubicBezTo>
                    <a:pt x="15" y="221"/>
                    <a:pt x="59" y="280"/>
                    <a:pt x="133" y="280"/>
                  </a:cubicBezTo>
                  <a:cubicBezTo>
                    <a:pt x="133" y="280"/>
                    <a:pt x="133" y="280"/>
                    <a:pt x="147" y="280"/>
                  </a:cubicBezTo>
                  <a:cubicBezTo>
                    <a:pt x="162" y="353"/>
                    <a:pt x="236" y="427"/>
                    <a:pt x="309" y="427"/>
                  </a:cubicBezTo>
                  <a:cubicBezTo>
                    <a:pt x="309" y="545"/>
                    <a:pt x="309" y="545"/>
                    <a:pt x="309" y="545"/>
                  </a:cubicBezTo>
                  <a:cubicBezTo>
                    <a:pt x="250" y="545"/>
                    <a:pt x="250" y="545"/>
                    <a:pt x="250" y="545"/>
                  </a:cubicBezTo>
                  <a:cubicBezTo>
                    <a:pt x="236" y="545"/>
                    <a:pt x="221" y="560"/>
                    <a:pt x="221" y="574"/>
                  </a:cubicBezTo>
                  <a:cubicBezTo>
                    <a:pt x="221" y="574"/>
                    <a:pt x="236" y="589"/>
                    <a:pt x="250" y="589"/>
                  </a:cubicBezTo>
                  <a:cubicBezTo>
                    <a:pt x="397" y="589"/>
                    <a:pt x="397" y="589"/>
                    <a:pt x="397" y="589"/>
                  </a:cubicBezTo>
                  <a:cubicBezTo>
                    <a:pt x="413" y="589"/>
                    <a:pt x="427" y="574"/>
                    <a:pt x="427" y="574"/>
                  </a:cubicBezTo>
                  <a:cubicBezTo>
                    <a:pt x="427" y="560"/>
                    <a:pt x="413" y="545"/>
                    <a:pt x="397" y="545"/>
                  </a:cubicBezTo>
                  <a:cubicBezTo>
                    <a:pt x="339" y="545"/>
                    <a:pt x="339" y="545"/>
                    <a:pt x="339" y="545"/>
                  </a:cubicBezTo>
                  <a:cubicBezTo>
                    <a:pt x="339" y="427"/>
                    <a:pt x="339" y="427"/>
                    <a:pt x="339" y="427"/>
                  </a:cubicBezTo>
                  <a:cubicBezTo>
                    <a:pt x="413" y="427"/>
                    <a:pt x="486" y="353"/>
                    <a:pt x="501" y="280"/>
                  </a:cubicBezTo>
                  <a:cubicBezTo>
                    <a:pt x="515" y="280"/>
                    <a:pt x="515" y="280"/>
                    <a:pt x="515" y="280"/>
                  </a:cubicBezTo>
                  <a:cubicBezTo>
                    <a:pt x="589" y="280"/>
                    <a:pt x="633" y="221"/>
                    <a:pt x="633" y="162"/>
                  </a:cubicBezTo>
                  <a:cubicBezTo>
                    <a:pt x="633" y="74"/>
                    <a:pt x="648" y="74"/>
                    <a:pt x="515" y="74"/>
                  </a:cubicBezTo>
                  <a:close/>
                  <a:moveTo>
                    <a:pt x="133" y="236"/>
                  </a:moveTo>
                  <a:lnTo>
                    <a:pt x="133" y="236"/>
                  </a:lnTo>
                  <a:cubicBezTo>
                    <a:pt x="88" y="236"/>
                    <a:pt x="44" y="206"/>
                    <a:pt x="44" y="162"/>
                  </a:cubicBezTo>
                  <a:cubicBezTo>
                    <a:pt x="44" y="118"/>
                    <a:pt x="44" y="118"/>
                    <a:pt x="133" y="118"/>
                  </a:cubicBezTo>
                  <a:lnTo>
                    <a:pt x="133" y="236"/>
                  </a:lnTo>
                  <a:close/>
                  <a:moveTo>
                    <a:pt x="486" y="191"/>
                  </a:moveTo>
                  <a:lnTo>
                    <a:pt x="486" y="191"/>
                  </a:lnTo>
                  <a:cubicBezTo>
                    <a:pt x="486" y="280"/>
                    <a:pt x="413" y="398"/>
                    <a:pt x="324" y="398"/>
                  </a:cubicBezTo>
                  <a:cubicBezTo>
                    <a:pt x="236" y="398"/>
                    <a:pt x="162" y="280"/>
                    <a:pt x="162" y="191"/>
                  </a:cubicBezTo>
                  <a:cubicBezTo>
                    <a:pt x="162" y="74"/>
                    <a:pt x="162" y="74"/>
                    <a:pt x="162" y="74"/>
                  </a:cubicBezTo>
                  <a:cubicBezTo>
                    <a:pt x="162" y="59"/>
                    <a:pt x="192" y="44"/>
                    <a:pt x="206" y="44"/>
                  </a:cubicBezTo>
                  <a:cubicBezTo>
                    <a:pt x="442" y="44"/>
                    <a:pt x="442" y="44"/>
                    <a:pt x="442" y="44"/>
                  </a:cubicBezTo>
                  <a:cubicBezTo>
                    <a:pt x="456" y="44"/>
                    <a:pt x="486" y="59"/>
                    <a:pt x="486" y="74"/>
                  </a:cubicBezTo>
                  <a:lnTo>
                    <a:pt x="486" y="191"/>
                  </a:lnTo>
                  <a:close/>
                  <a:moveTo>
                    <a:pt x="515" y="236"/>
                  </a:moveTo>
                  <a:lnTo>
                    <a:pt x="515" y="236"/>
                  </a:lnTo>
                  <a:cubicBezTo>
                    <a:pt x="515" y="118"/>
                    <a:pt x="515" y="118"/>
                    <a:pt x="515" y="118"/>
                  </a:cubicBezTo>
                  <a:cubicBezTo>
                    <a:pt x="604" y="118"/>
                    <a:pt x="604" y="118"/>
                    <a:pt x="604" y="162"/>
                  </a:cubicBezTo>
                  <a:cubicBezTo>
                    <a:pt x="604" y="206"/>
                    <a:pt x="560" y="236"/>
                    <a:pt x="515" y="23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sz="1285"/>
            </a:p>
          </p:txBody>
        </p:sp>
      </p:grpSp>
      <p:grpSp>
        <p:nvGrpSpPr>
          <p:cNvPr id="20" name="组合 19"/>
          <p:cNvGrpSpPr/>
          <p:nvPr/>
        </p:nvGrpSpPr>
        <p:grpSpPr>
          <a:xfrm>
            <a:off x="5235551" y="1867024"/>
            <a:ext cx="1229519" cy="1058017"/>
            <a:chOff x="10471102" y="3726863"/>
            <a:chExt cx="2459038" cy="2120900"/>
          </a:xfrm>
        </p:grpSpPr>
        <p:sp>
          <p:nvSpPr>
            <p:cNvPr id="4" name="Hexagon 192"/>
            <p:cNvSpPr/>
            <p:nvPr/>
          </p:nvSpPr>
          <p:spPr>
            <a:xfrm>
              <a:off x="10471102" y="3726863"/>
              <a:ext cx="2459038" cy="212090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6" tIns="65314" rIns="130626" bIns="65314" anchor="ctr"/>
            <a:lstStyle/>
            <a:p>
              <a:pPr algn="ctr"/>
              <a:endParaRPr lang="zh-CN" altLang="zh-CN" sz="4215">
                <a:solidFill>
                  <a:srgbClr val="FFFFFF"/>
                </a:solidFill>
                <a:ea typeface="MS PGothic" panose="020B0600070205080204" pitchFamily="34" charset="-128"/>
              </a:endParaRPr>
            </a:p>
          </p:txBody>
        </p:sp>
        <p:sp>
          <p:nvSpPr>
            <p:cNvPr id="37" name="Freeform 159"/>
            <p:cNvSpPr>
              <a:spLocks noChangeArrowheads="1"/>
            </p:cNvSpPr>
            <p:nvPr/>
          </p:nvSpPr>
          <p:spPr bwMode="auto">
            <a:xfrm>
              <a:off x="11269615" y="4349163"/>
              <a:ext cx="904875" cy="879475"/>
            </a:xfrm>
            <a:custGeom>
              <a:avLst/>
              <a:gdLst>
                <a:gd name="T0" fmla="*/ 252974 w 634"/>
                <a:gd name="T1" fmla="*/ 271589 h 619"/>
                <a:gd name="T2" fmla="*/ 252974 w 634"/>
                <a:gd name="T3" fmla="*/ 271589 h 619"/>
                <a:gd name="T4" fmla="*/ 231535 w 634"/>
                <a:gd name="T5" fmla="*/ 291496 h 619"/>
                <a:gd name="T6" fmla="*/ 231535 w 634"/>
                <a:gd name="T7" fmla="*/ 585836 h 619"/>
                <a:gd name="T8" fmla="*/ 252974 w 634"/>
                <a:gd name="T9" fmla="*/ 605743 h 619"/>
                <a:gd name="T10" fmla="*/ 295851 w 634"/>
                <a:gd name="T11" fmla="*/ 585836 h 619"/>
                <a:gd name="T12" fmla="*/ 295851 w 634"/>
                <a:gd name="T13" fmla="*/ 291496 h 619"/>
                <a:gd name="T14" fmla="*/ 252974 w 634"/>
                <a:gd name="T15" fmla="*/ 271589 h 619"/>
                <a:gd name="T16" fmla="*/ 484509 w 634"/>
                <a:gd name="T17" fmla="*/ 355483 h 619"/>
                <a:gd name="T18" fmla="*/ 484509 w 634"/>
                <a:gd name="T19" fmla="*/ 355483 h 619"/>
                <a:gd name="T20" fmla="*/ 463071 w 634"/>
                <a:gd name="T21" fmla="*/ 375390 h 619"/>
                <a:gd name="T22" fmla="*/ 463071 w 634"/>
                <a:gd name="T23" fmla="*/ 543178 h 619"/>
                <a:gd name="T24" fmla="*/ 484509 w 634"/>
                <a:gd name="T25" fmla="*/ 585836 h 619"/>
                <a:gd name="T26" fmla="*/ 505948 w 634"/>
                <a:gd name="T27" fmla="*/ 543178 h 619"/>
                <a:gd name="T28" fmla="*/ 505948 w 634"/>
                <a:gd name="T29" fmla="*/ 375390 h 619"/>
                <a:gd name="T30" fmla="*/ 484509 w 634"/>
                <a:gd name="T31" fmla="*/ 355483 h 619"/>
                <a:gd name="T32" fmla="*/ 673167 w 634"/>
                <a:gd name="T33" fmla="*/ 0 h 619"/>
                <a:gd name="T34" fmla="*/ 673167 w 634"/>
                <a:gd name="T35" fmla="*/ 0 h 619"/>
                <a:gd name="T36" fmla="*/ 463071 w 634"/>
                <a:gd name="T37" fmla="*/ 166366 h 619"/>
                <a:gd name="T38" fmla="*/ 231535 w 634"/>
                <a:gd name="T39" fmla="*/ 82472 h 619"/>
                <a:gd name="T40" fmla="*/ 0 w 634"/>
                <a:gd name="T41" fmla="*/ 209024 h 619"/>
                <a:gd name="T42" fmla="*/ 0 w 634"/>
                <a:gd name="T43" fmla="*/ 878754 h 619"/>
                <a:gd name="T44" fmla="*/ 231535 w 634"/>
                <a:gd name="T45" fmla="*/ 753624 h 619"/>
                <a:gd name="T46" fmla="*/ 463071 w 634"/>
                <a:gd name="T47" fmla="*/ 836096 h 619"/>
                <a:gd name="T48" fmla="*/ 673167 w 634"/>
                <a:gd name="T49" fmla="*/ 669730 h 619"/>
                <a:gd name="T50" fmla="*/ 904703 w 634"/>
                <a:gd name="T51" fmla="*/ 836096 h 619"/>
                <a:gd name="T52" fmla="*/ 904703 w 634"/>
                <a:gd name="T53" fmla="*/ 166366 h 619"/>
                <a:gd name="T54" fmla="*/ 673167 w 634"/>
                <a:gd name="T55" fmla="*/ 0 h 619"/>
                <a:gd name="T56" fmla="*/ 841817 w 634"/>
                <a:gd name="T57" fmla="*/ 732295 h 619"/>
                <a:gd name="T58" fmla="*/ 841817 w 634"/>
                <a:gd name="T59" fmla="*/ 732295 h 619"/>
                <a:gd name="T60" fmla="*/ 673167 w 634"/>
                <a:gd name="T61" fmla="*/ 605743 h 619"/>
                <a:gd name="T62" fmla="*/ 463071 w 634"/>
                <a:gd name="T63" fmla="*/ 773531 h 619"/>
                <a:gd name="T64" fmla="*/ 231535 w 634"/>
                <a:gd name="T65" fmla="*/ 689637 h 619"/>
                <a:gd name="T66" fmla="*/ 62886 w 634"/>
                <a:gd name="T67" fmla="*/ 794860 h 619"/>
                <a:gd name="T68" fmla="*/ 62886 w 634"/>
                <a:gd name="T69" fmla="*/ 230353 h 619"/>
                <a:gd name="T70" fmla="*/ 231535 w 634"/>
                <a:gd name="T71" fmla="*/ 125130 h 619"/>
                <a:gd name="T72" fmla="*/ 463071 w 634"/>
                <a:gd name="T73" fmla="*/ 209024 h 619"/>
                <a:gd name="T74" fmla="*/ 673167 w 634"/>
                <a:gd name="T75" fmla="*/ 41236 h 619"/>
                <a:gd name="T76" fmla="*/ 841817 w 634"/>
                <a:gd name="T77" fmla="*/ 166366 h 619"/>
                <a:gd name="T78" fmla="*/ 841817 w 634"/>
                <a:gd name="T79" fmla="*/ 732295 h 619"/>
                <a:gd name="T80" fmla="*/ 673167 w 634"/>
                <a:gd name="T81" fmla="*/ 459284 h 619"/>
                <a:gd name="T82" fmla="*/ 673167 w 634"/>
                <a:gd name="T83" fmla="*/ 459284 h 619"/>
                <a:gd name="T84" fmla="*/ 716044 w 634"/>
                <a:gd name="T85" fmla="*/ 501942 h 619"/>
                <a:gd name="T86" fmla="*/ 737483 w 634"/>
                <a:gd name="T87" fmla="*/ 459284 h 619"/>
                <a:gd name="T88" fmla="*/ 737483 w 634"/>
                <a:gd name="T89" fmla="*/ 250260 h 619"/>
                <a:gd name="T90" fmla="*/ 716044 w 634"/>
                <a:gd name="T91" fmla="*/ 209024 h 619"/>
                <a:gd name="T92" fmla="*/ 673167 w 634"/>
                <a:gd name="T93" fmla="*/ 250260 h 619"/>
                <a:gd name="T94" fmla="*/ 673167 w 634"/>
                <a:gd name="T95" fmla="*/ 459284 h 61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4" h="619">
                  <a:moveTo>
                    <a:pt x="177" y="191"/>
                  </a:moveTo>
                  <a:lnTo>
                    <a:pt x="177" y="191"/>
                  </a:lnTo>
                  <a:lnTo>
                    <a:pt x="162" y="205"/>
                  </a:lnTo>
                  <a:cubicBezTo>
                    <a:pt x="162" y="412"/>
                    <a:pt x="162" y="412"/>
                    <a:pt x="162" y="412"/>
                  </a:cubicBezTo>
                  <a:lnTo>
                    <a:pt x="177" y="426"/>
                  </a:lnTo>
                  <a:cubicBezTo>
                    <a:pt x="192" y="426"/>
                    <a:pt x="207" y="412"/>
                    <a:pt x="207" y="412"/>
                  </a:cubicBezTo>
                  <a:cubicBezTo>
                    <a:pt x="207" y="205"/>
                    <a:pt x="207" y="205"/>
                    <a:pt x="207" y="205"/>
                  </a:cubicBezTo>
                  <a:cubicBezTo>
                    <a:pt x="207" y="205"/>
                    <a:pt x="192" y="191"/>
                    <a:pt x="177" y="191"/>
                  </a:cubicBezTo>
                  <a:close/>
                  <a:moveTo>
                    <a:pt x="339" y="250"/>
                  </a:moveTo>
                  <a:lnTo>
                    <a:pt x="339" y="250"/>
                  </a:lnTo>
                  <a:cubicBezTo>
                    <a:pt x="324" y="250"/>
                    <a:pt x="324" y="264"/>
                    <a:pt x="324" y="264"/>
                  </a:cubicBezTo>
                  <a:cubicBezTo>
                    <a:pt x="324" y="382"/>
                    <a:pt x="324" y="382"/>
                    <a:pt x="324" y="382"/>
                  </a:cubicBezTo>
                  <a:cubicBezTo>
                    <a:pt x="324" y="397"/>
                    <a:pt x="324" y="412"/>
                    <a:pt x="339" y="412"/>
                  </a:cubicBezTo>
                  <a:cubicBezTo>
                    <a:pt x="354" y="412"/>
                    <a:pt x="354" y="397"/>
                    <a:pt x="354" y="382"/>
                  </a:cubicBezTo>
                  <a:cubicBezTo>
                    <a:pt x="354" y="264"/>
                    <a:pt x="354" y="264"/>
                    <a:pt x="354" y="264"/>
                  </a:cubicBezTo>
                  <a:cubicBezTo>
                    <a:pt x="354" y="264"/>
                    <a:pt x="354" y="250"/>
                    <a:pt x="339" y="250"/>
                  </a:cubicBezTo>
                  <a:close/>
                  <a:moveTo>
                    <a:pt x="471" y="0"/>
                  </a:moveTo>
                  <a:lnTo>
                    <a:pt x="471" y="0"/>
                  </a:lnTo>
                  <a:cubicBezTo>
                    <a:pt x="324" y="117"/>
                    <a:pt x="324" y="117"/>
                    <a:pt x="324" y="117"/>
                  </a:cubicBezTo>
                  <a:cubicBezTo>
                    <a:pt x="162" y="58"/>
                    <a:pt x="162" y="58"/>
                    <a:pt x="162" y="58"/>
                  </a:cubicBezTo>
                  <a:cubicBezTo>
                    <a:pt x="0" y="147"/>
                    <a:pt x="0" y="147"/>
                    <a:pt x="0" y="147"/>
                  </a:cubicBezTo>
                  <a:cubicBezTo>
                    <a:pt x="0" y="618"/>
                    <a:pt x="0" y="618"/>
                    <a:pt x="0" y="618"/>
                  </a:cubicBezTo>
                  <a:cubicBezTo>
                    <a:pt x="162" y="530"/>
                    <a:pt x="162" y="530"/>
                    <a:pt x="162" y="530"/>
                  </a:cubicBezTo>
                  <a:cubicBezTo>
                    <a:pt x="324" y="588"/>
                    <a:pt x="324" y="588"/>
                    <a:pt x="324" y="588"/>
                  </a:cubicBezTo>
                  <a:cubicBezTo>
                    <a:pt x="471" y="471"/>
                    <a:pt x="471" y="471"/>
                    <a:pt x="471" y="471"/>
                  </a:cubicBezTo>
                  <a:cubicBezTo>
                    <a:pt x="633" y="588"/>
                    <a:pt x="633" y="588"/>
                    <a:pt x="633" y="588"/>
                  </a:cubicBezTo>
                  <a:cubicBezTo>
                    <a:pt x="633" y="117"/>
                    <a:pt x="633" y="117"/>
                    <a:pt x="633" y="117"/>
                  </a:cubicBezTo>
                  <a:lnTo>
                    <a:pt x="471" y="0"/>
                  </a:lnTo>
                  <a:close/>
                  <a:moveTo>
                    <a:pt x="589" y="515"/>
                  </a:moveTo>
                  <a:lnTo>
                    <a:pt x="589" y="515"/>
                  </a:lnTo>
                  <a:cubicBezTo>
                    <a:pt x="471" y="426"/>
                    <a:pt x="471" y="426"/>
                    <a:pt x="471" y="426"/>
                  </a:cubicBezTo>
                  <a:cubicBezTo>
                    <a:pt x="324" y="544"/>
                    <a:pt x="324" y="544"/>
                    <a:pt x="324" y="544"/>
                  </a:cubicBezTo>
                  <a:cubicBezTo>
                    <a:pt x="162" y="485"/>
                    <a:pt x="162" y="485"/>
                    <a:pt x="162" y="485"/>
                  </a:cubicBezTo>
                  <a:cubicBezTo>
                    <a:pt x="44" y="559"/>
                    <a:pt x="44" y="559"/>
                    <a:pt x="44" y="559"/>
                  </a:cubicBezTo>
                  <a:cubicBezTo>
                    <a:pt x="44" y="162"/>
                    <a:pt x="44" y="162"/>
                    <a:pt x="44" y="162"/>
                  </a:cubicBezTo>
                  <a:cubicBezTo>
                    <a:pt x="162" y="88"/>
                    <a:pt x="162" y="88"/>
                    <a:pt x="162" y="88"/>
                  </a:cubicBezTo>
                  <a:cubicBezTo>
                    <a:pt x="324" y="147"/>
                    <a:pt x="324" y="147"/>
                    <a:pt x="324" y="147"/>
                  </a:cubicBezTo>
                  <a:cubicBezTo>
                    <a:pt x="471" y="29"/>
                    <a:pt x="471" y="29"/>
                    <a:pt x="471" y="29"/>
                  </a:cubicBezTo>
                  <a:cubicBezTo>
                    <a:pt x="589" y="117"/>
                    <a:pt x="589" y="117"/>
                    <a:pt x="589" y="117"/>
                  </a:cubicBezTo>
                  <a:lnTo>
                    <a:pt x="589" y="515"/>
                  </a:lnTo>
                  <a:close/>
                  <a:moveTo>
                    <a:pt x="471" y="323"/>
                  </a:moveTo>
                  <a:lnTo>
                    <a:pt x="471" y="323"/>
                  </a:lnTo>
                  <a:cubicBezTo>
                    <a:pt x="471" y="338"/>
                    <a:pt x="486" y="353"/>
                    <a:pt x="501" y="353"/>
                  </a:cubicBezTo>
                  <a:cubicBezTo>
                    <a:pt x="501" y="353"/>
                    <a:pt x="516" y="338"/>
                    <a:pt x="516" y="323"/>
                  </a:cubicBezTo>
                  <a:cubicBezTo>
                    <a:pt x="516" y="176"/>
                    <a:pt x="516" y="176"/>
                    <a:pt x="516" y="176"/>
                  </a:cubicBezTo>
                  <a:cubicBezTo>
                    <a:pt x="516" y="162"/>
                    <a:pt x="501" y="147"/>
                    <a:pt x="501" y="147"/>
                  </a:cubicBezTo>
                  <a:cubicBezTo>
                    <a:pt x="486" y="147"/>
                    <a:pt x="471" y="162"/>
                    <a:pt x="471" y="176"/>
                  </a:cubicBezTo>
                  <a:lnTo>
                    <a:pt x="471" y="323"/>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sz="1285"/>
            </a:p>
          </p:txBody>
        </p:sp>
      </p:grpSp>
      <p:grpSp>
        <p:nvGrpSpPr>
          <p:cNvPr id="22" name="组合 21"/>
          <p:cNvGrpSpPr/>
          <p:nvPr/>
        </p:nvGrpSpPr>
        <p:grpSpPr>
          <a:xfrm>
            <a:off x="6557146" y="3994144"/>
            <a:ext cx="1229519" cy="1058017"/>
            <a:chOff x="13114290" y="7990888"/>
            <a:chExt cx="2459037" cy="2120900"/>
          </a:xfrm>
        </p:grpSpPr>
        <p:sp>
          <p:nvSpPr>
            <p:cNvPr id="9" name="Hexagon 198"/>
            <p:cNvSpPr/>
            <p:nvPr/>
          </p:nvSpPr>
          <p:spPr>
            <a:xfrm>
              <a:off x="13114290" y="7990888"/>
              <a:ext cx="2459037" cy="2120900"/>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6" tIns="65314" rIns="130626" bIns="65314" anchor="ctr"/>
            <a:lstStyle/>
            <a:p>
              <a:pPr algn="ctr"/>
              <a:endParaRPr lang="zh-CN" altLang="zh-CN" sz="4215">
                <a:solidFill>
                  <a:srgbClr val="FFFFFF"/>
                </a:solidFill>
                <a:ea typeface="MS PGothic" panose="020B0600070205080204" pitchFamily="34" charset="-128"/>
              </a:endParaRPr>
            </a:p>
          </p:txBody>
        </p:sp>
        <p:sp>
          <p:nvSpPr>
            <p:cNvPr id="38" name="Freeform 139"/>
            <p:cNvSpPr>
              <a:spLocks noChangeArrowheads="1"/>
            </p:cNvSpPr>
            <p:nvPr/>
          </p:nvSpPr>
          <p:spPr bwMode="auto">
            <a:xfrm>
              <a:off x="13928677" y="8619538"/>
              <a:ext cx="987425" cy="849312"/>
            </a:xfrm>
            <a:custGeom>
              <a:avLst/>
              <a:gdLst>
                <a:gd name="T0" fmla="*/ 917358 w 634"/>
                <a:gd name="T1" fmla="*/ 367693 h 546"/>
                <a:gd name="T2" fmla="*/ 917358 w 634"/>
                <a:gd name="T3" fmla="*/ 367693 h 546"/>
                <a:gd name="T4" fmla="*/ 733575 w 634"/>
                <a:gd name="T5" fmla="*/ 481428 h 546"/>
                <a:gd name="T6" fmla="*/ 688408 w 634"/>
                <a:gd name="T7" fmla="*/ 389505 h 546"/>
                <a:gd name="T8" fmla="*/ 803662 w 634"/>
                <a:gd name="T9" fmla="*/ 207217 h 546"/>
                <a:gd name="T10" fmla="*/ 596516 w 634"/>
                <a:gd name="T11" fmla="*/ 0 h 546"/>
                <a:gd name="T12" fmla="*/ 367566 w 634"/>
                <a:gd name="T13" fmla="*/ 207217 h 546"/>
                <a:gd name="T14" fmla="*/ 436096 w 634"/>
                <a:gd name="T15" fmla="*/ 367693 h 546"/>
                <a:gd name="T16" fmla="*/ 322399 w 634"/>
                <a:gd name="T17" fmla="*/ 367693 h 546"/>
                <a:gd name="T18" fmla="*/ 367566 w 634"/>
                <a:gd name="T19" fmla="*/ 252399 h 546"/>
                <a:gd name="T20" fmla="*/ 183783 w 634"/>
                <a:gd name="T21" fmla="*/ 68553 h 546"/>
                <a:gd name="T22" fmla="*/ 0 w 634"/>
                <a:gd name="T23" fmla="*/ 252399 h 546"/>
                <a:gd name="T24" fmla="*/ 68529 w 634"/>
                <a:gd name="T25" fmla="*/ 389505 h 546"/>
                <a:gd name="T26" fmla="*/ 0 w 634"/>
                <a:gd name="T27" fmla="*/ 481428 h 546"/>
                <a:gd name="T28" fmla="*/ 0 w 634"/>
                <a:gd name="T29" fmla="*/ 733827 h 546"/>
                <a:gd name="T30" fmla="*/ 138616 w 634"/>
                <a:gd name="T31" fmla="*/ 849121 h 546"/>
                <a:gd name="T32" fmla="*/ 619879 w 634"/>
                <a:gd name="T33" fmla="*/ 849121 h 546"/>
                <a:gd name="T34" fmla="*/ 733575 w 634"/>
                <a:gd name="T35" fmla="*/ 733827 h 546"/>
                <a:gd name="T36" fmla="*/ 733575 w 634"/>
                <a:gd name="T37" fmla="*/ 712015 h 546"/>
                <a:gd name="T38" fmla="*/ 917358 w 634"/>
                <a:gd name="T39" fmla="*/ 849121 h 546"/>
                <a:gd name="T40" fmla="*/ 985888 w 634"/>
                <a:gd name="T41" fmla="*/ 803938 h 546"/>
                <a:gd name="T42" fmla="*/ 985888 w 634"/>
                <a:gd name="T43" fmla="*/ 436246 h 546"/>
                <a:gd name="T44" fmla="*/ 917358 w 634"/>
                <a:gd name="T45" fmla="*/ 367693 h 546"/>
                <a:gd name="T46" fmla="*/ 68529 w 634"/>
                <a:gd name="T47" fmla="*/ 252399 h 546"/>
                <a:gd name="T48" fmla="*/ 68529 w 634"/>
                <a:gd name="T49" fmla="*/ 252399 h 546"/>
                <a:gd name="T50" fmla="*/ 183783 w 634"/>
                <a:gd name="T51" fmla="*/ 115293 h 546"/>
                <a:gd name="T52" fmla="*/ 322399 w 634"/>
                <a:gd name="T53" fmla="*/ 252399 h 546"/>
                <a:gd name="T54" fmla="*/ 183783 w 634"/>
                <a:gd name="T55" fmla="*/ 367693 h 546"/>
                <a:gd name="T56" fmla="*/ 68529 w 634"/>
                <a:gd name="T57" fmla="*/ 252399 h 546"/>
                <a:gd name="T58" fmla="*/ 688408 w 634"/>
                <a:gd name="T59" fmla="*/ 733827 h 546"/>
                <a:gd name="T60" fmla="*/ 688408 w 634"/>
                <a:gd name="T61" fmla="*/ 733827 h 546"/>
                <a:gd name="T62" fmla="*/ 619879 w 634"/>
                <a:gd name="T63" fmla="*/ 803938 h 546"/>
                <a:gd name="T64" fmla="*/ 138616 w 634"/>
                <a:gd name="T65" fmla="*/ 803938 h 546"/>
                <a:gd name="T66" fmla="*/ 68529 w 634"/>
                <a:gd name="T67" fmla="*/ 733827 h 546"/>
                <a:gd name="T68" fmla="*/ 68529 w 634"/>
                <a:gd name="T69" fmla="*/ 481428 h 546"/>
                <a:gd name="T70" fmla="*/ 138616 w 634"/>
                <a:gd name="T71" fmla="*/ 436246 h 546"/>
                <a:gd name="T72" fmla="*/ 619879 w 634"/>
                <a:gd name="T73" fmla="*/ 436246 h 546"/>
                <a:gd name="T74" fmla="*/ 688408 w 634"/>
                <a:gd name="T75" fmla="*/ 481428 h 546"/>
                <a:gd name="T76" fmla="*/ 688408 w 634"/>
                <a:gd name="T77" fmla="*/ 733827 h 546"/>
                <a:gd name="T78" fmla="*/ 596516 w 634"/>
                <a:gd name="T79" fmla="*/ 367693 h 546"/>
                <a:gd name="T80" fmla="*/ 596516 w 634"/>
                <a:gd name="T81" fmla="*/ 367693 h 546"/>
                <a:gd name="T82" fmla="*/ 436096 w 634"/>
                <a:gd name="T83" fmla="*/ 207217 h 546"/>
                <a:gd name="T84" fmla="*/ 596516 w 634"/>
                <a:gd name="T85" fmla="*/ 68553 h 546"/>
                <a:gd name="T86" fmla="*/ 733575 w 634"/>
                <a:gd name="T87" fmla="*/ 207217 h 546"/>
                <a:gd name="T88" fmla="*/ 596516 w 634"/>
                <a:gd name="T89" fmla="*/ 367693 h 546"/>
                <a:gd name="T90" fmla="*/ 917358 w 634"/>
                <a:gd name="T91" fmla="*/ 803938 h 546"/>
                <a:gd name="T92" fmla="*/ 917358 w 634"/>
                <a:gd name="T93" fmla="*/ 803938 h 546"/>
                <a:gd name="T94" fmla="*/ 733575 w 634"/>
                <a:gd name="T95" fmla="*/ 641904 h 546"/>
                <a:gd name="T96" fmla="*/ 733575 w 634"/>
                <a:gd name="T97" fmla="*/ 551539 h 546"/>
                <a:gd name="T98" fmla="*/ 917358 w 634"/>
                <a:gd name="T99" fmla="*/ 436246 h 546"/>
                <a:gd name="T100" fmla="*/ 917358 w 634"/>
                <a:gd name="T101" fmla="*/ 803938 h 5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34" h="546">
                  <a:moveTo>
                    <a:pt x="589" y="236"/>
                  </a:moveTo>
                  <a:lnTo>
                    <a:pt x="589" y="236"/>
                  </a:lnTo>
                  <a:cubicBezTo>
                    <a:pt x="471" y="309"/>
                    <a:pt x="471" y="309"/>
                    <a:pt x="471" y="309"/>
                  </a:cubicBezTo>
                  <a:cubicBezTo>
                    <a:pt x="471" y="295"/>
                    <a:pt x="471" y="265"/>
                    <a:pt x="442" y="250"/>
                  </a:cubicBezTo>
                  <a:cubicBezTo>
                    <a:pt x="486" y="236"/>
                    <a:pt x="516" y="191"/>
                    <a:pt x="516" y="133"/>
                  </a:cubicBezTo>
                  <a:cubicBezTo>
                    <a:pt x="516" y="59"/>
                    <a:pt x="457" y="0"/>
                    <a:pt x="383" y="0"/>
                  </a:cubicBezTo>
                  <a:cubicBezTo>
                    <a:pt x="310" y="0"/>
                    <a:pt x="236" y="59"/>
                    <a:pt x="236" y="133"/>
                  </a:cubicBezTo>
                  <a:cubicBezTo>
                    <a:pt x="236" y="177"/>
                    <a:pt x="251" y="207"/>
                    <a:pt x="280" y="236"/>
                  </a:cubicBezTo>
                  <a:cubicBezTo>
                    <a:pt x="207" y="236"/>
                    <a:pt x="207" y="236"/>
                    <a:pt x="207" y="236"/>
                  </a:cubicBezTo>
                  <a:cubicBezTo>
                    <a:pt x="236" y="221"/>
                    <a:pt x="236" y="191"/>
                    <a:pt x="236" y="162"/>
                  </a:cubicBezTo>
                  <a:cubicBezTo>
                    <a:pt x="236" y="89"/>
                    <a:pt x="192" y="44"/>
                    <a:pt x="118" y="44"/>
                  </a:cubicBezTo>
                  <a:cubicBezTo>
                    <a:pt x="59" y="44"/>
                    <a:pt x="0" y="89"/>
                    <a:pt x="0" y="162"/>
                  </a:cubicBezTo>
                  <a:cubicBezTo>
                    <a:pt x="0" y="191"/>
                    <a:pt x="15" y="221"/>
                    <a:pt x="44" y="250"/>
                  </a:cubicBezTo>
                  <a:cubicBezTo>
                    <a:pt x="15" y="265"/>
                    <a:pt x="0" y="280"/>
                    <a:pt x="0" y="309"/>
                  </a:cubicBezTo>
                  <a:cubicBezTo>
                    <a:pt x="0" y="471"/>
                    <a:pt x="0" y="471"/>
                    <a:pt x="0" y="471"/>
                  </a:cubicBezTo>
                  <a:cubicBezTo>
                    <a:pt x="0" y="516"/>
                    <a:pt x="44" y="545"/>
                    <a:pt x="89" y="545"/>
                  </a:cubicBezTo>
                  <a:cubicBezTo>
                    <a:pt x="398" y="545"/>
                    <a:pt x="398" y="545"/>
                    <a:pt x="398" y="545"/>
                  </a:cubicBezTo>
                  <a:cubicBezTo>
                    <a:pt x="442" y="545"/>
                    <a:pt x="471" y="516"/>
                    <a:pt x="471" y="471"/>
                  </a:cubicBezTo>
                  <a:cubicBezTo>
                    <a:pt x="471" y="457"/>
                    <a:pt x="471" y="457"/>
                    <a:pt x="471" y="457"/>
                  </a:cubicBezTo>
                  <a:cubicBezTo>
                    <a:pt x="589" y="545"/>
                    <a:pt x="589" y="545"/>
                    <a:pt x="589" y="545"/>
                  </a:cubicBezTo>
                  <a:cubicBezTo>
                    <a:pt x="619" y="545"/>
                    <a:pt x="633" y="530"/>
                    <a:pt x="633" y="516"/>
                  </a:cubicBezTo>
                  <a:cubicBezTo>
                    <a:pt x="633" y="280"/>
                    <a:pt x="633" y="280"/>
                    <a:pt x="633" y="280"/>
                  </a:cubicBezTo>
                  <a:cubicBezTo>
                    <a:pt x="633" y="250"/>
                    <a:pt x="619" y="236"/>
                    <a:pt x="589" y="236"/>
                  </a:cubicBezTo>
                  <a:close/>
                  <a:moveTo>
                    <a:pt x="44" y="162"/>
                  </a:moveTo>
                  <a:lnTo>
                    <a:pt x="44" y="162"/>
                  </a:lnTo>
                  <a:cubicBezTo>
                    <a:pt x="44" y="118"/>
                    <a:pt x="74" y="74"/>
                    <a:pt x="118" y="74"/>
                  </a:cubicBezTo>
                  <a:cubicBezTo>
                    <a:pt x="162" y="74"/>
                    <a:pt x="207" y="118"/>
                    <a:pt x="207" y="162"/>
                  </a:cubicBezTo>
                  <a:cubicBezTo>
                    <a:pt x="207" y="207"/>
                    <a:pt x="162" y="236"/>
                    <a:pt x="118" y="236"/>
                  </a:cubicBezTo>
                  <a:cubicBezTo>
                    <a:pt x="74" y="236"/>
                    <a:pt x="44" y="207"/>
                    <a:pt x="44" y="162"/>
                  </a:cubicBezTo>
                  <a:close/>
                  <a:moveTo>
                    <a:pt x="442" y="471"/>
                  </a:moveTo>
                  <a:lnTo>
                    <a:pt x="442" y="471"/>
                  </a:lnTo>
                  <a:cubicBezTo>
                    <a:pt x="442" y="486"/>
                    <a:pt x="412" y="516"/>
                    <a:pt x="398" y="516"/>
                  </a:cubicBezTo>
                  <a:cubicBezTo>
                    <a:pt x="89" y="516"/>
                    <a:pt x="89" y="516"/>
                    <a:pt x="89" y="516"/>
                  </a:cubicBezTo>
                  <a:cubicBezTo>
                    <a:pt x="59" y="516"/>
                    <a:pt x="44" y="486"/>
                    <a:pt x="44" y="471"/>
                  </a:cubicBezTo>
                  <a:cubicBezTo>
                    <a:pt x="44" y="309"/>
                    <a:pt x="44" y="309"/>
                    <a:pt x="44" y="309"/>
                  </a:cubicBezTo>
                  <a:cubicBezTo>
                    <a:pt x="44" y="295"/>
                    <a:pt x="59" y="280"/>
                    <a:pt x="89" y="280"/>
                  </a:cubicBezTo>
                  <a:cubicBezTo>
                    <a:pt x="398" y="280"/>
                    <a:pt x="398" y="280"/>
                    <a:pt x="398" y="280"/>
                  </a:cubicBezTo>
                  <a:cubicBezTo>
                    <a:pt x="412" y="280"/>
                    <a:pt x="442" y="295"/>
                    <a:pt x="442" y="309"/>
                  </a:cubicBezTo>
                  <a:lnTo>
                    <a:pt x="442" y="471"/>
                  </a:lnTo>
                  <a:close/>
                  <a:moveTo>
                    <a:pt x="383" y="236"/>
                  </a:moveTo>
                  <a:lnTo>
                    <a:pt x="383" y="236"/>
                  </a:lnTo>
                  <a:cubicBezTo>
                    <a:pt x="324" y="236"/>
                    <a:pt x="280" y="191"/>
                    <a:pt x="280" y="133"/>
                  </a:cubicBezTo>
                  <a:cubicBezTo>
                    <a:pt x="280" y="89"/>
                    <a:pt x="324" y="44"/>
                    <a:pt x="383" y="44"/>
                  </a:cubicBezTo>
                  <a:cubicBezTo>
                    <a:pt x="427" y="44"/>
                    <a:pt x="471" y="89"/>
                    <a:pt x="471" y="133"/>
                  </a:cubicBezTo>
                  <a:cubicBezTo>
                    <a:pt x="471" y="191"/>
                    <a:pt x="427" y="236"/>
                    <a:pt x="383" y="236"/>
                  </a:cubicBezTo>
                  <a:close/>
                  <a:moveTo>
                    <a:pt x="589" y="516"/>
                  </a:moveTo>
                  <a:lnTo>
                    <a:pt x="589" y="516"/>
                  </a:lnTo>
                  <a:cubicBezTo>
                    <a:pt x="471" y="412"/>
                    <a:pt x="471" y="412"/>
                    <a:pt x="471" y="412"/>
                  </a:cubicBezTo>
                  <a:cubicBezTo>
                    <a:pt x="471" y="398"/>
                    <a:pt x="471" y="368"/>
                    <a:pt x="471" y="354"/>
                  </a:cubicBezTo>
                  <a:cubicBezTo>
                    <a:pt x="589" y="280"/>
                    <a:pt x="589" y="280"/>
                    <a:pt x="589" y="280"/>
                  </a:cubicBezTo>
                  <a:cubicBezTo>
                    <a:pt x="589" y="309"/>
                    <a:pt x="589" y="501"/>
                    <a:pt x="589" y="516"/>
                  </a:cubicBezTo>
                  <a:close/>
                </a:path>
              </a:pathLst>
            </a:custGeom>
            <a:solidFill>
              <a:srgbClr val="FFFFFF"/>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sz="1285"/>
            </a:p>
          </p:txBody>
        </p:sp>
      </p:grpSp>
      <p:grpSp>
        <p:nvGrpSpPr>
          <p:cNvPr id="26" name="组合 25"/>
          <p:cNvGrpSpPr/>
          <p:nvPr/>
        </p:nvGrpSpPr>
        <p:grpSpPr>
          <a:xfrm>
            <a:off x="1618433" y="1499963"/>
            <a:ext cx="3735388" cy="887655"/>
            <a:chOff x="3236865" y="2991053"/>
            <a:chExt cx="7470775" cy="1779390"/>
          </a:xfrm>
        </p:grpSpPr>
        <p:grpSp>
          <p:nvGrpSpPr>
            <p:cNvPr id="10" name="Group 73"/>
            <p:cNvGrpSpPr/>
            <p:nvPr/>
          </p:nvGrpSpPr>
          <p:grpSpPr bwMode="auto">
            <a:xfrm>
              <a:off x="8226377" y="3668125"/>
              <a:ext cx="2481263" cy="577850"/>
              <a:chOff x="2901397" y="1460250"/>
              <a:chExt cx="930338" cy="220268"/>
            </a:xfrm>
          </p:grpSpPr>
          <p:cxnSp>
            <p:nvCxnSpPr>
              <p:cNvPr id="11" name="Straight Connector 240"/>
              <p:cNvCxnSpPr/>
              <p:nvPr/>
            </p:nvCxnSpPr>
            <p:spPr>
              <a:xfrm flipH="1" flipV="1">
                <a:off x="3592454" y="1460250"/>
                <a:ext cx="239281" cy="220268"/>
              </a:xfrm>
              <a:prstGeom prst="line">
                <a:avLst/>
              </a:prstGeom>
              <a:ln w="12700">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241"/>
              <p:cNvCxnSpPr/>
              <p:nvPr/>
            </p:nvCxnSpPr>
            <p:spPr>
              <a:xfrm flipH="1">
                <a:off x="2901397" y="1463881"/>
                <a:ext cx="691057" cy="0"/>
              </a:xfrm>
              <a:prstGeom prst="line">
                <a:avLst/>
              </a:prstGeom>
              <a:ln w="12700">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sp>
          <p:nvSpPr>
            <p:cNvPr id="39" name="TextBox 62"/>
            <p:cNvSpPr txBox="1">
              <a:spLocks noChangeArrowheads="1"/>
            </p:cNvSpPr>
            <p:nvPr/>
          </p:nvSpPr>
          <p:spPr bwMode="auto">
            <a:xfrm>
              <a:off x="3236865" y="3629228"/>
              <a:ext cx="4579937" cy="114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56757" tIns="78379" rIns="156757" bIns="78379">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lnSpc>
                  <a:spcPct val="110000"/>
                </a:lnSpc>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输入您的内容输入您的内容输入您的内容输入您的内容</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0" name="TextBox 63"/>
            <p:cNvSpPr txBox="1">
              <a:spLocks noChangeArrowheads="1"/>
            </p:cNvSpPr>
            <p:nvPr/>
          </p:nvSpPr>
          <p:spPr bwMode="auto">
            <a:xfrm>
              <a:off x="5185203" y="2991053"/>
              <a:ext cx="2574450" cy="74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r>
                <a:rPr lang="en-US" altLang="zh-CN" sz="1570" b="1" dirty="0">
                  <a:solidFill>
                    <a:schemeClr val="accent2"/>
                  </a:solidFill>
                  <a:latin typeface="微软雅黑" panose="020B0503020204020204" pitchFamily="34" charset="-122"/>
                  <a:ea typeface="微软雅黑" panose="020B0503020204020204" pitchFamily="34" charset="-122"/>
                </a:rPr>
                <a:t>Corporate</a:t>
              </a:r>
              <a:endParaRPr lang="id-ID" sz="1570" b="1" dirty="0">
                <a:solidFill>
                  <a:schemeClr val="accent2"/>
                </a:solidFill>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976568" y="2848026"/>
            <a:ext cx="2931834" cy="887655"/>
            <a:chOff x="1953134" y="5693377"/>
            <a:chExt cx="5863668" cy="1779390"/>
          </a:xfrm>
        </p:grpSpPr>
        <p:cxnSp>
          <p:nvCxnSpPr>
            <p:cNvPr id="16" name="Straight Connector 245"/>
            <p:cNvCxnSpPr/>
            <p:nvPr/>
          </p:nvCxnSpPr>
          <p:spPr>
            <a:xfrm flipH="1">
              <a:off x="6588077" y="6293850"/>
              <a:ext cx="1228725"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41" name="TextBox 62"/>
            <p:cNvSpPr txBox="1">
              <a:spLocks noChangeArrowheads="1"/>
            </p:cNvSpPr>
            <p:nvPr/>
          </p:nvSpPr>
          <p:spPr bwMode="auto">
            <a:xfrm>
              <a:off x="1953134" y="6331552"/>
              <a:ext cx="4579936" cy="114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56757" tIns="78379" rIns="156757" bIns="78379">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lnSpc>
                  <a:spcPct val="110000"/>
                </a:lnSpc>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输入您的内容输入您的内容输入您的内容输入您的内容</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2" name="TextBox 63"/>
            <p:cNvSpPr txBox="1">
              <a:spLocks noChangeArrowheads="1"/>
            </p:cNvSpPr>
            <p:nvPr/>
          </p:nvSpPr>
          <p:spPr bwMode="auto">
            <a:xfrm>
              <a:off x="3901472" y="5693377"/>
              <a:ext cx="2574450" cy="74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r>
                <a:rPr lang="en-US" altLang="zh-CN" sz="1570" b="1" dirty="0">
                  <a:solidFill>
                    <a:schemeClr val="accent1"/>
                  </a:solidFill>
                  <a:latin typeface="微软雅黑" panose="020B0503020204020204" pitchFamily="34" charset="-122"/>
                  <a:ea typeface="微软雅黑" panose="020B0503020204020204" pitchFamily="34" charset="-122"/>
                </a:rPr>
                <a:t>Corporate</a:t>
              </a:r>
              <a:endParaRPr lang="id-ID" sz="1570" b="1" dirty="0">
                <a:solidFill>
                  <a:schemeClr val="accent1"/>
                </a:solidFill>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919417" y="4277657"/>
            <a:ext cx="2988985" cy="887655"/>
            <a:chOff x="1838833" y="8559213"/>
            <a:chExt cx="5977969" cy="1779390"/>
          </a:xfrm>
        </p:grpSpPr>
        <p:cxnSp>
          <p:nvCxnSpPr>
            <p:cNvPr id="18" name="Straight Connector 254"/>
            <p:cNvCxnSpPr/>
            <p:nvPr/>
          </p:nvCxnSpPr>
          <p:spPr>
            <a:xfrm flipH="1">
              <a:off x="6588077" y="9037050"/>
              <a:ext cx="1228725" cy="0"/>
            </a:xfrm>
            <a:prstGeom prst="line">
              <a:avLst/>
            </a:prstGeom>
            <a:ln w="12700">
              <a:solidFill>
                <a:schemeClr val="accent6"/>
              </a:solidFill>
              <a:prstDash val="solid"/>
            </a:ln>
          </p:spPr>
          <p:style>
            <a:lnRef idx="1">
              <a:schemeClr val="accent1"/>
            </a:lnRef>
            <a:fillRef idx="0">
              <a:schemeClr val="accent1"/>
            </a:fillRef>
            <a:effectRef idx="0">
              <a:schemeClr val="accent1"/>
            </a:effectRef>
            <a:fontRef idx="minor">
              <a:schemeClr val="tx1"/>
            </a:fontRef>
          </p:style>
        </p:cxnSp>
        <p:sp>
          <p:nvSpPr>
            <p:cNvPr id="43" name="TextBox 62"/>
            <p:cNvSpPr txBox="1">
              <a:spLocks noChangeArrowheads="1"/>
            </p:cNvSpPr>
            <p:nvPr/>
          </p:nvSpPr>
          <p:spPr bwMode="auto">
            <a:xfrm>
              <a:off x="1838833" y="9197388"/>
              <a:ext cx="4579937" cy="114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56757" tIns="78379" rIns="156757" bIns="78379">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lnSpc>
                  <a:spcPct val="110000"/>
                </a:lnSpc>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输入您的内容输入您的内容输入您的内容输入您的内容</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4" name="TextBox 63"/>
            <p:cNvSpPr txBox="1">
              <a:spLocks noChangeArrowheads="1"/>
            </p:cNvSpPr>
            <p:nvPr/>
          </p:nvSpPr>
          <p:spPr bwMode="auto">
            <a:xfrm>
              <a:off x="3787171" y="8559213"/>
              <a:ext cx="2574450" cy="74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r>
                <a:rPr lang="en-US" altLang="zh-CN" sz="1570" b="1" dirty="0">
                  <a:solidFill>
                    <a:schemeClr val="accent6"/>
                  </a:solidFill>
                  <a:latin typeface="微软雅黑" panose="020B0503020204020204" pitchFamily="34" charset="-122"/>
                  <a:ea typeface="微软雅黑" panose="020B0503020204020204" pitchFamily="34" charset="-122"/>
                </a:rPr>
                <a:t>Corporate</a:t>
              </a:r>
              <a:endParaRPr lang="id-ID" sz="1570" b="1" dirty="0">
                <a:solidFill>
                  <a:schemeClr val="accent6"/>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7819209" y="2510267"/>
            <a:ext cx="2909093" cy="887655"/>
            <a:chOff x="15638415" y="5016305"/>
            <a:chExt cx="5818187" cy="1779390"/>
          </a:xfrm>
        </p:grpSpPr>
        <p:cxnSp>
          <p:nvCxnSpPr>
            <p:cNvPr id="17" name="Straight Connector 247"/>
            <p:cNvCxnSpPr/>
            <p:nvPr/>
          </p:nvCxnSpPr>
          <p:spPr>
            <a:xfrm flipH="1">
              <a:off x="15638415" y="6279563"/>
              <a:ext cx="1227137" cy="0"/>
            </a:xfrm>
            <a:prstGeom prst="line">
              <a:avLst/>
            </a:prstGeom>
            <a:ln w="12700">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45" name="TextBox 62"/>
            <p:cNvSpPr txBox="1">
              <a:spLocks noChangeArrowheads="1"/>
            </p:cNvSpPr>
            <p:nvPr/>
          </p:nvSpPr>
          <p:spPr bwMode="auto">
            <a:xfrm>
              <a:off x="16876665" y="5654480"/>
              <a:ext cx="4579937" cy="114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56757" tIns="78379" rIns="156757" bIns="78379">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l">
                <a:lnSpc>
                  <a:spcPct val="110000"/>
                </a:lnSpc>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输入您的内容输入您的内容输入您的内容输入您的内容</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6" name="TextBox 63"/>
            <p:cNvSpPr txBox="1">
              <a:spLocks noChangeArrowheads="1"/>
            </p:cNvSpPr>
            <p:nvPr/>
          </p:nvSpPr>
          <p:spPr bwMode="auto">
            <a:xfrm>
              <a:off x="16970647" y="5016305"/>
              <a:ext cx="2574450" cy="74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l"/>
              <a:r>
                <a:rPr lang="en-US" altLang="zh-CN" sz="1570" b="1" dirty="0">
                  <a:solidFill>
                    <a:schemeClr val="accent3"/>
                  </a:solidFill>
                  <a:latin typeface="微软雅黑" panose="020B0503020204020204" pitchFamily="34" charset="-122"/>
                  <a:ea typeface="微软雅黑" panose="020B0503020204020204" pitchFamily="34" charset="-122"/>
                </a:rPr>
                <a:t>Corporate</a:t>
              </a:r>
              <a:endParaRPr lang="id-ID" sz="1570" b="1" dirty="0">
                <a:solidFill>
                  <a:schemeClr val="accent3"/>
                </a:solidFill>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7824765" y="3974742"/>
            <a:ext cx="2903537" cy="887655"/>
            <a:chOff x="15649527" y="7951991"/>
            <a:chExt cx="5807075" cy="1779390"/>
          </a:xfrm>
        </p:grpSpPr>
        <p:cxnSp>
          <p:nvCxnSpPr>
            <p:cNvPr id="19" name="Straight Connector 255"/>
            <p:cNvCxnSpPr/>
            <p:nvPr/>
          </p:nvCxnSpPr>
          <p:spPr>
            <a:xfrm flipH="1">
              <a:off x="15649527" y="9032288"/>
              <a:ext cx="1227138" cy="0"/>
            </a:xfrm>
            <a:prstGeom prst="line">
              <a:avLst/>
            </a:prstGeom>
            <a:ln w="127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47" name="TextBox 62"/>
            <p:cNvSpPr txBox="1">
              <a:spLocks noChangeArrowheads="1"/>
            </p:cNvSpPr>
            <p:nvPr/>
          </p:nvSpPr>
          <p:spPr bwMode="auto">
            <a:xfrm>
              <a:off x="16876665" y="8590166"/>
              <a:ext cx="4579937" cy="114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56757" tIns="78379" rIns="156757" bIns="78379">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l">
                <a:lnSpc>
                  <a:spcPct val="110000"/>
                </a:lnSpc>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输入您的内容输入您的内容输入您的内容输入您的内容</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8" name="TextBox 63"/>
            <p:cNvSpPr txBox="1">
              <a:spLocks noChangeArrowheads="1"/>
            </p:cNvSpPr>
            <p:nvPr/>
          </p:nvSpPr>
          <p:spPr bwMode="auto">
            <a:xfrm>
              <a:off x="16970647" y="7951991"/>
              <a:ext cx="2574450" cy="7493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l"/>
              <a:r>
                <a:rPr lang="en-US" altLang="zh-CN" sz="1570" b="1" dirty="0">
                  <a:solidFill>
                    <a:schemeClr val="accent4"/>
                  </a:solidFill>
                  <a:latin typeface="微软雅黑" panose="020B0503020204020204" pitchFamily="34" charset="-122"/>
                  <a:ea typeface="微软雅黑" panose="020B0503020204020204" pitchFamily="34" charset="-122"/>
                </a:rPr>
                <a:t>Corporate</a:t>
              </a:r>
              <a:endParaRPr lang="id-ID" sz="1570" b="1" dirty="0">
                <a:solidFill>
                  <a:schemeClr val="accent4"/>
                </a:solidFill>
                <a:latin typeface="微软雅黑" panose="020B0503020204020204" pitchFamily="34" charset="-122"/>
                <a:ea typeface="微软雅黑" panose="020B0503020204020204" pitchFamily="34" charset="-122"/>
              </a:endParaRPr>
            </a:p>
          </p:txBody>
        </p:sp>
      </p:grpSp>
      <p:grpSp>
        <p:nvGrpSpPr>
          <p:cNvPr id="31" name="组合 30"/>
          <p:cNvGrpSpPr/>
          <p:nvPr/>
        </p:nvGrpSpPr>
        <p:grpSpPr>
          <a:xfrm>
            <a:off x="6387283" y="5231535"/>
            <a:ext cx="3689350" cy="887655"/>
            <a:chOff x="12774565" y="10471354"/>
            <a:chExt cx="7378699" cy="1779390"/>
          </a:xfrm>
        </p:grpSpPr>
        <p:grpSp>
          <p:nvGrpSpPr>
            <p:cNvPr id="13" name="Group 84"/>
            <p:cNvGrpSpPr/>
            <p:nvPr/>
          </p:nvGrpSpPr>
          <p:grpSpPr bwMode="auto">
            <a:xfrm flipH="1" flipV="1">
              <a:off x="12774565" y="11089688"/>
              <a:ext cx="2481262" cy="587375"/>
              <a:chOff x="2901397" y="1460250"/>
              <a:chExt cx="930338" cy="220268"/>
            </a:xfrm>
          </p:grpSpPr>
          <p:cxnSp>
            <p:nvCxnSpPr>
              <p:cNvPr id="14" name="Straight Connector 243"/>
              <p:cNvCxnSpPr/>
              <p:nvPr/>
            </p:nvCxnSpPr>
            <p:spPr>
              <a:xfrm flipH="1" flipV="1">
                <a:off x="3592454" y="1460250"/>
                <a:ext cx="239281" cy="220268"/>
              </a:xfrm>
              <a:prstGeom prst="line">
                <a:avLst/>
              </a:prstGeom>
              <a:ln w="12700">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244"/>
              <p:cNvCxnSpPr/>
              <p:nvPr/>
            </p:nvCxnSpPr>
            <p:spPr>
              <a:xfrm flipH="1">
                <a:off x="2901397" y="1463822"/>
                <a:ext cx="691057" cy="0"/>
              </a:xfrm>
              <a:prstGeom prst="line">
                <a:avLst/>
              </a:prstGeom>
              <a:ln w="12700">
                <a:solidFill>
                  <a:schemeClr val="accent5"/>
                </a:solidFill>
                <a:prstDash val="solid"/>
              </a:ln>
            </p:spPr>
            <p:style>
              <a:lnRef idx="1">
                <a:schemeClr val="accent1"/>
              </a:lnRef>
              <a:fillRef idx="0">
                <a:schemeClr val="accent1"/>
              </a:fillRef>
              <a:effectRef idx="0">
                <a:schemeClr val="accent1"/>
              </a:effectRef>
              <a:fontRef idx="minor">
                <a:schemeClr val="tx1"/>
              </a:fontRef>
            </p:style>
          </p:cxnSp>
        </p:grpSp>
        <p:sp>
          <p:nvSpPr>
            <p:cNvPr id="49" name="TextBox 62"/>
            <p:cNvSpPr txBox="1">
              <a:spLocks noChangeArrowheads="1"/>
            </p:cNvSpPr>
            <p:nvPr/>
          </p:nvSpPr>
          <p:spPr bwMode="auto">
            <a:xfrm>
              <a:off x="15573327" y="11109529"/>
              <a:ext cx="4579937" cy="114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56757" tIns="78379" rIns="156757" bIns="78379">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l">
                <a:lnSpc>
                  <a:spcPct val="110000"/>
                </a:lnSpc>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输入您的内容输入您的内容输入您的内容输入您的内容</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0" name="TextBox 63"/>
            <p:cNvSpPr txBox="1">
              <a:spLocks noChangeArrowheads="1"/>
            </p:cNvSpPr>
            <p:nvPr/>
          </p:nvSpPr>
          <p:spPr bwMode="auto">
            <a:xfrm>
              <a:off x="15667309" y="10471354"/>
              <a:ext cx="2574450" cy="7493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l"/>
              <a:r>
                <a:rPr lang="en-US" altLang="zh-CN" sz="1570" b="1" dirty="0">
                  <a:solidFill>
                    <a:schemeClr val="accent5"/>
                  </a:solidFill>
                  <a:latin typeface="微软雅黑" panose="020B0503020204020204" pitchFamily="34" charset="-122"/>
                  <a:ea typeface="微软雅黑" panose="020B0503020204020204" pitchFamily="34" charset="-122"/>
                </a:rPr>
                <a:t>Corporate</a:t>
              </a:r>
              <a:endParaRPr lang="id-ID" sz="1570" b="1" dirty="0">
                <a:solidFill>
                  <a:schemeClr val="accent5"/>
                </a:solidFill>
                <a:latin typeface="微软雅黑" panose="020B0503020204020204" pitchFamily="34" charset="-122"/>
                <a:ea typeface="微软雅黑" panose="020B0503020204020204" pitchFamily="34" charset="-122"/>
              </a:endParaRPr>
            </a:p>
          </p:txBody>
        </p:sp>
      </p:grpSp>
      <p:sp>
        <p:nvSpPr>
          <p:cNvPr id="52" name="Shape 1435"/>
          <p:cNvSpPr txBox="1"/>
          <p:nvPr/>
        </p:nvSpPr>
        <p:spPr>
          <a:xfrm>
            <a:off x="11435018" y="6411683"/>
            <a:ext cx="390525" cy="381430"/>
          </a:xfrm>
          <a:prstGeom prst="rect">
            <a:avLst/>
          </a:prstGeom>
        </p:spPr>
        <p:txBody>
          <a:bodyPr lIns="45676" tIns="22838" rIns="45676" bIns="22838"/>
          <a:lstStyle>
            <a:lvl1pPr algn="ctr" defTabSz="408305">
              <a:defRPr sz="3500">
                <a:latin typeface="+mn-lt"/>
                <a:ea typeface="+mn-ea"/>
                <a:cs typeface="+mn-cs"/>
                <a:sym typeface="Helvetica Light"/>
              </a:defRPr>
            </a:lvl1pPr>
            <a:lvl2pPr indent="160020" algn="ctr" defTabSz="408305">
              <a:defRPr sz="3500">
                <a:latin typeface="+mn-lt"/>
                <a:ea typeface="+mn-ea"/>
                <a:cs typeface="+mn-cs"/>
                <a:sym typeface="Helvetica Light"/>
              </a:defRPr>
            </a:lvl2pPr>
            <a:lvl3pPr indent="319405" algn="ctr" defTabSz="408305">
              <a:defRPr sz="3500">
                <a:latin typeface="+mn-lt"/>
                <a:ea typeface="+mn-ea"/>
                <a:cs typeface="+mn-cs"/>
                <a:sym typeface="Helvetica Light"/>
              </a:defRPr>
            </a:lvl3pPr>
            <a:lvl4pPr indent="479425" algn="ctr" defTabSz="408305">
              <a:defRPr sz="3500">
                <a:latin typeface="+mn-lt"/>
                <a:ea typeface="+mn-ea"/>
                <a:cs typeface="+mn-cs"/>
                <a:sym typeface="Helvetica Light"/>
              </a:defRPr>
            </a:lvl4pPr>
            <a:lvl5pPr indent="639445" algn="ctr" defTabSz="408305">
              <a:defRPr sz="3500">
                <a:latin typeface="+mn-lt"/>
                <a:ea typeface="+mn-ea"/>
                <a:cs typeface="+mn-cs"/>
                <a:sym typeface="Helvetica Light"/>
              </a:defRPr>
            </a:lvl5pPr>
            <a:lvl6pPr indent="799465" algn="ctr" defTabSz="408305">
              <a:defRPr sz="3500">
                <a:latin typeface="+mn-lt"/>
                <a:ea typeface="+mn-ea"/>
                <a:cs typeface="+mn-cs"/>
                <a:sym typeface="Helvetica Light"/>
              </a:defRPr>
            </a:lvl6pPr>
            <a:lvl7pPr indent="958850" algn="ctr" defTabSz="408305">
              <a:defRPr sz="3500">
                <a:latin typeface="+mn-lt"/>
                <a:ea typeface="+mn-ea"/>
                <a:cs typeface="+mn-cs"/>
                <a:sym typeface="Helvetica Light"/>
              </a:defRPr>
            </a:lvl7pPr>
            <a:lvl8pPr indent="1118870" algn="ctr" defTabSz="408305">
              <a:defRPr sz="3500">
                <a:latin typeface="+mn-lt"/>
                <a:ea typeface="+mn-ea"/>
                <a:cs typeface="+mn-cs"/>
                <a:sym typeface="Helvetica Light"/>
              </a:defRPr>
            </a:lvl8pPr>
            <a:lvl9pPr indent="1278890" algn="ctr" defTabSz="408305">
              <a:defRPr sz="3500">
                <a:latin typeface="+mn-lt"/>
                <a:ea typeface="+mn-ea"/>
                <a:cs typeface="+mn-cs"/>
                <a:sym typeface="Helvetica Light"/>
              </a:defRPr>
            </a:lvl9pPr>
          </a:lstStyle>
          <a:p>
            <a:pPr>
              <a:defRPr sz="1800">
                <a:solidFill>
                  <a:srgbClr val="000000"/>
                </a:solidFill>
              </a:defRPr>
            </a:pPr>
            <a:fld id="{86CB4B4D-7CA3-9044-876B-883B54F8677D}" type="slidenum">
              <a:rPr lang="en-US" altLang="zh-CN" sz="1430">
                <a:solidFill>
                  <a:schemeClr val="bg1">
                    <a:lumMod val="75000"/>
                  </a:schemeClr>
                </a:solidFill>
                <a:latin typeface="微软雅黑" panose="020B0503020204020204" pitchFamily="34" charset="-122"/>
                <a:ea typeface="微软雅黑" panose="020B0503020204020204" pitchFamily="34" charset="-122"/>
              </a:rPr>
            </a:fld>
            <a:endParaRPr lang="en-US" altLang="zh-CN" sz="1430">
              <a:solidFill>
                <a:schemeClr val="bg1">
                  <a:lumMod val="75000"/>
                </a:schemeClr>
              </a:solidFill>
              <a:latin typeface="微软雅黑" panose="020B0503020204020204" pitchFamily="34" charset="-122"/>
              <a:ea typeface="微软雅黑" panose="020B0503020204020204" pitchFamily="34" charset="-122"/>
            </a:endParaRPr>
          </a:p>
        </p:txBody>
      </p:sp>
      <p:sp>
        <p:nvSpPr>
          <p:cNvPr id="53" name="标题 1"/>
          <p:cNvSpPr txBox="1"/>
          <p:nvPr/>
        </p:nvSpPr>
        <p:spPr>
          <a:xfrm>
            <a:off x="777240" y="258445"/>
            <a:ext cx="10515600" cy="36639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400" kern="1200">
                <a:solidFill>
                  <a:srgbClr val="728937"/>
                </a:solidFill>
                <a:latin typeface="+mj-lt"/>
                <a:ea typeface="+mj-ea"/>
                <a:cs typeface="+mj-cs"/>
              </a:defRPr>
            </a:lvl1p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100" advClick="0" advTm="0">
        <p14:switch dir="r"/>
      </p:transition>
    </mc:Choice>
    <mc:Fallback>
      <p:transition spd="slow" advClick="0" advTm="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2"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Scale>
                                      <p:cBhvr>
                                        <p:cTn id="13"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20"/>
                                        </p:tgtEl>
                                        <p:attrNameLst>
                                          <p:attrName>ppt_x</p:attrName>
                                          <p:attrName>ppt_y</p:attrName>
                                        </p:attrNameLst>
                                      </p:cBhvr>
                                    </p:animMotion>
                                    <p:animEffect transition="in" filter="fade">
                                      <p:cBhvr>
                                        <p:cTn id="15" dur="1000"/>
                                        <p:tgtEl>
                                          <p:spTgt spid="20"/>
                                        </p:tgtEl>
                                      </p:cBhvr>
                                    </p:animEffect>
                                  </p:childTnLst>
                                </p:cTn>
                              </p:par>
                              <p:par>
                                <p:cTn id="16" presetID="52" presetClass="entr" presetSubtype="0" fill="hold" nodeType="withEffect">
                                  <p:stCondLst>
                                    <p:cond delay="250"/>
                                  </p:stCondLst>
                                  <p:childTnLst>
                                    <p:set>
                                      <p:cBhvr>
                                        <p:cTn id="17" dur="1" fill="hold">
                                          <p:stCondLst>
                                            <p:cond delay="0"/>
                                          </p:stCondLst>
                                        </p:cTn>
                                        <p:tgtEl>
                                          <p:spTgt spid="21"/>
                                        </p:tgtEl>
                                        <p:attrNameLst>
                                          <p:attrName>style.visibility</p:attrName>
                                        </p:attrNameLst>
                                      </p:cBhvr>
                                      <p:to>
                                        <p:strVal val="visible"/>
                                      </p:to>
                                    </p:set>
                                    <p:animScale>
                                      <p:cBhvr>
                                        <p:cTn id="18"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21"/>
                                        </p:tgtEl>
                                        <p:attrNameLst>
                                          <p:attrName>ppt_x</p:attrName>
                                          <p:attrName>ppt_y</p:attrName>
                                        </p:attrNameLst>
                                      </p:cBhvr>
                                    </p:animMotion>
                                    <p:animEffect transition="in" filter="fade">
                                      <p:cBhvr>
                                        <p:cTn id="20" dur="1000"/>
                                        <p:tgtEl>
                                          <p:spTgt spid="21"/>
                                        </p:tgtEl>
                                      </p:cBhvr>
                                    </p:animEffect>
                                  </p:childTnLst>
                                </p:cTn>
                              </p:par>
                              <p:par>
                                <p:cTn id="21" presetID="52" presetClass="entr" presetSubtype="0" fill="hold" nodeType="withEffect">
                                  <p:stCondLst>
                                    <p:cond delay="500"/>
                                  </p:stCondLst>
                                  <p:childTnLst>
                                    <p:set>
                                      <p:cBhvr>
                                        <p:cTn id="22" dur="1" fill="hold">
                                          <p:stCondLst>
                                            <p:cond delay="0"/>
                                          </p:stCondLst>
                                        </p:cTn>
                                        <p:tgtEl>
                                          <p:spTgt spid="22"/>
                                        </p:tgtEl>
                                        <p:attrNameLst>
                                          <p:attrName>style.visibility</p:attrName>
                                        </p:attrNameLst>
                                      </p:cBhvr>
                                      <p:to>
                                        <p:strVal val="visible"/>
                                      </p:to>
                                    </p:set>
                                    <p:animScale>
                                      <p:cBhvr>
                                        <p:cTn id="23"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22"/>
                                        </p:tgtEl>
                                        <p:attrNameLst>
                                          <p:attrName>ppt_x</p:attrName>
                                          <p:attrName>ppt_y</p:attrName>
                                        </p:attrNameLst>
                                      </p:cBhvr>
                                    </p:animMotion>
                                    <p:animEffect transition="in" filter="fade">
                                      <p:cBhvr>
                                        <p:cTn id="25" dur="1000"/>
                                        <p:tgtEl>
                                          <p:spTgt spid="22"/>
                                        </p:tgtEl>
                                      </p:cBhvr>
                                    </p:animEffect>
                                  </p:childTnLst>
                                </p:cTn>
                              </p:par>
                              <p:par>
                                <p:cTn id="26" presetID="52" presetClass="entr" presetSubtype="0" fill="hold" nodeType="withEffect">
                                  <p:stCondLst>
                                    <p:cond delay="750"/>
                                  </p:stCondLst>
                                  <p:childTnLst>
                                    <p:set>
                                      <p:cBhvr>
                                        <p:cTn id="27" dur="1" fill="hold">
                                          <p:stCondLst>
                                            <p:cond delay="0"/>
                                          </p:stCondLst>
                                        </p:cTn>
                                        <p:tgtEl>
                                          <p:spTgt spid="23"/>
                                        </p:tgtEl>
                                        <p:attrNameLst>
                                          <p:attrName>style.visibility</p:attrName>
                                        </p:attrNameLst>
                                      </p:cBhvr>
                                      <p:to>
                                        <p:strVal val="visible"/>
                                      </p:to>
                                    </p:set>
                                    <p:animScale>
                                      <p:cBhvr>
                                        <p:cTn id="28" dur="1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23"/>
                                        </p:tgtEl>
                                        <p:attrNameLst>
                                          <p:attrName>ppt_x</p:attrName>
                                          <p:attrName>ppt_y</p:attrName>
                                        </p:attrNameLst>
                                      </p:cBhvr>
                                    </p:animMotion>
                                    <p:animEffect transition="in" filter="fade">
                                      <p:cBhvr>
                                        <p:cTn id="30" dur="1000"/>
                                        <p:tgtEl>
                                          <p:spTgt spid="23"/>
                                        </p:tgtEl>
                                      </p:cBhvr>
                                    </p:animEffect>
                                  </p:childTnLst>
                                </p:cTn>
                              </p:par>
                              <p:par>
                                <p:cTn id="31" presetID="52" presetClass="entr" presetSubtype="0" fill="hold" nodeType="withEffect">
                                  <p:stCondLst>
                                    <p:cond delay="1000"/>
                                  </p:stCondLst>
                                  <p:childTnLst>
                                    <p:set>
                                      <p:cBhvr>
                                        <p:cTn id="32" dur="1" fill="hold">
                                          <p:stCondLst>
                                            <p:cond delay="0"/>
                                          </p:stCondLst>
                                        </p:cTn>
                                        <p:tgtEl>
                                          <p:spTgt spid="24"/>
                                        </p:tgtEl>
                                        <p:attrNameLst>
                                          <p:attrName>style.visibility</p:attrName>
                                        </p:attrNameLst>
                                      </p:cBhvr>
                                      <p:to>
                                        <p:strVal val="visible"/>
                                      </p:to>
                                    </p:set>
                                    <p:animScale>
                                      <p:cBhvr>
                                        <p:cTn id="33"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24"/>
                                        </p:tgtEl>
                                        <p:attrNameLst>
                                          <p:attrName>ppt_x</p:attrName>
                                          <p:attrName>ppt_y</p:attrName>
                                        </p:attrNameLst>
                                      </p:cBhvr>
                                    </p:animMotion>
                                    <p:animEffect transition="in" filter="fade">
                                      <p:cBhvr>
                                        <p:cTn id="35" dur="1000"/>
                                        <p:tgtEl>
                                          <p:spTgt spid="24"/>
                                        </p:tgtEl>
                                      </p:cBhvr>
                                    </p:animEffect>
                                  </p:childTnLst>
                                </p:cTn>
                              </p:par>
                              <p:par>
                                <p:cTn id="36" presetID="52" presetClass="entr" presetSubtype="0" fill="hold" nodeType="withEffect">
                                  <p:stCondLst>
                                    <p:cond delay="1250"/>
                                  </p:stCondLst>
                                  <p:childTnLst>
                                    <p:set>
                                      <p:cBhvr>
                                        <p:cTn id="37" dur="1" fill="hold">
                                          <p:stCondLst>
                                            <p:cond delay="0"/>
                                          </p:stCondLst>
                                        </p:cTn>
                                        <p:tgtEl>
                                          <p:spTgt spid="25"/>
                                        </p:tgtEl>
                                        <p:attrNameLst>
                                          <p:attrName>style.visibility</p:attrName>
                                        </p:attrNameLst>
                                      </p:cBhvr>
                                      <p:to>
                                        <p:strVal val="visible"/>
                                      </p:to>
                                    </p:set>
                                    <p:animScale>
                                      <p:cBhvr>
                                        <p:cTn id="38"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25"/>
                                        </p:tgtEl>
                                        <p:attrNameLst>
                                          <p:attrName>ppt_x</p:attrName>
                                          <p:attrName>ppt_y</p:attrName>
                                        </p:attrNameLst>
                                      </p:cBhvr>
                                    </p:animMotion>
                                    <p:animEffect transition="in" filter="fade">
                                      <p:cBhvr>
                                        <p:cTn id="40" dur="1000"/>
                                        <p:tgtEl>
                                          <p:spTgt spid="25"/>
                                        </p:tgtEl>
                                      </p:cBhvr>
                                    </p:animEffect>
                                  </p:childTnLst>
                                </p:cTn>
                              </p:par>
                            </p:childTnLst>
                          </p:cTn>
                        </p:par>
                        <p:par>
                          <p:cTn id="41" fill="hold">
                            <p:stCondLst>
                              <p:cond delay="1500"/>
                            </p:stCondLst>
                            <p:childTnLst>
                              <p:par>
                                <p:cTn id="42" presetID="2" presetClass="entr" presetSubtype="8" fill="hold" nodeType="after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fill="hold"/>
                                        <p:tgtEl>
                                          <p:spTgt spid="26"/>
                                        </p:tgtEl>
                                        <p:attrNameLst>
                                          <p:attrName>ppt_x</p:attrName>
                                        </p:attrNameLst>
                                      </p:cBhvr>
                                      <p:tavLst>
                                        <p:tav tm="0">
                                          <p:val>
                                            <p:strVal val="0-#ppt_w/2"/>
                                          </p:val>
                                        </p:tav>
                                        <p:tav tm="100000">
                                          <p:val>
                                            <p:strVal val="#ppt_x"/>
                                          </p:val>
                                        </p:tav>
                                      </p:tavLst>
                                    </p:anim>
                                    <p:anim calcmode="lin" valueType="num">
                                      <p:cBhvr additive="base">
                                        <p:cTn id="45" dur="500" fill="hold"/>
                                        <p:tgtEl>
                                          <p:spTgt spid="26"/>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250"/>
                                  </p:stCondLst>
                                  <p:childTnLst>
                                    <p:set>
                                      <p:cBhvr>
                                        <p:cTn id="47" dur="1" fill="hold">
                                          <p:stCondLst>
                                            <p:cond delay="0"/>
                                          </p:stCondLst>
                                        </p:cTn>
                                        <p:tgtEl>
                                          <p:spTgt spid="27"/>
                                        </p:tgtEl>
                                        <p:attrNameLst>
                                          <p:attrName>style.visibility</p:attrName>
                                        </p:attrNameLst>
                                      </p:cBhvr>
                                      <p:to>
                                        <p:strVal val="visible"/>
                                      </p:to>
                                    </p:set>
                                    <p:anim calcmode="lin" valueType="num">
                                      <p:cBhvr additive="base">
                                        <p:cTn id="48" dur="500" fill="hold"/>
                                        <p:tgtEl>
                                          <p:spTgt spid="27"/>
                                        </p:tgtEl>
                                        <p:attrNameLst>
                                          <p:attrName>ppt_x</p:attrName>
                                        </p:attrNameLst>
                                      </p:cBhvr>
                                      <p:tavLst>
                                        <p:tav tm="0">
                                          <p:val>
                                            <p:strVal val="0-#ppt_w/2"/>
                                          </p:val>
                                        </p:tav>
                                        <p:tav tm="100000">
                                          <p:val>
                                            <p:strVal val="#ppt_x"/>
                                          </p:val>
                                        </p:tav>
                                      </p:tavLst>
                                    </p:anim>
                                    <p:anim calcmode="lin" valueType="num">
                                      <p:cBhvr additive="base">
                                        <p:cTn id="49" dur="500" fill="hold"/>
                                        <p:tgtEl>
                                          <p:spTgt spid="27"/>
                                        </p:tgtEl>
                                        <p:attrNameLst>
                                          <p:attrName>ppt_y</p:attrName>
                                        </p:attrNameLst>
                                      </p:cBhvr>
                                      <p:tavLst>
                                        <p:tav tm="0">
                                          <p:val>
                                            <p:strVal val="#ppt_y"/>
                                          </p:val>
                                        </p:tav>
                                        <p:tav tm="100000">
                                          <p:val>
                                            <p:strVal val="#ppt_y"/>
                                          </p:val>
                                        </p:tav>
                                      </p:tavLst>
                                    </p:anim>
                                  </p:childTnLst>
                                </p:cTn>
                              </p:par>
                              <p:par>
                                <p:cTn id="50" presetID="2" presetClass="entr" presetSubtype="8" fill="hold" nodeType="withEffect">
                                  <p:stCondLst>
                                    <p:cond delay="500"/>
                                  </p:stCondLst>
                                  <p:childTnLst>
                                    <p:set>
                                      <p:cBhvr>
                                        <p:cTn id="51" dur="1" fill="hold">
                                          <p:stCondLst>
                                            <p:cond delay="0"/>
                                          </p:stCondLst>
                                        </p:cTn>
                                        <p:tgtEl>
                                          <p:spTgt spid="28"/>
                                        </p:tgtEl>
                                        <p:attrNameLst>
                                          <p:attrName>style.visibility</p:attrName>
                                        </p:attrNameLst>
                                      </p:cBhvr>
                                      <p:to>
                                        <p:strVal val="visible"/>
                                      </p:to>
                                    </p:set>
                                    <p:anim calcmode="lin" valueType="num">
                                      <p:cBhvr additive="base">
                                        <p:cTn id="52" dur="500" fill="hold"/>
                                        <p:tgtEl>
                                          <p:spTgt spid="28"/>
                                        </p:tgtEl>
                                        <p:attrNameLst>
                                          <p:attrName>ppt_x</p:attrName>
                                        </p:attrNameLst>
                                      </p:cBhvr>
                                      <p:tavLst>
                                        <p:tav tm="0">
                                          <p:val>
                                            <p:strVal val="0-#ppt_w/2"/>
                                          </p:val>
                                        </p:tav>
                                        <p:tav tm="100000">
                                          <p:val>
                                            <p:strVal val="#ppt_x"/>
                                          </p:val>
                                        </p:tav>
                                      </p:tavLst>
                                    </p:anim>
                                    <p:anim calcmode="lin" valueType="num">
                                      <p:cBhvr additive="base">
                                        <p:cTn id="53" dur="500" fill="hold"/>
                                        <p:tgtEl>
                                          <p:spTgt spid="28"/>
                                        </p:tgtEl>
                                        <p:attrNameLst>
                                          <p:attrName>ppt_y</p:attrName>
                                        </p:attrNameLst>
                                      </p:cBhvr>
                                      <p:tavLst>
                                        <p:tav tm="0">
                                          <p:val>
                                            <p:strVal val="#ppt_y"/>
                                          </p:val>
                                        </p:tav>
                                        <p:tav tm="100000">
                                          <p:val>
                                            <p:strVal val="#ppt_y"/>
                                          </p:val>
                                        </p:tav>
                                      </p:tavLst>
                                    </p:anim>
                                  </p:childTnLst>
                                </p:cTn>
                              </p:par>
                              <p:par>
                                <p:cTn id="54" presetID="2" presetClass="entr" presetSubtype="2"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additive="base">
                                        <p:cTn id="56" dur="500" fill="hold"/>
                                        <p:tgtEl>
                                          <p:spTgt spid="29"/>
                                        </p:tgtEl>
                                        <p:attrNameLst>
                                          <p:attrName>ppt_x</p:attrName>
                                        </p:attrNameLst>
                                      </p:cBhvr>
                                      <p:tavLst>
                                        <p:tav tm="0">
                                          <p:val>
                                            <p:strVal val="1+#ppt_w/2"/>
                                          </p:val>
                                        </p:tav>
                                        <p:tav tm="100000">
                                          <p:val>
                                            <p:strVal val="#ppt_x"/>
                                          </p:val>
                                        </p:tav>
                                      </p:tavLst>
                                    </p:anim>
                                    <p:anim calcmode="lin" valueType="num">
                                      <p:cBhvr additive="base">
                                        <p:cTn id="57" dur="500" fill="hold"/>
                                        <p:tgtEl>
                                          <p:spTgt spid="29"/>
                                        </p:tgtEl>
                                        <p:attrNameLst>
                                          <p:attrName>ppt_y</p:attrName>
                                        </p:attrNameLst>
                                      </p:cBhvr>
                                      <p:tavLst>
                                        <p:tav tm="0">
                                          <p:val>
                                            <p:strVal val="#ppt_y"/>
                                          </p:val>
                                        </p:tav>
                                        <p:tav tm="100000">
                                          <p:val>
                                            <p:strVal val="#ppt_y"/>
                                          </p:val>
                                        </p:tav>
                                      </p:tavLst>
                                    </p:anim>
                                  </p:childTnLst>
                                </p:cTn>
                              </p:par>
                              <p:par>
                                <p:cTn id="58" presetID="2" presetClass="entr" presetSubtype="2" fill="hold" nodeType="withEffect">
                                  <p:stCondLst>
                                    <p:cond delay="250"/>
                                  </p:stCondLst>
                                  <p:childTnLst>
                                    <p:set>
                                      <p:cBhvr>
                                        <p:cTn id="59" dur="1" fill="hold">
                                          <p:stCondLst>
                                            <p:cond delay="0"/>
                                          </p:stCondLst>
                                        </p:cTn>
                                        <p:tgtEl>
                                          <p:spTgt spid="30"/>
                                        </p:tgtEl>
                                        <p:attrNameLst>
                                          <p:attrName>style.visibility</p:attrName>
                                        </p:attrNameLst>
                                      </p:cBhvr>
                                      <p:to>
                                        <p:strVal val="visible"/>
                                      </p:to>
                                    </p:set>
                                    <p:anim calcmode="lin" valueType="num">
                                      <p:cBhvr additive="base">
                                        <p:cTn id="60" dur="500" fill="hold"/>
                                        <p:tgtEl>
                                          <p:spTgt spid="30"/>
                                        </p:tgtEl>
                                        <p:attrNameLst>
                                          <p:attrName>ppt_x</p:attrName>
                                        </p:attrNameLst>
                                      </p:cBhvr>
                                      <p:tavLst>
                                        <p:tav tm="0">
                                          <p:val>
                                            <p:strVal val="1+#ppt_w/2"/>
                                          </p:val>
                                        </p:tav>
                                        <p:tav tm="100000">
                                          <p:val>
                                            <p:strVal val="#ppt_x"/>
                                          </p:val>
                                        </p:tav>
                                      </p:tavLst>
                                    </p:anim>
                                    <p:anim calcmode="lin" valueType="num">
                                      <p:cBhvr additive="base">
                                        <p:cTn id="61" dur="500" fill="hold"/>
                                        <p:tgtEl>
                                          <p:spTgt spid="30"/>
                                        </p:tgtEl>
                                        <p:attrNameLst>
                                          <p:attrName>ppt_y</p:attrName>
                                        </p:attrNameLst>
                                      </p:cBhvr>
                                      <p:tavLst>
                                        <p:tav tm="0">
                                          <p:val>
                                            <p:strVal val="#ppt_y"/>
                                          </p:val>
                                        </p:tav>
                                        <p:tav tm="100000">
                                          <p:val>
                                            <p:strVal val="#ppt_y"/>
                                          </p:val>
                                        </p:tav>
                                      </p:tavLst>
                                    </p:anim>
                                  </p:childTnLst>
                                </p:cTn>
                              </p:par>
                              <p:par>
                                <p:cTn id="62" presetID="2" presetClass="entr" presetSubtype="2" fill="hold" nodeType="withEffect">
                                  <p:stCondLst>
                                    <p:cond delay="500"/>
                                  </p:stCondLst>
                                  <p:childTnLst>
                                    <p:set>
                                      <p:cBhvr>
                                        <p:cTn id="63" dur="1" fill="hold">
                                          <p:stCondLst>
                                            <p:cond delay="0"/>
                                          </p:stCondLst>
                                        </p:cTn>
                                        <p:tgtEl>
                                          <p:spTgt spid="31"/>
                                        </p:tgtEl>
                                        <p:attrNameLst>
                                          <p:attrName>style.visibility</p:attrName>
                                        </p:attrNameLst>
                                      </p:cBhvr>
                                      <p:to>
                                        <p:strVal val="visible"/>
                                      </p:to>
                                    </p:set>
                                    <p:anim calcmode="lin" valueType="num">
                                      <p:cBhvr additive="base">
                                        <p:cTn id="64" dur="500" fill="hold"/>
                                        <p:tgtEl>
                                          <p:spTgt spid="31"/>
                                        </p:tgtEl>
                                        <p:attrNameLst>
                                          <p:attrName>ppt_x</p:attrName>
                                        </p:attrNameLst>
                                      </p:cBhvr>
                                      <p:tavLst>
                                        <p:tav tm="0">
                                          <p:val>
                                            <p:strVal val="1+#ppt_w/2"/>
                                          </p:val>
                                        </p:tav>
                                        <p:tav tm="100000">
                                          <p:val>
                                            <p:strVal val="#ppt_x"/>
                                          </p:val>
                                        </p:tav>
                                      </p:tavLst>
                                    </p:anim>
                                    <p:anim calcmode="lin" valueType="num">
                                      <p:cBhvr additive="base">
                                        <p:cTn id="65"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69"/>
          <p:cNvSpPr>
            <a:spLocks noChangeArrowheads="1"/>
          </p:cNvSpPr>
          <p:nvPr/>
        </p:nvSpPr>
        <p:spPr bwMode="auto">
          <a:xfrm>
            <a:off x="3483927" y="2136443"/>
            <a:ext cx="537659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en-US" altLang="zh-CN" sz="5400" b="1" dirty="0" smtClean="0">
                <a:solidFill>
                  <a:srgbClr val="6C84BE"/>
                </a:solidFill>
                <a:latin typeface="方正卡通简体" panose="03000509000000000000" pitchFamily="65" charset="-122"/>
                <a:ea typeface="方正卡通简体" panose="03000509000000000000" pitchFamily="65" charset="-122"/>
                <a:sym typeface="微软雅黑" panose="020B0503020204020204" pitchFamily="34" charset="-122"/>
              </a:rPr>
              <a:t>02.</a:t>
            </a:r>
            <a:r>
              <a:rPr lang="zh-CN" altLang="en-US" sz="5400" b="1" dirty="0" smtClean="0">
                <a:solidFill>
                  <a:srgbClr val="F4957F"/>
                </a:solidFill>
                <a:latin typeface="方正卡通简体" panose="03000509000000000000" pitchFamily="65" charset="-122"/>
                <a:ea typeface="方正卡通简体" panose="03000509000000000000" pitchFamily="65" charset="-122"/>
                <a:sym typeface="微软雅黑" panose="020B0503020204020204" pitchFamily="34" charset="-122"/>
              </a:rPr>
              <a:t>点击</a:t>
            </a:r>
            <a:r>
              <a:rPr lang="zh-CN" altLang="en-US" sz="5400" b="1" dirty="0">
                <a:solidFill>
                  <a:srgbClr val="6C84BE"/>
                </a:solidFill>
                <a:latin typeface="方正卡通简体" panose="03000509000000000000" pitchFamily="65" charset="-122"/>
                <a:ea typeface="方正卡通简体" panose="03000509000000000000" pitchFamily="65" charset="-122"/>
                <a:sym typeface="微软雅黑" panose="020B0503020204020204" pitchFamily="34" charset="-122"/>
              </a:rPr>
              <a:t>添加</a:t>
            </a:r>
            <a:r>
              <a:rPr lang="zh-CN" altLang="en-US" sz="5400"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rPr>
              <a:t>标题</a:t>
            </a:r>
            <a:endParaRPr lang="en-US" altLang="zh-CN" sz="5400"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3" name="矩形 70"/>
          <p:cNvSpPr>
            <a:spLocks noChangeArrowheads="1"/>
          </p:cNvSpPr>
          <p:nvPr/>
        </p:nvSpPr>
        <p:spPr bwMode="auto">
          <a:xfrm>
            <a:off x="3579937" y="3749611"/>
            <a:ext cx="4896544" cy="3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65" dirty="0">
                <a:solidFill>
                  <a:schemeClr val="tx1">
                    <a:lumMod val="85000"/>
                    <a:lumOff val="15000"/>
                  </a:schemeClr>
                </a:solidFill>
                <a:latin typeface="方正卡通简体" panose="03000509000000000000" pitchFamily="65" charset="-122"/>
                <a:ea typeface="方正卡通简体" panose="03000509000000000000" pitchFamily="65" charset="-122"/>
              </a:rPr>
              <a:t>在此处添加文字，在此处添加文字，在此处添加文字</a:t>
            </a:r>
            <a:endParaRPr lang="zh-CN" altLang="en-US" sz="1465" dirty="0">
              <a:solidFill>
                <a:schemeClr val="tx1">
                  <a:lumMod val="85000"/>
                  <a:lumOff val="15000"/>
                </a:schemeClr>
              </a:solidFill>
              <a:latin typeface="方正卡通简体" panose="03000509000000000000" pitchFamily="65" charset="-122"/>
              <a:ea typeface="方正卡通简体" panose="03000509000000000000" pitchFamily="65" charset="-122"/>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35627" y="2880248"/>
            <a:ext cx="7205487" cy="1207011"/>
          </a:xfrm>
          <a:prstGeom prst="rect">
            <a:avLst/>
          </a:prstGeom>
        </p:spPr>
      </p:pic>
      <p:sp>
        <p:nvSpPr>
          <p:cNvPr id="5" name="五角星 4"/>
          <p:cNvSpPr/>
          <p:nvPr/>
        </p:nvSpPr>
        <p:spPr>
          <a:xfrm rot="19903756">
            <a:off x="1038487" y="3001798"/>
            <a:ext cx="1056364" cy="1056364"/>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五角星 5"/>
          <p:cNvSpPr/>
          <p:nvPr/>
        </p:nvSpPr>
        <p:spPr>
          <a:xfrm rot="21380687">
            <a:off x="1443913" y="4782302"/>
            <a:ext cx="611191" cy="61119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五角星 6"/>
          <p:cNvSpPr/>
          <p:nvPr/>
        </p:nvSpPr>
        <p:spPr>
          <a:xfrm rot="19938392">
            <a:off x="3336749" y="4699632"/>
            <a:ext cx="48637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五角星 7"/>
          <p:cNvSpPr/>
          <p:nvPr/>
        </p:nvSpPr>
        <p:spPr>
          <a:xfrm rot="19938392">
            <a:off x="2450993" y="4232364"/>
            <a:ext cx="486379" cy="486379"/>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五角星 8"/>
          <p:cNvSpPr/>
          <p:nvPr/>
        </p:nvSpPr>
        <p:spPr>
          <a:xfrm rot="19967404">
            <a:off x="9635518" y="4130274"/>
            <a:ext cx="611191" cy="61119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五角星 9"/>
          <p:cNvSpPr/>
          <p:nvPr/>
        </p:nvSpPr>
        <p:spPr>
          <a:xfrm>
            <a:off x="8457663" y="4647391"/>
            <a:ext cx="337916" cy="337916"/>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五角星 10"/>
          <p:cNvSpPr/>
          <p:nvPr/>
        </p:nvSpPr>
        <p:spPr>
          <a:xfrm>
            <a:off x="10830306" y="4643496"/>
            <a:ext cx="248460" cy="248460"/>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五角星 11"/>
          <p:cNvSpPr/>
          <p:nvPr/>
        </p:nvSpPr>
        <p:spPr>
          <a:xfrm>
            <a:off x="11514898" y="4967953"/>
            <a:ext cx="124229"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五角星 12"/>
          <p:cNvSpPr/>
          <p:nvPr/>
        </p:nvSpPr>
        <p:spPr>
          <a:xfrm rot="19922997">
            <a:off x="11089270" y="4134023"/>
            <a:ext cx="191732" cy="191732"/>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4" name="Picture 5" descr="C:\Users\Administrator\Desktop\小鸟.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22182" y="2243170"/>
            <a:ext cx="1113169" cy="11831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31"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par>
                              <p:cTn id="21" fill="hold">
                                <p:stCondLst>
                                  <p:cond delay="2000"/>
                                </p:stCondLst>
                                <p:childTnLst>
                                  <p:par>
                                    <p:cTn id="22" presetID="2" presetClass="entr" presetSubtype="1" fill="hold" grpId="0" nodeType="afterEffect" p14:presetBounceEnd="50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0000">
                                          <p:cBhvr additive="base">
                                            <p:cTn id="24"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5"/>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14:presetBounceEnd="50000">
                                      <p:stCondLst>
                                        <p:cond delay="250"/>
                                      </p:stCondLst>
                                      <p:childTnLst>
                                        <p:set>
                                          <p:cBhvr>
                                            <p:cTn id="27" dur="1" fill="hold">
                                              <p:stCondLst>
                                                <p:cond delay="0"/>
                                              </p:stCondLst>
                                            </p:cTn>
                                            <p:tgtEl>
                                              <p:spTgt spid="6"/>
                                            </p:tgtEl>
                                            <p:attrNameLst>
                                              <p:attrName>style.visibility</p:attrName>
                                            </p:attrNameLst>
                                          </p:cBhvr>
                                          <p:to>
                                            <p:strVal val="visible"/>
                                          </p:to>
                                        </p:set>
                                        <p:anim calcmode="lin" valueType="num" p14:bounceEnd="50000">
                                          <p:cBhvr additive="base">
                                            <p:cTn id="28"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6"/>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14:presetBounceEnd="50000">
                                      <p:stCondLst>
                                        <p:cond delay="500"/>
                                      </p:stCondLst>
                                      <p:childTnLst>
                                        <p:set>
                                          <p:cBhvr>
                                            <p:cTn id="31" dur="1" fill="hold">
                                              <p:stCondLst>
                                                <p:cond delay="0"/>
                                              </p:stCondLst>
                                            </p:cTn>
                                            <p:tgtEl>
                                              <p:spTgt spid="7"/>
                                            </p:tgtEl>
                                            <p:attrNameLst>
                                              <p:attrName>style.visibility</p:attrName>
                                            </p:attrNameLst>
                                          </p:cBhvr>
                                          <p:to>
                                            <p:strVal val="visible"/>
                                          </p:to>
                                        </p:set>
                                        <p:anim calcmode="lin" valueType="num" p14:bounceEnd="50000">
                                          <p:cBhvr additive="base">
                                            <p:cTn id="32"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7"/>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14:presetBounceEnd="50000">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14:bounceEnd="50000">
                                          <p:cBhvr additive="base">
                                            <p:cTn id="36" dur="75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37" dur="750" fill="hold"/>
                                            <p:tgtEl>
                                              <p:spTgt spid="8"/>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14:presetBounceEnd="50000">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14:bounceEnd="50000">
                                          <p:cBhvr additive="base">
                                            <p:cTn id="40"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9"/>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14:presetBounceEnd="50000">
                                      <p:stCondLst>
                                        <p:cond delay="250"/>
                                      </p:stCondLst>
                                      <p:childTnLst>
                                        <p:set>
                                          <p:cBhvr>
                                            <p:cTn id="43" dur="1" fill="hold">
                                              <p:stCondLst>
                                                <p:cond delay="0"/>
                                              </p:stCondLst>
                                            </p:cTn>
                                            <p:tgtEl>
                                              <p:spTgt spid="10"/>
                                            </p:tgtEl>
                                            <p:attrNameLst>
                                              <p:attrName>style.visibility</p:attrName>
                                            </p:attrNameLst>
                                          </p:cBhvr>
                                          <p:to>
                                            <p:strVal val="visible"/>
                                          </p:to>
                                        </p:set>
                                        <p:anim calcmode="lin" valueType="num" p14:bounceEnd="50000">
                                          <p:cBhvr additive="base">
                                            <p:cTn id="44" dur="75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45" dur="750" fill="hold"/>
                                            <p:tgtEl>
                                              <p:spTgt spid="10"/>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14:presetBounceEnd="50000">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14:bounceEnd="50000">
                                          <p:cBhvr additive="base">
                                            <p:cTn id="48"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49" dur="500" fill="hold"/>
                                            <p:tgtEl>
                                              <p:spTgt spid="11"/>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14:presetBounceEnd="50000">
                                      <p:stCondLst>
                                        <p:cond delay="250"/>
                                      </p:stCondLst>
                                      <p:childTnLst>
                                        <p:set>
                                          <p:cBhvr>
                                            <p:cTn id="51" dur="1" fill="hold">
                                              <p:stCondLst>
                                                <p:cond delay="0"/>
                                              </p:stCondLst>
                                            </p:cTn>
                                            <p:tgtEl>
                                              <p:spTgt spid="12"/>
                                            </p:tgtEl>
                                            <p:attrNameLst>
                                              <p:attrName>style.visibility</p:attrName>
                                            </p:attrNameLst>
                                          </p:cBhvr>
                                          <p:to>
                                            <p:strVal val="visible"/>
                                          </p:to>
                                        </p:set>
                                        <p:anim calcmode="lin" valueType="num" p14:bounceEnd="50000">
                                          <p:cBhvr additive="base">
                                            <p:cTn id="52" dur="75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53" dur="750" fill="hold"/>
                                            <p:tgtEl>
                                              <p:spTgt spid="12"/>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14:presetBounceEnd="50000">
                                      <p:stCondLst>
                                        <p:cond delay="250"/>
                                      </p:stCondLst>
                                      <p:childTnLst>
                                        <p:set>
                                          <p:cBhvr>
                                            <p:cTn id="55" dur="1" fill="hold">
                                              <p:stCondLst>
                                                <p:cond delay="0"/>
                                              </p:stCondLst>
                                            </p:cTn>
                                            <p:tgtEl>
                                              <p:spTgt spid="13"/>
                                            </p:tgtEl>
                                            <p:attrNameLst>
                                              <p:attrName>style.visibility</p:attrName>
                                            </p:attrNameLst>
                                          </p:cBhvr>
                                          <p:to>
                                            <p:strVal val="visible"/>
                                          </p:to>
                                        </p:set>
                                        <p:anim calcmode="lin" valueType="num" p14:bounceEnd="50000">
                                          <p:cBhvr additive="base">
                                            <p:cTn id="56"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57" dur="500" fill="hold"/>
                                            <p:tgtEl>
                                              <p:spTgt spid="13"/>
                                            </p:tgtEl>
                                            <p:attrNameLst>
                                              <p:attrName>ppt_y</p:attrName>
                                            </p:attrNameLst>
                                          </p:cBhvr>
                                          <p:tavLst>
                                            <p:tav tm="0">
                                              <p:val>
                                                <p:strVal val="0-#ppt_h/2"/>
                                              </p:val>
                                            </p:tav>
                                            <p:tav tm="100000">
                                              <p:val>
                                                <p:strVal val="#ppt_y"/>
                                              </p:val>
                                            </p:tav>
                                          </p:tavLst>
                                        </p:anim>
                                      </p:childTnLst>
                                    </p:cTn>
                                  </p:par>
                                </p:childTnLst>
                              </p:cTn>
                            </p:par>
                            <p:par>
                              <p:cTn id="58" fill="hold">
                                <p:stCondLst>
                                  <p:cond delay="2500"/>
                                </p:stCondLst>
                                <p:childTnLst>
                                  <p:par>
                                    <p:cTn id="59" presetID="2" presetClass="entr" presetSubtype="2" fill="hold" nodeType="after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1+#ppt_w/2"/>
                                              </p:val>
                                            </p:tav>
                                            <p:tav tm="100000">
                                              <p:val>
                                                <p:strVal val="#ppt_x"/>
                                              </p:val>
                                            </p:tav>
                                          </p:tavLst>
                                        </p:anim>
                                        <p:anim calcmode="lin" valueType="num">
                                          <p:cBhvr additive="base">
                                            <p:cTn id="62" dur="500" fill="hold"/>
                                            <p:tgtEl>
                                              <p:spTgt spid="14"/>
                                            </p:tgtEl>
                                            <p:attrNameLst>
                                              <p:attrName>ppt_y</p:attrName>
                                            </p:attrNameLst>
                                          </p:cBhvr>
                                          <p:tavLst>
                                            <p:tav tm="0">
                                              <p:val>
                                                <p:strVal val="#ppt_y"/>
                                              </p:val>
                                            </p:tav>
                                            <p:tav tm="100000">
                                              <p:val>
                                                <p:strVal val="#ppt_y"/>
                                              </p:val>
                                            </p:tav>
                                          </p:tavLst>
                                        </p:anim>
                                      </p:childTnLst>
                                    </p:cTn>
                                  </p:par>
                                  <p:par>
                                    <p:cTn id="63" presetID="0" presetClass="path" presetSubtype="0" accel="50000" decel="50000" fill="hold" nodeType="withEffect">
                                      <p:stCondLst>
                                        <p:cond delay="500"/>
                                      </p:stCondLst>
                                      <p:childTnLst>
                                        <p:animMotion origin="layout" path="M -3.75E-6 -0.00023 C -0.01237 0.00139 -0.02304 0.00717 -0.03541 0.00902 C -0.04804 0.01551 -0.05976 0.01666 -0.07291 0.01852 C -0.18841 0.01551 -0.19062 0.03287 -0.25625 0.00347 C -0.26302 -0.00463 -0.26458 -0.01111 -0.27083 -0.02246 C -0.28073 -0.04005 -0.29127 -0.0588 -0.3052 -0.06505 C -0.34101 -0.10718 -0.42317 -0.09028 -0.44895 -0.09074 C -0.4595 -0.09561 -0.47057 -0.09723 -0.48125 -0.10209 C -0.48802 -0.1051 -0.49414 -0.10926 -0.50104 -0.11135 C -0.51054 -0.11806 -0.52122 -0.125 -0.53125 -0.12801 C -0.547 -0.1419 -0.56315 -0.15324 -0.5802 -0.16135 C -0.58632 -0.16412 -0.59127 -0.17014 -0.59687 -0.17431 C -0.60989 -0.18357 -0.62552 -0.19074 -0.63958 -0.19468 C -0.67187 -0.19306 -0.70312 -0.19098 -0.73541 -0.1926 C -0.74987 -0.20116 -0.76445 -0.20834 -0.77812 -0.22061 C -0.78424 -0.22616 -0.79023 -0.23218 -0.797 -0.23542 C -0.81002 -0.24908 -0.79466 -0.23426 -0.80729 -0.2426 C -0.81302 -0.24653 -0.81836 -0.25324 -0.82408 -0.25741 C -0.83007 -0.26227 -0.82617 -0.25672 -0.83138 -0.26111 C -0.84101 -0.26968 -0.85104 -0.27801 -0.86145 -0.28334 C -0.87083 -0.29468 -0.88112 -0.30579 -0.89179 -0.3132 C -0.89961 -0.32732 -0.91211 -0.33449 -0.91875 -0.35186 C -0.92018 -0.35556 -0.922 -0.35903 -0.92291 -0.36297 C -0.92356 -0.36598 -0.92395 -0.36945 -0.925 -0.37223 C -0.9276 -0.37963 -0.93164 -0.38519 -0.93437 -0.3926 C -0.94049 -0.40857 -0.94544 -0.41783 -0.95312 -0.43148 " pathEditMode="relative" rAng="0" ptsTypes="AAAAAAAAAAAAAAAAAAAAAAAAAA">
                                          <p:cBhvr>
                                            <p:cTn id="64" dur="6500" fill="hold"/>
                                            <p:tgtEl>
                                              <p:spTgt spid="14"/>
                                            </p:tgtEl>
                                            <p:attrNameLst>
                                              <p:attrName>ppt_x</p:attrName>
                                              <p:attrName>ppt_y</p:attrName>
                                            </p:attrNameLst>
                                          </p:cBhvr>
                                          <p:rCtr x="-47656" y="-20509"/>
                                        </p:animMotion>
                                      </p:childTnLst>
                                    </p:cTn>
                                  </p:par>
                                  <p:par>
                                    <p:cTn id="65" presetID="8" presetClass="emph" presetSubtype="0" repeatCount="2000" fill="hold" grpId="1" nodeType="withEffect">
                                      <p:stCondLst>
                                        <p:cond delay="0"/>
                                      </p:stCondLst>
                                      <p:childTnLst>
                                        <p:animRot by="21600000">
                                          <p:cBhvr>
                                            <p:cTn id="66" dur="3500" fill="hold"/>
                                            <p:tgtEl>
                                              <p:spTgt spid="5"/>
                                            </p:tgtEl>
                                            <p:attrNameLst>
                                              <p:attrName>r</p:attrName>
                                            </p:attrNameLst>
                                          </p:cBhvr>
                                        </p:animRot>
                                      </p:childTnLst>
                                    </p:cTn>
                                  </p:par>
                                  <p:par>
                                    <p:cTn id="67" presetID="8" presetClass="emph" presetSubtype="0" repeatCount="2000" fill="hold" grpId="1" nodeType="withEffect">
                                      <p:stCondLst>
                                        <p:cond delay="0"/>
                                      </p:stCondLst>
                                      <p:childTnLst>
                                        <p:animRot by="-21600000">
                                          <p:cBhvr>
                                            <p:cTn id="68" dur="3500" fill="hold"/>
                                            <p:tgtEl>
                                              <p:spTgt spid="8"/>
                                            </p:tgtEl>
                                            <p:attrNameLst>
                                              <p:attrName>r</p:attrName>
                                            </p:attrNameLst>
                                          </p:cBhvr>
                                        </p:animRot>
                                      </p:childTnLst>
                                    </p:cTn>
                                  </p:par>
                                  <p:par>
                                    <p:cTn id="69" presetID="8" presetClass="emph" presetSubtype="0" repeatCount="2000" fill="hold" grpId="1" nodeType="withEffect">
                                      <p:stCondLst>
                                        <p:cond delay="0"/>
                                      </p:stCondLst>
                                      <p:childTnLst>
                                        <p:animRot by="21600000">
                                          <p:cBhvr>
                                            <p:cTn id="70" dur="3500" fill="hold"/>
                                            <p:tgtEl>
                                              <p:spTgt spid="9"/>
                                            </p:tgtEl>
                                            <p:attrNameLst>
                                              <p:attrName>r</p:attrName>
                                            </p:attrNameLst>
                                          </p:cBhvr>
                                        </p:animRot>
                                      </p:childTnLst>
                                    </p:cTn>
                                  </p:par>
                                  <p:par>
                                    <p:cTn id="71" presetID="8" presetClass="emph" presetSubtype="0" repeatCount="2000" fill="hold" grpId="1" nodeType="withEffect">
                                      <p:stCondLst>
                                        <p:cond delay="0"/>
                                      </p:stCondLst>
                                      <p:childTnLst>
                                        <p:animRot by="-21600000">
                                          <p:cBhvr>
                                            <p:cTn id="72" dur="3500" fill="hold"/>
                                            <p:tgtEl>
                                              <p:spTgt spid="11"/>
                                            </p:tgtEl>
                                            <p:attrNameLst>
                                              <p:attrName>r</p:attrName>
                                            </p:attrNameLst>
                                          </p:cBhvr>
                                        </p:animRot>
                                      </p:childTnLst>
                                    </p:cTn>
                                  </p:par>
                                  <p:par>
                                    <p:cTn id="73" presetID="8" presetClass="emph" presetSubtype="0" repeatCount="2000" fill="hold" grpId="1" nodeType="withEffect">
                                      <p:stCondLst>
                                        <p:cond delay="0"/>
                                      </p:stCondLst>
                                      <p:childTnLst>
                                        <p:animRot by="21600000">
                                          <p:cBhvr>
                                            <p:cTn id="74" dur="3500" fill="hold"/>
                                            <p:tgtEl>
                                              <p:spTgt spid="7"/>
                                            </p:tgtEl>
                                            <p:attrNameLst>
                                              <p:attrName>r</p:attrName>
                                            </p:attrNameLst>
                                          </p:cBhvr>
                                        </p:animRot>
                                      </p:childTnLst>
                                    </p:cTn>
                                  </p:par>
                                  <p:par>
                                    <p:cTn id="75" presetID="6" presetClass="emph" presetSubtype="0" repeatCount="2000" autoRev="1" fill="hold" grpId="1" nodeType="withEffect">
                                      <p:stCondLst>
                                        <p:cond delay="0"/>
                                      </p:stCondLst>
                                      <p:childTnLst>
                                        <p:animScale>
                                          <p:cBhvr>
                                            <p:cTn id="76" dur="2000" fill="hold"/>
                                            <p:tgtEl>
                                              <p:spTgt spid="13"/>
                                            </p:tgtEl>
                                          </p:cBhvr>
                                          <p:by x="150000" y="150000"/>
                                        </p:animScale>
                                      </p:childTnLst>
                                    </p:cTn>
                                  </p:par>
                                  <p:par>
                                    <p:cTn id="77" presetID="6" presetClass="emph" presetSubtype="0" repeatCount="2000" autoRev="1" fill="hold" grpId="1" nodeType="withEffect">
                                      <p:stCondLst>
                                        <p:cond delay="0"/>
                                      </p:stCondLst>
                                      <p:childTnLst>
                                        <p:animScale>
                                          <p:cBhvr>
                                            <p:cTn id="78"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1" grpId="0" animBg="1"/>
          <p:bldP spid="11" grpId="1" animBg="1"/>
          <p:bldP spid="12" grpId="0" animBg="1"/>
          <p:bldP spid="13" grpId="0" animBg="1"/>
          <p:bldP spid="13"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31"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par>
                              <p:cTn id="21" fill="hold">
                                <p:stCondLst>
                                  <p:cond delay="2000"/>
                                </p:stCondLst>
                                <p:childTnLst>
                                  <p:par>
                                    <p:cTn id="22" presetID="2" presetClass="entr" presetSubtype="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stCondLst>
                                        <p:cond delay="25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50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750" fill="hold"/>
                                            <p:tgtEl>
                                              <p:spTgt spid="8"/>
                                            </p:tgtEl>
                                            <p:attrNameLst>
                                              <p:attrName>ppt_x</p:attrName>
                                            </p:attrNameLst>
                                          </p:cBhvr>
                                          <p:tavLst>
                                            <p:tav tm="0">
                                              <p:val>
                                                <p:strVal val="#ppt_x"/>
                                              </p:val>
                                            </p:tav>
                                            <p:tav tm="100000">
                                              <p:val>
                                                <p:strVal val="#ppt_x"/>
                                              </p:val>
                                            </p:tav>
                                          </p:tavLst>
                                        </p:anim>
                                        <p:anim calcmode="lin" valueType="num">
                                          <p:cBhvr additive="base">
                                            <p:cTn id="37" dur="750" fill="hold"/>
                                            <p:tgtEl>
                                              <p:spTgt spid="8"/>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stCondLst>
                                        <p:cond delay="25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750" fill="hold"/>
                                            <p:tgtEl>
                                              <p:spTgt spid="10"/>
                                            </p:tgtEl>
                                            <p:attrNameLst>
                                              <p:attrName>ppt_x</p:attrName>
                                            </p:attrNameLst>
                                          </p:cBhvr>
                                          <p:tavLst>
                                            <p:tav tm="0">
                                              <p:val>
                                                <p:strVal val="#ppt_x"/>
                                              </p:val>
                                            </p:tav>
                                            <p:tav tm="100000">
                                              <p:val>
                                                <p:strVal val="#ppt_x"/>
                                              </p:val>
                                            </p:tav>
                                          </p:tavLst>
                                        </p:anim>
                                        <p:anim calcmode="lin" valueType="num">
                                          <p:cBhvr additive="base">
                                            <p:cTn id="45" dur="750" fill="hold"/>
                                            <p:tgtEl>
                                              <p:spTgt spid="10"/>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25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750" fill="hold"/>
                                            <p:tgtEl>
                                              <p:spTgt spid="12"/>
                                            </p:tgtEl>
                                            <p:attrNameLst>
                                              <p:attrName>ppt_x</p:attrName>
                                            </p:attrNameLst>
                                          </p:cBhvr>
                                          <p:tavLst>
                                            <p:tav tm="0">
                                              <p:val>
                                                <p:strVal val="#ppt_x"/>
                                              </p:val>
                                            </p:tav>
                                            <p:tav tm="100000">
                                              <p:val>
                                                <p:strVal val="#ppt_x"/>
                                              </p:val>
                                            </p:tav>
                                          </p:tavLst>
                                        </p:anim>
                                        <p:anim calcmode="lin" valueType="num">
                                          <p:cBhvr additive="base">
                                            <p:cTn id="53" dur="750" fill="hold"/>
                                            <p:tgtEl>
                                              <p:spTgt spid="12"/>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25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ppt_x"/>
                                              </p:val>
                                            </p:tav>
                                            <p:tav tm="100000">
                                              <p:val>
                                                <p:strVal val="#ppt_x"/>
                                              </p:val>
                                            </p:tav>
                                          </p:tavLst>
                                        </p:anim>
                                        <p:anim calcmode="lin" valueType="num">
                                          <p:cBhvr additive="base">
                                            <p:cTn id="57" dur="500" fill="hold"/>
                                            <p:tgtEl>
                                              <p:spTgt spid="13"/>
                                            </p:tgtEl>
                                            <p:attrNameLst>
                                              <p:attrName>ppt_y</p:attrName>
                                            </p:attrNameLst>
                                          </p:cBhvr>
                                          <p:tavLst>
                                            <p:tav tm="0">
                                              <p:val>
                                                <p:strVal val="0-#ppt_h/2"/>
                                              </p:val>
                                            </p:tav>
                                            <p:tav tm="100000">
                                              <p:val>
                                                <p:strVal val="#ppt_y"/>
                                              </p:val>
                                            </p:tav>
                                          </p:tavLst>
                                        </p:anim>
                                      </p:childTnLst>
                                    </p:cTn>
                                  </p:par>
                                </p:childTnLst>
                              </p:cTn>
                            </p:par>
                            <p:par>
                              <p:cTn id="58" fill="hold">
                                <p:stCondLst>
                                  <p:cond delay="2500"/>
                                </p:stCondLst>
                                <p:childTnLst>
                                  <p:par>
                                    <p:cTn id="59" presetID="2" presetClass="entr" presetSubtype="2" fill="hold" nodeType="after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1+#ppt_w/2"/>
                                              </p:val>
                                            </p:tav>
                                            <p:tav tm="100000">
                                              <p:val>
                                                <p:strVal val="#ppt_x"/>
                                              </p:val>
                                            </p:tav>
                                          </p:tavLst>
                                        </p:anim>
                                        <p:anim calcmode="lin" valueType="num">
                                          <p:cBhvr additive="base">
                                            <p:cTn id="62" dur="500" fill="hold"/>
                                            <p:tgtEl>
                                              <p:spTgt spid="14"/>
                                            </p:tgtEl>
                                            <p:attrNameLst>
                                              <p:attrName>ppt_y</p:attrName>
                                            </p:attrNameLst>
                                          </p:cBhvr>
                                          <p:tavLst>
                                            <p:tav tm="0">
                                              <p:val>
                                                <p:strVal val="#ppt_y"/>
                                              </p:val>
                                            </p:tav>
                                            <p:tav tm="100000">
                                              <p:val>
                                                <p:strVal val="#ppt_y"/>
                                              </p:val>
                                            </p:tav>
                                          </p:tavLst>
                                        </p:anim>
                                      </p:childTnLst>
                                    </p:cTn>
                                  </p:par>
                                  <p:par>
                                    <p:cTn id="63" presetID="0" presetClass="path" presetSubtype="0" accel="50000" decel="50000" fill="hold" nodeType="withEffect">
                                      <p:stCondLst>
                                        <p:cond delay="500"/>
                                      </p:stCondLst>
                                      <p:childTnLst>
                                        <p:animMotion origin="layout" path="M -3.75E-6 -0.00023 C -0.01237 0.00139 -0.02304 0.00717 -0.03541 0.00902 C -0.04804 0.01551 -0.05976 0.01666 -0.07291 0.01852 C -0.18841 0.01551 -0.19062 0.03287 -0.25625 0.00347 C -0.26302 -0.00463 -0.26458 -0.01111 -0.27083 -0.02246 C -0.28073 -0.04005 -0.29127 -0.0588 -0.3052 -0.06505 C -0.34101 -0.10718 -0.42317 -0.09028 -0.44895 -0.09074 C -0.4595 -0.09561 -0.47057 -0.09723 -0.48125 -0.10209 C -0.48802 -0.1051 -0.49414 -0.10926 -0.50104 -0.11135 C -0.51054 -0.11806 -0.52122 -0.125 -0.53125 -0.12801 C -0.547 -0.1419 -0.56315 -0.15324 -0.5802 -0.16135 C -0.58632 -0.16412 -0.59127 -0.17014 -0.59687 -0.17431 C -0.60989 -0.18357 -0.62552 -0.19074 -0.63958 -0.19468 C -0.67187 -0.19306 -0.70312 -0.19098 -0.73541 -0.1926 C -0.74987 -0.20116 -0.76445 -0.20834 -0.77812 -0.22061 C -0.78424 -0.22616 -0.79023 -0.23218 -0.797 -0.23542 C -0.81002 -0.24908 -0.79466 -0.23426 -0.80729 -0.2426 C -0.81302 -0.24653 -0.81836 -0.25324 -0.82408 -0.25741 C -0.83007 -0.26227 -0.82617 -0.25672 -0.83138 -0.26111 C -0.84101 -0.26968 -0.85104 -0.27801 -0.86145 -0.28334 C -0.87083 -0.29468 -0.88112 -0.30579 -0.89179 -0.3132 C -0.89961 -0.32732 -0.91211 -0.33449 -0.91875 -0.35186 C -0.92018 -0.35556 -0.922 -0.35903 -0.92291 -0.36297 C -0.92356 -0.36598 -0.92395 -0.36945 -0.925 -0.37223 C -0.9276 -0.37963 -0.93164 -0.38519 -0.93437 -0.3926 C -0.94049 -0.40857 -0.94544 -0.41783 -0.95312 -0.43148 " pathEditMode="relative" rAng="0" ptsTypes="AAAAAAAAAAAAAAAAAAAAAAAAAA">
                                          <p:cBhvr>
                                            <p:cTn id="64" dur="6500" fill="hold"/>
                                            <p:tgtEl>
                                              <p:spTgt spid="14"/>
                                            </p:tgtEl>
                                            <p:attrNameLst>
                                              <p:attrName>ppt_x</p:attrName>
                                              <p:attrName>ppt_y</p:attrName>
                                            </p:attrNameLst>
                                          </p:cBhvr>
                                          <p:rCtr x="-47656" y="-20509"/>
                                        </p:animMotion>
                                      </p:childTnLst>
                                    </p:cTn>
                                  </p:par>
                                  <p:par>
                                    <p:cTn id="65" presetID="8" presetClass="emph" presetSubtype="0" repeatCount="2000" fill="hold" grpId="1" nodeType="withEffect">
                                      <p:stCondLst>
                                        <p:cond delay="0"/>
                                      </p:stCondLst>
                                      <p:childTnLst>
                                        <p:animRot by="21600000">
                                          <p:cBhvr>
                                            <p:cTn id="66" dur="3500" fill="hold"/>
                                            <p:tgtEl>
                                              <p:spTgt spid="5"/>
                                            </p:tgtEl>
                                            <p:attrNameLst>
                                              <p:attrName>r</p:attrName>
                                            </p:attrNameLst>
                                          </p:cBhvr>
                                        </p:animRot>
                                      </p:childTnLst>
                                    </p:cTn>
                                  </p:par>
                                  <p:par>
                                    <p:cTn id="67" presetID="8" presetClass="emph" presetSubtype="0" repeatCount="2000" fill="hold" grpId="1" nodeType="withEffect">
                                      <p:stCondLst>
                                        <p:cond delay="0"/>
                                      </p:stCondLst>
                                      <p:childTnLst>
                                        <p:animRot by="-21600000">
                                          <p:cBhvr>
                                            <p:cTn id="68" dur="3500" fill="hold"/>
                                            <p:tgtEl>
                                              <p:spTgt spid="8"/>
                                            </p:tgtEl>
                                            <p:attrNameLst>
                                              <p:attrName>r</p:attrName>
                                            </p:attrNameLst>
                                          </p:cBhvr>
                                        </p:animRot>
                                      </p:childTnLst>
                                    </p:cTn>
                                  </p:par>
                                  <p:par>
                                    <p:cTn id="69" presetID="8" presetClass="emph" presetSubtype="0" repeatCount="2000" fill="hold" grpId="1" nodeType="withEffect">
                                      <p:stCondLst>
                                        <p:cond delay="0"/>
                                      </p:stCondLst>
                                      <p:childTnLst>
                                        <p:animRot by="21600000">
                                          <p:cBhvr>
                                            <p:cTn id="70" dur="3500" fill="hold"/>
                                            <p:tgtEl>
                                              <p:spTgt spid="9"/>
                                            </p:tgtEl>
                                            <p:attrNameLst>
                                              <p:attrName>r</p:attrName>
                                            </p:attrNameLst>
                                          </p:cBhvr>
                                        </p:animRot>
                                      </p:childTnLst>
                                    </p:cTn>
                                  </p:par>
                                  <p:par>
                                    <p:cTn id="71" presetID="8" presetClass="emph" presetSubtype="0" repeatCount="2000" fill="hold" grpId="1" nodeType="withEffect">
                                      <p:stCondLst>
                                        <p:cond delay="0"/>
                                      </p:stCondLst>
                                      <p:childTnLst>
                                        <p:animRot by="-21600000">
                                          <p:cBhvr>
                                            <p:cTn id="72" dur="3500" fill="hold"/>
                                            <p:tgtEl>
                                              <p:spTgt spid="11"/>
                                            </p:tgtEl>
                                            <p:attrNameLst>
                                              <p:attrName>r</p:attrName>
                                            </p:attrNameLst>
                                          </p:cBhvr>
                                        </p:animRot>
                                      </p:childTnLst>
                                    </p:cTn>
                                  </p:par>
                                  <p:par>
                                    <p:cTn id="73" presetID="8" presetClass="emph" presetSubtype="0" repeatCount="2000" fill="hold" grpId="1" nodeType="withEffect">
                                      <p:stCondLst>
                                        <p:cond delay="0"/>
                                      </p:stCondLst>
                                      <p:childTnLst>
                                        <p:animRot by="21600000">
                                          <p:cBhvr>
                                            <p:cTn id="74" dur="3500" fill="hold"/>
                                            <p:tgtEl>
                                              <p:spTgt spid="7"/>
                                            </p:tgtEl>
                                            <p:attrNameLst>
                                              <p:attrName>r</p:attrName>
                                            </p:attrNameLst>
                                          </p:cBhvr>
                                        </p:animRot>
                                      </p:childTnLst>
                                    </p:cTn>
                                  </p:par>
                                  <p:par>
                                    <p:cTn id="75" presetID="6" presetClass="emph" presetSubtype="0" repeatCount="2000" autoRev="1" fill="hold" grpId="1" nodeType="withEffect">
                                      <p:stCondLst>
                                        <p:cond delay="0"/>
                                      </p:stCondLst>
                                      <p:childTnLst>
                                        <p:animScale>
                                          <p:cBhvr>
                                            <p:cTn id="76" dur="2000" fill="hold"/>
                                            <p:tgtEl>
                                              <p:spTgt spid="13"/>
                                            </p:tgtEl>
                                          </p:cBhvr>
                                          <p:by x="150000" y="150000"/>
                                        </p:animScale>
                                      </p:childTnLst>
                                    </p:cTn>
                                  </p:par>
                                  <p:par>
                                    <p:cTn id="77" presetID="6" presetClass="emph" presetSubtype="0" repeatCount="2000" autoRev="1" fill="hold" grpId="1" nodeType="withEffect">
                                      <p:stCondLst>
                                        <p:cond delay="0"/>
                                      </p:stCondLst>
                                      <p:childTnLst>
                                        <p:animScale>
                                          <p:cBhvr>
                                            <p:cTn id="78"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1" grpId="0" animBg="1"/>
          <p:bldP spid="11" grpId="1" animBg="1"/>
          <p:bldP spid="12" grpId="0" animBg="1"/>
          <p:bldP spid="13" grpId="0" animBg="1"/>
          <p:bldP spid="13" grpId="1"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1" name="Group 66"/>
          <p:cNvGrpSpPr/>
          <p:nvPr/>
        </p:nvGrpSpPr>
        <p:grpSpPr bwMode="auto">
          <a:xfrm>
            <a:off x="544785" y="1412102"/>
            <a:ext cx="5874622" cy="4970127"/>
            <a:chOff x="720" y="839"/>
            <a:chExt cx="3740" cy="3146"/>
          </a:xfrm>
          <a:solidFill>
            <a:schemeClr val="bg1">
              <a:lumMod val="85000"/>
            </a:schemeClr>
          </a:solidFill>
        </p:grpSpPr>
        <p:sp>
          <p:nvSpPr>
            <p:cNvPr id="222" name="Freeform 67"/>
            <p:cNvSpPr/>
            <p:nvPr/>
          </p:nvSpPr>
          <p:spPr bwMode="gray">
            <a:xfrm>
              <a:off x="720" y="1296"/>
              <a:ext cx="1495" cy="1136"/>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close/>
                </a:path>
              </a:pathLst>
            </a:custGeom>
            <a:grpFill/>
            <a:ln w="3175">
              <a:solidFill>
                <a:srgbClr val="353336"/>
              </a:solidFill>
              <a:prstDash val="solid"/>
              <a:round/>
            </a:ln>
          </p:spPr>
          <p:txBody>
            <a:bodyPr/>
            <a:lstStyle/>
            <a:p>
              <a:endParaRPr lang="zh-CN" altLang="en-US" sz="1285"/>
            </a:p>
          </p:txBody>
        </p:sp>
        <p:sp>
          <p:nvSpPr>
            <p:cNvPr id="223" name="Freeform 68"/>
            <p:cNvSpPr/>
            <p:nvPr/>
          </p:nvSpPr>
          <p:spPr bwMode="gray">
            <a:xfrm>
              <a:off x="720" y="1296"/>
              <a:ext cx="1495" cy="1136"/>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path>
              </a:pathLst>
            </a:custGeom>
            <a:grpFill/>
            <a:ln w="3175">
              <a:solidFill>
                <a:srgbClr val="353336"/>
              </a:solidFill>
              <a:prstDash val="solid"/>
              <a:round/>
            </a:ln>
          </p:spPr>
          <p:txBody>
            <a:bodyPr/>
            <a:lstStyle/>
            <a:p>
              <a:endParaRPr lang="zh-CN" altLang="en-US" sz="1285"/>
            </a:p>
          </p:txBody>
        </p:sp>
        <p:sp>
          <p:nvSpPr>
            <p:cNvPr id="224" name="Freeform 69"/>
            <p:cNvSpPr/>
            <p:nvPr/>
          </p:nvSpPr>
          <p:spPr bwMode="gray">
            <a:xfrm>
              <a:off x="900" y="2373"/>
              <a:ext cx="1448" cy="781"/>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close/>
                </a:path>
              </a:pathLst>
            </a:custGeom>
            <a:grpFill/>
            <a:ln w="3175">
              <a:solidFill>
                <a:srgbClr val="353336"/>
              </a:solidFill>
              <a:prstDash val="solid"/>
              <a:round/>
            </a:ln>
          </p:spPr>
          <p:txBody>
            <a:bodyPr/>
            <a:lstStyle/>
            <a:p>
              <a:endParaRPr lang="zh-CN" altLang="en-US" sz="1285"/>
            </a:p>
          </p:txBody>
        </p:sp>
        <p:sp>
          <p:nvSpPr>
            <p:cNvPr id="225" name="Freeform 70"/>
            <p:cNvSpPr/>
            <p:nvPr/>
          </p:nvSpPr>
          <p:spPr bwMode="gray">
            <a:xfrm>
              <a:off x="900" y="2373"/>
              <a:ext cx="1448" cy="781"/>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path>
              </a:pathLst>
            </a:custGeom>
            <a:grpFill/>
            <a:ln w="3175">
              <a:solidFill>
                <a:srgbClr val="353336"/>
              </a:solidFill>
              <a:prstDash val="solid"/>
              <a:round/>
            </a:ln>
          </p:spPr>
          <p:txBody>
            <a:bodyPr/>
            <a:lstStyle/>
            <a:p>
              <a:endParaRPr lang="zh-CN" altLang="en-US" sz="1285"/>
            </a:p>
          </p:txBody>
        </p:sp>
        <p:sp>
          <p:nvSpPr>
            <p:cNvPr id="226" name="Freeform 71"/>
            <p:cNvSpPr/>
            <p:nvPr/>
          </p:nvSpPr>
          <p:spPr bwMode="gray">
            <a:xfrm>
              <a:off x="2215" y="3052"/>
              <a:ext cx="676" cy="694"/>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close/>
                </a:path>
              </a:pathLst>
            </a:custGeom>
            <a:grpFill/>
            <a:ln w="3175">
              <a:solidFill>
                <a:srgbClr val="353336"/>
              </a:solidFill>
              <a:prstDash val="solid"/>
              <a:round/>
            </a:ln>
          </p:spPr>
          <p:txBody>
            <a:bodyPr/>
            <a:lstStyle/>
            <a:p>
              <a:endParaRPr lang="zh-CN" altLang="en-US" sz="1285"/>
            </a:p>
          </p:txBody>
        </p:sp>
        <p:sp>
          <p:nvSpPr>
            <p:cNvPr id="227" name="Freeform 72"/>
            <p:cNvSpPr/>
            <p:nvPr/>
          </p:nvSpPr>
          <p:spPr bwMode="gray">
            <a:xfrm>
              <a:off x="2215" y="3052"/>
              <a:ext cx="676" cy="694"/>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path>
              </a:pathLst>
            </a:custGeom>
            <a:grpFill/>
            <a:ln w="3175">
              <a:solidFill>
                <a:srgbClr val="353336"/>
              </a:solidFill>
              <a:prstDash val="solid"/>
              <a:round/>
            </a:ln>
          </p:spPr>
          <p:txBody>
            <a:bodyPr/>
            <a:lstStyle/>
            <a:p>
              <a:endParaRPr lang="zh-CN" altLang="en-US" sz="1285"/>
            </a:p>
          </p:txBody>
        </p:sp>
        <p:sp>
          <p:nvSpPr>
            <p:cNvPr id="228" name="Freeform 73"/>
            <p:cNvSpPr/>
            <p:nvPr/>
          </p:nvSpPr>
          <p:spPr bwMode="gray">
            <a:xfrm>
              <a:off x="2755" y="3269"/>
              <a:ext cx="596" cy="432"/>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close/>
                </a:path>
              </a:pathLst>
            </a:custGeom>
            <a:grpFill/>
            <a:ln w="3175">
              <a:solidFill>
                <a:srgbClr val="353336"/>
              </a:solidFill>
              <a:prstDash val="solid"/>
              <a:round/>
            </a:ln>
          </p:spPr>
          <p:txBody>
            <a:bodyPr/>
            <a:lstStyle/>
            <a:p>
              <a:endParaRPr lang="zh-CN" altLang="en-US" sz="1285"/>
            </a:p>
          </p:txBody>
        </p:sp>
        <p:sp>
          <p:nvSpPr>
            <p:cNvPr id="229" name="Freeform 74"/>
            <p:cNvSpPr/>
            <p:nvPr/>
          </p:nvSpPr>
          <p:spPr bwMode="gray">
            <a:xfrm>
              <a:off x="2755" y="3269"/>
              <a:ext cx="596" cy="432"/>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path>
              </a:pathLst>
            </a:custGeom>
            <a:grpFill/>
            <a:ln w="3175">
              <a:solidFill>
                <a:srgbClr val="353336"/>
              </a:solidFill>
              <a:prstDash val="solid"/>
              <a:round/>
            </a:ln>
          </p:spPr>
          <p:txBody>
            <a:bodyPr/>
            <a:lstStyle/>
            <a:p>
              <a:endParaRPr lang="zh-CN" altLang="en-US" sz="1285"/>
            </a:p>
          </p:txBody>
        </p:sp>
        <p:sp>
          <p:nvSpPr>
            <p:cNvPr id="230" name="Freeform 75"/>
            <p:cNvSpPr/>
            <p:nvPr/>
          </p:nvSpPr>
          <p:spPr bwMode="gray">
            <a:xfrm>
              <a:off x="3116" y="3813"/>
              <a:ext cx="195" cy="172"/>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close/>
                </a:path>
              </a:pathLst>
            </a:custGeom>
            <a:grpFill/>
            <a:ln w="3175">
              <a:solidFill>
                <a:srgbClr val="353336"/>
              </a:solidFill>
              <a:prstDash val="solid"/>
              <a:round/>
            </a:ln>
          </p:spPr>
          <p:txBody>
            <a:bodyPr/>
            <a:lstStyle/>
            <a:p>
              <a:endParaRPr lang="zh-CN" altLang="en-US" sz="1285"/>
            </a:p>
          </p:txBody>
        </p:sp>
        <p:sp>
          <p:nvSpPr>
            <p:cNvPr id="231" name="Freeform 76"/>
            <p:cNvSpPr/>
            <p:nvPr/>
          </p:nvSpPr>
          <p:spPr bwMode="gray">
            <a:xfrm>
              <a:off x="3116" y="3813"/>
              <a:ext cx="195" cy="172"/>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path>
              </a:pathLst>
            </a:custGeom>
            <a:grpFill/>
            <a:ln w="3175">
              <a:solidFill>
                <a:srgbClr val="353336"/>
              </a:solidFill>
              <a:prstDash val="solid"/>
              <a:round/>
            </a:ln>
          </p:spPr>
          <p:txBody>
            <a:bodyPr/>
            <a:lstStyle/>
            <a:p>
              <a:endParaRPr lang="zh-CN" altLang="en-US" sz="1285"/>
            </a:p>
          </p:txBody>
        </p:sp>
        <p:sp>
          <p:nvSpPr>
            <p:cNvPr id="232" name="Freeform 77"/>
            <p:cNvSpPr/>
            <p:nvPr/>
          </p:nvSpPr>
          <p:spPr bwMode="gray">
            <a:xfrm>
              <a:off x="3188" y="3319"/>
              <a:ext cx="564" cy="48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close/>
                </a:path>
              </a:pathLst>
            </a:custGeom>
            <a:grpFill/>
            <a:ln w="3175">
              <a:solidFill>
                <a:srgbClr val="353336"/>
              </a:solidFill>
              <a:prstDash val="solid"/>
              <a:round/>
            </a:ln>
          </p:spPr>
          <p:txBody>
            <a:bodyPr/>
            <a:lstStyle/>
            <a:p>
              <a:endParaRPr lang="zh-CN" altLang="en-US" sz="1285"/>
            </a:p>
          </p:txBody>
        </p:sp>
        <p:sp>
          <p:nvSpPr>
            <p:cNvPr id="233" name="Freeform 78"/>
            <p:cNvSpPr/>
            <p:nvPr/>
          </p:nvSpPr>
          <p:spPr bwMode="gray">
            <a:xfrm>
              <a:off x="3188" y="3319"/>
              <a:ext cx="564" cy="48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grpFill/>
            <a:ln w="3175">
              <a:solidFill>
                <a:srgbClr val="353336"/>
              </a:solidFill>
              <a:prstDash val="solid"/>
              <a:round/>
            </a:ln>
          </p:spPr>
          <p:txBody>
            <a:bodyPr/>
            <a:lstStyle/>
            <a:p>
              <a:endParaRPr lang="zh-CN" altLang="en-US" sz="1285"/>
            </a:p>
          </p:txBody>
        </p:sp>
        <p:sp>
          <p:nvSpPr>
            <p:cNvPr id="234" name="Freeform 79"/>
            <p:cNvSpPr/>
            <p:nvPr/>
          </p:nvSpPr>
          <p:spPr bwMode="gray">
            <a:xfrm>
              <a:off x="3636" y="3029"/>
              <a:ext cx="313" cy="413"/>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close/>
                </a:path>
              </a:pathLst>
            </a:custGeom>
            <a:grpFill/>
            <a:ln w="3175">
              <a:solidFill>
                <a:srgbClr val="353336"/>
              </a:solidFill>
              <a:prstDash val="solid"/>
              <a:round/>
            </a:ln>
          </p:spPr>
          <p:txBody>
            <a:bodyPr/>
            <a:lstStyle/>
            <a:p>
              <a:endParaRPr lang="zh-CN" altLang="en-US" sz="1285"/>
            </a:p>
          </p:txBody>
        </p:sp>
        <p:sp>
          <p:nvSpPr>
            <p:cNvPr id="235" name="Freeform 80"/>
            <p:cNvSpPr/>
            <p:nvPr/>
          </p:nvSpPr>
          <p:spPr bwMode="gray">
            <a:xfrm>
              <a:off x="3636" y="3029"/>
              <a:ext cx="313" cy="413"/>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path>
              </a:pathLst>
            </a:custGeom>
            <a:grpFill/>
            <a:ln w="3175">
              <a:solidFill>
                <a:srgbClr val="353336"/>
              </a:solidFill>
              <a:prstDash val="solid"/>
              <a:round/>
            </a:ln>
          </p:spPr>
          <p:txBody>
            <a:bodyPr/>
            <a:lstStyle/>
            <a:p>
              <a:endParaRPr lang="zh-CN" altLang="en-US" sz="1285"/>
            </a:p>
          </p:txBody>
        </p:sp>
        <p:sp>
          <p:nvSpPr>
            <p:cNvPr id="236" name="Freeform 81"/>
            <p:cNvSpPr/>
            <p:nvPr/>
          </p:nvSpPr>
          <p:spPr bwMode="gray">
            <a:xfrm>
              <a:off x="3746" y="2774"/>
              <a:ext cx="283" cy="318"/>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close/>
                </a:path>
              </a:pathLst>
            </a:custGeom>
            <a:grpFill/>
            <a:ln w="3175">
              <a:solidFill>
                <a:srgbClr val="353336"/>
              </a:solidFill>
              <a:prstDash val="solid"/>
              <a:round/>
            </a:ln>
          </p:spPr>
          <p:txBody>
            <a:bodyPr/>
            <a:lstStyle/>
            <a:p>
              <a:endParaRPr lang="zh-CN" altLang="en-US" sz="1285"/>
            </a:p>
          </p:txBody>
        </p:sp>
        <p:sp>
          <p:nvSpPr>
            <p:cNvPr id="237" name="Freeform 82"/>
            <p:cNvSpPr/>
            <p:nvPr/>
          </p:nvSpPr>
          <p:spPr bwMode="gray">
            <a:xfrm>
              <a:off x="3746" y="2774"/>
              <a:ext cx="283" cy="318"/>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grpFill/>
            <a:ln w="3175">
              <a:solidFill>
                <a:srgbClr val="353336"/>
              </a:solidFill>
              <a:prstDash val="solid"/>
              <a:round/>
            </a:ln>
          </p:spPr>
          <p:txBody>
            <a:bodyPr/>
            <a:lstStyle/>
            <a:p>
              <a:endParaRPr lang="zh-CN" altLang="en-US" sz="1285"/>
            </a:p>
          </p:txBody>
        </p:sp>
        <p:sp>
          <p:nvSpPr>
            <p:cNvPr id="238" name="Freeform 83"/>
            <p:cNvSpPr/>
            <p:nvPr/>
          </p:nvSpPr>
          <p:spPr bwMode="gray">
            <a:xfrm>
              <a:off x="3622" y="2455"/>
              <a:ext cx="383" cy="34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close/>
                </a:path>
              </a:pathLst>
            </a:custGeom>
            <a:grpFill/>
            <a:ln w="3175">
              <a:solidFill>
                <a:srgbClr val="353336"/>
              </a:solidFill>
              <a:prstDash val="solid"/>
              <a:round/>
            </a:ln>
          </p:spPr>
          <p:txBody>
            <a:bodyPr/>
            <a:lstStyle/>
            <a:p>
              <a:endParaRPr lang="zh-CN" altLang="en-US" sz="1285"/>
            </a:p>
          </p:txBody>
        </p:sp>
        <p:sp>
          <p:nvSpPr>
            <p:cNvPr id="239" name="Freeform 84"/>
            <p:cNvSpPr/>
            <p:nvPr/>
          </p:nvSpPr>
          <p:spPr bwMode="gray">
            <a:xfrm>
              <a:off x="3622" y="2455"/>
              <a:ext cx="383" cy="34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path>
              </a:pathLst>
            </a:custGeom>
            <a:grpFill/>
            <a:ln w="3175">
              <a:solidFill>
                <a:srgbClr val="353336"/>
              </a:solidFill>
              <a:prstDash val="solid"/>
              <a:round/>
            </a:ln>
          </p:spPr>
          <p:txBody>
            <a:bodyPr/>
            <a:lstStyle/>
            <a:p>
              <a:endParaRPr lang="zh-CN" altLang="en-US" sz="1285"/>
            </a:p>
          </p:txBody>
        </p:sp>
        <p:sp>
          <p:nvSpPr>
            <p:cNvPr id="240" name="Freeform 85"/>
            <p:cNvSpPr/>
            <p:nvPr/>
          </p:nvSpPr>
          <p:spPr bwMode="gray">
            <a:xfrm>
              <a:off x="3848" y="2705"/>
              <a:ext cx="58" cy="77"/>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close/>
                </a:path>
              </a:pathLst>
            </a:custGeom>
            <a:grpFill/>
            <a:ln w="3175">
              <a:solidFill>
                <a:srgbClr val="353336"/>
              </a:solidFill>
              <a:prstDash val="solid"/>
              <a:round/>
            </a:ln>
          </p:spPr>
          <p:txBody>
            <a:bodyPr/>
            <a:lstStyle/>
            <a:p>
              <a:endParaRPr lang="zh-CN" altLang="en-US" sz="1285"/>
            </a:p>
          </p:txBody>
        </p:sp>
        <p:sp>
          <p:nvSpPr>
            <p:cNvPr id="241" name="Freeform 86"/>
            <p:cNvSpPr/>
            <p:nvPr/>
          </p:nvSpPr>
          <p:spPr bwMode="gray">
            <a:xfrm>
              <a:off x="3848" y="2705"/>
              <a:ext cx="58" cy="77"/>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path>
              </a:pathLst>
            </a:custGeom>
            <a:grpFill/>
            <a:ln w="3175">
              <a:solidFill>
                <a:srgbClr val="353336"/>
              </a:solidFill>
              <a:prstDash val="solid"/>
              <a:round/>
            </a:ln>
          </p:spPr>
          <p:txBody>
            <a:bodyPr/>
            <a:lstStyle/>
            <a:p>
              <a:endParaRPr lang="zh-CN" altLang="en-US" sz="1285"/>
            </a:p>
          </p:txBody>
        </p:sp>
        <p:sp>
          <p:nvSpPr>
            <p:cNvPr id="242" name="Freeform 87"/>
            <p:cNvSpPr/>
            <p:nvPr/>
          </p:nvSpPr>
          <p:spPr bwMode="gray">
            <a:xfrm>
              <a:off x="3714" y="2597"/>
              <a:ext cx="37" cy="32"/>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close/>
                </a:path>
              </a:pathLst>
            </a:custGeom>
            <a:grpFill/>
            <a:ln w="3175">
              <a:solidFill>
                <a:srgbClr val="353336"/>
              </a:solidFill>
              <a:prstDash val="solid"/>
              <a:round/>
            </a:ln>
          </p:spPr>
          <p:txBody>
            <a:bodyPr/>
            <a:lstStyle/>
            <a:p>
              <a:endParaRPr lang="zh-CN" altLang="en-US" sz="1285"/>
            </a:p>
          </p:txBody>
        </p:sp>
        <p:sp>
          <p:nvSpPr>
            <p:cNvPr id="243" name="Freeform 88"/>
            <p:cNvSpPr/>
            <p:nvPr/>
          </p:nvSpPr>
          <p:spPr bwMode="gray">
            <a:xfrm>
              <a:off x="3714" y="2597"/>
              <a:ext cx="37" cy="32"/>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path>
              </a:pathLst>
            </a:custGeom>
            <a:grpFill/>
            <a:ln w="3175">
              <a:solidFill>
                <a:srgbClr val="353336"/>
              </a:solidFill>
              <a:prstDash val="solid"/>
              <a:round/>
            </a:ln>
          </p:spPr>
          <p:txBody>
            <a:bodyPr/>
            <a:lstStyle/>
            <a:p>
              <a:endParaRPr lang="zh-CN" altLang="en-US" sz="1285"/>
            </a:p>
          </p:txBody>
        </p:sp>
        <p:sp>
          <p:nvSpPr>
            <p:cNvPr id="244" name="Freeform 89"/>
            <p:cNvSpPr/>
            <p:nvPr/>
          </p:nvSpPr>
          <p:spPr bwMode="gray">
            <a:xfrm>
              <a:off x="3768" y="2614"/>
              <a:ext cx="37" cy="52"/>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close/>
                </a:path>
              </a:pathLst>
            </a:custGeom>
            <a:grpFill/>
            <a:ln w="3175">
              <a:solidFill>
                <a:srgbClr val="353336"/>
              </a:solidFill>
              <a:prstDash val="solid"/>
              <a:round/>
            </a:ln>
          </p:spPr>
          <p:txBody>
            <a:bodyPr/>
            <a:lstStyle/>
            <a:p>
              <a:endParaRPr lang="zh-CN" altLang="en-US" sz="1285"/>
            </a:p>
          </p:txBody>
        </p:sp>
        <p:sp>
          <p:nvSpPr>
            <p:cNvPr id="245" name="Freeform 90"/>
            <p:cNvSpPr/>
            <p:nvPr/>
          </p:nvSpPr>
          <p:spPr bwMode="gray">
            <a:xfrm>
              <a:off x="3768" y="2614"/>
              <a:ext cx="37" cy="52"/>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path>
              </a:pathLst>
            </a:custGeom>
            <a:grpFill/>
            <a:ln w="3175">
              <a:solidFill>
                <a:srgbClr val="353336"/>
              </a:solidFill>
              <a:prstDash val="solid"/>
              <a:round/>
            </a:ln>
          </p:spPr>
          <p:txBody>
            <a:bodyPr/>
            <a:lstStyle/>
            <a:p>
              <a:endParaRPr lang="zh-CN" altLang="en-US" sz="1285"/>
            </a:p>
          </p:txBody>
        </p:sp>
        <p:sp>
          <p:nvSpPr>
            <p:cNvPr id="246" name="Freeform 91"/>
            <p:cNvSpPr/>
            <p:nvPr/>
          </p:nvSpPr>
          <p:spPr bwMode="gray">
            <a:xfrm>
              <a:off x="3451" y="2207"/>
              <a:ext cx="493" cy="331"/>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close/>
                </a:path>
              </a:pathLst>
            </a:custGeom>
            <a:grpFill/>
            <a:ln w="3175">
              <a:solidFill>
                <a:srgbClr val="353336"/>
              </a:solidFill>
              <a:prstDash val="solid"/>
              <a:round/>
            </a:ln>
          </p:spPr>
          <p:txBody>
            <a:bodyPr/>
            <a:lstStyle/>
            <a:p>
              <a:endParaRPr lang="zh-CN" altLang="en-US" sz="1285"/>
            </a:p>
          </p:txBody>
        </p:sp>
        <p:sp>
          <p:nvSpPr>
            <p:cNvPr id="247" name="Freeform 92"/>
            <p:cNvSpPr/>
            <p:nvPr/>
          </p:nvSpPr>
          <p:spPr bwMode="gray">
            <a:xfrm>
              <a:off x="3451" y="2207"/>
              <a:ext cx="493" cy="331"/>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grpFill/>
            <a:ln w="3175">
              <a:solidFill>
                <a:srgbClr val="353336"/>
              </a:solidFill>
              <a:prstDash val="solid"/>
              <a:round/>
            </a:ln>
          </p:spPr>
          <p:txBody>
            <a:bodyPr/>
            <a:lstStyle/>
            <a:p>
              <a:endParaRPr lang="zh-CN" altLang="en-US" sz="1285"/>
            </a:p>
          </p:txBody>
        </p:sp>
        <p:sp>
          <p:nvSpPr>
            <p:cNvPr id="248" name="Freeform 93"/>
            <p:cNvSpPr/>
            <p:nvPr/>
          </p:nvSpPr>
          <p:spPr bwMode="gray">
            <a:xfrm>
              <a:off x="3322" y="1838"/>
              <a:ext cx="400" cy="58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close/>
                </a:path>
              </a:pathLst>
            </a:custGeom>
            <a:grpFill/>
            <a:ln w="3175">
              <a:solidFill>
                <a:srgbClr val="353336"/>
              </a:solidFill>
              <a:prstDash val="solid"/>
              <a:round/>
            </a:ln>
          </p:spPr>
          <p:txBody>
            <a:bodyPr/>
            <a:lstStyle/>
            <a:p>
              <a:endParaRPr lang="zh-CN" altLang="en-US" sz="1285"/>
            </a:p>
          </p:txBody>
        </p:sp>
        <p:sp>
          <p:nvSpPr>
            <p:cNvPr id="249" name="Freeform 94"/>
            <p:cNvSpPr/>
            <p:nvPr/>
          </p:nvSpPr>
          <p:spPr bwMode="gray">
            <a:xfrm>
              <a:off x="3322" y="1838"/>
              <a:ext cx="400" cy="58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path>
              </a:pathLst>
            </a:custGeom>
            <a:grpFill/>
            <a:ln w="3175">
              <a:solidFill>
                <a:srgbClr val="353336"/>
              </a:solidFill>
              <a:prstDash val="solid"/>
              <a:round/>
            </a:ln>
          </p:spPr>
          <p:txBody>
            <a:bodyPr/>
            <a:lstStyle/>
            <a:p>
              <a:endParaRPr lang="zh-CN" altLang="en-US" sz="1285"/>
            </a:p>
          </p:txBody>
        </p:sp>
        <p:sp>
          <p:nvSpPr>
            <p:cNvPr id="250" name="Freeform 95"/>
            <p:cNvSpPr/>
            <p:nvPr/>
          </p:nvSpPr>
          <p:spPr bwMode="gray">
            <a:xfrm>
              <a:off x="3440" y="1985"/>
              <a:ext cx="121" cy="14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close/>
                </a:path>
              </a:pathLst>
            </a:custGeom>
            <a:grpFill/>
            <a:ln w="3175">
              <a:solidFill>
                <a:srgbClr val="353336"/>
              </a:solidFill>
              <a:prstDash val="solid"/>
              <a:round/>
            </a:ln>
          </p:spPr>
          <p:txBody>
            <a:bodyPr/>
            <a:lstStyle/>
            <a:p>
              <a:endParaRPr lang="zh-CN" altLang="en-US" sz="1285"/>
            </a:p>
          </p:txBody>
        </p:sp>
        <p:sp>
          <p:nvSpPr>
            <p:cNvPr id="251" name="Freeform 96"/>
            <p:cNvSpPr/>
            <p:nvPr/>
          </p:nvSpPr>
          <p:spPr bwMode="gray">
            <a:xfrm>
              <a:off x="3440" y="1985"/>
              <a:ext cx="121" cy="14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path>
              </a:pathLst>
            </a:custGeom>
            <a:grpFill/>
            <a:ln w="3175">
              <a:solidFill>
                <a:srgbClr val="353336"/>
              </a:solidFill>
              <a:prstDash val="solid"/>
              <a:round/>
            </a:ln>
          </p:spPr>
          <p:txBody>
            <a:bodyPr/>
            <a:lstStyle/>
            <a:p>
              <a:endParaRPr lang="zh-CN" altLang="en-US" sz="1285"/>
            </a:p>
          </p:txBody>
        </p:sp>
        <p:sp>
          <p:nvSpPr>
            <p:cNvPr id="252" name="Freeform 97"/>
            <p:cNvSpPr/>
            <p:nvPr/>
          </p:nvSpPr>
          <p:spPr bwMode="gray">
            <a:xfrm>
              <a:off x="3527" y="2070"/>
              <a:ext cx="86" cy="115"/>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close/>
                </a:path>
              </a:pathLst>
            </a:custGeom>
            <a:grpFill/>
            <a:ln w="3175">
              <a:solidFill>
                <a:srgbClr val="353336"/>
              </a:solidFill>
              <a:prstDash val="solid"/>
              <a:round/>
            </a:ln>
          </p:spPr>
          <p:txBody>
            <a:bodyPr/>
            <a:lstStyle/>
            <a:p>
              <a:endParaRPr lang="zh-CN" altLang="en-US" sz="1285"/>
            </a:p>
          </p:txBody>
        </p:sp>
        <p:sp>
          <p:nvSpPr>
            <p:cNvPr id="253" name="Freeform 98"/>
            <p:cNvSpPr/>
            <p:nvPr/>
          </p:nvSpPr>
          <p:spPr bwMode="gray">
            <a:xfrm>
              <a:off x="3527" y="2070"/>
              <a:ext cx="86" cy="115"/>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path>
              </a:pathLst>
            </a:custGeom>
            <a:grpFill/>
            <a:ln w="3175">
              <a:solidFill>
                <a:srgbClr val="353336"/>
              </a:solidFill>
              <a:prstDash val="solid"/>
              <a:round/>
            </a:ln>
          </p:spPr>
          <p:txBody>
            <a:bodyPr/>
            <a:lstStyle/>
            <a:p>
              <a:endParaRPr lang="zh-CN" altLang="en-US" sz="1285"/>
            </a:p>
          </p:txBody>
        </p:sp>
        <p:sp>
          <p:nvSpPr>
            <p:cNvPr id="254" name="Freeform 99"/>
            <p:cNvSpPr/>
            <p:nvPr/>
          </p:nvSpPr>
          <p:spPr bwMode="gray">
            <a:xfrm>
              <a:off x="3643" y="1699"/>
              <a:ext cx="430" cy="42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close/>
                </a:path>
              </a:pathLst>
            </a:custGeom>
            <a:grpFill/>
            <a:ln w="3175">
              <a:solidFill>
                <a:srgbClr val="353336"/>
              </a:solidFill>
              <a:prstDash val="solid"/>
              <a:round/>
            </a:ln>
          </p:spPr>
          <p:txBody>
            <a:bodyPr/>
            <a:lstStyle/>
            <a:p>
              <a:endParaRPr lang="zh-CN" altLang="en-US" sz="1285"/>
            </a:p>
          </p:txBody>
        </p:sp>
        <p:sp>
          <p:nvSpPr>
            <p:cNvPr id="255" name="Freeform 100"/>
            <p:cNvSpPr/>
            <p:nvPr/>
          </p:nvSpPr>
          <p:spPr bwMode="gray">
            <a:xfrm>
              <a:off x="3643" y="1699"/>
              <a:ext cx="430" cy="42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grpFill/>
            <a:ln w="3175">
              <a:solidFill>
                <a:srgbClr val="353336"/>
              </a:solidFill>
              <a:prstDash val="solid"/>
              <a:round/>
            </a:ln>
          </p:spPr>
          <p:txBody>
            <a:bodyPr/>
            <a:lstStyle/>
            <a:p>
              <a:endParaRPr lang="zh-CN" altLang="en-US" sz="1285"/>
            </a:p>
          </p:txBody>
        </p:sp>
        <p:sp>
          <p:nvSpPr>
            <p:cNvPr id="256" name="Freeform 101"/>
            <p:cNvSpPr/>
            <p:nvPr/>
          </p:nvSpPr>
          <p:spPr bwMode="gray">
            <a:xfrm>
              <a:off x="3738" y="1458"/>
              <a:ext cx="630" cy="431"/>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close/>
                </a:path>
              </a:pathLst>
            </a:custGeom>
            <a:grpFill/>
            <a:ln w="3175">
              <a:solidFill>
                <a:srgbClr val="353336"/>
              </a:solidFill>
              <a:prstDash val="solid"/>
              <a:round/>
            </a:ln>
          </p:spPr>
          <p:txBody>
            <a:bodyPr/>
            <a:lstStyle/>
            <a:p>
              <a:endParaRPr lang="zh-CN" altLang="en-US" sz="1285"/>
            </a:p>
          </p:txBody>
        </p:sp>
        <p:sp>
          <p:nvSpPr>
            <p:cNvPr id="257" name="Freeform 102"/>
            <p:cNvSpPr/>
            <p:nvPr/>
          </p:nvSpPr>
          <p:spPr bwMode="gray">
            <a:xfrm>
              <a:off x="3738" y="1458"/>
              <a:ext cx="630" cy="431"/>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path>
              </a:pathLst>
            </a:custGeom>
            <a:grpFill/>
            <a:ln w="3175">
              <a:solidFill>
                <a:srgbClr val="353336"/>
              </a:solidFill>
              <a:prstDash val="solid"/>
              <a:round/>
            </a:ln>
          </p:spPr>
          <p:txBody>
            <a:bodyPr/>
            <a:lstStyle/>
            <a:p>
              <a:endParaRPr lang="zh-CN" altLang="en-US" sz="1285"/>
            </a:p>
          </p:txBody>
        </p:sp>
        <p:sp>
          <p:nvSpPr>
            <p:cNvPr id="258" name="Freeform 103"/>
            <p:cNvSpPr/>
            <p:nvPr/>
          </p:nvSpPr>
          <p:spPr bwMode="gray">
            <a:xfrm>
              <a:off x="3599" y="839"/>
              <a:ext cx="861" cy="778"/>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close/>
                </a:path>
              </a:pathLst>
            </a:custGeom>
            <a:grpFill/>
            <a:ln w="3175">
              <a:solidFill>
                <a:srgbClr val="353336"/>
              </a:solidFill>
              <a:prstDash val="solid"/>
              <a:round/>
            </a:ln>
          </p:spPr>
          <p:txBody>
            <a:bodyPr/>
            <a:lstStyle/>
            <a:p>
              <a:endParaRPr lang="zh-CN" altLang="en-US" sz="1285"/>
            </a:p>
          </p:txBody>
        </p:sp>
        <p:sp>
          <p:nvSpPr>
            <p:cNvPr id="259" name="Freeform 104"/>
            <p:cNvSpPr/>
            <p:nvPr/>
          </p:nvSpPr>
          <p:spPr bwMode="gray">
            <a:xfrm>
              <a:off x="3599" y="839"/>
              <a:ext cx="861" cy="778"/>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path>
              </a:pathLst>
            </a:custGeom>
            <a:grpFill/>
            <a:ln w="3175">
              <a:solidFill>
                <a:srgbClr val="353336"/>
              </a:solidFill>
              <a:prstDash val="solid"/>
              <a:round/>
            </a:ln>
          </p:spPr>
          <p:txBody>
            <a:bodyPr/>
            <a:lstStyle/>
            <a:p>
              <a:endParaRPr lang="zh-CN" altLang="en-US" sz="1285"/>
            </a:p>
          </p:txBody>
        </p:sp>
        <p:sp>
          <p:nvSpPr>
            <p:cNvPr id="260" name="Freeform 105"/>
            <p:cNvSpPr/>
            <p:nvPr/>
          </p:nvSpPr>
          <p:spPr bwMode="gray">
            <a:xfrm>
              <a:off x="2264" y="884"/>
              <a:ext cx="1641" cy="1473"/>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close/>
                </a:path>
              </a:pathLst>
            </a:custGeom>
            <a:grpFill/>
            <a:ln w="3175">
              <a:solidFill>
                <a:srgbClr val="353336"/>
              </a:solidFill>
              <a:prstDash val="solid"/>
              <a:round/>
            </a:ln>
          </p:spPr>
          <p:txBody>
            <a:bodyPr/>
            <a:lstStyle/>
            <a:p>
              <a:endParaRPr lang="zh-CN" altLang="en-US" sz="1285"/>
            </a:p>
          </p:txBody>
        </p:sp>
        <p:sp>
          <p:nvSpPr>
            <p:cNvPr id="261" name="Freeform 106"/>
            <p:cNvSpPr/>
            <p:nvPr/>
          </p:nvSpPr>
          <p:spPr bwMode="gray">
            <a:xfrm>
              <a:off x="2264" y="884"/>
              <a:ext cx="1641" cy="1473"/>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path>
              </a:pathLst>
            </a:custGeom>
            <a:grpFill/>
            <a:ln w="3175">
              <a:solidFill>
                <a:srgbClr val="353336"/>
              </a:solidFill>
              <a:prstDash val="solid"/>
              <a:round/>
            </a:ln>
          </p:spPr>
          <p:txBody>
            <a:bodyPr/>
            <a:lstStyle/>
            <a:p>
              <a:endParaRPr lang="zh-CN" altLang="en-US" sz="1285"/>
            </a:p>
          </p:txBody>
        </p:sp>
        <p:sp>
          <p:nvSpPr>
            <p:cNvPr id="262" name="Freeform 107"/>
            <p:cNvSpPr/>
            <p:nvPr/>
          </p:nvSpPr>
          <p:spPr bwMode="gray">
            <a:xfrm>
              <a:off x="2016" y="1899"/>
              <a:ext cx="1007" cy="870"/>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close/>
                </a:path>
              </a:pathLst>
            </a:custGeom>
            <a:grpFill/>
            <a:ln w="3175">
              <a:solidFill>
                <a:srgbClr val="353336"/>
              </a:solidFill>
              <a:prstDash val="solid"/>
              <a:round/>
            </a:ln>
          </p:spPr>
          <p:txBody>
            <a:bodyPr/>
            <a:lstStyle/>
            <a:p>
              <a:endParaRPr lang="zh-CN" altLang="en-US" sz="1285"/>
            </a:p>
          </p:txBody>
        </p:sp>
        <p:sp>
          <p:nvSpPr>
            <p:cNvPr id="263" name="Freeform 108"/>
            <p:cNvSpPr/>
            <p:nvPr/>
          </p:nvSpPr>
          <p:spPr bwMode="gray">
            <a:xfrm>
              <a:off x="2016" y="1899"/>
              <a:ext cx="1007" cy="870"/>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path>
              </a:pathLst>
            </a:custGeom>
            <a:grpFill/>
            <a:ln w="3175">
              <a:solidFill>
                <a:srgbClr val="353336"/>
              </a:solidFill>
              <a:prstDash val="solid"/>
              <a:round/>
            </a:ln>
          </p:spPr>
          <p:txBody>
            <a:bodyPr/>
            <a:lstStyle/>
            <a:p>
              <a:endParaRPr lang="zh-CN" altLang="en-US" sz="1285"/>
            </a:p>
          </p:txBody>
        </p:sp>
        <p:sp>
          <p:nvSpPr>
            <p:cNvPr id="264" name="Freeform 109"/>
            <p:cNvSpPr/>
            <p:nvPr/>
          </p:nvSpPr>
          <p:spPr bwMode="gray">
            <a:xfrm>
              <a:off x="1694" y="2177"/>
              <a:ext cx="936" cy="666"/>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close/>
                </a:path>
              </a:pathLst>
            </a:custGeom>
            <a:grpFill/>
            <a:ln w="3175">
              <a:solidFill>
                <a:srgbClr val="353336"/>
              </a:solidFill>
              <a:prstDash val="solid"/>
              <a:round/>
            </a:ln>
          </p:spPr>
          <p:txBody>
            <a:bodyPr/>
            <a:lstStyle/>
            <a:p>
              <a:endParaRPr lang="zh-CN" altLang="en-US" sz="1285"/>
            </a:p>
          </p:txBody>
        </p:sp>
        <p:sp>
          <p:nvSpPr>
            <p:cNvPr id="265" name="Freeform 110"/>
            <p:cNvSpPr/>
            <p:nvPr/>
          </p:nvSpPr>
          <p:spPr bwMode="gray">
            <a:xfrm>
              <a:off x="1694" y="2177"/>
              <a:ext cx="936" cy="666"/>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path>
              </a:pathLst>
            </a:custGeom>
            <a:grpFill/>
            <a:ln w="3175">
              <a:solidFill>
                <a:srgbClr val="353336"/>
              </a:solidFill>
              <a:prstDash val="solid"/>
              <a:round/>
            </a:ln>
          </p:spPr>
          <p:txBody>
            <a:bodyPr/>
            <a:lstStyle/>
            <a:p>
              <a:endParaRPr lang="zh-CN" altLang="en-US" sz="1285"/>
            </a:p>
          </p:txBody>
        </p:sp>
        <p:sp>
          <p:nvSpPr>
            <p:cNvPr id="266" name="Freeform 111"/>
            <p:cNvSpPr/>
            <p:nvPr/>
          </p:nvSpPr>
          <p:spPr bwMode="gray">
            <a:xfrm>
              <a:off x="2241" y="2635"/>
              <a:ext cx="911" cy="693"/>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close/>
                </a:path>
              </a:pathLst>
            </a:custGeom>
            <a:grpFill/>
            <a:ln w="3175">
              <a:solidFill>
                <a:srgbClr val="353336"/>
              </a:solidFill>
              <a:prstDash val="solid"/>
              <a:round/>
            </a:ln>
          </p:spPr>
          <p:txBody>
            <a:bodyPr/>
            <a:lstStyle/>
            <a:p>
              <a:endParaRPr lang="zh-CN" altLang="en-US" sz="1285"/>
            </a:p>
          </p:txBody>
        </p:sp>
        <p:sp>
          <p:nvSpPr>
            <p:cNvPr id="267" name="Freeform 112"/>
            <p:cNvSpPr/>
            <p:nvPr/>
          </p:nvSpPr>
          <p:spPr bwMode="gray">
            <a:xfrm>
              <a:off x="2241" y="2635"/>
              <a:ext cx="911" cy="693"/>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path>
              </a:pathLst>
            </a:custGeom>
            <a:grpFill/>
            <a:ln w="3175">
              <a:solidFill>
                <a:srgbClr val="353336"/>
              </a:solidFill>
              <a:prstDash val="solid"/>
              <a:round/>
            </a:ln>
          </p:spPr>
          <p:txBody>
            <a:bodyPr/>
            <a:lstStyle/>
            <a:p>
              <a:endParaRPr lang="zh-CN" altLang="en-US" sz="1285"/>
            </a:p>
          </p:txBody>
        </p:sp>
        <p:sp>
          <p:nvSpPr>
            <p:cNvPr id="268" name="Freeform 113"/>
            <p:cNvSpPr/>
            <p:nvPr/>
          </p:nvSpPr>
          <p:spPr bwMode="gray">
            <a:xfrm>
              <a:off x="2685" y="3045"/>
              <a:ext cx="453" cy="398"/>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close/>
                </a:path>
              </a:pathLst>
            </a:custGeom>
            <a:grpFill/>
            <a:ln w="3175">
              <a:solidFill>
                <a:srgbClr val="353336"/>
              </a:solidFill>
              <a:prstDash val="solid"/>
              <a:round/>
            </a:ln>
          </p:spPr>
          <p:txBody>
            <a:bodyPr/>
            <a:lstStyle/>
            <a:p>
              <a:endParaRPr lang="zh-CN" altLang="en-US" sz="1285"/>
            </a:p>
          </p:txBody>
        </p:sp>
        <p:sp>
          <p:nvSpPr>
            <p:cNvPr id="269" name="Freeform 114"/>
            <p:cNvSpPr/>
            <p:nvPr/>
          </p:nvSpPr>
          <p:spPr bwMode="gray">
            <a:xfrm>
              <a:off x="2685" y="3045"/>
              <a:ext cx="453" cy="398"/>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path>
              </a:pathLst>
            </a:custGeom>
            <a:grpFill/>
            <a:ln w="3175">
              <a:solidFill>
                <a:srgbClr val="353336"/>
              </a:solidFill>
              <a:prstDash val="solid"/>
              <a:round/>
            </a:ln>
          </p:spPr>
          <p:txBody>
            <a:bodyPr/>
            <a:lstStyle/>
            <a:p>
              <a:endParaRPr lang="zh-CN" altLang="en-US" sz="1285"/>
            </a:p>
          </p:txBody>
        </p:sp>
        <p:sp>
          <p:nvSpPr>
            <p:cNvPr id="270" name="Freeform 115"/>
            <p:cNvSpPr/>
            <p:nvPr/>
          </p:nvSpPr>
          <p:spPr bwMode="gray">
            <a:xfrm>
              <a:off x="3094" y="2950"/>
              <a:ext cx="402" cy="458"/>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close/>
                </a:path>
              </a:pathLst>
            </a:custGeom>
            <a:grpFill/>
            <a:ln w="3175">
              <a:solidFill>
                <a:srgbClr val="353336"/>
              </a:solidFill>
              <a:prstDash val="solid"/>
              <a:round/>
            </a:ln>
          </p:spPr>
          <p:txBody>
            <a:bodyPr/>
            <a:lstStyle/>
            <a:p>
              <a:endParaRPr lang="zh-CN" altLang="en-US" sz="1285"/>
            </a:p>
          </p:txBody>
        </p:sp>
        <p:sp>
          <p:nvSpPr>
            <p:cNvPr id="271" name="Freeform 116"/>
            <p:cNvSpPr/>
            <p:nvPr/>
          </p:nvSpPr>
          <p:spPr bwMode="gray">
            <a:xfrm>
              <a:off x="3094" y="2950"/>
              <a:ext cx="402" cy="458"/>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path>
              </a:pathLst>
            </a:custGeom>
            <a:grpFill/>
            <a:ln w="3175">
              <a:solidFill>
                <a:srgbClr val="353336"/>
              </a:solidFill>
              <a:prstDash val="solid"/>
              <a:round/>
            </a:ln>
          </p:spPr>
          <p:txBody>
            <a:bodyPr/>
            <a:lstStyle/>
            <a:p>
              <a:endParaRPr lang="zh-CN" altLang="en-US" sz="1285"/>
            </a:p>
          </p:txBody>
        </p:sp>
        <p:sp>
          <p:nvSpPr>
            <p:cNvPr id="272" name="Freeform 117"/>
            <p:cNvSpPr/>
            <p:nvPr/>
          </p:nvSpPr>
          <p:spPr bwMode="gray">
            <a:xfrm>
              <a:off x="3436" y="2904"/>
              <a:ext cx="356" cy="491"/>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close/>
                </a:path>
              </a:pathLst>
            </a:custGeom>
            <a:grpFill/>
            <a:ln w="3175">
              <a:solidFill>
                <a:srgbClr val="353336"/>
              </a:solidFill>
              <a:prstDash val="solid"/>
              <a:round/>
            </a:ln>
          </p:spPr>
          <p:txBody>
            <a:bodyPr/>
            <a:lstStyle/>
            <a:p>
              <a:endParaRPr lang="zh-CN" altLang="en-US" sz="1285"/>
            </a:p>
          </p:txBody>
        </p:sp>
        <p:sp>
          <p:nvSpPr>
            <p:cNvPr id="273" name="Freeform 118"/>
            <p:cNvSpPr/>
            <p:nvPr/>
          </p:nvSpPr>
          <p:spPr bwMode="gray">
            <a:xfrm>
              <a:off x="3436" y="2904"/>
              <a:ext cx="356" cy="491"/>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path>
              </a:pathLst>
            </a:custGeom>
            <a:grpFill/>
            <a:ln w="3175">
              <a:solidFill>
                <a:srgbClr val="353336"/>
              </a:solidFill>
              <a:prstDash val="solid"/>
              <a:round/>
            </a:ln>
          </p:spPr>
          <p:txBody>
            <a:bodyPr/>
            <a:lstStyle/>
            <a:p>
              <a:endParaRPr lang="zh-CN" altLang="en-US" sz="1285"/>
            </a:p>
          </p:txBody>
        </p:sp>
        <p:sp>
          <p:nvSpPr>
            <p:cNvPr id="274" name="Freeform 119"/>
            <p:cNvSpPr/>
            <p:nvPr/>
          </p:nvSpPr>
          <p:spPr bwMode="gray">
            <a:xfrm>
              <a:off x="3477" y="2497"/>
              <a:ext cx="361" cy="447"/>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close/>
                </a:path>
              </a:pathLst>
            </a:custGeom>
            <a:grpFill/>
            <a:ln w="3175">
              <a:solidFill>
                <a:srgbClr val="353336"/>
              </a:solidFill>
              <a:prstDash val="solid"/>
              <a:round/>
            </a:ln>
          </p:spPr>
          <p:txBody>
            <a:bodyPr/>
            <a:lstStyle/>
            <a:p>
              <a:endParaRPr lang="zh-CN" altLang="en-US" sz="1285"/>
            </a:p>
          </p:txBody>
        </p:sp>
        <p:sp>
          <p:nvSpPr>
            <p:cNvPr id="275" name="Freeform 120"/>
            <p:cNvSpPr/>
            <p:nvPr/>
          </p:nvSpPr>
          <p:spPr bwMode="gray">
            <a:xfrm>
              <a:off x="3477" y="2497"/>
              <a:ext cx="361" cy="447"/>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path>
              </a:pathLst>
            </a:custGeom>
            <a:grpFill/>
            <a:ln w="3175">
              <a:solidFill>
                <a:srgbClr val="353336"/>
              </a:solidFill>
              <a:prstDash val="solid"/>
              <a:round/>
            </a:ln>
          </p:spPr>
          <p:txBody>
            <a:bodyPr/>
            <a:lstStyle/>
            <a:p>
              <a:endParaRPr lang="zh-CN" altLang="en-US" sz="1285"/>
            </a:p>
          </p:txBody>
        </p:sp>
        <p:sp>
          <p:nvSpPr>
            <p:cNvPr id="276" name="Freeform 121"/>
            <p:cNvSpPr/>
            <p:nvPr/>
          </p:nvSpPr>
          <p:spPr bwMode="gray">
            <a:xfrm>
              <a:off x="3034" y="2686"/>
              <a:ext cx="568" cy="356"/>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close/>
                </a:path>
              </a:pathLst>
            </a:custGeom>
            <a:grpFill/>
            <a:ln w="3175">
              <a:solidFill>
                <a:srgbClr val="353336"/>
              </a:solidFill>
              <a:prstDash val="solid"/>
              <a:round/>
            </a:ln>
          </p:spPr>
          <p:txBody>
            <a:bodyPr/>
            <a:lstStyle/>
            <a:p>
              <a:endParaRPr lang="zh-CN" altLang="en-US" sz="1285"/>
            </a:p>
          </p:txBody>
        </p:sp>
        <p:sp>
          <p:nvSpPr>
            <p:cNvPr id="277" name="Freeform 122"/>
            <p:cNvSpPr/>
            <p:nvPr/>
          </p:nvSpPr>
          <p:spPr bwMode="gray">
            <a:xfrm>
              <a:off x="3034" y="2686"/>
              <a:ext cx="568" cy="356"/>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path>
              </a:pathLst>
            </a:custGeom>
            <a:solidFill>
              <a:schemeClr val="accent5"/>
            </a:solidFill>
            <a:ln w="3175">
              <a:solidFill>
                <a:srgbClr val="353336"/>
              </a:solidFill>
              <a:prstDash val="solid"/>
              <a:round/>
            </a:ln>
          </p:spPr>
          <p:txBody>
            <a:bodyPr/>
            <a:lstStyle/>
            <a:p>
              <a:endParaRPr lang="zh-CN" altLang="en-US" sz="1285"/>
            </a:p>
          </p:txBody>
        </p:sp>
        <p:sp>
          <p:nvSpPr>
            <p:cNvPr id="278" name="Freeform 123"/>
            <p:cNvSpPr/>
            <p:nvPr/>
          </p:nvSpPr>
          <p:spPr bwMode="gray">
            <a:xfrm>
              <a:off x="3140" y="2406"/>
              <a:ext cx="448" cy="398"/>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close/>
                </a:path>
              </a:pathLst>
            </a:custGeom>
            <a:grpFill/>
            <a:ln w="3175">
              <a:solidFill>
                <a:srgbClr val="353336"/>
              </a:solidFill>
              <a:prstDash val="solid"/>
              <a:round/>
            </a:ln>
          </p:spPr>
          <p:txBody>
            <a:bodyPr/>
            <a:lstStyle/>
            <a:p>
              <a:endParaRPr lang="zh-CN" altLang="en-US" sz="1285"/>
            </a:p>
          </p:txBody>
        </p:sp>
        <p:sp>
          <p:nvSpPr>
            <p:cNvPr id="279" name="Freeform 124"/>
            <p:cNvSpPr/>
            <p:nvPr/>
          </p:nvSpPr>
          <p:spPr bwMode="gray">
            <a:xfrm>
              <a:off x="3140" y="2406"/>
              <a:ext cx="448" cy="398"/>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path>
              </a:pathLst>
            </a:custGeom>
            <a:grpFill/>
            <a:ln w="3175">
              <a:solidFill>
                <a:srgbClr val="353336"/>
              </a:solidFill>
              <a:prstDash val="solid"/>
              <a:round/>
            </a:ln>
          </p:spPr>
          <p:txBody>
            <a:bodyPr/>
            <a:lstStyle/>
            <a:p>
              <a:endParaRPr lang="zh-CN" altLang="en-US" sz="1285"/>
            </a:p>
          </p:txBody>
        </p:sp>
        <p:sp>
          <p:nvSpPr>
            <p:cNvPr id="280" name="Freeform 125"/>
            <p:cNvSpPr/>
            <p:nvPr/>
          </p:nvSpPr>
          <p:spPr bwMode="gray">
            <a:xfrm>
              <a:off x="3128" y="2050"/>
              <a:ext cx="251" cy="526"/>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close/>
                </a:path>
              </a:pathLst>
            </a:custGeom>
            <a:grpFill/>
            <a:ln w="3175">
              <a:solidFill>
                <a:srgbClr val="353336"/>
              </a:solidFill>
              <a:prstDash val="solid"/>
              <a:round/>
            </a:ln>
          </p:spPr>
          <p:txBody>
            <a:bodyPr/>
            <a:lstStyle/>
            <a:p>
              <a:endParaRPr lang="zh-CN" altLang="en-US" sz="1285"/>
            </a:p>
          </p:txBody>
        </p:sp>
        <p:sp>
          <p:nvSpPr>
            <p:cNvPr id="281" name="Freeform 126"/>
            <p:cNvSpPr/>
            <p:nvPr/>
          </p:nvSpPr>
          <p:spPr bwMode="gray">
            <a:xfrm>
              <a:off x="3128" y="2050"/>
              <a:ext cx="251" cy="526"/>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path>
              </a:pathLst>
            </a:custGeom>
            <a:grpFill/>
            <a:ln w="3175">
              <a:solidFill>
                <a:srgbClr val="353336"/>
              </a:solidFill>
              <a:prstDash val="solid"/>
              <a:round/>
            </a:ln>
          </p:spPr>
          <p:txBody>
            <a:bodyPr/>
            <a:lstStyle/>
            <a:p>
              <a:endParaRPr lang="zh-CN" altLang="en-US" sz="1285"/>
            </a:p>
          </p:txBody>
        </p:sp>
        <p:sp>
          <p:nvSpPr>
            <p:cNvPr id="282" name="Freeform 127"/>
            <p:cNvSpPr/>
            <p:nvPr/>
          </p:nvSpPr>
          <p:spPr bwMode="gray">
            <a:xfrm>
              <a:off x="2736" y="2154"/>
              <a:ext cx="464" cy="664"/>
            </a:xfrm>
            <a:custGeom>
              <a:avLst/>
              <a:gdLst>
                <a:gd name="T0" fmla="*/ 2 w 929"/>
                <a:gd name="T1" fmla="*/ 106 h 1329"/>
                <a:gd name="T2" fmla="*/ 21 w 929"/>
                <a:gd name="T3" fmla="*/ 126 h 1329"/>
                <a:gd name="T4" fmla="*/ 31 w 929"/>
                <a:gd name="T5" fmla="*/ 148 h 1329"/>
                <a:gd name="T6" fmla="*/ 26 w 929"/>
                <a:gd name="T7" fmla="*/ 170 h 1329"/>
                <a:gd name="T8" fmla="*/ 43 w 929"/>
                <a:gd name="T9" fmla="*/ 183 h 1329"/>
                <a:gd name="T10" fmla="*/ 68 w 929"/>
                <a:gd name="T11" fmla="*/ 187 h 1329"/>
                <a:gd name="T12" fmla="*/ 79 w 929"/>
                <a:gd name="T13" fmla="*/ 172 h 1329"/>
                <a:gd name="T14" fmla="*/ 78 w 929"/>
                <a:gd name="T15" fmla="*/ 153 h 1329"/>
                <a:gd name="T16" fmla="*/ 72 w 929"/>
                <a:gd name="T17" fmla="*/ 108 h 1329"/>
                <a:gd name="T18" fmla="*/ 92 w 929"/>
                <a:gd name="T19" fmla="*/ 113 h 1329"/>
                <a:gd name="T20" fmla="*/ 109 w 929"/>
                <a:gd name="T21" fmla="*/ 126 h 1329"/>
                <a:gd name="T22" fmla="*/ 143 w 929"/>
                <a:gd name="T23" fmla="*/ 150 h 1329"/>
                <a:gd name="T24" fmla="*/ 140 w 929"/>
                <a:gd name="T25" fmla="*/ 174 h 1329"/>
                <a:gd name="T26" fmla="*/ 112 w 929"/>
                <a:gd name="T27" fmla="*/ 189 h 1329"/>
                <a:gd name="T28" fmla="*/ 99 w 929"/>
                <a:gd name="T29" fmla="*/ 204 h 1329"/>
                <a:gd name="T30" fmla="*/ 71 w 929"/>
                <a:gd name="T31" fmla="*/ 199 h 1329"/>
                <a:gd name="T32" fmla="*/ 65 w 929"/>
                <a:gd name="T33" fmla="*/ 222 h 1329"/>
                <a:gd name="T34" fmla="*/ 70 w 929"/>
                <a:gd name="T35" fmla="*/ 249 h 1329"/>
                <a:gd name="T36" fmla="*/ 48 w 929"/>
                <a:gd name="T37" fmla="*/ 267 h 1329"/>
                <a:gd name="T38" fmla="*/ 53 w 929"/>
                <a:gd name="T39" fmla="*/ 285 h 1329"/>
                <a:gd name="T40" fmla="*/ 63 w 929"/>
                <a:gd name="T41" fmla="*/ 304 h 1329"/>
                <a:gd name="T42" fmla="*/ 110 w 929"/>
                <a:gd name="T43" fmla="*/ 308 h 1329"/>
                <a:gd name="T44" fmla="*/ 142 w 929"/>
                <a:gd name="T45" fmla="*/ 313 h 1329"/>
                <a:gd name="T46" fmla="*/ 172 w 929"/>
                <a:gd name="T47" fmla="*/ 324 h 1329"/>
                <a:gd name="T48" fmla="*/ 188 w 929"/>
                <a:gd name="T49" fmla="*/ 330 h 1329"/>
                <a:gd name="T50" fmla="*/ 181 w 929"/>
                <a:gd name="T51" fmla="*/ 308 h 1329"/>
                <a:gd name="T52" fmla="*/ 202 w 929"/>
                <a:gd name="T53" fmla="*/ 290 h 1329"/>
                <a:gd name="T54" fmla="*/ 178 w 929"/>
                <a:gd name="T55" fmla="*/ 276 h 1329"/>
                <a:gd name="T56" fmla="*/ 200 w 929"/>
                <a:gd name="T57" fmla="*/ 270 h 1329"/>
                <a:gd name="T58" fmla="*/ 231 w 929"/>
                <a:gd name="T59" fmla="*/ 266 h 1329"/>
                <a:gd name="T60" fmla="*/ 218 w 929"/>
                <a:gd name="T61" fmla="*/ 241 h 1329"/>
                <a:gd name="T62" fmla="*/ 202 w 929"/>
                <a:gd name="T63" fmla="*/ 211 h 1329"/>
                <a:gd name="T64" fmla="*/ 210 w 929"/>
                <a:gd name="T65" fmla="*/ 167 h 1329"/>
                <a:gd name="T66" fmla="*/ 200 w 929"/>
                <a:gd name="T67" fmla="*/ 112 h 1329"/>
                <a:gd name="T68" fmla="*/ 196 w 929"/>
                <a:gd name="T69" fmla="*/ 65 h 1329"/>
                <a:gd name="T70" fmla="*/ 214 w 929"/>
                <a:gd name="T71" fmla="*/ 21 h 1329"/>
                <a:gd name="T72" fmla="*/ 206 w 929"/>
                <a:gd name="T73" fmla="*/ 0 h 1329"/>
                <a:gd name="T74" fmla="*/ 182 w 929"/>
                <a:gd name="T75" fmla="*/ 10 h 1329"/>
                <a:gd name="T76" fmla="*/ 164 w 929"/>
                <a:gd name="T77" fmla="*/ 44 h 1329"/>
                <a:gd name="T78" fmla="*/ 129 w 929"/>
                <a:gd name="T79" fmla="*/ 87 h 1329"/>
                <a:gd name="T80" fmla="*/ 99 w 929"/>
                <a:gd name="T81" fmla="*/ 84 h 1329"/>
                <a:gd name="T82" fmla="*/ 74 w 929"/>
                <a:gd name="T83" fmla="*/ 70 h 1329"/>
                <a:gd name="T84" fmla="*/ 72 w 929"/>
                <a:gd name="T85" fmla="*/ 42 h 1329"/>
                <a:gd name="T86" fmla="*/ 68 w 929"/>
                <a:gd name="T87" fmla="*/ 18 h 1329"/>
                <a:gd name="T88" fmla="*/ 43 w 929"/>
                <a:gd name="T89" fmla="*/ 42 h 1329"/>
                <a:gd name="T90" fmla="*/ 26 w 929"/>
                <a:gd name="T91" fmla="*/ 90 h 13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29"/>
                <a:gd name="T139" fmla="*/ 0 h 1329"/>
                <a:gd name="T140" fmla="*/ 929 w 929"/>
                <a:gd name="T141" fmla="*/ 1329 h 13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29" h="1329">
                  <a:moveTo>
                    <a:pt x="0" y="406"/>
                  </a:moveTo>
                  <a:lnTo>
                    <a:pt x="8" y="425"/>
                  </a:lnTo>
                  <a:lnTo>
                    <a:pt x="36" y="461"/>
                  </a:lnTo>
                  <a:lnTo>
                    <a:pt x="87" y="504"/>
                  </a:lnTo>
                  <a:lnTo>
                    <a:pt x="85" y="538"/>
                  </a:lnTo>
                  <a:lnTo>
                    <a:pt x="124" y="595"/>
                  </a:lnTo>
                  <a:lnTo>
                    <a:pt x="107" y="636"/>
                  </a:lnTo>
                  <a:lnTo>
                    <a:pt x="107" y="681"/>
                  </a:lnTo>
                  <a:lnTo>
                    <a:pt x="150" y="697"/>
                  </a:lnTo>
                  <a:lnTo>
                    <a:pt x="174" y="732"/>
                  </a:lnTo>
                  <a:lnTo>
                    <a:pt x="239" y="762"/>
                  </a:lnTo>
                  <a:lnTo>
                    <a:pt x="272" y="748"/>
                  </a:lnTo>
                  <a:lnTo>
                    <a:pt x="278" y="705"/>
                  </a:lnTo>
                  <a:lnTo>
                    <a:pt x="317" y="689"/>
                  </a:lnTo>
                  <a:lnTo>
                    <a:pt x="335" y="648"/>
                  </a:lnTo>
                  <a:lnTo>
                    <a:pt x="315" y="612"/>
                  </a:lnTo>
                  <a:lnTo>
                    <a:pt x="264" y="593"/>
                  </a:lnTo>
                  <a:lnTo>
                    <a:pt x="288" y="435"/>
                  </a:lnTo>
                  <a:lnTo>
                    <a:pt x="319" y="451"/>
                  </a:lnTo>
                  <a:lnTo>
                    <a:pt x="370" y="453"/>
                  </a:lnTo>
                  <a:lnTo>
                    <a:pt x="372" y="484"/>
                  </a:lnTo>
                  <a:lnTo>
                    <a:pt x="439" y="504"/>
                  </a:lnTo>
                  <a:lnTo>
                    <a:pt x="563" y="559"/>
                  </a:lnTo>
                  <a:lnTo>
                    <a:pt x="575" y="603"/>
                  </a:lnTo>
                  <a:lnTo>
                    <a:pt x="550" y="646"/>
                  </a:lnTo>
                  <a:lnTo>
                    <a:pt x="561" y="697"/>
                  </a:lnTo>
                  <a:lnTo>
                    <a:pt x="557" y="750"/>
                  </a:lnTo>
                  <a:lnTo>
                    <a:pt x="449" y="758"/>
                  </a:lnTo>
                  <a:lnTo>
                    <a:pt x="449" y="807"/>
                  </a:lnTo>
                  <a:lnTo>
                    <a:pt x="396" y="819"/>
                  </a:lnTo>
                  <a:lnTo>
                    <a:pt x="349" y="793"/>
                  </a:lnTo>
                  <a:lnTo>
                    <a:pt x="286" y="797"/>
                  </a:lnTo>
                  <a:lnTo>
                    <a:pt x="288" y="851"/>
                  </a:lnTo>
                  <a:lnTo>
                    <a:pt x="260" y="890"/>
                  </a:lnTo>
                  <a:lnTo>
                    <a:pt x="305" y="921"/>
                  </a:lnTo>
                  <a:lnTo>
                    <a:pt x="282" y="998"/>
                  </a:lnTo>
                  <a:lnTo>
                    <a:pt x="292" y="1057"/>
                  </a:lnTo>
                  <a:lnTo>
                    <a:pt x="195" y="1071"/>
                  </a:lnTo>
                  <a:lnTo>
                    <a:pt x="211" y="1093"/>
                  </a:lnTo>
                  <a:lnTo>
                    <a:pt x="215" y="1142"/>
                  </a:lnTo>
                  <a:lnTo>
                    <a:pt x="191" y="1156"/>
                  </a:lnTo>
                  <a:lnTo>
                    <a:pt x="252" y="1217"/>
                  </a:lnTo>
                  <a:lnTo>
                    <a:pt x="345" y="1191"/>
                  </a:lnTo>
                  <a:lnTo>
                    <a:pt x="443" y="1232"/>
                  </a:lnTo>
                  <a:lnTo>
                    <a:pt x="506" y="1280"/>
                  </a:lnTo>
                  <a:lnTo>
                    <a:pt x="571" y="1254"/>
                  </a:lnTo>
                  <a:lnTo>
                    <a:pt x="642" y="1299"/>
                  </a:lnTo>
                  <a:lnTo>
                    <a:pt x="689" y="1299"/>
                  </a:lnTo>
                  <a:lnTo>
                    <a:pt x="691" y="1329"/>
                  </a:lnTo>
                  <a:lnTo>
                    <a:pt x="754" y="1323"/>
                  </a:lnTo>
                  <a:lnTo>
                    <a:pt x="756" y="1270"/>
                  </a:lnTo>
                  <a:lnTo>
                    <a:pt x="727" y="1234"/>
                  </a:lnTo>
                  <a:lnTo>
                    <a:pt x="748" y="1205"/>
                  </a:lnTo>
                  <a:lnTo>
                    <a:pt x="811" y="1163"/>
                  </a:lnTo>
                  <a:lnTo>
                    <a:pt x="776" y="1142"/>
                  </a:lnTo>
                  <a:lnTo>
                    <a:pt x="715" y="1104"/>
                  </a:lnTo>
                  <a:lnTo>
                    <a:pt x="733" y="1069"/>
                  </a:lnTo>
                  <a:lnTo>
                    <a:pt x="802" y="1083"/>
                  </a:lnTo>
                  <a:lnTo>
                    <a:pt x="880" y="1089"/>
                  </a:lnTo>
                  <a:lnTo>
                    <a:pt x="926" y="1065"/>
                  </a:lnTo>
                  <a:lnTo>
                    <a:pt x="929" y="1014"/>
                  </a:lnTo>
                  <a:lnTo>
                    <a:pt x="874" y="967"/>
                  </a:lnTo>
                  <a:lnTo>
                    <a:pt x="837" y="906"/>
                  </a:lnTo>
                  <a:lnTo>
                    <a:pt x="809" y="845"/>
                  </a:lnTo>
                  <a:lnTo>
                    <a:pt x="811" y="736"/>
                  </a:lnTo>
                  <a:lnTo>
                    <a:pt x="843" y="671"/>
                  </a:lnTo>
                  <a:lnTo>
                    <a:pt x="819" y="583"/>
                  </a:lnTo>
                  <a:lnTo>
                    <a:pt x="800" y="449"/>
                  </a:lnTo>
                  <a:lnTo>
                    <a:pt x="837" y="351"/>
                  </a:lnTo>
                  <a:lnTo>
                    <a:pt x="786" y="262"/>
                  </a:lnTo>
                  <a:lnTo>
                    <a:pt x="829" y="209"/>
                  </a:lnTo>
                  <a:lnTo>
                    <a:pt x="859" y="85"/>
                  </a:lnTo>
                  <a:lnTo>
                    <a:pt x="859" y="18"/>
                  </a:lnTo>
                  <a:lnTo>
                    <a:pt x="825" y="0"/>
                  </a:lnTo>
                  <a:lnTo>
                    <a:pt x="788" y="59"/>
                  </a:lnTo>
                  <a:lnTo>
                    <a:pt x="731" y="40"/>
                  </a:lnTo>
                  <a:lnTo>
                    <a:pt x="678" y="99"/>
                  </a:lnTo>
                  <a:lnTo>
                    <a:pt x="658" y="179"/>
                  </a:lnTo>
                  <a:lnTo>
                    <a:pt x="561" y="309"/>
                  </a:lnTo>
                  <a:lnTo>
                    <a:pt x="516" y="349"/>
                  </a:lnTo>
                  <a:lnTo>
                    <a:pt x="487" y="321"/>
                  </a:lnTo>
                  <a:lnTo>
                    <a:pt x="396" y="337"/>
                  </a:lnTo>
                  <a:lnTo>
                    <a:pt x="355" y="284"/>
                  </a:lnTo>
                  <a:lnTo>
                    <a:pt x="296" y="282"/>
                  </a:lnTo>
                  <a:lnTo>
                    <a:pt x="254" y="242"/>
                  </a:lnTo>
                  <a:lnTo>
                    <a:pt x="290" y="168"/>
                  </a:lnTo>
                  <a:lnTo>
                    <a:pt x="305" y="122"/>
                  </a:lnTo>
                  <a:lnTo>
                    <a:pt x="272" y="73"/>
                  </a:lnTo>
                  <a:lnTo>
                    <a:pt x="207" y="91"/>
                  </a:lnTo>
                  <a:lnTo>
                    <a:pt x="172" y="170"/>
                  </a:lnTo>
                  <a:lnTo>
                    <a:pt x="158" y="307"/>
                  </a:lnTo>
                  <a:lnTo>
                    <a:pt x="107" y="362"/>
                  </a:lnTo>
                  <a:lnTo>
                    <a:pt x="0" y="406"/>
                  </a:lnTo>
                </a:path>
              </a:pathLst>
            </a:custGeom>
            <a:grpFill/>
            <a:ln w="3175">
              <a:solidFill>
                <a:srgbClr val="353336"/>
              </a:solidFill>
              <a:prstDash val="solid"/>
              <a:round/>
            </a:ln>
          </p:spPr>
          <p:txBody>
            <a:bodyPr/>
            <a:lstStyle/>
            <a:p>
              <a:endParaRPr lang="zh-CN" altLang="en-US" sz="1285"/>
            </a:p>
          </p:txBody>
        </p:sp>
        <p:sp>
          <p:nvSpPr>
            <p:cNvPr id="283" name="Freeform 128"/>
            <p:cNvSpPr/>
            <p:nvPr/>
          </p:nvSpPr>
          <p:spPr bwMode="gray">
            <a:xfrm>
              <a:off x="3987" y="3238"/>
              <a:ext cx="121" cy="305"/>
            </a:xfrm>
            <a:custGeom>
              <a:avLst/>
              <a:gdLst>
                <a:gd name="T0" fmla="*/ 43 w 242"/>
                <a:gd name="T1" fmla="*/ 1 h 610"/>
                <a:gd name="T2" fmla="*/ 39 w 242"/>
                <a:gd name="T3" fmla="*/ 6 h 610"/>
                <a:gd name="T4" fmla="*/ 33 w 242"/>
                <a:gd name="T5" fmla="*/ 11 h 610"/>
                <a:gd name="T6" fmla="*/ 28 w 242"/>
                <a:gd name="T7" fmla="*/ 16 h 610"/>
                <a:gd name="T8" fmla="*/ 22 w 242"/>
                <a:gd name="T9" fmla="*/ 24 h 610"/>
                <a:gd name="T10" fmla="*/ 19 w 242"/>
                <a:gd name="T11" fmla="*/ 30 h 610"/>
                <a:gd name="T12" fmla="*/ 16 w 242"/>
                <a:gd name="T13" fmla="*/ 37 h 610"/>
                <a:gd name="T14" fmla="*/ 11 w 242"/>
                <a:gd name="T15" fmla="*/ 47 h 610"/>
                <a:gd name="T16" fmla="*/ 5 w 242"/>
                <a:gd name="T17" fmla="*/ 58 h 610"/>
                <a:gd name="T18" fmla="*/ 1 w 242"/>
                <a:gd name="T19" fmla="*/ 67 h 610"/>
                <a:gd name="T20" fmla="*/ 1 w 242"/>
                <a:gd name="T21" fmla="*/ 77 h 610"/>
                <a:gd name="T22" fmla="*/ 4 w 242"/>
                <a:gd name="T23" fmla="*/ 88 h 610"/>
                <a:gd name="T24" fmla="*/ 5 w 242"/>
                <a:gd name="T25" fmla="*/ 99 h 610"/>
                <a:gd name="T26" fmla="*/ 3 w 242"/>
                <a:gd name="T27" fmla="*/ 108 h 610"/>
                <a:gd name="T28" fmla="*/ 6 w 242"/>
                <a:gd name="T29" fmla="*/ 114 h 610"/>
                <a:gd name="T30" fmla="*/ 15 w 242"/>
                <a:gd name="T31" fmla="*/ 119 h 610"/>
                <a:gd name="T32" fmla="*/ 22 w 242"/>
                <a:gd name="T33" fmla="*/ 129 h 610"/>
                <a:gd name="T34" fmla="*/ 28 w 242"/>
                <a:gd name="T35" fmla="*/ 135 h 610"/>
                <a:gd name="T36" fmla="*/ 33 w 242"/>
                <a:gd name="T37" fmla="*/ 139 h 610"/>
                <a:gd name="T38" fmla="*/ 35 w 242"/>
                <a:gd name="T39" fmla="*/ 146 h 610"/>
                <a:gd name="T40" fmla="*/ 37 w 242"/>
                <a:gd name="T41" fmla="*/ 152 h 610"/>
                <a:gd name="T42" fmla="*/ 41 w 242"/>
                <a:gd name="T43" fmla="*/ 152 h 610"/>
                <a:gd name="T44" fmla="*/ 42 w 242"/>
                <a:gd name="T45" fmla="*/ 146 h 610"/>
                <a:gd name="T46" fmla="*/ 42 w 242"/>
                <a:gd name="T47" fmla="*/ 135 h 610"/>
                <a:gd name="T48" fmla="*/ 45 w 242"/>
                <a:gd name="T49" fmla="*/ 123 h 610"/>
                <a:gd name="T50" fmla="*/ 51 w 242"/>
                <a:gd name="T51" fmla="*/ 114 h 610"/>
                <a:gd name="T52" fmla="*/ 55 w 242"/>
                <a:gd name="T53" fmla="*/ 103 h 610"/>
                <a:gd name="T54" fmla="*/ 57 w 242"/>
                <a:gd name="T55" fmla="*/ 86 h 610"/>
                <a:gd name="T56" fmla="*/ 58 w 242"/>
                <a:gd name="T57" fmla="*/ 66 h 610"/>
                <a:gd name="T58" fmla="*/ 58 w 242"/>
                <a:gd name="T59" fmla="*/ 51 h 610"/>
                <a:gd name="T60" fmla="*/ 60 w 242"/>
                <a:gd name="T61" fmla="*/ 39 h 610"/>
                <a:gd name="T62" fmla="*/ 60 w 242"/>
                <a:gd name="T63" fmla="*/ 28 h 610"/>
                <a:gd name="T64" fmla="*/ 56 w 242"/>
                <a:gd name="T65" fmla="*/ 19 h 610"/>
                <a:gd name="T66" fmla="*/ 52 w 242"/>
                <a:gd name="T67" fmla="*/ 10 h 610"/>
                <a:gd name="T68" fmla="*/ 47 w 242"/>
                <a:gd name="T69" fmla="*/ 2 h 610"/>
                <a:gd name="T70" fmla="*/ 44 w 242"/>
                <a:gd name="T71" fmla="*/ 0 h 6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2"/>
                <a:gd name="T109" fmla="*/ 0 h 610"/>
                <a:gd name="T110" fmla="*/ 242 w 242"/>
                <a:gd name="T111" fmla="*/ 610 h 6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2" h="610">
                  <a:moveTo>
                    <a:pt x="173" y="0"/>
                  </a:moveTo>
                  <a:lnTo>
                    <a:pt x="172" y="4"/>
                  </a:lnTo>
                  <a:lnTo>
                    <a:pt x="164" y="12"/>
                  </a:lnTo>
                  <a:lnTo>
                    <a:pt x="154" y="24"/>
                  </a:lnTo>
                  <a:lnTo>
                    <a:pt x="144" y="36"/>
                  </a:lnTo>
                  <a:lnTo>
                    <a:pt x="132" y="44"/>
                  </a:lnTo>
                  <a:lnTo>
                    <a:pt x="122" y="49"/>
                  </a:lnTo>
                  <a:lnTo>
                    <a:pt x="111" y="63"/>
                  </a:lnTo>
                  <a:lnTo>
                    <a:pt x="97" y="79"/>
                  </a:lnTo>
                  <a:lnTo>
                    <a:pt x="87" y="97"/>
                  </a:lnTo>
                  <a:lnTo>
                    <a:pt x="77" y="112"/>
                  </a:lnTo>
                  <a:lnTo>
                    <a:pt x="73" y="122"/>
                  </a:lnTo>
                  <a:lnTo>
                    <a:pt x="71" y="132"/>
                  </a:lnTo>
                  <a:lnTo>
                    <a:pt x="63" y="148"/>
                  </a:lnTo>
                  <a:lnTo>
                    <a:pt x="53" y="168"/>
                  </a:lnTo>
                  <a:lnTo>
                    <a:pt x="44" y="189"/>
                  </a:lnTo>
                  <a:lnTo>
                    <a:pt x="32" y="213"/>
                  </a:lnTo>
                  <a:lnTo>
                    <a:pt x="20" y="234"/>
                  </a:lnTo>
                  <a:lnTo>
                    <a:pt x="10" y="254"/>
                  </a:lnTo>
                  <a:lnTo>
                    <a:pt x="4" y="268"/>
                  </a:lnTo>
                  <a:lnTo>
                    <a:pt x="0" y="288"/>
                  </a:lnTo>
                  <a:lnTo>
                    <a:pt x="2" y="309"/>
                  </a:lnTo>
                  <a:lnTo>
                    <a:pt x="8" y="331"/>
                  </a:lnTo>
                  <a:lnTo>
                    <a:pt x="14" y="354"/>
                  </a:lnTo>
                  <a:lnTo>
                    <a:pt x="18" y="376"/>
                  </a:lnTo>
                  <a:lnTo>
                    <a:pt x="18" y="396"/>
                  </a:lnTo>
                  <a:lnTo>
                    <a:pt x="14" y="414"/>
                  </a:lnTo>
                  <a:lnTo>
                    <a:pt x="12" y="431"/>
                  </a:lnTo>
                  <a:lnTo>
                    <a:pt x="14" y="445"/>
                  </a:lnTo>
                  <a:lnTo>
                    <a:pt x="24" y="455"/>
                  </a:lnTo>
                  <a:lnTo>
                    <a:pt x="42" y="467"/>
                  </a:lnTo>
                  <a:lnTo>
                    <a:pt x="57" y="477"/>
                  </a:lnTo>
                  <a:lnTo>
                    <a:pt x="71" y="492"/>
                  </a:lnTo>
                  <a:lnTo>
                    <a:pt x="85" y="514"/>
                  </a:lnTo>
                  <a:lnTo>
                    <a:pt x="99" y="530"/>
                  </a:lnTo>
                  <a:lnTo>
                    <a:pt x="111" y="540"/>
                  </a:lnTo>
                  <a:lnTo>
                    <a:pt x="122" y="547"/>
                  </a:lnTo>
                  <a:lnTo>
                    <a:pt x="130" y="555"/>
                  </a:lnTo>
                  <a:lnTo>
                    <a:pt x="136" y="569"/>
                  </a:lnTo>
                  <a:lnTo>
                    <a:pt x="140" y="583"/>
                  </a:lnTo>
                  <a:lnTo>
                    <a:pt x="144" y="597"/>
                  </a:lnTo>
                  <a:lnTo>
                    <a:pt x="148" y="606"/>
                  </a:lnTo>
                  <a:lnTo>
                    <a:pt x="154" y="610"/>
                  </a:lnTo>
                  <a:lnTo>
                    <a:pt x="162" y="606"/>
                  </a:lnTo>
                  <a:lnTo>
                    <a:pt x="168" y="597"/>
                  </a:lnTo>
                  <a:lnTo>
                    <a:pt x="168" y="581"/>
                  </a:lnTo>
                  <a:lnTo>
                    <a:pt x="168" y="559"/>
                  </a:lnTo>
                  <a:lnTo>
                    <a:pt x="168" y="538"/>
                  </a:lnTo>
                  <a:lnTo>
                    <a:pt x="172" y="516"/>
                  </a:lnTo>
                  <a:lnTo>
                    <a:pt x="179" y="494"/>
                  </a:lnTo>
                  <a:lnTo>
                    <a:pt x="189" y="475"/>
                  </a:lnTo>
                  <a:lnTo>
                    <a:pt x="201" y="457"/>
                  </a:lnTo>
                  <a:lnTo>
                    <a:pt x="211" y="435"/>
                  </a:lnTo>
                  <a:lnTo>
                    <a:pt x="217" y="412"/>
                  </a:lnTo>
                  <a:lnTo>
                    <a:pt x="221" y="380"/>
                  </a:lnTo>
                  <a:lnTo>
                    <a:pt x="225" y="343"/>
                  </a:lnTo>
                  <a:lnTo>
                    <a:pt x="227" y="303"/>
                  </a:lnTo>
                  <a:lnTo>
                    <a:pt x="229" y="264"/>
                  </a:lnTo>
                  <a:lnTo>
                    <a:pt x="227" y="231"/>
                  </a:lnTo>
                  <a:lnTo>
                    <a:pt x="229" y="203"/>
                  </a:lnTo>
                  <a:lnTo>
                    <a:pt x="233" y="179"/>
                  </a:lnTo>
                  <a:lnTo>
                    <a:pt x="240" y="156"/>
                  </a:lnTo>
                  <a:lnTo>
                    <a:pt x="242" y="134"/>
                  </a:lnTo>
                  <a:lnTo>
                    <a:pt x="238" y="112"/>
                  </a:lnTo>
                  <a:lnTo>
                    <a:pt x="229" y="89"/>
                  </a:lnTo>
                  <a:lnTo>
                    <a:pt x="223" y="73"/>
                  </a:lnTo>
                  <a:lnTo>
                    <a:pt x="215" y="59"/>
                  </a:lnTo>
                  <a:lnTo>
                    <a:pt x="207" y="42"/>
                  </a:lnTo>
                  <a:lnTo>
                    <a:pt x="195" y="22"/>
                  </a:lnTo>
                  <a:lnTo>
                    <a:pt x="185" y="10"/>
                  </a:lnTo>
                  <a:lnTo>
                    <a:pt x="177" y="2"/>
                  </a:lnTo>
                  <a:lnTo>
                    <a:pt x="173" y="0"/>
                  </a:lnTo>
                </a:path>
              </a:pathLst>
            </a:custGeom>
            <a:grpFill/>
            <a:ln w="3175">
              <a:solidFill>
                <a:srgbClr val="353336"/>
              </a:solidFill>
              <a:prstDash val="solid"/>
              <a:round/>
            </a:ln>
          </p:spPr>
          <p:txBody>
            <a:bodyPr/>
            <a:lstStyle/>
            <a:p>
              <a:endParaRPr lang="zh-CN" altLang="en-US" sz="1285"/>
            </a:p>
          </p:txBody>
        </p:sp>
      </p:grpSp>
      <p:sp>
        <p:nvSpPr>
          <p:cNvPr id="284" name="Freeform 78"/>
          <p:cNvSpPr/>
          <p:nvPr/>
        </p:nvSpPr>
        <p:spPr bwMode="gray">
          <a:xfrm>
            <a:off x="4421405" y="5330065"/>
            <a:ext cx="885906" cy="758315"/>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solidFill>
            <a:schemeClr val="accent3"/>
          </a:solidFill>
          <a:ln>
            <a:noFill/>
          </a:ln>
        </p:spPr>
        <p:txBody>
          <a:bodyPr vert="horz" wrap="square" lIns="120859" tIns="60430" rIns="120859" bIns="60430" numCol="1" rtlCol="0" anchor="t" anchorCtr="0" compatLnSpc="1"/>
          <a:lstStyle/>
          <a:p>
            <a:pPr algn="ctr"/>
            <a:endParaRPr lang="zh-CN" altLang="en-US" sz="1855"/>
          </a:p>
        </p:txBody>
      </p:sp>
      <p:sp>
        <p:nvSpPr>
          <p:cNvPr id="285" name="Freeform 92"/>
          <p:cNvSpPr/>
          <p:nvPr/>
        </p:nvSpPr>
        <p:spPr bwMode="gray">
          <a:xfrm>
            <a:off x="4834517" y="3573301"/>
            <a:ext cx="774383" cy="522922"/>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solidFill>
            <a:schemeClr val="accent2"/>
          </a:solidFill>
          <a:ln>
            <a:noFill/>
          </a:ln>
        </p:spPr>
        <p:txBody>
          <a:bodyPr vert="horz" wrap="square" lIns="120859" tIns="60430" rIns="120859" bIns="60430" numCol="1" rtlCol="0" anchor="t" anchorCtr="0" compatLnSpc="1"/>
          <a:lstStyle/>
          <a:p>
            <a:pPr algn="ctr"/>
            <a:endParaRPr lang="zh-CN" altLang="en-US" sz="1855"/>
          </a:p>
        </p:txBody>
      </p:sp>
      <p:sp>
        <p:nvSpPr>
          <p:cNvPr id="286" name="Freeform 100"/>
          <p:cNvSpPr/>
          <p:nvPr/>
        </p:nvSpPr>
        <p:spPr bwMode="gray">
          <a:xfrm>
            <a:off x="5136100" y="2770750"/>
            <a:ext cx="675424" cy="677746"/>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solidFill>
            <a:schemeClr val="accent3"/>
          </a:solidFill>
          <a:ln>
            <a:noFill/>
          </a:ln>
        </p:spPr>
        <p:txBody>
          <a:bodyPr vert="horz" wrap="square" lIns="120859" tIns="60430" rIns="120859" bIns="60430" numCol="1" rtlCol="0" anchor="t" anchorCtr="0" compatLnSpc="1"/>
          <a:lstStyle/>
          <a:p>
            <a:pPr algn="ctr"/>
            <a:endParaRPr lang="zh-CN" altLang="en-US" sz="1855"/>
          </a:p>
        </p:txBody>
      </p:sp>
      <p:sp>
        <p:nvSpPr>
          <p:cNvPr id="287" name="Freeform 82"/>
          <p:cNvSpPr/>
          <p:nvPr/>
        </p:nvSpPr>
        <p:spPr bwMode="gray">
          <a:xfrm>
            <a:off x="5301154" y="4473799"/>
            <a:ext cx="444524" cy="502385"/>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solidFill>
            <a:schemeClr val="accent6"/>
          </a:solidFill>
          <a:ln>
            <a:noFill/>
          </a:ln>
        </p:spPr>
        <p:txBody>
          <a:bodyPr vert="horz" wrap="square" lIns="120859" tIns="60430" rIns="120859" bIns="60430" numCol="1" rtlCol="0" anchor="t" anchorCtr="0" compatLnSpc="1"/>
          <a:lstStyle/>
          <a:p>
            <a:pPr algn="ctr"/>
            <a:endParaRPr lang="zh-CN" altLang="en-US" sz="1855"/>
          </a:p>
        </p:txBody>
      </p:sp>
      <p:cxnSp>
        <p:nvCxnSpPr>
          <p:cNvPr id="288" name="直接连接符 287"/>
          <p:cNvCxnSpPr/>
          <p:nvPr/>
        </p:nvCxnSpPr>
        <p:spPr>
          <a:xfrm>
            <a:off x="5730180" y="3196515"/>
            <a:ext cx="249750" cy="24724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9" name="直接连接符 288"/>
          <p:cNvCxnSpPr/>
          <p:nvPr/>
        </p:nvCxnSpPr>
        <p:spPr>
          <a:xfrm>
            <a:off x="5979930" y="3443755"/>
            <a:ext cx="222789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0" name="直接连接符 289"/>
          <p:cNvCxnSpPr/>
          <p:nvPr/>
        </p:nvCxnSpPr>
        <p:spPr>
          <a:xfrm>
            <a:off x="5518977" y="3703555"/>
            <a:ext cx="249750" cy="24724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1" name="直接连接符 290"/>
          <p:cNvCxnSpPr/>
          <p:nvPr/>
        </p:nvCxnSpPr>
        <p:spPr>
          <a:xfrm>
            <a:off x="5768727" y="3950796"/>
            <a:ext cx="243910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2" name="直接连接符 291"/>
          <p:cNvCxnSpPr/>
          <p:nvPr/>
        </p:nvCxnSpPr>
        <p:spPr>
          <a:xfrm flipV="1">
            <a:off x="5667014" y="4611246"/>
            <a:ext cx="312913" cy="20379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3" name="直接连接符 292"/>
          <p:cNvCxnSpPr/>
          <p:nvPr/>
        </p:nvCxnSpPr>
        <p:spPr>
          <a:xfrm>
            <a:off x="5979930" y="4611245"/>
            <a:ext cx="222789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4" name="直接连接符 293"/>
          <p:cNvCxnSpPr/>
          <p:nvPr/>
        </p:nvCxnSpPr>
        <p:spPr>
          <a:xfrm>
            <a:off x="5015151" y="5757410"/>
            <a:ext cx="249750" cy="24724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5" name="直接连接符 294"/>
          <p:cNvCxnSpPr/>
          <p:nvPr/>
        </p:nvCxnSpPr>
        <p:spPr>
          <a:xfrm>
            <a:off x="5264902" y="6004650"/>
            <a:ext cx="283087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96" name="矩形 295"/>
          <p:cNvSpPr/>
          <p:nvPr/>
        </p:nvSpPr>
        <p:spPr>
          <a:xfrm>
            <a:off x="6654727" y="2965622"/>
            <a:ext cx="1616109" cy="377297"/>
          </a:xfrm>
          <a:prstGeom prst="rect">
            <a:avLst/>
          </a:prstGeom>
        </p:spPr>
        <p:txBody>
          <a:bodyPr wrap="none" lIns="90627" tIns="45314" rIns="90627" bIns="45314">
            <a:spAutoFit/>
          </a:bodyPr>
          <a:lstStyle/>
          <a:p>
            <a:r>
              <a:rPr lang="zh-CN" altLang="en-US" sz="1855" dirty="0">
                <a:solidFill>
                  <a:srgbClr val="353336"/>
                </a:solidFill>
                <a:latin typeface="微软雅黑" panose="020B0503020204020204" pitchFamily="34" charset="-122"/>
                <a:ea typeface="微软雅黑" panose="020B0503020204020204" pitchFamily="34" charset="-122"/>
                <a:cs typeface="华文黑体" pitchFamily="2" charset="-122"/>
              </a:rPr>
              <a:t>点击添加文本</a:t>
            </a:r>
            <a:endParaRPr lang="zh-CN" altLang="en-US" sz="1855" dirty="0">
              <a:solidFill>
                <a:srgbClr val="353336"/>
              </a:solidFill>
              <a:latin typeface="微软雅黑" panose="020B0503020204020204" pitchFamily="34" charset="-122"/>
              <a:ea typeface="微软雅黑" panose="020B0503020204020204" pitchFamily="34" charset="-122"/>
            </a:endParaRPr>
          </a:p>
        </p:txBody>
      </p:sp>
      <p:sp>
        <p:nvSpPr>
          <p:cNvPr id="297" name="矩形 296"/>
          <p:cNvSpPr/>
          <p:nvPr/>
        </p:nvSpPr>
        <p:spPr>
          <a:xfrm>
            <a:off x="6654727" y="3538546"/>
            <a:ext cx="1616109" cy="377297"/>
          </a:xfrm>
          <a:prstGeom prst="rect">
            <a:avLst/>
          </a:prstGeom>
        </p:spPr>
        <p:txBody>
          <a:bodyPr wrap="none" lIns="90627" tIns="45314" rIns="90627" bIns="45314">
            <a:spAutoFit/>
          </a:bodyPr>
          <a:lstStyle/>
          <a:p>
            <a:r>
              <a:rPr lang="zh-CN" altLang="en-US" sz="1855">
                <a:solidFill>
                  <a:srgbClr val="353336"/>
                </a:solidFill>
                <a:latin typeface="微软雅黑" panose="020B0503020204020204" pitchFamily="34" charset="-122"/>
                <a:ea typeface="微软雅黑" panose="020B0503020204020204" pitchFamily="34" charset="-122"/>
                <a:cs typeface="华文黑体" pitchFamily="2" charset="-122"/>
              </a:rPr>
              <a:t>点击添加文本</a:t>
            </a:r>
            <a:endParaRPr lang="zh-CN" altLang="en-US" sz="1855">
              <a:solidFill>
                <a:srgbClr val="353336"/>
              </a:solidFill>
              <a:latin typeface="微软雅黑" panose="020B0503020204020204" pitchFamily="34" charset="-122"/>
              <a:ea typeface="微软雅黑" panose="020B0503020204020204" pitchFamily="34" charset="-122"/>
            </a:endParaRPr>
          </a:p>
        </p:txBody>
      </p:sp>
      <p:sp>
        <p:nvSpPr>
          <p:cNvPr id="298" name="矩形 297"/>
          <p:cNvSpPr/>
          <p:nvPr/>
        </p:nvSpPr>
        <p:spPr>
          <a:xfrm>
            <a:off x="6654727" y="4200768"/>
            <a:ext cx="1616109" cy="377297"/>
          </a:xfrm>
          <a:prstGeom prst="rect">
            <a:avLst/>
          </a:prstGeom>
        </p:spPr>
        <p:txBody>
          <a:bodyPr wrap="none" lIns="90627" tIns="45314" rIns="90627" bIns="45314">
            <a:spAutoFit/>
          </a:bodyPr>
          <a:lstStyle/>
          <a:p>
            <a:r>
              <a:rPr lang="zh-CN" altLang="en-US" sz="1855">
                <a:solidFill>
                  <a:srgbClr val="353336"/>
                </a:solidFill>
                <a:latin typeface="微软雅黑" panose="020B0503020204020204" pitchFamily="34" charset="-122"/>
                <a:ea typeface="微软雅黑" panose="020B0503020204020204" pitchFamily="34" charset="-122"/>
                <a:cs typeface="华文黑体" pitchFamily="2" charset="-122"/>
              </a:rPr>
              <a:t>点击添加文本</a:t>
            </a:r>
            <a:endParaRPr lang="zh-CN" altLang="en-US" sz="1855">
              <a:solidFill>
                <a:srgbClr val="353336"/>
              </a:solidFill>
              <a:latin typeface="微软雅黑" panose="020B0503020204020204" pitchFamily="34" charset="-122"/>
              <a:ea typeface="微软雅黑" panose="020B0503020204020204" pitchFamily="34" charset="-122"/>
            </a:endParaRPr>
          </a:p>
        </p:txBody>
      </p:sp>
      <p:sp>
        <p:nvSpPr>
          <p:cNvPr id="299" name="矩形 298"/>
          <p:cNvSpPr/>
          <p:nvPr/>
        </p:nvSpPr>
        <p:spPr>
          <a:xfrm>
            <a:off x="6609940" y="5524307"/>
            <a:ext cx="1616109" cy="377297"/>
          </a:xfrm>
          <a:prstGeom prst="rect">
            <a:avLst/>
          </a:prstGeom>
        </p:spPr>
        <p:txBody>
          <a:bodyPr wrap="none" lIns="90627" tIns="45314" rIns="90627" bIns="45314">
            <a:spAutoFit/>
          </a:bodyPr>
          <a:lstStyle/>
          <a:p>
            <a:r>
              <a:rPr lang="zh-CN" altLang="en-US" sz="1855" dirty="0">
                <a:solidFill>
                  <a:srgbClr val="353336"/>
                </a:solidFill>
                <a:latin typeface="微软雅黑" panose="020B0503020204020204" pitchFamily="34" charset="-122"/>
                <a:ea typeface="微软雅黑" panose="020B0503020204020204" pitchFamily="34" charset="-122"/>
                <a:cs typeface="华文黑体" pitchFamily="2" charset="-122"/>
              </a:rPr>
              <a:t>点击添加文本</a:t>
            </a:r>
            <a:endParaRPr lang="zh-CN" altLang="en-US" sz="1855" dirty="0">
              <a:solidFill>
                <a:srgbClr val="353336"/>
              </a:solidFill>
              <a:latin typeface="微软雅黑" panose="020B0503020204020204" pitchFamily="34" charset="-122"/>
              <a:ea typeface="微软雅黑" panose="020B0503020204020204" pitchFamily="34" charset="-122"/>
            </a:endParaRPr>
          </a:p>
        </p:txBody>
      </p:sp>
      <p:sp>
        <p:nvSpPr>
          <p:cNvPr id="300" name="矩形标注 299"/>
          <p:cNvSpPr/>
          <p:nvPr/>
        </p:nvSpPr>
        <p:spPr>
          <a:xfrm>
            <a:off x="8738356" y="2390013"/>
            <a:ext cx="2869214" cy="3879626"/>
          </a:xfrm>
          <a:prstGeom prst="wedgeRectCallout">
            <a:avLst>
              <a:gd name="adj1" fmla="val -72333"/>
              <a:gd name="adj2" fmla="val 1971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627" tIns="45314" rIns="90627" bIns="45314" rtlCol="0" anchor="ctr"/>
          <a:lstStyle/>
          <a:p>
            <a:pPr algn="ctr"/>
            <a:endParaRPr lang="zh-CN" altLang="en-US" sz="1285"/>
          </a:p>
        </p:txBody>
      </p:sp>
      <p:sp>
        <p:nvSpPr>
          <p:cNvPr id="301" name="TextBox 300"/>
          <p:cNvSpPr txBox="1"/>
          <p:nvPr/>
        </p:nvSpPr>
        <p:spPr>
          <a:xfrm>
            <a:off x="8880853" y="2524342"/>
            <a:ext cx="2726717" cy="3249044"/>
          </a:xfrm>
          <a:prstGeom prst="rect">
            <a:avLst/>
          </a:prstGeom>
          <a:noFill/>
        </p:spPr>
        <p:txBody>
          <a:bodyPr wrap="square" lIns="90627" tIns="45314" rIns="90627" bIns="45314" rtlCol="0">
            <a:spAutoFit/>
          </a:bodyPr>
          <a:lstStyle/>
          <a:p>
            <a:pPr algn="l">
              <a:lnSpc>
                <a:spcPct val="130000"/>
              </a:lnSpc>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a:p>
            <a:pPr algn="l">
              <a:lnSpc>
                <a:spcPct val="130000"/>
              </a:lnSpc>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a:p>
            <a:pPr algn="l">
              <a:lnSpc>
                <a:spcPct val="130000"/>
              </a:lnSpc>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3" name="Shape 1435"/>
          <p:cNvSpPr txBox="1"/>
          <p:nvPr/>
        </p:nvSpPr>
        <p:spPr>
          <a:xfrm>
            <a:off x="11435018" y="6411683"/>
            <a:ext cx="390525" cy="381430"/>
          </a:xfrm>
          <a:prstGeom prst="rect">
            <a:avLst/>
          </a:prstGeom>
        </p:spPr>
        <p:txBody>
          <a:bodyPr lIns="45676" tIns="22838" rIns="45676" bIns="22838"/>
          <a:lstStyle>
            <a:lvl1pPr algn="ctr" defTabSz="408305">
              <a:defRPr sz="3500">
                <a:latin typeface="+mn-lt"/>
                <a:ea typeface="+mn-ea"/>
                <a:cs typeface="+mn-cs"/>
                <a:sym typeface="Helvetica Light"/>
              </a:defRPr>
            </a:lvl1pPr>
            <a:lvl2pPr indent="160020" algn="ctr" defTabSz="408305">
              <a:defRPr sz="3500">
                <a:latin typeface="+mn-lt"/>
                <a:ea typeface="+mn-ea"/>
                <a:cs typeface="+mn-cs"/>
                <a:sym typeface="Helvetica Light"/>
              </a:defRPr>
            </a:lvl2pPr>
            <a:lvl3pPr indent="319405" algn="ctr" defTabSz="408305">
              <a:defRPr sz="3500">
                <a:latin typeface="+mn-lt"/>
                <a:ea typeface="+mn-ea"/>
                <a:cs typeface="+mn-cs"/>
                <a:sym typeface="Helvetica Light"/>
              </a:defRPr>
            </a:lvl3pPr>
            <a:lvl4pPr indent="479425" algn="ctr" defTabSz="408305">
              <a:defRPr sz="3500">
                <a:latin typeface="+mn-lt"/>
                <a:ea typeface="+mn-ea"/>
                <a:cs typeface="+mn-cs"/>
                <a:sym typeface="Helvetica Light"/>
              </a:defRPr>
            </a:lvl4pPr>
            <a:lvl5pPr indent="639445" algn="ctr" defTabSz="408305">
              <a:defRPr sz="3500">
                <a:latin typeface="+mn-lt"/>
                <a:ea typeface="+mn-ea"/>
                <a:cs typeface="+mn-cs"/>
                <a:sym typeface="Helvetica Light"/>
              </a:defRPr>
            </a:lvl5pPr>
            <a:lvl6pPr indent="799465" algn="ctr" defTabSz="408305">
              <a:defRPr sz="3500">
                <a:latin typeface="+mn-lt"/>
                <a:ea typeface="+mn-ea"/>
                <a:cs typeface="+mn-cs"/>
                <a:sym typeface="Helvetica Light"/>
              </a:defRPr>
            </a:lvl6pPr>
            <a:lvl7pPr indent="958850" algn="ctr" defTabSz="408305">
              <a:defRPr sz="3500">
                <a:latin typeface="+mn-lt"/>
                <a:ea typeface="+mn-ea"/>
                <a:cs typeface="+mn-cs"/>
                <a:sym typeface="Helvetica Light"/>
              </a:defRPr>
            </a:lvl7pPr>
            <a:lvl8pPr indent="1118870" algn="ctr" defTabSz="408305">
              <a:defRPr sz="3500">
                <a:latin typeface="+mn-lt"/>
                <a:ea typeface="+mn-ea"/>
                <a:cs typeface="+mn-cs"/>
                <a:sym typeface="Helvetica Light"/>
              </a:defRPr>
            </a:lvl8pPr>
            <a:lvl9pPr indent="1278890" algn="ctr" defTabSz="408305">
              <a:defRPr sz="3500">
                <a:latin typeface="+mn-lt"/>
                <a:ea typeface="+mn-ea"/>
                <a:cs typeface="+mn-cs"/>
                <a:sym typeface="Helvetica Light"/>
              </a:defRPr>
            </a:lvl9pPr>
          </a:lstStyle>
          <a:p>
            <a:pPr>
              <a:defRPr sz="1800">
                <a:solidFill>
                  <a:srgbClr val="000000"/>
                </a:solidFill>
              </a:defRPr>
            </a:pPr>
            <a:fld id="{86CB4B4D-7CA3-9044-876B-883B54F8677D}" type="slidenum">
              <a:rPr lang="en-US" altLang="zh-CN" sz="1430">
                <a:solidFill>
                  <a:schemeClr val="bg1">
                    <a:lumMod val="75000"/>
                  </a:schemeClr>
                </a:solidFill>
                <a:latin typeface="微软雅黑" panose="020B0503020204020204" pitchFamily="34" charset="-122"/>
                <a:ea typeface="微软雅黑" panose="020B0503020204020204" pitchFamily="34" charset="-122"/>
              </a:rPr>
            </a:fld>
            <a:endParaRPr lang="en-US" altLang="zh-CN" sz="1430">
              <a:solidFill>
                <a:schemeClr val="bg1">
                  <a:lumMod val="75000"/>
                </a:schemeClr>
              </a:solidFill>
              <a:latin typeface="微软雅黑" panose="020B0503020204020204" pitchFamily="34" charset="-122"/>
              <a:ea typeface="微软雅黑" panose="020B0503020204020204" pitchFamily="34" charset="-122"/>
            </a:endParaRPr>
          </a:p>
        </p:txBody>
      </p:sp>
      <p:sp>
        <p:nvSpPr>
          <p:cNvPr id="85" name="标题 1"/>
          <p:cNvSpPr txBox="1"/>
          <p:nvPr/>
        </p:nvSpPr>
        <p:spPr>
          <a:xfrm>
            <a:off x="777240" y="258445"/>
            <a:ext cx="10515600" cy="36639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400" kern="1200">
                <a:solidFill>
                  <a:srgbClr val="728937"/>
                </a:solidFill>
                <a:latin typeface="+mj-lt"/>
                <a:ea typeface="+mj-ea"/>
                <a:cs typeface="+mj-cs"/>
              </a:defRPr>
            </a:lvl1p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8000" fill="hold" nodeType="afterEffect" p14:presetBounceEnd="58000">
                                      <p:stCondLst>
                                        <p:cond delay="0"/>
                                      </p:stCondLst>
                                      <p:childTnLst>
                                        <p:set>
                                          <p:cBhvr>
                                            <p:cTn id="6" dur="1" fill="hold">
                                              <p:stCondLst>
                                                <p:cond delay="0"/>
                                              </p:stCondLst>
                                            </p:cTn>
                                            <p:tgtEl>
                                              <p:spTgt spid="221"/>
                                            </p:tgtEl>
                                            <p:attrNameLst>
                                              <p:attrName>style.visibility</p:attrName>
                                            </p:attrNameLst>
                                          </p:cBhvr>
                                          <p:to>
                                            <p:strVal val="visible"/>
                                          </p:to>
                                        </p:set>
                                        <p:anim calcmode="lin" valueType="num" p14:bounceEnd="58000">
                                          <p:cBhvr additive="base">
                                            <p:cTn id="7" dur="1000" fill="hold"/>
                                            <p:tgtEl>
                                              <p:spTgt spid="221"/>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22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285"/>
                                            </p:tgtEl>
                                            <p:attrNameLst>
                                              <p:attrName>style.visibility</p:attrName>
                                            </p:attrNameLst>
                                          </p:cBhvr>
                                          <p:to>
                                            <p:strVal val="visible"/>
                                          </p:to>
                                        </p:set>
                                        <p:animEffect transition="in" filter="fade">
                                          <p:cBhvr>
                                            <p:cTn id="11" dur="500"/>
                                            <p:tgtEl>
                                              <p:spTgt spid="285"/>
                                            </p:tgtEl>
                                          </p:cBhvr>
                                        </p:animEffect>
                                      </p:childTnLst>
                                    </p:cTn>
                                  </p:par>
                                  <p:par>
                                    <p:cTn id="12" presetID="10" presetClass="entr" presetSubtype="0" fill="hold" grpId="0" nodeType="withEffect">
                                      <p:stCondLst>
                                        <p:cond delay="1300"/>
                                      </p:stCondLst>
                                      <p:childTnLst>
                                        <p:set>
                                          <p:cBhvr>
                                            <p:cTn id="13" dur="1" fill="hold">
                                              <p:stCondLst>
                                                <p:cond delay="0"/>
                                              </p:stCondLst>
                                            </p:cTn>
                                            <p:tgtEl>
                                              <p:spTgt spid="286"/>
                                            </p:tgtEl>
                                            <p:attrNameLst>
                                              <p:attrName>style.visibility</p:attrName>
                                            </p:attrNameLst>
                                          </p:cBhvr>
                                          <p:to>
                                            <p:strVal val="visible"/>
                                          </p:to>
                                        </p:set>
                                        <p:animEffect transition="in" filter="fade">
                                          <p:cBhvr>
                                            <p:cTn id="14" dur="500"/>
                                            <p:tgtEl>
                                              <p:spTgt spid="286"/>
                                            </p:tgtEl>
                                          </p:cBhvr>
                                        </p:animEffect>
                                      </p:childTnLst>
                                    </p:cTn>
                                  </p:par>
                                  <p:par>
                                    <p:cTn id="15" presetID="10" presetClass="entr" presetSubtype="0" fill="hold" grpId="0" nodeType="withEffect">
                                      <p:stCondLst>
                                        <p:cond delay="1800"/>
                                      </p:stCondLst>
                                      <p:childTnLst>
                                        <p:set>
                                          <p:cBhvr>
                                            <p:cTn id="16" dur="1" fill="hold">
                                              <p:stCondLst>
                                                <p:cond delay="0"/>
                                              </p:stCondLst>
                                            </p:cTn>
                                            <p:tgtEl>
                                              <p:spTgt spid="287"/>
                                            </p:tgtEl>
                                            <p:attrNameLst>
                                              <p:attrName>style.visibility</p:attrName>
                                            </p:attrNameLst>
                                          </p:cBhvr>
                                          <p:to>
                                            <p:strVal val="visible"/>
                                          </p:to>
                                        </p:set>
                                        <p:animEffect transition="in" filter="fade">
                                          <p:cBhvr>
                                            <p:cTn id="17" dur="500"/>
                                            <p:tgtEl>
                                              <p:spTgt spid="287"/>
                                            </p:tgtEl>
                                          </p:cBhvr>
                                        </p:animEffect>
                                      </p:childTnLst>
                                    </p:cTn>
                                  </p:par>
                                  <p:par>
                                    <p:cTn id="18" presetID="10" presetClass="entr" presetSubtype="0" fill="hold" grpId="0" nodeType="withEffect">
                                      <p:stCondLst>
                                        <p:cond delay="1500"/>
                                      </p:stCondLst>
                                      <p:childTnLst>
                                        <p:set>
                                          <p:cBhvr>
                                            <p:cTn id="19" dur="1" fill="hold">
                                              <p:stCondLst>
                                                <p:cond delay="0"/>
                                              </p:stCondLst>
                                            </p:cTn>
                                            <p:tgtEl>
                                              <p:spTgt spid="284"/>
                                            </p:tgtEl>
                                            <p:attrNameLst>
                                              <p:attrName>style.visibility</p:attrName>
                                            </p:attrNameLst>
                                          </p:cBhvr>
                                          <p:to>
                                            <p:strVal val="visible"/>
                                          </p:to>
                                        </p:set>
                                        <p:animEffect transition="in" filter="fade">
                                          <p:cBhvr>
                                            <p:cTn id="20" dur="500"/>
                                            <p:tgtEl>
                                              <p:spTgt spid="284"/>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88"/>
                                            </p:tgtEl>
                                            <p:attrNameLst>
                                              <p:attrName>style.visibility</p:attrName>
                                            </p:attrNameLst>
                                          </p:cBhvr>
                                          <p:to>
                                            <p:strVal val="visible"/>
                                          </p:to>
                                        </p:set>
                                        <p:animEffect transition="in" filter="fade">
                                          <p:cBhvr>
                                            <p:cTn id="24" dur="500"/>
                                            <p:tgtEl>
                                              <p:spTgt spid="288"/>
                                            </p:tgtEl>
                                          </p:cBhvr>
                                        </p:animEffect>
                                      </p:childTnLst>
                                    </p:cTn>
                                  </p:par>
                                  <p:par>
                                    <p:cTn id="25" presetID="10" presetClass="entr" presetSubtype="0" fill="hold" nodeType="withEffect">
                                      <p:stCondLst>
                                        <p:cond delay="0"/>
                                      </p:stCondLst>
                                      <p:childTnLst>
                                        <p:set>
                                          <p:cBhvr>
                                            <p:cTn id="26" dur="1" fill="hold">
                                              <p:stCondLst>
                                                <p:cond delay="0"/>
                                              </p:stCondLst>
                                            </p:cTn>
                                            <p:tgtEl>
                                              <p:spTgt spid="289"/>
                                            </p:tgtEl>
                                            <p:attrNameLst>
                                              <p:attrName>style.visibility</p:attrName>
                                            </p:attrNameLst>
                                          </p:cBhvr>
                                          <p:to>
                                            <p:strVal val="visible"/>
                                          </p:to>
                                        </p:set>
                                        <p:animEffect transition="in" filter="fade">
                                          <p:cBhvr>
                                            <p:cTn id="27" dur="500"/>
                                            <p:tgtEl>
                                              <p:spTgt spid="289"/>
                                            </p:tgtEl>
                                          </p:cBhvr>
                                        </p:animEffect>
                                      </p:childTnLst>
                                    </p:cTn>
                                  </p:par>
                                  <p:par>
                                    <p:cTn id="28" presetID="10" presetClass="entr" presetSubtype="0" fill="hold" nodeType="withEffect">
                                      <p:stCondLst>
                                        <p:cond delay="0"/>
                                      </p:stCondLst>
                                      <p:childTnLst>
                                        <p:set>
                                          <p:cBhvr>
                                            <p:cTn id="29" dur="1" fill="hold">
                                              <p:stCondLst>
                                                <p:cond delay="0"/>
                                              </p:stCondLst>
                                            </p:cTn>
                                            <p:tgtEl>
                                              <p:spTgt spid="290"/>
                                            </p:tgtEl>
                                            <p:attrNameLst>
                                              <p:attrName>style.visibility</p:attrName>
                                            </p:attrNameLst>
                                          </p:cBhvr>
                                          <p:to>
                                            <p:strVal val="visible"/>
                                          </p:to>
                                        </p:set>
                                        <p:animEffect transition="in" filter="fade">
                                          <p:cBhvr>
                                            <p:cTn id="30" dur="500"/>
                                            <p:tgtEl>
                                              <p:spTgt spid="290"/>
                                            </p:tgtEl>
                                          </p:cBhvr>
                                        </p:animEffect>
                                      </p:childTnLst>
                                    </p:cTn>
                                  </p:par>
                                  <p:par>
                                    <p:cTn id="31" presetID="10" presetClass="entr" presetSubtype="0" fill="hold" nodeType="withEffect">
                                      <p:stCondLst>
                                        <p:cond delay="0"/>
                                      </p:stCondLst>
                                      <p:childTnLst>
                                        <p:set>
                                          <p:cBhvr>
                                            <p:cTn id="32" dur="1" fill="hold">
                                              <p:stCondLst>
                                                <p:cond delay="0"/>
                                              </p:stCondLst>
                                            </p:cTn>
                                            <p:tgtEl>
                                              <p:spTgt spid="291"/>
                                            </p:tgtEl>
                                            <p:attrNameLst>
                                              <p:attrName>style.visibility</p:attrName>
                                            </p:attrNameLst>
                                          </p:cBhvr>
                                          <p:to>
                                            <p:strVal val="visible"/>
                                          </p:to>
                                        </p:set>
                                        <p:animEffect transition="in" filter="fade">
                                          <p:cBhvr>
                                            <p:cTn id="33" dur="500"/>
                                            <p:tgtEl>
                                              <p:spTgt spid="291"/>
                                            </p:tgtEl>
                                          </p:cBhvr>
                                        </p:animEffect>
                                      </p:childTnLst>
                                    </p:cTn>
                                  </p:par>
                                  <p:par>
                                    <p:cTn id="34" presetID="10" presetClass="entr" presetSubtype="0" fill="hold" nodeType="withEffect">
                                      <p:stCondLst>
                                        <p:cond delay="0"/>
                                      </p:stCondLst>
                                      <p:childTnLst>
                                        <p:set>
                                          <p:cBhvr>
                                            <p:cTn id="35" dur="1" fill="hold">
                                              <p:stCondLst>
                                                <p:cond delay="0"/>
                                              </p:stCondLst>
                                            </p:cTn>
                                            <p:tgtEl>
                                              <p:spTgt spid="292"/>
                                            </p:tgtEl>
                                            <p:attrNameLst>
                                              <p:attrName>style.visibility</p:attrName>
                                            </p:attrNameLst>
                                          </p:cBhvr>
                                          <p:to>
                                            <p:strVal val="visible"/>
                                          </p:to>
                                        </p:set>
                                        <p:animEffect transition="in" filter="fade">
                                          <p:cBhvr>
                                            <p:cTn id="36" dur="500"/>
                                            <p:tgtEl>
                                              <p:spTgt spid="292"/>
                                            </p:tgtEl>
                                          </p:cBhvr>
                                        </p:animEffect>
                                      </p:childTnLst>
                                    </p:cTn>
                                  </p:par>
                                  <p:par>
                                    <p:cTn id="37" presetID="10" presetClass="entr" presetSubtype="0" fill="hold" nodeType="withEffect">
                                      <p:stCondLst>
                                        <p:cond delay="0"/>
                                      </p:stCondLst>
                                      <p:childTnLst>
                                        <p:set>
                                          <p:cBhvr>
                                            <p:cTn id="38" dur="1" fill="hold">
                                              <p:stCondLst>
                                                <p:cond delay="0"/>
                                              </p:stCondLst>
                                            </p:cTn>
                                            <p:tgtEl>
                                              <p:spTgt spid="293"/>
                                            </p:tgtEl>
                                            <p:attrNameLst>
                                              <p:attrName>style.visibility</p:attrName>
                                            </p:attrNameLst>
                                          </p:cBhvr>
                                          <p:to>
                                            <p:strVal val="visible"/>
                                          </p:to>
                                        </p:set>
                                        <p:animEffect transition="in" filter="fade">
                                          <p:cBhvr>
                                            <p:cTn id="39" dur="500"/>
                                            <p:tgtEl>
                                              <p:spTgt spid="293"/>
                                            </p:tgtEl>
                                          </p:cBhvr>
                                        </p:animEffect>
                                      </p:childTnLst>
                                    </p:cTn>
                                  </p:par>
                                  <p:par>
                                    <p:cTn id="40" presetID="10" presetClass="entr" presetSubtype="0" fill="hold" nodeType="withEffect">
                                      <p:stCondLst>
                                        <p:cond delay="0"/>
                                      </p:stCondLst>
                                      <p:childTnLst>
                                        <p:set>
                                          <p:cBhvr>
                                            <p:cTn id="41" dur="1" fill="hold">
                                              <p:stCondLst>
                                                <p:cond delay="0"/>
                                              </p:stCondLst>
                                            </p:cTn>
                                            <p:tgtEl>
                                              <p:spTgt spid="294"/>
                                            </p:tgtEl>
                                            <p:attrNameLst>
                                              <p:attrName>style.visibility</p:attrName>
                                            </p:attrNameLst>
                                          </p:cBhvr>
                                          <p:to>
                                            <p:strVal val="visible"/>
                                          </p:to>
                                        </p:set>
                                        <p:animEffect transition="in" filter="fade">
                                          <p:cBhvr>
                                            <p:cTn id="42" dur="500"/>
                                            <p:tgtEl>
                                              <p:spTgt spid="294"/>
                                            </p:tgtEl>
                                          </p:cBhvr>
                                        </p:animEffect>
                                      </p:childTnLst>
                                    </p:cTn>
                                  </p:par>
                                  <p:par>
                                    <p:cTn id="43" presetID="10" presetClass="entr" presetSubtype="0" fill="hold" nodeType="withEffect">
                                      <p:stCondLst>
                                        <p:cond delay="0"/>
                                      </p:stCondLst>
                                      <p:childTnLst>
                                        <p:set>
                                          <p:cBhvr>
                                            <p:cTn id="44" dur="1" fill="hold">
                                              <p:stCondLst>
                                                <p:cond delay="0"/>
                                              </p:stCondLst>
                                            </p:cTn>
                                            <p:tgtEl>
                                              <p:spTgt spid="295"/>
                                            </p:tgtEl>
                                            <p:attrNameLst>
                                              <p:attrName>style.visibility</p:attrName>
                                            </p:attrNameLst>
                                          </p:cBhvr>
                                          <p:to>
                                            <p:strVal val="visible"/>
                                          </p:to>
                                        </p:set>
                                        <p:animEffect transition="in" filter="fade">
                                          <p:cBhvr>
                                            <p:cTn id="45" dur="500"/>
                                            <p:tgtEl>
                                              <p:spTgt spid="29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99"/>
                                            </p:tgtEl>
                                            <p:attrNameLst>
                                              <p:attrName>style.visibility</p:attrName>
                                            </p:attrNameLst>
                                          </p:cBhvr>
                                          <p:to>
                                            <p:strVal val="visible"/>
                                          </p:to>
                                        </p:set>
                                        <p:animEffect transition="in" filter="fade">
                                          <p:cBhvr>
                                            <p:cTn id="48" dur="500"/>
                                            <p:tgtEl>
                                              <p:spTgt spid="29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98"/>
                                            </p:tgtEl>
                                            <p:attrNameLst>
                                              <p:attrName>style.visibility</p:attrName>
                                            </p:attrNameLst>
                                          </p:cBhvr>
                                          <p:to>
                                            <p:strVal val="visible"/>
                                          </p:to>
                                        </p:set>
                                        <p:animEffect transition="in" filter="fade">
                                          <p:cBhvr>
                                            <p:cTn id="51" dur="500"/>
                                            <p:tgtEl>
                                              <p:spTgt spid="29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97"/>
                                            </p:tgtEl>
                                            <p:attrNameLst>
                                              <p:attrName>style.visibility</p:attrName>
                                            </p:attrNameLst>
                                          </p:cBhvr>
                                          <p:to>
                                            <p:strVal val="visible"/>
                                          </p:to>
                                        </p:set>
                                        <p:animEffect transition="in" filter="fade">
                                          <p:cBhvr>
                                            <p:cTn id="54" dur="500"/>
                                            <p:tgtEl>
                                              <p:spTgt spid="29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96"/>
                                            </p:tgtEl>
                                            <p:attrNameLst>
                                              <p:attrName>style.visibility</p:attrName>
                                            </p:attrNameLst>
                                          </p:cBhvr>
                                          <p:to>
                                            <p:strVal val="visible"/>
                                          </p:to>
                                        </p:set>
                                        <p:animEffect transition="in" filter="fade">
                                          <p:cBhvr>
                                            <p:cTn id="57" dur="500"/>
                                            <p:tgtEl>
                                              <p:spTgt spid="296"/>
                                            </p:tgtEl>
                                          </p:cBhvr>
                                        </p:animEffect>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300"/>
                                            </p:tgtEl>
                                            <p:attrNameLst>
                                              <p:attrName>style.visibility</p:attrName>
                                            </p:attrNameLst>
                                          </p:cBhvr>
                                          <p:to>
                                            <p:strVal val="visible"/>
                                          </p:to>
                                        </p:set>
                                        <p:animEffect transition="in" filter="wipe(left)">
                                          <p:cBhvr>
                                            <p:cTn id="61" dur="500"/>
                                            <p:tgtEl>
                                              <p:spTgt spid="300"/>
                                            </p:tgtEl>
                                          </p:cBhvr>
                                        </p:animEffect>
                                      </p:childTnLst>
                                    </p:cTn>
                                  </p:par>
                                </p:childTnLst>
                              </p:cTn>
                            </p:par>
                            <p:par>
                              <p:cTn id="62" fill="hold">
                                <p:stCondLst>
                                  <p:cond delay="2000"/>
                                </p:stCondLst>
                                <p:childTnLst>
                                  <p:par>
                                    <p:cTn id="63" presetID="22" presetClass="entr" presetSubtype="8" fill="hold" grpId="0" nodeType="afterEffect">
                                      <p:stCondLst>
                                        <p:cond delay="0"/>
                                      </p:stCondLst>
                                      <p:iterate type="lt">
                                        <p:tmPct val="30000"/>
                                      </p:iterate>
                                      <p:childTnLst>
                                        <p:set>
                                          <p:cBhvr>
                                            <p:cTn id="64" dur="1" fill="hold">
                                              <p:stCondLst>
                                                <p:cond delay="0"/>
                                              </p:stCondLst>
                                            </p:cTn>
                                            <p:tgtEl>
                                              <p:spTgt spid="301"/>
                                            </p:tgtEl>
                                            <p:attrNameLst>
                                              <p:attrName>style.visibility</p:attrName>
                                            </p:attrNameLst>
                                          </p:cBhvr>
                                          <p:to>
                                            <p:strVal val="visible"/>
                                          </p:to>
                                        </p:set>
                                        <p:animEffect transition="in" filter="wipe(left)">
                                          <p:cBhvr>
                                            <p:cTn id="65" dur="100"/>
                                            <p:tgtEl>
                                              <p:spTgt spid="301"/>
                                            </p:tgtEl>
                                          </p:cBhvr>
                                        </p:animEffect>
                                      </p:childTnLst>
                                    </p:cTn>
                                  </p:par>
                                  <p:par>
                                    <p:cTn id="66" presetID="36" presetClass="emph" presetSubtype="0" fill="hold" grpId="1" nodeType="withEffect">
                                      <p:stCondLst>
                                        <p:cond delay="0"/>
                                      </p:stCondLst>
                                      <p:iterate type="lt">
                                        <p:tmPct val="30000"/>
                                      </p:iterate>
                                      <p:childTnLst>
                                        <p:animScale>
                                          <p:cBhvr>
                                            <p:cTn id="67" dur="50" autoRev="1" fill="hold">
                                              <p:stCondLst>
                                                <p:cond delay="0"/>
                                              </p:stCondLst>
                                            </p:cTn>
                                            <p:tgtEl>
                                              <p:spTgt spid="301"/>
                                            </p:tgtEl>
                                          </p:cBhvr>
                                          <p:to x="80000" y="100000"/>
                                        </p:animScale>
                                        <p:anim by="(#ppt_w*0.10)" calcmode="lin" valueType="num">
                                          <p:cBhvr>
                                            <p:cTn id="68" dur="50" autoRev="1" fill="hold">
                                              <p:stCondLst>
                                                <p:cond delay="0"/>
                                              </p:stCondLst>
                                            </p:cTn>
                                            <p:tgtEl>
                                              <p:spTgt spid="301"/>
                                            </p:tgtEl>
                                            <p:attrNameLst>
                                              <p:attrName>ppt_x</p:attrName>
                                            </p:attrNameLst>
                                          </p:cBhvr>
                                        </p:anim>
                                        <p:anim by="(-#ppt_w*0.10)" calcmode="lin" valueType="num">
                                          <p:cBhvr>
                                            <p:cTn id="69" dur="50" autoRev="1" fill="hold">
                                              <p:stCondLst>
                                                <p:cond delay="0"/>
                                              </p:stCondLst>
                                            </p:cTn>
                                            <p:tgtEl>
                                              <p:spTgt spid="301"/>
                                            </p:tgtEl>
                                            <p:attrNameLst>
                                              <p:attrName>ppt_y</p:attrName>
                                            </p:attrNameLst>
                                          </p:cBhvr>
                                        </p:anim>
                                        <p:animRot by="-480000">
                                          <p:cBhvr>
                                            <p:cTn id="70" dur="50" autoRev="1" fill="hold">
                                              <p:stCondLst>
                                                <p:cond delay="0"/>
                                              </p:stCondLst>
                                            </p:cTn>
                                            <p:tgtEl>
                                              <p:spTgt spid="30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animBg="1"/>
          <p:bldP spid="285" grpId="0" animBg="1"/>
          <p:bldP spid="286" grpId="0" animBg="1"/>
          <p:bldP spid="287" grpId="0" animBg="1"/>
          <p:bldP spid="296" grpId="0"/>
          <p:bldP spid="297" grpId="0"/>
          <p:bldP spid="298" grpId="0"/>
          <p:bldP spid="299" grpId="0"/>
          <p:bldP spid="300" grpId="0" animBg="1"/>
          <p:bldP spid="301" grpId="0"/>
          <p:bldP spid="301" grpId="1"/>
        </p:bldLst>
      </p:timing>
    </mc:Choice>
    <mc:Fallback>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8000" fill="hold" nodeType="afterEffect">
                                      <p:stCondLst>
                                        <p:cond delay="0"/>
                                      </p:stCondLst>
                                      <p:childTnLst>
                                        <p:set>
                                          <p:cBhvr>
                                            <p:cTn id="6" dur="1" fill="hold">
                                              <p:stCondLst>
                                                <p:cond delay="0"/>
                                              </p:stCondLst>
                                            </p:cTn>
                                            <p:tgtEl>
                                              <p:spTgt spid="221"/>
                                            </p:tgtEl>
                                            <p:attrNameLst>
                                              <p:attrName>style.visibility</p:attrName>
                                            </p:attrNameLst>
                                          </p:cBhvr>
                                          <p:to>
                                            <p:strVal val="visible"/>
                                          </p:to>
                                        </p:set>
                                        <p:anim calcmode="lin" valueType="num">
                                          <p:cBhvr additive="base">
                                            <p:cTn id="7" dur="1000" fill="hold"/>
                                            <p:tgtEl>
                                              <p:spTgt spid="221"/>
                                            </p:tgtEl>
                                            <p:attrNameLst>
                                              <p:attrName>ppt_x</p:attrName>
                                            </p:attrNameLst>
                                          </p:cBhvr>
                                          <p:tavLst>
                                            <p:tav tm="0">
                                              <p:val>
                                                <p:strVal val="0-#ppt_w/2"/>
                                              </p:val>
                                            </p:tav>
                                            <p:tav tm="100000">
                                              <p:val>
                                                <p:strVal val="#ppt_x"/>
                                              </p:val>
                                            </p:tav>
                                          </p:tavLst>
                                        </p:anim>
                                        <p:anim calcmode="lin" valueType="num">
                                          <p:cBhvr additive="base">
                                            <p:cTn id="8" dur="1000" fill="hold"/>
                                            <p:tgtEl>
                                              <p:spTgt spid="22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285"/>
                                            </p:tgtEl>
                                            <p:attrNameLst>
                                              <p:attrName>style.visibility</p:attrName>
                                            </p:attrNameLst>
                                          </p:cBhvr>
                                          <p:to>
                                            <p:strVal val="visible"/>
                                          </p:to>
                                        </p:set>
                                        <p:animEffect transition="in" filter="fade">
                                          <p:cBhvr>
                                            <p:cTn id="11" dur="500"/>
                                            <p:tgtEl>
                                              <p:spTgt spid="285"/>
                                            </p:tgtEl>
                                          </p:cBhvr>
                                        </p:animEffect>
                                      </p:childTnLst>
                                    </p:cTn>
                                  </p:par>
                                  <p:par>
                                    <p:cTn id="12" presetID="10" presetClass="entr" presetSubtype="0" fill="hold" grpId="0" nodeType="withEffect">
                                      <p:stCondLst>
                                        <p:cond delay="1300"/>
                                      </p:stCondLst>
                                      <p:childTnLst>
                                        <p:set>
                                          <p:cBhvr>
                                            <p:cTn id="13" dur="1" fill="hold">
                                              <p:stCondLst>
                                                <p:cond delay="0"/>
                                              </p:stCondLst>
                                            </p:cTn>
                                            <p:tgtEl>
                                              <p:spTgt spid="286"/>
                                            </p:tgtEl>
                                            <p:attrNameLst>
                                              <p:attrName>style.visibility</p:attrName>
                                            </p:attrNameLst>
                                          </p:cBhvr>
                                          <p:to>
                                            <p:strVal val="visible"/>
                                          </p:to>
                                        </p:set>
                                        <p:animEffect transition="in" filter="fade">
                                          <p:cBhvr>
                                            <p:cTn id="14" dur="500"/>
                                            <p:tgtEl>
                                              <p:spTgt spid="286"/>
                                            </p:tgtEl>
                                          </p:cBhvr>
                                        </p:animEffect>
                                      </p:childTnLst>
                                    </p:cTn>
                                  </p:par>
                                  <p:par>
                                    <p:cTn id="15" presetID="10" presetClass="entr" presetSubtype="0" fill="hold" grpId="0" nodeType="withEffect">
                                      <p:stCondLst>
                                        <p:cond delay="1800"/>
                                      </p:stCondLst>
                                      <p:childTnLst>
                                        <p:set>
                                          <p:cBhvr>
                                            <p:cTn id="16" dur="1" fill="hold">
                                              <p:stCondLst>
                                                <p:cond delay="0"/>
                                              </p:stCondLst>
                                            </p:cTn>
                                            <p:tgtEl>
                                              <p:spTgt spid="287"/>
                                            </p:tgtEl>
                                            <p:attrNameLst>
                                              <p:attrName>style.visibility</p:attrName>
                                            </p:attrNameLst>
                                          </p:cBhvr>
                                          <p:to>
                                            <p:strVal val="visible"/>
                                          </p:to>
                                        </p:set>
                                        <p:animEffect transition="in" filter="fade">
                                          <p:cBhvr>
                                            <p:cTn id="17" dur="500"/>
                                            <p:tgtEl>
                                              <p:spTgt spid="287"/>
                                            </p:tgtEl>
                                          </p:cBhvr>
                                        </p:animEffect>
                                      </p:childTnLst>
                                    </p:cTn>
                                  </p:par>
                                  <p:par>
                                    <p:cTn id="18" presetID="10" presetClass="entr" presetSubtype="0" fill="hold" grpId="0" nodeType="withEffect">
                                      <p:stCondLst>
                                        <p:cond delay="1500"/>
                                      </p:stCondLst>
                                      <p:childTnLst>
                                        <p:set>
                                          <p:cBhvr>
                                            <p:cTn id="19" dur="1" fill="hold">
                                              <p:stCondLst>
                                                <p:cond delay="0"/>
                                              </p:stCondLst>
                                            </p:cTn>
                                            <p:tgtEl>
                                              <p:spTgt spid="284"/>
                                            </p:tgtEl>
                                            <p:attrNameLst>
                                              <p:attrName>style.visibility</p:attrName>
                                            </p:attrNameLst>
                                          </p:cBhvr>
                                          <p:to>
                                            <p:strVal val="visible"/>
                                          </p:to>
                                        </p:set>
                                        <p:animEffect transition="in" filter="fade">
                                          <p:cBhvr>
                                            <p:cTn id="20" dur="500"/>
                                            <p:tgtEl>
                                              <p:spTgt spid="284"/>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88"/>
                                            </p:tgtEl>
                                            <p:attrNameLst>
                                              <p:attrName>style.visibility</p:attrName>
                                            </p:attrNameLst>
                                          </p:cBhvr>
                                          <p:to>
                                            <p:strVal val="visible"/>
                                          </p:to>
                                        </p:set>
                                        <p:animEffect transition="in" filter="fade">
                                          <p:cBhvr>
                                            <p:cTn id="24" dur="500"/>
                                            <p:tgtEl>
                                              <p:spTgt spid="288"/>
                                            </p:tgtEl>
                                          </p:cBhvr>
                                        </p:animEffect>
                                      </p:childTnLst>
                                    </p:cTn>
                                  </p:par>
                                  <p:par>
                                    <p:cTn id="25" presetID="10" presetClass="entr" presetSubtype="0" fill="hold" nodeType="withEffect">
                                      <p:stCondLst>
                                        <p:cond delay="0"/>
                                      </p:stCondLst>
                                      <p:childTnLst>
                                        <p:set>
                                          <p:cBhvr>
                                            <p:cTn id="26" dur="1" fill="hold">
                                              <p:stCondLst>
                                                <p:cond delay="0"/>
                                              </p:stCondLst>
                                            </p:cTn>
                                            <p:tgtEl>
                                              <p:spTgt spid="289"/>
                                            </p:tgtEl>
                                            <p:attrNameLst>
                                              <p:attrName>style.visibility</p:attrName>
                                            </p:attrNameLst>
                                          </p:cBhvr>
                                          <p:to>
                                            <p:strVal val="visible"/>
                                          </p:to>
                                        </p:set>
                                        <p:animEffect transition="in" filter="fade">
                                          <p:cBhvr>
                                            <p:cTn id="27" dur="500"/>
                                            <p:tgtEl>
                                              <p:spTgt spid="289"/>
                                            </p:tgtEl>
                                          </p:cBhvr>
                                        </p:animEffect>
                                      </p:childTnLst>
                                    </p:cTn>
                                  </p:par>
                                  <p:par>
                                    <p:cTn id="28" presetID="10" presetClass="entr" presetSubtype="0" fill="hold" nodeType="withEffect">
                                      <p:stCondLst>
                                        <p:cond delay="0"/>
                                      </p:stCondLst>
                                      <p:childTnLst>
                                        <p:set>
                                          <p:cBhvr>
                                            <p:cTn id="29" dur="1" fill="hold">
                                              <p:stCondLst>
                                                <p:cond delay="0"/>
                                              </p:stCondLst>
                                            </p:cTn>
                                            <p:tgtEl>
                                              <p:spTgt spid="290"/>
                                            </p:tgtEl>
                                            <p:attrNameLst>
                                              <p:attrName>style.visibility</p:attrName>
                                            </p:attrNameLst>
                                          </p:cBhvr>
                                          <p:to>
                                            <p:strVal val="visible"/>
                                          </p:to>
                                        </p:set>
                                        <p:animEffect transition="in" filter="fade">
                                          <p:cBhvr>
                                            <p:cTn id="30" dur="500"/>
                                            <p:tgtEl>
                                              <p:spTgt spid="290"/>
                                            </p:tgtEl>
                                          </p:cBhvr>
                                        </p:animEffect>
                                      </p:childTnLst>
                                    </p:cTn>
                                  </p:par>
                                  <p:par>
                                    <p:cTn id="31" presetID="10" presetClass="entr" presetSubtype="0" fill="hold" nodeType="withEffect">
                                      <p:stCondLst>
                                        <p:cond delay="0"/>
                                      </p:stCondLst>
                                      <p:childTnLst>
                                        <p:set>
                                          <p:cBhvr>
                                            <p:cTn id="32" dur="1" fill="hold">
                                              <p:stCondLst>
                                                <p:cond delay="0"/>
                                              </p:stCondLst>
                                            </p:cTn>
                                            <p:tgtEl>
                                              <p:spTgt spid="291"/>
                                            </p:tgtEl>
                                            <p:attrNameLst>
                                              <p:attrName>style.visibility</p:attrName>
                                            </p:attrNameLst>
                                          </p:cBhvr>
                                          <p:to>
                                            <p:strVal val="visible"/>
                                          </p:to>
                                        </p:set>
                                        <p:animEffect transition="in" filter="fade">
                                          <p:cBhvr>
                                            <p:cTn id="33" dur="500"/>
                                            <p:tgtEl>
                                              <p:spTgt spid="291"/>
                                            </p:tgtEl>
                                          </p:cBhvr>
                                        </p:animEffect>
                                      </p:childTnLst>
                                    </p:cTn>
                                  </p:par>
                                  <p:par>
                                    <p:cTn id="34" presetID="10" presetClass="entr" presetSubtype="0" fill="hold" nodeType="withEffect">
                                      <p:stCondLst>
                                        <p:cond delay="0"/>
                                      </p:stCondLst>
                                      <p:childTnLst>
                                        <p:set>
                                          <p:cBhvr>
                                            <p:cTn id="35" dur="1" fill="hold">
                                              <p:stCondLst>
                                                <p:cond delay="0"/>
                                              </p:stCondLst>
                                            </p:cTn>
                                            <p:tgtEl>
                                              <p:spTgt spid="292"/>
                                            </p:tgtEl>
                                            <p:attrNameLst>
                                              <p:attrName>style.visibility</p:attrName>
                                            </p:attrNameLst>
                                          </p:cBhvr>
                                          <p:to>
                                            <p:strVal val="visible"/>
                                          </p:to>
                                        </p:set>
                                        <p:animEffect transition="in" filter="fade">
                                          <p:cBhvr>
                                            <p:cTn id="36" dur="500"/>
                                            <p:tgtEl>
                                              <p:spTgt spid="292"/>
                                            </p:tgtEl>
                                          </p:cBhvr>
                                        </p:animEffect>
                                      </p:childTnLst>
                                    </p:cTn>
                                  </p:par>
                                  <p:par>
                                    <p:cTn id="37" presetID="10" presetClass="entr" presetSubtype="0" fill="hold" nodeType="withEffect">
                                      <p:stCondLst>
                                        <p:cond delay="0"/>
                                      </p:stCondLst>
                                      <p:childTnLst>
                                        <p:set>
                                          <p:cBhvr>
                                            <p:cTn id="38" dur="1" fill="hold">
                                              <p:stCondLst>
                                                <p:cond delay="0"/>
                                              </p:stCondLst>
                                            </p:cTn>
                                            <p:tgtEl>
                                              <p:spTgt spid="293"/>
                                            </p:tgtEl>
                                            <p:attrNameLst>
                                              <p:attrName>style.visibility</p:attrName>
                                            </p:attrNameLst>
                                          </p:cBhvr>
                                          <p:to>
                                            <p:strVal val="visible"/>
                                          </p:to>
                                        </p:set>
                                        <p:animEffect transition="in" filter="fade">
                                          <p:cBhvr>
                                            <p:cTn id="39" dur="500"/>
                                            <p:tgtEl>
                                              <p:spTgt spid="293"/>
                                            </p:tgtEl>
                                          </p:cBhvr>
                                        </p:animEffect>
                                      </p:childTnLst>
                                    </p:cTn>
                                  </p:par>
                                  <p:par>
                                    <p:cTn id="40" presetID="10" presetClass="entr" presetSubtype="0" fill="hold" nodeType="withEffect">
                                      <p:stCondLst>
                                        <p:cond delay="0"/>
                                      </p:stCondLst>
                                      <p:childTnLst>
                                        <p:set>
                                          <p:cBhvr>
                                            <p:cTn id="41" dur="1" fill="hold">
                                              <p:stCondLst>
                                                <p:cond delay="0"/>
                                              </p:stCondLst>
                                            </p:cTn>
                                            <p:tgtEl>
                                              <p:spTgt spid="294"/>
                                            </p:tgtEl>
                                            <p:attrNameLst>
                                              <p:attrName>style.visibility</p:attrName>
                                            </p:attrNameLst>
                                          </p:cBhvr>
                                          <p:to>
                                            <p:strVal val="visible"/>
                                          </p:to>
                                        </p:set>
                                        <p:animEffect transition="in" filter="fade">
                                          <p:cBhvr>
                                            <p:cTn id="42" dur="500"/>
                                            <p:tgtEl>
                                              <p:spTgt spid="294"/>
                                            </p:tgtEl>
                                          </p:cBhvr>
                                        </p:animEffect>
                                      </p:childTnLst>
                                    </p:cTn>
                                  </p:par>
                                  <p:par>
                                    <p:cTn id="43" presetID="10" presetClass="entr" presetSubtype="0" fill="hold" nodeType="withEffect">
                                      <p:stCondLst>
                                        <p:cond delay="0"/>
                                      </p:stCondLst>
                                      <p:childTnLst>
                                        <p:set>
                                          <p:cBhvr>
                                            <p:cTn id="44" dur="1" fill="hold">
                                              <p:stCondLst>
                                                <p:cond delay="0"/>
                                              </p:stCondLst>
                                            </p:cTn>
                                            <p:tgtEl>
                                              <p:spTgt spid="295"/>
                                            </p:tgtEl>
                                            <p:attrNameLst>
                                              <p:attrName>style.visibility</p:attrName>
                                            </p:attrNameLst>
                                          </p:cBhvr>
                                          <p:to>
                                            <p:strVal val="visible"/>
                                          </p:to>
                                        </p:set>
                                        <p:animEffect transition="in" filter="fade">
                                          <p:cBhvr>
                                            <p:cTn id="45" dur="500"/>
                                            <p:tgtEl>
                                              <p:spTgt spid="29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99"/>
                                            </p:tgtEl>
                                            <p:attrNameLst>
                                              <p:attrName>style.visibility</p:attrName>
                                            </p:attrNameLst>
                                          </p:cBhvr>
                                          <p:to>
                                            <p:strVal val="visible"/>
                                          </p:to>
                                        </p:set>
                                        <p:animEffect transition="in" filter="fade">
                                          <p:cBhvr>
                                            <p:cTn id="48" dur="500"/>
                                            <p:tgtEl>
                                              <p:spTgt spid="29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98"/>
                                            </p:tgtEl>
                                            <p:attrNameLst>
                                              <p:attrName>style.visibility</p:attrName>
                                            </p:attrNameLst>
                                          </p:cBhvr>
                                          <p:to>
                                            <p:strVal val="visible"/>
                                          </p:to>
                                        </p:set>
                                        <p:animEffect transition="in" filter="fade">
                                          <p:cBhvr>
                                            <p:cTn id="51" dur="500"/>
                                            <p:tgtEl>
                                              <p:spTgt spid="29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97"/>
                                            </p:tgtEl>
                                            <p:attrNameLst>
                                              <p:attrName>style.visibility</p:attrName>
                                            </p:attrNameLst>
                                          </p:cBhvr>
                                          <p:to>
                                            <p:strVal val="visible"/>
                                          </p:to>
                                        </p:set>
                                        <p:animEffect transition="in" filter="fade">
                                          <p:cBhvr>
                                            <p:cTn id="54" dur="500"/>
                                            <p:tgtEl>
                                              <p:spTgt spid="29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96"/>
                                            </p:tgtEl>
                                            <p:attrNameLst>
                                              <p:attrName>style.visibility</p:attrName>
                                            </p:attrNameLst>
                                          </p:cBhvr>
                                          <p:to>
                                            <p:strVal val="visible"/>
                                          </p:to>
                                        </p:set>
                                        <p:animEffect transition="in" filter="fade">
                                          <p:cBhvr>
                                            <p:cTn id="57" dur="500"/>
                                            <p:tgtEl>
                                              <p:spTgt spid="296"/>
                                            </p:tgtEl>
                                          </p:cBhvr>
                                        </p:animEffect>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300"/>
                                            </p:tgtEl>
                                            <p:attrNameLst>
                                              <p:attrName>style.visibility</p:attrName>
                                            </p:attrNameLst>
                                          </p:cBhvr>
                                          <p:to>
                                            <p:strVal val="visible"/>
                                          </p:to>
                                        </p:set>
                                        <p:animEffect transition="in" filter="wipe(left)">
                                          <p:cBhvr>
                                            <p:cTn id="61" dur="500"/>
                                            <p:tgtEl>
                                              <p:spTgt spid="300"/>
                                            </p:tgtEl>
                                          </p:cBhvr>
                                        </p:animEffect>
                                      </p:childTnLst>
                                    </p:cTn>
                                  </p:par>
                                </p:childTnLst>
                              </p:cTn>
                            </p:par>
                            <p:par>
                              <p:cTn id="62" fill="hold">
                                <p:stCondLst>
                                  <p:cond delay="2000"/>
                                </p:stCondLst>
                                <p:childTnLst>
                                  <p:par>
                                    <p:cTn id="63" presetID="22" presetClass="entr" presetSubtype="8" fill="hold" grpId="0" nodeType="afterEffect">
                                      <p:stCondLst>
                                        <p:cond delay="0"/>
                                      </p:stCondLst>
                                      <p:iterate type="lt">
                                        <p:tmPct val="30000"/>
                                      </p:iterate>
                                      <p:childTnLst>
                                        <p:set>
                                          <p:cBhvr>
                                            <p:cTn id="64" dur="1" fill="hold">
                                              <p:stCondLst>
                                                <p:cond delay="0"/>
                                              </p:stCondLst>
                                            </p:cTn>
                                            <p:tgtEl>
                                              <p:spTgt spid="301"/>
                                            </p:tgtEl>
                                            <p:attrNameLst>
                                              <p:attrName>style.visibility</p:attrName>
                                            </p:attrNameLst>
                                          </p:cBhvr>
                                          <p:to>
                                            <p:strVal val="visible"/>
                                          </p:to>
                                        </p:set>
                                        <p:animEffect transition="in" filter="wipe(left)">
                                          <p:cBhvr>
                                            <p:cTn id="65" dur="100"/>
                                            <p:tgtEl>
                                              <p:spTgt spid="301"/>
                                            </p:tgtEl>
                                          </p:cBhvr>
                                        </p:animEffect>
                                      </p:childTnLst>
                                    </p:cTn>
                                  </p:par>
                                  <p:par>
                                    <p:cTn id="66" presetID="36" presetClass="emph" presetSubtype="0" fill="hold" grpId="1" nodeType="withEffect">
                                      <p:stCondLst>
                                        <p:cond delay="0"/>
                                      </p:stCondLst>
                                      <p:iterate type="lt">
                                        <p:tmPct val="30000"/>
                                      </p:iterate>
                                      <p:childTnLst>
                                        <p:animScale>
                                          <p:cBhvr>
                                            <p:cTn id="67" dur="50" autoRev="1" fill="hold">
                                              <p:stCondLst>
                                                <p:cond delay="0"/>
                                              </p:stCondLst>
                                            </p:cTn>
                                            <p:tgtEl>
                                              <p:spTgt spid="301"/>
                                            </p:tgtEl>
                                          </p:cBhvr>
                                          <p:to x="80000" y="100000"/>
                                        </p:animScale>
                                        <p:anim by="(#ppt_w*0.10)" calcmode="lin" valueType="num">
                                          <p:cBhvr>
                                            <p:cTn id="68" dur="50" autoRev="1" fill="hold">
                                              <p:stCondLst>
                                                <p:cond delay="0"/>
                                              </p:stCondLst>
                                            </p:cTn>
                                            <p:tgtEl>
                                              <p:spTgt spid="301"/>
                                            </p:tgtEl>
                                            <p:attrNameLst>
                                              <p:attrName>ppt_x</p:attrName>
                                            </p:attrNameLst>
                                          </p:cBhvr>
                                        </p:anim>
                                        <p:anim by="(-#ppt_w*0.10)" calcmode="lin" valueType="num">
                                          <p:cBhvr>
                                            <p:cTn id="69" dur="50" autoRev="1" fill="hold">
                                              <p:stCondLst>
                                                <p:cond delay="0"/>
                                              </p:stCondLst>
                                            </p:cTn>
                                            <p:tgtEl>
                                              <p:spTgt spid="301"/>
                                            </p:tgtEl>
                                            <p:attrNameLst>
                                              <p:attrName>ppt_y</p:attrName>
                                            </p:attrNameLst>
                                          </p:cBhvr>
                                        </p:anim>
                                        <p:animRot by="-480000">
                                          <p:cBhvr>
                                            <p:cTn id="70" dur="50" autoRev="1" fill="hold">
                                              <p:stCondLst>
                                                <p:cond delay="0"/>
                                              </p:stCondLst>
                                            </p:cTn>
                                            <p:tgtEl>
                                              <p:spTgt spid="30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animBg="1"/>
          <p:bldP spid="285" grpId="0" animBg="1"/>
          <p:bldP spid="286" grpId="0" animBg="1"/>
          <p:bldP spid="287" grpId="0" animBg="1"/>
          <p:bldP spid="296" grpId="0"/>
          <p:bldP spid="297" grpId="0"/>
          <p:bldP spid="298" grpId="0"/>
          <p:bldP spid="299" grpId="0"/>
          <p:bldP spid="300" grpId="0" animBg="1"/>
          <p:bldP spid="301" grpId="0"/>
          <p:bldP spid="301" grpId="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421441" y="1893791"/>
            <a:ext cx="7027977" cy="2649686"/>
            <a:chOff x="4842881" y="3780518"/>
            <a:chExt cx="14055953" cy="5311561"/>
          </a:xfrm>
        </p:grpSpPr>
        <p:cxnSp>
          <p:nvCxnSpPr>
            <p:cNvPr id="25" name="Straight Connector 8"/>
            <p:cNvCxnSpPr>
              <a:stCxn id="34" idx="5"/>
              <a:endCxn id="32" idx="1"/>
            </p:cNvCxnSpPr>
            <p:nvPr/>
          </p:nvCxnSpPr>
          <p:spPr>
            <a:xfrm>
              <a:off x="4842881" y="4538626"/>
              <a:ext cx="2085605" cy="507313"/>
            </a:xfrm>
            <a:prstGeom prst="line">
              <a:avLst/>
            </a:prstGeom>
            <a:ln w="9525"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9"/>
            <p:cNvCxnSpPr>
              <a:stCxn id="32" idx="3"/>
              <a:endCxn id="36" idx="7"/>
            </p:cNvCxnSpPr>
            <p:nvPr/>
          </p:nvCxnSpPr>
          <p:spPr>
            <a:xfrm flipH="1">
              <a:off x="4842881" y="6756762"/>
              <a:ext cx="2085605" cy="1660324"/>
            </a:xfrm>
            <a:prstGeom prst="line">
              <a:avLst/>
            </a:prstGeom>
            <a:ln w="9525"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10"/>
            <p:cNvCxnSpPr>
              <a:stCxn id="32" idx="5"/>
              <a:endCxn id="33" idx="1"/>
            </p:cNvCxnSpPr>
            <p:nvPr/>
          </p:nvCxnSpPr>
          <p:spPr>
            <a:xfrm>
              <a:off x="8638870" y="6756765"/>
              <a:ext cx="1228240" cy="1723719"/>
            </a:xfrm>
            <a:prstGeom prst="line">
              <a:avLst/>
            </a:prstGeom>
            <a:ln w="9525"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11"/>
            <p:cNvCxnSpPr>
              <a:stCxn id="32" idx="7"/>
              <a:endCxn id="35" idx="2"/>
            </p:cNvCxnSpPr>
            <p:nvPr/>
          </p:nvCxnSpPr>
          <p:spPr>
            <a:xfrm flipV="1">
              <a:off x="8638870" y="3780525"/>
              <a:ext cx="1228240" cy="1265413"/>
            </a:xfrm>
            <a:prstGeom prst="line">
              <a:avLst/>
            </a:prstGeom>
            <a:ln w="9525"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12"/>
            <p:cNvCxnSpPr>
              <a:stCxn id="35" idx="6"/>
              <a:endCxn id="39" idx="1"/>
            </p:cNvCxnSpPr>
            <p:nvPr/>
          </p:nvCxnSpPr>
          <p:spPr>
            <a:xfrm>
              <a:off x="10990837" y="3780518"/>
              <a:ext cx="4160890" cy="1210838"/>
            </a:xfrm>
            <a:prstGeom prst="line">
              <a:avLst/>
            </a:prstGeom>
            <a:ln w="9525"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13"/>
            <p:cNvCxnSpPr>
              <a:stCxn id="33" idx="6"/>
              <a:endCxn id="31" idx="3"/>
            </p:cNvCxnSpPr>
            <p:nvPr/>
          </p:nvCxnSpPr>
          <p:spPr>
            <a:xfrm flipV="1">
              <a:off x="11343233" y="8686234"/>
              <a:ext cx="2511183" cy="405845"/>
            </a:xfrm>
            <a:prstGeom prst="line">
              <a:avLst/>
            </a:prstGeom>
            <a:ln w="9525"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20"/>
            <p:cNvCxnSpPr>
              <a:stCxn id="31" idx="6"/>
              <a:endCxn id="39" idx="3"/>
            </p:cNvCxnSpPr>
            <p:nvPr/>
          </p:nvCxnSpPr>
          <p:spPr>
            <a:xfrm flipV="1">
              <a:off x="14589226" y="6702185"/>
              <a:ext cx="562492" cy="1679593"/>
            </a:xfrm>
            <a:prstGeom prst="line">
              <a:avLst/>
            </a:prstGeom>
            <a:ln w="9525"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25"/>
            <p:cNvCxnSpPr>
              <a:stCxn id="39" idx="5"/>
              <a:endCxn id="41" idx="1"/>
            </p:cNvCxnSpPr>
            <p:nvPr/>
          </p:nvCxnSpPr>
          <p:spPr>
            <a:xfrm>
              <a:off x="16862108" y="6702185"/>
              <a:ext cx="2036726" cy="1679593"/>
            </a:xfrm>
            <a:prstGeom prst="line">
              <a:avLst/>
            </a:prstGeom>
            <a:ln w="9525"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26"/>
            <p:cNvCxnSpPr>
              <a:stCxn id="39" idx="7"/>
              <a:endCxn id="40" idx="2"/>
            </p:cNvCxnSpPr>
            <p:nvPr/>
          </p:nvCxnSpPr>
          <p:spPr>
            <a:xfrm flipV="1">
              <a:off x="16862116" y="4050970"/>
              <a:ext cx="1769322" cy="940391"/>
            </a:xfrm>
            <a:prstGeom prst="line">
              <a:avLst/>
            </a:prstGeom>
            <a:ln w="9525"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27"/>
            <p:cNvCxnSpPr>
              <a:stCxn id="32" idx="6"/>
              <a:endCxn id="38" idx="2"/>
            </p:cNvCxnSpPr>
            <p:nvPr/>
          </p:nvCxnSpPr>
          <p:spPr>
            <a:xfrm flipV="1">
              <a:off x="8993105" y="5845485"/>
              <a:ext cx="1580340" cy="55861"/>
            </a:xfrm>
            <a:prstGeom prst="line">
              <a:avLst/>
            </a:prstGeom>
            <a:ln w="9525"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28"/>
            <p:cNvCxnSpPr>
              <a:stCxn id="38" idx="6"/>
              <a:endCxn id="39" idx="2"/>
            </p:cNvCxnSpPr>
            <p:nvPr/>
          </p:nvCxnSpPr>
          <p:spPr>
            <a:xfrm>
              <a:off x="12992299" y="5845495"/>
              <a:ext cx="1805193" cy="1283"/>
            </a:xfrm>
            <a:prstGeom prst="line">
              <a:avLst/>
            </a:prstGeom>
            <a:ln w="9525"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29"/>
            <p:cNvCxnSpPr>
              <a:stCxn id="38" idx="4"/>
              <a:endCxn id="33" idx="7"/>
            </p:cNvCxnSpPr>
            <p:nvPr/>
          </p:nvCxnSpPr>
          <p:spPr>
            <a:xfrm flipH="1">
              <a:off x="11089968" y="7055234"/>
              <a:ext cx="692900" cy="1425255"/>
            </a:xfrm>
            <a:prstGeom prst="line">
              <a:avLst/>
            </a:prstGeom>
            <a:ln w="9525"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4806928" y="4112010"/>
            <a:ext cx="864692" cy="862933"/>
            <a:chOff x="9613856" y="8227161"/>
            <a:chExt cx="1729384" cy="1729835"/>
          </a:xfrm>
        </p:grpSpPr>
        <p:sp>
          <p:nvSpPr>
            <p:cNvPr id="33" name="Oval 16"/>
            <p:cNvSpPr/>
            <p:nvPr/>
          </p:nvSpPr>
          <p:spPr bwMode="auto">
            <a:xfrm>
              <a:off x="9613856" y="8227161"/>
              <a:ext cx="1729384" cy="1729835"/>
            </a:xfrm>
            <a:prstGeom prst="ellipse">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lIns="174165" tIns="87082" rIns="174165" bIns="87082" anchor="ctr"/>
            <a:lstStyle/>
            <a:p>
              <a:pPr algn="ctr">
                <a:defRPr/>
              </a:pPr>
              <a:endParaRPr lang="en-US" sz="1500" b="1" dirty="0"/>
            </a:p>
          </p:txBody>
        </p:sp>
        <p:grpSp>
          <p:nvGrpSpPr>
            <p:cNvPr id="47" name="Group 4689"/>
            <p:cNvGrpSpPr/>
            <p:nvPr/>
          </p:nvGrpSpPr>
          <p:grpSpPr bwMode="auto">
            <a:xfrm rot="10800000">
              <a:off x="10035190" y="8732641"/>
              <a:ext cx="861001" cy="734377"/>
              <a:chOff x="6337300" y="2947987"/>
              <a:chExt cx="614363" cy="523875"/>
            </a:xfrm>
            <a:solidFill>
              <a:schemeClr val="bg1"/>
            </a:solidFill>
          </p:grpSpPr>
          <p:sp>
            <p:nvSpPr>
              <p:cNvPr id="48" name="Freeform 302"/>
              <p:cNvSpPr>
                <a:spLocks noChangeArrowheads="1"/>
              </p:cNvSpPr>
              <p:nvPr/>
            </p:nvSpPr>
            <p:spPr bwMode="auto">
              <a:xfrm>
                <a:off x="6515100" y="3128962"/>
                <a:ext cx="77788" cy="76200"/>
              </a:xfrm>
              <a:custGeom>
                <a:avLst/>
                <a:gdLst>
                  <a:gd name="T0" fmla="*/ 109 w 218"/>
                  <a:gd name="T1" fmla="*/ 209 h 210"/>
                  <a:gd name="T2" fmla="*/ 217 w 218"/>
                  <a:gd name="T3" fmla="*/ 100 h 210"/>
                  <a:gd name="T4" fmla="*/ 109 w 218"/>
                  <a:gd name="T5" fmla="*/ 0 h 210"/>
                  <a:gd name="T6" fmla="*/ 0 w 218"/>
                  <a:gd name="T7" fmla="*/ 100 h 210"/>
                  <a:gd name="T8" fmla="*/ 109 w 218"/>
                  <a:gd name="T9" fmla="*/ 209 h 210"/>
                  <a:gd name="T10" fmla="*/ 109 w 218"/>
                  <a:gd name="T11" fmla="*/ 209 h 210"/>
                  <a:gd name="T12" fmla="*/ 109 w 218"/>
                  <a:gd name="T13" fmla="*/ 209 h 210"/>
                </a:gdLst>
                <a:ahLst/>
                <a:cxnLst>
                  <a:cxn ang="0">
                    <a:pos x="T0" y="T1"/>
                  </a:cxn>
                  <a:cxn ang="0">
                    <a:pos x="T2" y="T3"/>
                  </a:cxn>
                  <a:cxn ang="0">
                    <a:pos x="T4" y="T5"/>
                  </a:cxn>
                  <a:cxn ang="0">
                    <a:pos x="T6" y="T7"/>
                  </a:cxn>
                  <a:cxn ang="0">
                    <a:pos x="T8" y="T9"/>
                  </a:cxn>
                  <a:cxn ang="0">
                    <a:pos x="T10" y="T11"/>
                  </a:cxn>
                  <a:cxn ang="0">
                    <a:pos x="T12" y="T13"/>
                  </a:cxn>
                </a:cxnLst>
                <a:rect l="0" t="0" r="r" b="b"/>
                <a:pathLst>
                  <a:path w="218" h="210">
                    <a:moveTo>
                      <a:pt x="109" y="209"/>
                    </a:moveTo>
                    <a:cubicBezTo>
                      <a:pt x="167" y="209"/>
                      <a:pt x="217" y="167"/>
                      <a:pt x="217" y="100"/>
                    </a:cubicBezTo>
                    <a:cubicBezTo>
                      <a:pt x="217" y="41"/>
                      <a:pt x="167" y="0"/>
                      <a:pt x="109" y="0"/>
                    </a:cubicBezTo>
                    <a:cubicBezTo>
                      <a:pt x="50" y="0"/>
                      <a:pt x="0" y="41"/>
                      <a:pt x="0" y="100"/>
                    </a:cubicBezTo>
                    <a:cubicBezTo>
                      <a:pt x="0" y="167"/>
                      <a:pt x="50" y="209"/>
                      <a:pt x="109" y="209"/>
                    </a:cubicBezTo>
                    <a:close/>
                    <a:moveTo>
                      <a:pt x="109" y="209"/>
                    </a:moveTo>
                    <a:lnTo>
                      <a:pt x="109" y="209"/>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285" dirty="0">
                  <a:ea typeface="宋体" panose="02010600030101010101" pitchFamily="2" charset="-122"/>
                </a:endParaRPr>
              </a:p>
            </p:txBody>
          </p:sp>
          <p:sp>
            <p:nvSpPr>
              <p:cNvPr id="49" name="Freeform 303"/>
              <p:cNvSpPr>
                <a:spLocks noChangeArrowheads="1"/>
              </p:cNvSpPr>
              <p:nvPr/>
            </p:nvSpPr>
            <p:spPr bwMode="auto">
              <a:xfrm>
                <a:off x="6605588" y="3395662"/>
                <a:ext cx="77787" cy="76200"/>
              </a:xfrm>
              <a:custGeom>
                <a:avLst/>
                <a:gdLst>
                  <a:gd name="T0" fmla="*/ 108 w 218"/>
                  <a:gd name="T1" fmla="*/ 209 h 210"/>
                  <a:gd name="T2" fmla="*/ 217 w 218"/>
                  <a:gd name="T3" fmla="*/ 108 h 210"/>
                  <a:gd name="T4" fmla="*/ 108 w 218"/>
                  <a:gd name="T5" fmla="*/ 0 h 210"/>
                  <a:gd name="T6" fmla="*/ 0 w 218"/>
                  <a:gd name="T7" fmla="*/ 108 h 210"/>
                  <a:gd name="T8" fmla="*/ 108 w 218"/>
                  <a:gd name="T9" fmla="*/ 209 h 210"/>
                  <a:gd name="T10" fmla="*/ 108 w 218"/>
                  <a:gd name="T11" fmla="*/ 209 h 210"/>
                  <a:gd name="T12" fmla="*/ 108 w 218"/>
                  <a:gd name="T13" fmla="*/ 209 h 210"/>
                </a:gdLst>
                <a:ahLst/>
                <a:cxnLst>
                  <a:cxn ang="0">
                    <a:pos x="T0" y="T1"/>
                  </a:cxn>
                  <a:cxn ang="0">
                    <a:pos x="T2" y="T3"/>
                  </a:cxn>
                  <a:cxn ang="0">
                    <a:pos x="T4" y="T5"/>
                  </a:cxn>
                  <a:cxn ang="0">
                    <a:pos x="T6" y="T7"/>
                  </a:cxn>
                  <a:cxn ang="0">
                    <a:pos x="T8" y="T9"/>
                  </a:cxn>
                  <a:cxn ang="0">
                    <a:pos x="T10" y="T11"/>
                  </a:cxn>
                  <a:cxn ang="0">
                    <a:pos x="T12" y="T13"/>
                  </a:cxn>
                </a:cxnLst>
                <a:rect l="0" t="0" r="r" b="b"/>
                <a:pathLst>
                  <a:path w="218" h="210">
                    <a:moveTo>
                      <a:pt x="108" y="209"/>
                    </a:moveTo>
                    <a:cubicBezTo>
                      <a:pt x="167" y="209"/>
                      <a:pt x="217" y="167"/>
                      <a:pt x="217" y="108"/>
                    </a:cubicBezTo>
                    <a:cubicBezTo>
                      <a:pt x="217" y="50"/>
                      <a:pt x="167" y="0"/>
                      <a:pt x="108" y="0"/>
                    </a:cubicBezTo>
                    <a:cubicBezTo>
                      <a:pt x="50" y="0"/>
                      <a:pt x="0" y="50"/>
                      <a:pt x="0" y="108"/>
                    </a:cubicBezTo>
                    <a:cubicBezTo>
                      <a:pt x="0" y="167"/>
                      <a:pt x="50" y="209"/>
                      <a:pt x="108" y="209"/>
                    </a:cubicBezTo>
                    <a:close/>
                    <a:moveTo>
                      <a:pt x="108" y="209"/>
                    </a:moveTo>
                    <a:lnTo>
                      <a:pt x="108" y="209"/>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285" dirty="0">
                  <a:ea typeface="宋体" panose="02010600030101010101" pitchFamily="2" charset="-122"/>
                </a:endParaRPr>
              </a:p>
            </p:txBody>
          </p:sp>
          <p:sp>
            <p:nvSpPr>
              <p:cNvPr id="50" name="Freeform 304"/>
              <p:cNvSpPr>
                <a:spLocks noChangeArrowheads="1"/>
              </p:cNvSpPr>
              <p:nvPr/>
            </p:nvSpPr>
            <p:spPr bwMode="auto">
              <a:xfrm>
                <a:off x="6515100" y="3038474"/>
                <a:ext cx="77788" cy="77788"/>
              </a:xfrm>
              <a:custGeom>
                <a:avLst/>
                <a:gdLst>
                  <a:gd name="T0" fmla="*/ 109 w 218"/>
                  <a:gd name="T1" fmla="*/ 217 h 218"/>
                  <a:gd name="T2" fmla="*/ 217 w 218"/>
                  <a:gd name="T3" fmla="*/ 108 h 218"/>
                  <a:gd name="T4" fmla="*/ 109 w 218"/>
                  <a:gd name="T5" fmla="*/ 0 h 218"/>
                  <a:gd name="T6" fmla="*/ 0 w 218"/>
                  <a:gd name="T7" fmla="*/ 108 h 218"/>
                  <a:gd name="T8" fmla="*/ 109 w 218"/>
                  <a:gd name="T9" fmla="*/ 217 h 218"/>
                  <a:gd name="T10" fmla="*/ 109 w 218"/>
                  <a:gd name="T11" fmla="*/ 217 h 218"/>
                  <a:gd name="T12" fmla="*/ 109 w 218"/>
                  <a:gd name="T13" fmla="*/ 217 h 218"/>
                </a:gdLst>
                <a:ahLst/>
                <a:cxnLst>
                  <a:cxn ang="0">
                    <a:pos x="T0" y="T1"/>
                  </a:cxn>
                  <a:cxn ang="0">
                    <a:pos x="T2" y="T3"/>
                  </a:cxn>
                  <a:cxn ang="0">
                    <a:pos x="T4" y="T5"/>
                  </a:cxn>
                  <a:cxn ang="0">
                    <a:pos x="T6" y="T7"/>
                  </a:cxn>
                  <a:cxn ang="0">
                    <a:pos x="T8" y="T9"/>
                  </a:cxn>
                  <a:cxn ang="0">
                    <a:pos x="T10" y="T11"/>
                  </a:cxn>
                  <a:cxn ang="0">
                    <a:pos x="T12" y="T13"/>
                  </a:cxn>
                </a:cxnLst>
                <a:rect l="0" t="0" r="r" b="b"/>
                <a:pathLst>
                  <a:path w="218" h="218">
                    <a:moveTo>
                      <a:pt x="109" y="217"/>
                    </a:moveTo>
                    <a:cubicBezTo>
                      <a:pt x="167" y="217"/>
                      <a:pt x="217" y="167"/>
                      <a:pt x="217" y="108"/>
                    </a:cubicBezTo>
                    <a:cubicBezTo>
                      <a:pt x="217" y="50"/>
                      <a:pt x="167" y="0"/>
                      <a:pt x="109" y="0"/>
                    </a:cubicBezTo>
                    <a:cubicBezTo>
                      <a:pt x="50" y="0"/>
                      <a:pt x="0" y="50"/>
                      <a:pt x="0" y="108"/>
                    </a:cubicBezTo>
                    <a:cubicBezTo>
                      <a:pt x="0" y="167"/>
                      <a:pt x="50" y="217"/>
                      <a:pt x="109" y="217"/>
                    </a:cubicBezTo>
                    <a:close/>
                    <a:moveTo>
                      <a:pt x="109" y="217"/>
                    </a:moveTo>
                    <a:lnTo>
                      <a:pt x="109" y="217"/>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285" dirty="0">
                  <a:ea typeface="宋体" panose="02010600030101010101" pitchFamily="2" charset="-122"/>
                </a:endParaRPr>
              </a:p>
            </p:txBody>
          </p:sp>
          <p:sp>
            <p:nvSpPr>
              <p:cNvPr id="51" name="Freeform 305"/>
              <p:cNvSpPr>
                <a:spLocks noChangeArrowheads="1"/>
              </p:cNvSpPr>
              <p:nvPr/>
            </p:nvSpPr>
            <p:spPr bwMode="auto">
              <a:xfrm>
                <a:off x="6515100" y="3216274"/>
                <a:ext cx="77788" cy="77788"/>
              </a:xfrm>
              <a:custGeom>
                <a:avLst/>
                <a:gdLst>
                  <a:gd name="T0" fmla="*/ 109 w 218"/>
                  <a:gd name="T1" fmla="*/ 217 h 218"/>
                  <a:gd name="T2" fmla="*/ 217 w 218"/>
                  <a:gd name="T3" fmla="*/ 109 h 218"/>
                  <a:gd name="T4" fmla="*/ 109 w 218"/>
                  <a:gd name="T5" fmla="*/ 0 h 218"/>
                  <a:gd name="T6" fmla="*/ 0 w 218"/>
                  <a:gd name="T7" fmla="*/ 109 h 218"/>
                  <a:gd name="T8" fmla="*/ 109 w 218"/>
                  <a:gd name="T9" fmla="*/ 217 h 218"/>
                  <a:gd name="T10" fmla="*/ 109 w 218"/>
                  <a:gd name="T11" fmla="*/ 217 h 218"/>
                  <a:gd name="T12" fmla="*/ 109 w 218"/>
                  <a:gd name="T13" fmla="*/ 217 h 218"/>
                </a:gdLst>
                <a:ahLst/>
                <a:cxnLst>
                  <a:cxn ang="0">
                    <a:pos x="T0" y="T1"/>
                  </a:cxn>
                  <a:cxn ang="0">
                    <a:pos x="T2" y="T3"/>
                  </a:cxn>
                  <a:cxn ang="0">
                    <a:pos x="T4" y="T5"/>
                  </a:cxn>
                  <a:cxn ang="0">
                    <a:pos x="T6" y="T7"/>
                  </a:cxn>
                  <a:cxn ang="0">
                    <a:pos x="T8" y="T9"/>
                  </a:cxn>
                  <a:cxn ang="0">
                    <a:pos x="T10" y="T11"/>
                  </a:cxn>
                  <a:cxn ang="0">
                    <a:pos x="T12" y="T13"/>
                  </a:cxn>
                </a:cxnLst>
                <a:rect l="0" t="0" r="r" b="b"/>
                <a:pathLst>
                  <a:path w="218" h="218">
                    <a:moveTo>
                      <a:pt x="109" y="217"/>
                    </a:moveTo>
                    <a:cubicBezTo>
                      <a:pt x="167" y="217"/>
                      <a:pt x="217" y="167"/>
                      <a:pt x="217" y="109"/>
                    </a:cubicBezTo>
                    <a:cubicBezTo>
                      <a:pt x="217" y="50"/>
                      <a:pt x="167" y="0"/>
                      <a:pt x="109" y="0"/>
                    </a:cubicBezTo>
                    <a:cubicBezTo>
                      <a:pt x="50" y="0"/>
                      <a:pt x="0" y="50"/>
                      <a:pt x="0" y="109"/>
                    </a:cubicBezTo>
                    <a:cubicBezTo>
                      <a:pt x="0" y="167"/>
                      <a:pt x="50" y="217"/>
                      <a:pt x="109" y="217"/>
                    </a:cubicBezTo>
                    <a:close/>
                    <a:moveTo>
                      <a:pt x="109" y="217"/>
                    </a:moveTo>
                    <a:lnTo>
                      <a:pt x="109" y="217"/>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285" dirty="0">
                  <a:ea typeface="宋体" panose="02010600030101010101" pitchFamily="2" charset="-122"/>
                </a:endParaRPr>
              </a:p>
            </p:txBody>
          </p:sp>
          <p:sp>
            <p:nvSpPr>
              <p:cNvPr id="52" name="Freeform 306"/>
              <p:cNvSpPr>
                <a:spLocks noChangeArrowheads="1"/>
              </p:cNvSpPr>
              <p:nvPr/>
            </p:nvSpPr>
            <p:spPr bwMode="auto">
              <a:xfrm>
                <a:off x="6515100" y="3305174"/>
                <a:ext cx="77788" cy="77788"/>
              </a:xfrm>
              <a:custGeom>
                <a:avLst/>
                <a:gdLst>
                  <a:gd name="T0" fmla="*/ 109 w 218"/>
                  <a:gd name="T1" fmla="*/ 217 h 218"/>
                  <a:gd name="T2" fmla="*/ 217 w 218"/>
                  <a:gd name="T3" fmla="*/ 109 h 218"/>
                  <a:gd name="T4" fmla="*/ 109 w 218"/>
                  <a:gd name="T5" fmla="*/ 0 h 218"/>
                  <a:gd name="T6" fmla="*/ 0 w 218"/>
                  <a:gd name="T7" fmla="*/ 109 h 218"/>
                  <a:gd name="T8" fmla="*/ 109 w 218"/>
                  <a:gd name="T9" fmla="*/ 217 h 218"/>
                  <a:gd name="T10" fmla="*/ 109 w 218"/>
                  <a:gd name="T11" fmla="*/ 217 h 218"/>
                  <a:gd name="T12" fmla="*/ 109 w 218"/>
                  <a:gd name="T13" fmla="*/ 217 h 218"/>
                </a:gdLst>
                <a:ahLst/>
                <a:cxnLst>
                  <a:cxn ang="0">
                    <a:pos x="T0" y="T1"/>
                  </a:cxn>
                  <a:cxn ang="0">
                    <a:pos x="T2" y="T3"/>
                  </a:cxn>
                  <a:cxn ang="0">
                    <a:pos x="T4" y="T5"/>
                  </a:cxn>
                  <a:cxn ang="0">
                    <a:pos x="T6" y="T7"/>
                  </a:cxn>
                  <a:cxn ang="0">
                    <a:pos x="T8" y="T9"/>
                  </a:cxn>
                  <a:cxn ang="0">
                    <a:pos x="T10" y="T11"/>
                  </a:cxn>
                  <a:cxn ang="0">
                    <a:pos x="T12" y="T13"/>
                  </a:cxn>
                </a:cxnLst>
                <a:rect l="0" t="0" r="r" b="b"/>
                <a:pathLst>
                  <a:path w="218" h="218">
                    <a:moveTo>
                      <a:pt x="109" y="217"/>
                    </a:moveTo>
                    <a:cubicBezTo>
                      <a:pt x="167" y="217"/>
                      <a:pt x="217" y="167"/>
                      <a:pt x="217" y="109"/>
                    </a:cubicBezTo>
                    <a:cubicBezTo>
                      <a:pt x="217" y="50"/>
                      <a:pt x="167" y="0"/>
                      <a:pt x="109" y="0"/>
                    </a:cubicBezTo>
                    <a:cubicBezTo>
                      <a:pt x="50" y="0"/>
                      <a:pt x="0" y="50"/>
                      <a:pt x="0" y="109"/>
                    </a:cubicBezTo>
                    <a:cubicBezTo>
                      <a:pt x="0" y="167"/>
                      <a:pt x="50" y="217"/>
                      <a:pt x="109" y="217"/>
                    </a:cubicBezTo>
                    <a:close/>
                    <a:moveTo>
                      <a:pt x="109" y="217"/>
                    </a:moveTo>
                    <a:lnTo>
                      <a:pt x="109" y="217"/>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285" dirty="0">
                  <a:ea typeface="宋体" panose="02010600030101010101" pitchFamily="2" charset="-122"/>
                </a:endParaRPr>
              </a:p>
            </p:txBody>
          </p:sp>
          <p:sp>
            <p:nvSpPr>
              <p:cNvPr id="53" name="Freeform 307"/>
              <p:cNvSpPr>
                <a:spLocks noChangeArrowheads="1"/>
              </p:cNvSpPr>
              <p:nvPr/>
            </p:nvSpPr>
            <p:spPr bwMode="auto">
              <a:xfrm>
                <a:off x="6873875" y="3128962"/>
                <a:ext cx="77788" cy="76200"/>
              </a:xfrm>
              <a:custGeom>
                <a:avLst/>
                <a:gdLst>
                  <a:gd name="T0" fmla="*/ 0 w 218"/>
                  <a:gd name="T1" fmla="*/ 100 h 210"/>
                  <a:gd name="T2" fmla="*/ 109 w 218"/>
                  <a:gd name="T3" fmla="*/ 209 h 210"/>
                  <a:gd name="T4" fmla="*/ 217 w 218"/>
                  <a:gd name="T5" fmla="*/ 100 h 210"/>
                  <a:gd name="T6" fmla="*/ 109 w 218"/>
                  <a:gd name="T7" fmla="*/ 0 h 210"/>
                  <a:gd name="T8" fmla="*/ 0 w 218"/>
                  <a:gd name="T9" fmla="*/ 100 h 210"/>
                  <a:gd name="T10" fmla="*/ 0 w 218"/>
                  <a:gd name="T11" fmla="*/ 100 h 210"/>
                  <a:gd name="T12" fmla="*/ 0 w 218"/>
                  <a:gd name="T13" fmla="*/ 100 h 210"/>
                </a:gdLst>
                <a:ahLst/>
                <a:cxnLst>
                  <a:cxn ang="0">
                    <a:pos x="T0" y="T1"/>
                  </a:cxn>
                  <a:cxn ang="0">
                    <a:pos x="T2" y="T3"/>
                  </a:cxn>
                  <a:cxn ang="0">
                    <a:pos x="T4" y="T5"/>
                  </a:cxn>
                  <a:cxn ang="0">
                    <a:pos x="T6" y="T7"/>
                  </a:cxn>
                  <a:cxn ang="0">
                    <a:pos x="T8" y="T9"/>
                  </a:cxn>
                  <a:cxn ang="0">
                    <a:pos x="T10" y="T11"/>
                  </a:cxn>
                  <a:cxn ang="0">
                    <a:pos x="T12" y="T13"/>
                  </a:cxn>
                </a:cxnLst>
                <a:rect l="0" t="0" r="r" b="b"/>
                <a:pathLst>
                  <a:path w="218" h="210">
                    <a:moveTo>
                      <a:pt x="0" y="100"/>
                    </a:moveTo>
                    <a:cubicBezTo>
                      <a:pt x="0" y="167"/>
                      <a:pt x="50" y="209"/>
                      <a:pt x="109" y="209"/>
                    </a:cubicBezTo>
                    <a:cubicBezTo>
                      <a:pt x="167" y="209"/>
                      <a:pt x="217" y="167"/>
                      <a:pt x="217" y="100"/>
                    </a:cubicBezTo>
                    <a:cubicBezTo>
                      <a:pt x="217" y="41"/>
                      <a:pt x="167" y="0"/>
                      <a:pt x="109" y="0"/>
                    </a:cubicBezTo>
                    <a:cubicBezTo>
                      <a:pt x="50" y="0"/>
                      <a:pt x="0" y="41"/>
                      <a:pt x="0" y="100"/>
                    </a:cubicBezTo>
                    <a:close/>
                    <a:moveTo>
                      <a:pt x="0" y="100"/>
                    </a:moveTo>
                    <a:lnTo>
                      <a:pt x="0" y="100"/>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285" dirty="0">
                  <a:ea typeface="宋体" panose="02010600030101010101" pitchFamily="2" charset="-122"/>
                </a:endParaRPr>
              </a:p>
            </p:txBody>
          </p:sp>
          <p:sp>
            <p:nvSpPr>
              <p:cNvPr id="54" name="Freeform 308"/>
              <p:cNvSpPr>
                <a:spLocks noChangeArrowheads="1"/>
              </p:cNvSpPr>
              <p:nvPr/>
            </p:nvSpPr>
            <p:spPr bwMode="auto">
              <a:xfrm>
                <a:off x="6605588" y="3305174"/>
                <a:ext cx="77787" cy="77788"/>
              </a:xfrm>
              <a:custGeom>
                <a:avLst/>
                <a:gdLst>
                  <a:gd name="T0" fmla="*/ 108 w 218"/>
                  <a:gd name="T1" fmla="*/ 217 h 218"/>
                  <a:gd name="T2" fmla="*/ 217 w 218"/>
                  <a:gd name="T3" fmla="*/ 109 h 218"/>
                  <a:gd name="T4" fmla="*/ 108 w 218"/>
                  <a:gd name="T5" fmla="*/ 0 h 218"/>
                  <a:gd name="T6" fmla="*/ 0 w 218"/>
                  <a:gd name="T7" fmla="*/ 109 h 218"/>
                  <a:gd name="T8" fmla="*/ 108 w 218"/>
                  <a:gd name="T9" fmla="*/ 217 h 218"/>
                  <a:gd name="T10" fmla="*/ 108 w 218"/>
                  <a:gd name="T11" fmla="*/ 217 h 218"/>
                  <a:gd name="T12" fmla="*/ 108 w 218"/>
                  <a:gd name="T13" fmla="*/ 217 h 218"/>
                </a:gdLst>
                <a:ahLst/>
                <a:cxnLst>
                  <a:cxn ang="0">
                    <a:pos x="T0" y="T1"/>
                  </a:cxn>
                  <a:cxn ang="0">
                    <a:pos x="T2" y="T3"/>
                  </a:cxn>
                  <a:cxn ang="0">
                    <a:pos x="T4" y="T5"/>
                  </a:cxn>
                  <a:cxn ang="0">
                    <a:pos x="T6" y="T7"/>
                  </a:cxn>
                  <a:cxn ang="0">
                    <a:pos x="T8" y="T9"/>
                  </a:cxn>
                  <a:cxn ang="0">
                    <a:pos x="T10" y="T11"/>
                  </a:cxn>
                  <a:cxn ang="0">
                    <a:pos x="T12" y="T13"/>
                  </a:cxn>
                </a:cxnLst>
                <a:rect l="0" t="0" r="r" b="b"/>
                <a:pathLst>
                  <a:path w="218" h="218">
                    <a:moveTo>
                      <a:pt x="108" y="217"/>
                    </a:moveTo>
                    <a:cubicBezTo>
                      <a:pt x="167" y="217"/>
                      <a:pt x="217" y="167"/>
                      <a:pt x="217" y="109"/>
                    </a:cubicBezTo>
                    <a:cubicBezTo>
                      <a:pt x="217" y="50"/>
                      <a:pt x="167" y="0"/>
                      <a:pt x="108" y="0"/>
                    </a:cubicBezTo>
                    <a:cubicBezTo>
                      <a:pt x="50" y="0"/>
                      <a:pt x="0" y="50"/>
                      <a:pt x="0" y="109"/>
                    </a:cubicBezTo>
                    <a:cubicBezTo>
                      <a:pt x="0" y="167"/>
                      <a:pt x="50" y="217"/>
                      <a:pt x="108" y="217"/>
                    </a:cubicBezTo>
                    <a:close/>
                    <a:moveTo>
                      <a:pt x="108" y="217"/>
                    </a:moveTo>
                    <a:lnTo>
                      <a:pt x="108" y="217"/>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285" dirty="0">
                  <a:ea typeface="宋体" panose="02010600030101010101" pitchFamily="2" charset="-122"/>
                </a:endParaRPr>
              </a:p>
            </p:txBody>
          </p:sp>
          <p:sp>
            <p:nvSpPr>
              <p:cNvPr id="55" name="Freeform 309"/>
              <p:cNvSpPr>
                <a:spLocks noChangeArrowheads="1"/>
              </p:cNvSpPr>
              <p:nvPr/>
            </p:nvSpPr>
            <p:spPr bwMode="auto">
              <a:xfrm>
                <a:off x="6337300" y="3173412"/>
                <a:ext cx="76200" cy="76200"/>
              </a:xfrm>
              <a:custGeom>
                <a:avLst/>
                <a:gdLst>
                  <a:gd name="T0" fmla="*/ 108 w 210"/>
                  <a:gd name="T1" fmla="*/ 209 h 210"/>
                  <a:gd name="T2" fmla="*/ 209 w 210"/>
                  <a:gd name="T3" fmla="*/ 100 h 210"/>
                  <a:gd name="T4" fmla="*/ 108 w 210"/>
                  <a:gd name="T5" fmla="*/ 0 h 210"/>
                  <a:gd name="T6" fmla="*/ 0 w 210"/>
                  <a:gd name="T7" fmla="*/ 100 h 210"/>
                  <a:gd name="T8" fmla="*/ 108 w 210"/>
                  <a:gd name="T9" fmla="*/ 209 h 210"/>
                  <a:gd name="T10" fmla="*/ 108 w 210"/>
                  <a:gd name="T11" fmla="*/ 209 h 210"/>
                  <a:gd name="T12" fmla="*/ 108 w 210"/>
                  <a:gd name="T13" fmla="*/ 209 h 210"/>
                </a:gdLst>
                <a:ahLst/>
                <a:cxnLst>
                  <a:cxn ang="0">
                    <a:pos x="T0" y="T1"/>
                  </a:cxn>
                  <a:cxn ang="0">
                    <a:pos x="T2" y="T3"/>
                  </a:cxn>
                  <a:cxn ang="0">
                    <a:pos x="T4" y="T5"/>
                  </a:cxn>
                  <a:cxn ang="0">
                    <a:pos x="T6" y="T7"/>
                  </a:cxn>
                  <a:cxn ang="0">
                    <a:pos x="T8" y="T9"/>
                  </a:cxn>
                  <a:cxn ang="0">
                    <a:pos x="T10" y="T11"/>
                  </a:cxn>
                  <a:cxn ang="0">
                    <a:pos x="T12" y="T13"/>
                  </a:cxn>
                </a:cxnLst>
                <a:rect l="0" t="0" r="r" b="b"/>
                <a:pathLst>
                  <a:path w="210" h="210">
                    <a:moveTo>
                      <a:pt x="108" y="209"/>
                    </a:moveTo>
                    <a:cubicBezTo>
                      <a:pt x="167" y="209"/>
                      <a:pt x="209" y="159"/>
                      <a:pt x="209" y="100"/>
                    </a:cubicBezTo>
                    <a:cubicBezTo>
                      <a:pt x="209" y="42"/>
                      <a:pt x="167" y="0"/>
                      <a:pt x="108" y="0"/>
                    </a:cubicBezTo>
                    <a:cubicBezTo>
                      <a:pt x="50" y="0"/>
                      <a:pt x="0" y="42"/>
                      <a:pt x="0" y="100"/>
                    </a:cubicBezTo>
                    <a:cubicBezTo>
                      <a:pt x="0" y="159"/>
                      <a:pt x="50" y="209"/>
                      <a:pt x="108" y="209"/>
                    </a:cubicBezTo>
                    <a:close/>
                    <a:moveTo>
                      <a:pt x="108" y="209"/>
                    </a:moveTo>
                    <a:lnTo>
                      <a:pt x="108" y="209"/>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285" dirty="0">
                  <a:ea typeface="宋体" panose="02010600030101010101" pitchFamily="2" charset="-122"/>
                </a:endParaRPr>
              </a:p>
            </p:txBody>
          </p:sp>
          <p:sp>
            <p:nvSpPr>
              <p:cNvPr id="56" name="Freeform 310"/>
              <p:cNvSpPr>
                <a:spLocks noChangeArrowheads="1"/>
              </p:cNvSpPr>
              <p:nvPr/>
            </p:nvSpPr>
            <p:spPr bwMode="auto">
              <a:xfrm>
                <a:off x="6427788" y="3128962"/>
                <a:ext cx="76200" cy="76200"/>
              </a:xfrm>
              <a:custGeom>
                <a:avLst/>
                <a:gdLst>
                  <a:gd name="T0" fmla="*/ 101 w 210"/>
                  <a:gd name="T1" fmla="*/ 209 h 210"/>
                  <a:gd name="T2" fmla="*/ 209 w 210"/>
                  <a:gd name="T3" fmla="*/ 100 h 210"/>
                  <a:gd name="T4" fmla="*/ 101 w 210"/>
                  <a:gd name="T5" fmla="*/ 0 h 210"/>
                  <a:gd name="T6" fmla="*/ 0 w 210"/>
                  <a:gd name="T7" fmla="*/ 100 h 210"/>
                  <a:gd name="T8" fmla="*/ 101 w 210"/>
                  <a:gd name="T9" fmla="*/ 209 h 210"/>
                  <a:gd name="T10" fmla="*/ 101 w 210"/>
                  <a:gd name="T11" fmla="*/ 209 h 210"/>
                  <a:gd name="T12" fmla="*/ 101 w 210"/>
                  <a:gd name="T13" fmla="*/ 209 h 210"/>
                </a:gdLst>
                <a:ahLst/>
                <a:cxnLst>
                  <a:cxn ang="0">
                    <a:pos x="T0" y="T1"/>
                  </a:cxn>
                  <a:cxn ang="0">
                    <a:pos x="T2" y="T3"/>
                  </a:cxn>
                  <a:cxn ang="0">
                    <a:pos x="T4" y="T5"/>
                  </a:cxn>
                  <a:cxn ang="0">
                    <a:pos x="T6" y="T7"/>
                  </a:cxn>
                  <a:cxn ang="0">
                    <a:pos x="T8" y="T9"/>
                  </a:cxn>
                  <a:cxn ang="0">
                    <a:pos x="T10" y="T11"/>
                  </a:cxn>
                  <a:cxn ang="0">
                    <a:pos x="T12" y="T13"/>
                  </a:cxn>
                </a:cxnLst>
                <a:rect l="0" t="0" r="r" b="b"/>
                <a:pathLst>
                  <a:path w="210" h="210">
                    <a:moveTo>
                      <a:pt x="101" y="209"/>
                    </a:moveTo>
                    <a:cubicBezTo>
                      <a:pt x="159" y="209"/>
                      <a:pt x="209" y="167"/>
                      <a:pt x="209" y="100"/>
                    </a:cubicBezTo>
                    <a:cubicBezTo>
                      <a:pt x="209" y="41"/>
                      <a:pt x="159" y="0"/>
                      <a:pt x="101" y="0"/>
                    </a:cubicBezTo>
                    <a:cubicBezTo>
                      <a:pt x="42" y="0"/>
                      <a:pt x="0" y="41"/>
                      <a:pt x="0" y="100"/>
                    </a:cubicBezTo>
                    <a:cubicBezTo>
                      <a:pt x="0" y="167"/>
                      <a:pt x="42" y="209"/>
                      <a:pt x="101" y="209"/>
                    </a:cubicBezTo>
                    <a:close/>
                    <a:moveTo>
                      <a:pt x="101" y="209"/>
                    </a:moveTo>
                    <a:lnTo>
                      <a:pt x="101" y="209"/>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285" dirty="0">
                  <a:ea typeface="宋体" panose="02010600030101010101" pitchFamily="2" charset="-122"/>
                </a:endParaRPr>
              </a:p>
            </p:txBody>
          </p:sp>
          <p:sp>
            <p:nvSpPr>
              <p:cNvPr id="57" name="Freeform 311"/>
              <p:cNvSpPr>
                <a:spLocks noChangeArrowheads="1"/>
              </p:cNvSpPr>
              <p:nvPr/>
            </p:nvSpPr>
            <p:spPr bwMode="auto">
              <a:xfrm>
                <a:off x="6427788" y="3216274"/>
                <a:ext cx="76200" cy="77788"/>
              </a:xfrm>
              <a:custGeom>
                <a:avLst/>
                <a:gdLst>
                  <a:gd name="T0" fmla="*/ 101 w 210"/>
                  <a:gd name="T1" fmla="*/ 217 h 218"/>
                  <a:gd name="T2" fmla="*/ 209 w 210"/>
                  <a:gd name="T3" fmla="*/ 109 h 218"/>
                  <a:gd name="T4" fmla="*/ 101 w 210"/>
                  <a:gd name="T5" fmla="*/ 0 h 218"/>
                  <a:gd name="T6" fmla="*/ 0 w 210"/>
                  <a:gd name="T7" fmla="*/ 109 h 218"/>
                  <a:gd name="T8" fmla="*/ 101 w 210"/>
                  <a:gd name="T9" fmla="*/ 217 h 218"/>
                  <a:gd name="T10" fmla="*/ 101 w 210"/>
                  <a:gd name="T11" fmla="*/ 217 h 218"/>
                  <a:gd name="T12" fmla="*/ 101 w 210"/>
                  <a:gd name="T13" fmla="*/ 217 h 218"/>
                </a:gdLst>
                <a:ahLst/>
                <a:cxnLst>
                  <a:cxn ang="0">
                    <a:pos x="T0" y="T1"/>
                  </a:cxn>
                  <a:cxn ang="0">
                    <a:pos x="T2" y="T3"/>
                  </a:cxn>
                  <a:cxn ang="0">
                    <a:pos x="T4" y="T5"/>
                  </a:cxn>
                  <a:cxn ang="0">
                    <a:pos x="T6" y="T7"/>
                  </a:cxn>
                  <a:cxn ang="0">
                    <a:pos x="T8" y="T9"/>
                  </a:cxn>
                  <a:cxn ang="0">
                    <a:pos x="T10" y="T11"/>
                  </a:cxn>
                  <a:cxn ang="0">
                    <a:pos x="T12" y="T13"/>
                  </a:cxn>
                </a:cxnLst>
                <a:rect l="0" t="0" r="r" b="b"/>
                <a:pathLst>
                  <a:path w="210" h="218">
                    <a:moveTo>
                      <a:pt x="101" y="217"/>
                    </a:moveTo>
                    <a:cubicBezTo>
                      <a:pt x="159" y="217"/>
                      <a:pt x="209" y="167"/>
                      <a:pt x="209" y="109"/>
                    </a:cubicBezTo>
                    <a:cubicBezTo>
                      <a:pt x="209" y="50"/>
                      <a:pt x="159" y="0"/>
                      <a:pt x="101" y="0"/>
                    </a:cubicBezTo>
                    <a:cubicBezTo>
                      <a:pt x="42" y="0"/>
                      <a:pt x="0" y="50"/>
                      <a:pt x="0" y="109"/>
                    </a:cubicBezTo>
                    <a:cubicBezTo>
                      <a:pt x="0" y="167"/>
                      <a:pt x="42" y="217"/>
                      <a:pt x="101" y="217"/>
                    </a:cubicBezTo>
                    <a:close/>
                    <a:moveTo>
                      <a:pt x="101" y="217"/>
                    </a:moveTo>
                    <a:lnTo>
                      <a:pt x="101" y="217"/>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285" dirty="0">
                  <a:ea typeface="宋体" panose="02010600030101010101" pitchFamily="2" charset="-122"/>
                </a:endParaRPr>
              </a:p>
            </p:txBody>
          </p:sp>
          <p:sp>
            <p:nvSpPr>
              <p:cNvPr id="58" name="Freeform 312"/>
              <p:cNvSpPr>
                <a:spLocks noChangeArrowheads="1"/>
              </p:cNvSpPr>
              <p:nvPr/>
            </p:nvSpPr>
            <p:spPr bwMode="auto">
              <a:xfrm>
                <a:off x="6783388" y="3128962"/>
                <a:ext cx="77787" cy="76200"/>
              </a:xfrm>
              <a:custGeom>
                <a:avLst/>
                <a:gdLst>
                  <a:gd name="T0" fmla="*/ 109 w 218"/>
                  <a:gd name="T1" fmla="*/ 209 h 210"/>
                  <a:gd name="T2" fmla="*/ 217 w 218"/>
                  <a:gd name="T3" fmla="*/ 100 h 210"/>
                  <a:gd name="T4" fmla="*/ 109 w 218"/>
                  <a:gd name="T5" fmla="*/ 0 h 210"/>
                  <a:gd name="T6" fmla="*/ 0 w 218"/>
                  <a:gd name="T7" fmla="*/ 100 h 210"/>
                  <a:gd name="T8" fmla="*/ 109 w 218"/>
                  <a:gd name="T9" fmla="*/ 209 h 210"/>
                  <a:gd name="T10" fmla="*/ 109 w 218"/>
                  <a:gd name="T11" fmla="*/ 209 h 210"/>
                  <a:gd name="T12" fmla="*/ 109 w 218"/>
                  <a:gd name="T13" fmla="*/ 209 h 210"/>
                </a:gdLst>
                <a:ahLst/>
                <a:cxnLst>
                  <a:cxn ang="0">
                    <a:pos x="T0" y="T1"/>
                  </a:cxn>
                  <a:cxn ang="0">
                    <a:pos x="T2" y="T3"/>
                  </a:cxn>
                  <a:cxn ang="0">
                    <a:pos x="T4" y="T5"/>
                  </a:cxn>
                  <a:cxn ang="0">
                    <a:pos x="T6" y="T7"/>
                  </a:cxn>
                  <a:cxn ang="0">
                    <a:pos x="T8" y="T9"/>
                  </a:cxn>
                  <a:cxn ang="0">
                    <a:pos x="T10" y="T11"/>
                  </a:cxn>
                  <a:cxn ang="0">
                    <a:pos x="T12" y="T13"/>
                  </a:cxn>
                </a:cxnLst>
                <a:rect l="0" t="0" r="r" b="b"/>
                <a:pathLst>
                  <a:path w="218" h="210">
                    <a:moveTo>
                      <a:pt x="109" y="209"/>
                    </a:moveTo>
                    <a:cubicBezTo>
                      <a:pt x="167" y="209"/>
                      <a:pt x="217" y="167"/>
                      <a:pt x="217" y="100"/>
                    </a:cubicBezTo>
                    <a:cubicBezTo>
                      <a:pt x="217" y="41"/>
                      <a:pt x="167" y="0"/>
                      <a:pt x="109" y="0"/>
                    </a:cubicBezTo>
                    <a:cubicBezTo>
                      <a:pt x="50" y="0"/>
                      <a:pt x="0" y="41"/>
                      <a:pt x="0" y="100"/>
                    </a:cubicBezTo>
                    <a:cubicBezTo>
                      <a:pt x="0" y="167"/>
                      <a:pt x="50" y="209"/>
                      <a:pt x="109" y="209"/>
                    </a:cubicBezTo>
                    <a:close/>
                    <a:moveTo>
                      <a:pt x="109" y="209"/>
                    </a:moveTo>
                    <a:lnTo>
                      <a:pt x="109" y="209"/>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285" dirty="0">
                  <a:ea typeface="宋体" panose="02010600030101010101" pitchFamily="2" charset="-122"/>
                </a:endParaRPr>
              </a:p>
            </p:txBody>
          </p:sp>
          <p:sp>
            <p:nvSpPr>
              <p:cNvPr id="59" name="Freeform 313"/>
              <p:cNvSpPr>
                <a:spLocks noChangeArrowheads="1"/>
              </p:cNvSpPr>
              <p:nvPr/>
            </p:nvSpPr>
            <p:spPr bwMode="auto">
              <a:xfrm>
                <a:off x="6696075" y="3128962"/>
                <a:ext cx="74613" cy="76200"/>
              </a:xfrm>
              <a:custGeom>
                <a:avLst/>
                <a:gdLst>
                  <a:gd name="T0" fmla="*/ 100 w 209"/>
                  <a:gd name="T1" fmla="*/ 209 h 210"/>
                  <a:gd name="T2" fmla="*/ 208 w 209"/>
                  <a:gd name="T3" fmla="*/ 100 h 210"/>
                  <a:gd name="T4" fmla="*/ 100 w 209"/>
                  <a:gd name="T5" fmla="*/ 0 h 210"/>
                  <a:gd name="T6" fmla="*/ 0 w 209"/>
                  <a:gd name="T7" fmla="*/ 100 h 210"/>
                  <a:gd name="T8" fmla="*/ 100 w 209"/>
                  <a:gd name="T9" fmla="*/ 209 h 210"/>
                  <a:gd name="T10" fmla="*/ 100 w 209"/>
                  <a:gd name="T11" fmla="*/ 209 h 210"/>
                  <a:gd name="T12" fmla="*/ 100 w 209"/>
                  <a:gd name="T13" fmla="*/ 209 h 210"/>
                </a:gdLst>
                <a:ahLst/>
                <a:cxnLst>
                  <a:cxn ang="0">
                    <a:pos x="T0" y="T1"/>
                  </a:cxn>
                  <a:cxn ang="0">
                    <a:pos x="T2" y="T3"/>
                  </a:cxn>
                  <a:cxn ang="0">
                    <a:pos x="T4" y="T5"/>
                  </a:cxn>
                  <a:cxn ang="0">
                    <a:pos x="T6" y="T7"/>
                  </a:cxn>
                  <a:cxn ang="0">
                    <a:pos x="T8" y="T9"/>
                  </a:cxn>
                  <a:cxn ang="0">
                    <a:pos x="T10" y="T11"/>
                  </a:cxn>
                  <a:cxn ang="0">
                    <a:pos x="T12" y="T13"/>
                  </a:cxn>
                </a:cxnLst>
                <a:rect l="0" t="0" r="r" b="b"/>
                <a:pathLst>
                  <a:path w="209" h="210">
                    <a:moveTo>
                      <a:pt x="100" y="209"/>
                    </a:moveTo>
                    <a:cubicBezTo>
                      <a:pt x="167" y="209"/>
                      <a:pt x="208" y="167"/>
                      <a:pt x="208" y="100"/>
                    </a:cubicBezTo>
                    <a:cubicBezTo>
                      <a:pt x="208" y="41"/>
                      <a:pt x="167" y="0"/>
                      <a:pt x="100" y="0"/>
                    </a:cubicBezTo>
                    <a:cubicBezTo>
                      <a:pt x="41" y="0"/>
                      <a:pt x="0" y="41"/>
                      <a:pt x="0" y="100"/>
                    </a:cubicBezTo>
                    <a:cubicBezTo>
                      <a:pt x="0" y="167"/>
                      <a:pt x="41" y="209"/>
                      <a:pt x="100" y="209"/>
                    </a:cubicBezTo>
                    <a:close/>
                    <a:moveTo>
                      <a:pt x="100" y="209"/>
                    </a:moveTo>
                    <a:lnTo>
                      <a:pt x="100" y="209"/>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285" dirty="0">
                  <a:ea typeface="宋体" panose="02010600030101010101" pitchFamily="2" charset="-122"/>
                </a:endParaRPr>
              </a:p>
            </p:txBody>
          </p:sp>
          <p:sp>
            <p:nvSpPr>
              <p:cNvPr id="60" name="Freeform 314"/>
              <p:cNvSpPr>
                <a:spLocks noChangeArrowheads="1"/>
              </p:cNvSpPr>
              <p:nvPr/>
            </p:nvSpPr>
            <p:spPr bwMode="auto">
              <a:xfrm>
                <a:off x="6783388" y="3216274"/>
                <a:ext cx="77787" cy="77788"/>
              </a:xfrm>
              <a:custGeom>
                <a:avLst/>
                <a:gdLst>
                  <a:gd name="T0" fmla="*/ 217 w 218"/>
                  <a:gd name="T1" fmla="*/ 109 h 218"/>
                  <a:gd name="T2" fmla="*/ 109 w 218"/>
                  <a:gd name="T3" fmla="*/ 0 h 218"/>
                  <a:gd name="T4" fmla="*/ 0 w 218"/>
                  <a:gd name="T5" fmla="*/ 109 h 218"/>
                  <a:gd name="T6" fmla="*/ 109 w 218"/>
                  <a:gd name="T7" fmla="*/ 217 h 218"/>
                  <a:gd name="T8" fmla="*/ 217 w 218"/>
                  <a:gd name="T9" fmla="*/ 109 h 218"/>
                  <a:gd name="T10" fmla="*/ 217 w 218"/>
                  <a:gd name="T11" fmla="*/ 109 h 218"/>
                  <a:gd name="T12" fmla="*/ 217 w 218"/>
                  <a:gd name="T13" fmla="*/ 109 h 218"/>
                </a:gdLst>
                <a:ahLst/>
                <a:cxnLst>
                  <a:cxn ang="0">
                    <a:pos x="T0" y="T1"/>
                  </a:cxn>
                  <a:cxn ang="0">
                    <a:pos x="T2" y="T3"/>
                  </a:cxn>
                  <a:cxn ang="0">
                    <a:pos x="T4" y="T5"/>
                  </a:cxn>
                  <a:cxn ang="0">
                    <a:pos x="T6" y="T7"/>
                  </a:cxn>
                  <a:cxn ang="0">
                    <a:pos x="T8" y="T9"/>
                  </a:cxn>
                  <a:cxn ang="0">
                    <a:pos x="T10" y="T11"/>
                  </a:cxn>
                  <a:cxn ang="0">
                    <a:pos x="T12" y="T13"/>
                  </a:cxn>
                </a:cxnLst>
                <a:rect l="0" t="0" r="r" b="b"/>
                <a:pathLst>
                  <a:path w="218" h="218">
                    <a:moveTo>
                      <a:pt x="217" y="109"/>
                    </a:moveTo>
                    <a:cubicBezTo>
                      <a:pt x="217" y="50"/>
                      <a:pt x="167" y="0"/>
                      <a:pt x="109" y="0"/>
                    </a:cubicBezTo>
                    <a:cubicBezTo>
                      <a:pt x="50" y="0"/>
                      <a:pt x="0" y="50"/>
                      <a:pt x="0" y="109"/>
                    </a:cubicBezTo>
                    <a:cubicBezTo>
                      <a:pt x="0" y="167"/>
                      <a:pt x="50" y="217"/>
                      <a:pt x="109" y="217"/>
                    </a:cubicBezTo>
                    <a:cubicBezTo>
                      <a:pt x="167" y="217"/>
                      <a:pt x="217" y="167"/>
                      <a:pt x="217" y="109"/>
                    </a:cubicBezTo>
                    <a:close/>
                    <a:moveTo>
                      <a:pt x="217" y="109"/>
                    </a:moveTo>
                    <a:lnTo>
                      <a:pt x="217" y="109"/>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285" dirty="0">
                  <a:ea typeface="宋体" panose="02010600030101010101" pitchFamily="2" charset="-122"/>
                </a:endParaRPr>
              </a:p>
            </p:txBody>
          </p:sp>
          <p:sp>
            <p:nvSpPr>
              <p:cNvPr id="61" name="Freeform 315"/>
              <p:cNvSpPr>
                <a:spLocks noChangeArrowheads="1"/>
              </p:cNvSpPr>
              <p:nvPr/>
            </p:nvSpPr>
            <p:spPr bwMode="auto">
              <a:xfrm>
                <a:off x="6605588" y="3216274"/>
                <a:ext cx="77787" cy="77788"/>
              </a:xfrm>
              <a:custGeom>
                <a:avLst/>
                <a:gdLst>
                  <a:gd name="T0" fmla="*/ 108 w 218"/>
                  <a:gd name="T1" fmla="*/ 217 h 218"/>
                  <a:gd name="T2" fmla="*/ 217 w 218"/>
                  <a:gd name="T3" fmla="*/ 109 h 218"/>
                  <a:gd name="T4" fmla="*/ 108 w 218"/>
                  <a:gd name="T5" fmla="*/ 0 h 218"/>
                  <a:gd name="T6" fmla="*/ 0 w 218"/>
                  <a:gd name="T7" fmla="*/ 109 h 218"/>
                  <a:gd name="T8" fmla="*/ 108 w 218"/>
                  <a:gd name="T9" fmla="*/ 217 h 218"/>
                  <a:gd name="T10" fmla="*/ 108 w 218"/>
                  <a:gd name="T11" fmla="*/ 217 h 218"/>
                  <a:gd name="T12" fmla="*/ 108 w 218"/>
                  <a:gd name="T13" fmla="*/ 217 h 218"/>
                </a:gdLst>
                <a:ahLst/>
                <a:cxnLst>
                  <a:cxn ang="0">
                    <a:pos x="T0" y="T1"/>
                  </a:cxn>
                  <a:cxn ang="0">
                    <a:pos x="T2" y="T3"/>
                  </a:cxn>
                  <a:cxn ang="0">
                    <a:pos x="T4" y="T5"/>
                  </a:cxn>
                  <a:cxn ang="0">
                    <a:pos x="T6" y="T7"/>
                  </a:cxn>
                  <a:cxn ang="0">
                    <a:pos x="T8" y="T9"/>
                  </a:cxn>
                  <a:cxn ang="0">
                    <a:pos x="T10" y="T11"/>
                  </a:cxn>
                  <a:cxn ang="0">
                    <a:pos x="T12" y="T13"/>
                  </a:cxn>
                </a:cxnLst>
                <a:rect l="0" t="0" r="r" b="b"/>
                <a:pathLst>
                  <a:path w="218" h="218">
                    <a:moveTo>
                      <a:pt x="108" y="217"/>
                    </a:moveTo>
                    <a:cubicBezTo>
                      <a:pt x="167" y="217"/>
                      <a:pt x="217" y="167"/>
                      <a:pt x="217" y="109"/>
                    </a:cubicBezTo>
                    <a:cubicBezTo>
                      <a:pt x="217" y="50"/>
                      <a:pt x="167" y="0"/>
                      <a:pt x="108" y="0"/>
                    </a:cubicBezTo>
                    <a:cubicBezTo>
                      <a:pt x="50" y="0"/>
                      <a:pt x="0" y="50"/>
                      <a:pt x="0" y="109"/>
                    </a:cubicBezTo>
                    <a:cubicBezTo>
                      <a:pt x="0" y="167"/>
                      <a:pt x="50" y="217"/>
                      <a:pt x="108" y="217"/>
                    </a:cubicBezTo>
                    <a:close/>
                    <a:moveTo>
                      <a:pt x="108" y="217"/>
                    </a:moveTo>
                    <a:lnTo>
                      <a:pt x="108" y="217"/>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285" dirty="0">
                  <a:ea typeface="宋体" panose="02010600030101010101" pitchFamily="2" charset="-122"/>
                </a:endParaRPr>
              </a:p>
            </p:txBody>
          </p:sp>
          <p:sp>
            <p:nvSpPr>
              <p:cNvPr id="62" name="Freeform 316"/>
              <p:cNvSpPr>
                <a:spLocks noChangeArrowheads="1"/>
              </p:cNvSpPr>
              <p:nvPr/>
            </p:nvSpPr>
            <p:spPr bwMode="auto">
              <a:xfrm>
                <a:off x="6873875" y="3216274"/>
                <a:ext cx="77788" cy="77788"/>
              </a:xfrm>
              <a:custGeom>
                <a:avLst/>
                <a:gdLst>
                  <a:gd name="T0" fmla="*/ 109 w 218"/>
                  <a:gd name="T1" fmla="*/ 0 h 218"/>
                  <a:gd name="T2" fmla="*/ 0 w 218"/>
                  <a:gd name="T3" fmla="*/ 109 h 218"/>
                  <a:gd name="T4" fmla="*/ 109 w 218"/>
                  <a:gd name="T5" fmla="*/ 217 h 218"/>
                  <a:gd name="T6" fmla="*/ 217 w 218"/>
                  <a:gd name="T7" fmla="*/ 109 h 218"/>
                  <a:gd name="T8" fmla="*/ 109 w 218"/>
                  <a:gd name="T9" fmla="*/ 0 h 218"/>
                  <a:gd name="T10" fmla="*/ 109 w 218"/>
                  <a:gd name="T11" fmla="*/ 0 h 218"/>
                  <a:gd name="T12" fmla="*/ 109 w 218"/>
                  <a:gd name="T13" fmla="*/ 0 h 218"/>
                </a:gdLst>
                <a:ahLst/>
                <a:cxnLst>
                  <a:cxn ang="0">
                    <a:pos x="T0" y="T1"/>
                  </a:cxn>
                  <a:cxn ang="0">
                    <a:pos x="T2" y="T3"/>
                  </a:cxn>
                  <a:cxn ang="0">
                    <a:pos x="T4" y="T5"/>
                  </a:cxn>
                  <a:cxn ang="0">
                    <a:pos x="T6" y="T7"/>
                  </a:cxn>
                  <a:cxn ang="0">
                    <a:pos x="T8" y="T9"/>
                  </a:cxn>
                  <a:cxn ang="0">
                    <a:pos x="T10" y="T11"/>
                  </a:cxn>
                  <a:cxn ang="0">
                    <a:pos x="T12" y="T13"/>
                  </a:cxn>
                </a:cxnLst>
                <a:rect l="0" t="0" r="r" b="b"/>
                <a:pathLst>
                  <a:path w="218" h="218">
                    <a:moveTo>
                      <a:pt x="109" y="0"/>
                    </a:moveTo>
                    <a:cubicBezTo>
                      <a:pt x="50" y="0"/>
                      <a:pt x="0" y="50"/>
                      <a:pt x="0" y="109"/>
                    </a:cubicBezTo>
                    <a:cubicBezTo>
                      <a:pt x="0" y="167"/>
                      <a:pt x="50" y="217"/>
                      <a:pt x="109" y="217"/>
                    </a:cubicBezTo>
                    <a:cubicBezTo>
                      <a:pt x="167" y="217"/>
                      <a:pt x="217" y="167"/>
                      <a:pt x="217" y="109"/>
                    </a:cubicBezTo>
                    <a:cubicBezTo>
                      <a:pt x="217" y="50"/>
                      <a:pt x="167" y="0"/>
                      <a:pt x="109" y="0"/>
                    </a:cubicBezTo>
                    <a:close/>
                    <a:moveTo>
                      <a:pt x="109" y="0"/>
                    </a:moveTo>
                    <a:lnTo>
                      <a:pt x="109" y="0"/>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285" dirty="0">
                  <a:ea typeface="宋体" panose="02010600030101010101" pitchFamily="2" charset="-122"/>
                </a:endParaRPr>
              </a:p>
            </p:txBody>
          </p:sp>
          <p:sp>
            <p:nvSpPr>
              <p:cNvPr id="63" name="Freeform 317"/>
              <p:cNvSpPr>
                <a:spLocks noChangeArrowheads="1"/>
              </p:cNvSpPr>
              <p:nvPr/>
            </p:nvSpPr>
            <p:spPr bwMode="auto">
              <a:xfrm>
                <a:off x="6605588" y="3128962"/>
                <a:ext cx="77787" cy="76200"/>
              </a:xfrm>
              <a:custGeom>
                <a:avLst/>
                <a:gdLst>
                  <a:gd name="T0" fmla="*/ 108 w 218"/>
                  <a:gd name="T1" fmla="*/ 209 h 210"/>
                  <a:gd name="T2" fmla="*/ 217 w 218"/>
                  <a:gd name="T3" fmla="*/ 100 h 210"/>
                  <a:gd name="T4" fmla="*/ 108 w 218"/>
                  <a:gd name="T5" fmla="*/ 0 h 210"/>
                  <a:gd name="T6" fmla="*/ 0 w 218"/>
                  <a:gd name="T7" fmla="*/ 100 h 210"/>
                  <a:gd name="T8" fmla="*/ 108 w 218"/>
                  <a:gd name="T9" fmla="*/ 209 h 210"/>
                  <a:gd name="T10" fmla="*/ 108 w 218"/>
                  <a:gd name="T11" fmla="*/ 209 h 210"/>
                  <a:gd name="T12" fmla="*/ 108 w 218"/>
                  <a:gd name="T13" fmla="*/ 209 h 210"/>
                </a:gdLst>
                <a:ahLst/>
                <a:cxnLst>
                  <a:cxn ang="0">
                    <a:pos x="T0" y="T1"/>
                  </a:cxn>
                  <a:cxn ang="0">
                    <a:pos x="T2" y="T3"/>
                  </a:cxn>
                  <a:cxn ang="0">
                    <a:pos x="T4" y="T5"/>
                  </a:cxn>
                  <a:cxn ang="0">
                    <a:pos x="T6" y="T7"/>
                  </a:cxn>
                  <a:cxn ang="0">
                    <a:pos x="T8" y="T9"/>
                  </a:cxn>
                  <a:cxn ang="0">
                    <a:pos x="T10" y="T11"/>
                  </a:cxn>
                  <a:cxn ang="0">
                    <a:pos x="T12" y="T13"/>
                  </a:cxn>
                </a:cxnLst>
                <a:rect l="0" t="0" r="r" b="b"/>
                <a:pathLst>
                  <a:path w="218" h="210">
                    <a:moveTo>
                      <a:pt x="108" y="209"/>
                    </a:moveTo>
                    <a:cubicBezTo>
                      <a:pt x="167" y="209"/>
                      <a:pt x="217" y="167"/>
                      <a:pt x="217" y="100"/>
                    </a:cubicBezTo>
                    <a:cubicBezTo>
                      <a:pt x="217" y="41"/>
                      <a:pt x="167" y="0"/>
                      <a:pt x="108" y="0"/>
                    </a:cubicBezTo>
                    <a:cubicBezTo>
                      <a:pt x="50" y="0"/>
                      <a:pt x="0" y="41"/>
                      <a:pt x="0" y="100"/>
                    </a:cubicBezTo>
                    <a:cubicBezTo>
                      <a:pt x="0" y="167"/>
                      <a:pt x="50" y="209"/>
                      <a:pt x="108" y="209"/>
                    </a:cubicBezTo>
                    <a:close/>
                    <a:moveTo>
                      <a:pt x="108" y="209"/>
                    </a:moveTo>
                    <a:lnTo>
                      <a:pt x="108" y="209"/>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285" dirty="0">
                  <a:ea typeface="宋体" panose="02010600030101010101" pitchFamily="2" charset="-122"/>
                </a:endParaRPr>
              </a:p>
            </p:txBody>
          </p:sp>
          <p:sp>
            <p:nvSpPr>
              <p:cNvPr id="64" name="Freeform 318"/>
              <p:cNvSpPr>
                <a:spLocks noChangeArrowheads="1"/>
              </p:cNvSpPr>
              <p:nvPr/>
            </p:nvSpPr>
            <p:spPr bwMode="auto">
              <a:xfrm>
                <a:off x="6605588" y="3038474"/>
                <a:ext cx="77787" cy="77788"/>
              </a:xfrm>
              <a:custGeom>
                <a:avLst/>
                <a:gdLst>
                  <a:gd name="T0" fmla="*/ 108 w 218"/>
                  <a:gd name="T1" fmla="*/ 217 h 218"/>
                  <a:gd name="T2" fmla="*/ 217 w 218"/>
                  <a:gd name="T3" fmla="*/ 108 h 218"/>
                  <a:gd name="T4" fmla="*/ 108 w 218"/>
                  <a:gd name="T5" fmla="*/ 0 h 218"/>
                  <a:gd name="T6" fmla="*/ 0 w 218"/>
                  <a:gd name="T7" fmla="*/ 108 h 218"/>
                  <a:gd name="T8" fmla="*/ 108 w 218"/>
                  <a:gd name="T9" fmla="*/ 217 h 218"/>
                  <a:gd name="T10" fmla="*/ 108 w 218"/>
                  <a:gd name="T11" fmla="*/ 217 h 218"/>
                  <a:gd name="T12" fmla="*/ 108 w 218"/>
                  <a:gd name="T13" fmla="*/ 217 h 218"/>
                </a:gdLst>
                <a:ahLst/>
                <a:cxnLst>
                  <a:cxn ang="0">
                    <a:pos x="T0" y="T1"/>
                  </a:cxn>
                  <a:cxn ang="0">
                    <a:pos x="T2" y="T3"/>
                  </a:cxn>
                  <a:cxn ang="0">
                    <a:pos x="T4" y="T5"/>
                  </a:cxn>
                  <a:cxn ang="0">
                    <a:pos x="T6" y="T7"/>
                  </a:cxn>
                  <a:cxn ang="0">
                    <a:pos x="T8" y="T9"/>
                  </a:cxn>
                  <a:cxn ang="0">
                    <a:pos x="T10" y="T11"/>
                  </a:cxn>
                  <a:cxn ang="0">
                    <a:pos x="T12" y="T13"/>
                  </a:cxn>
                </a:cxnLst>
                <a:rect l="0" t="0" r="r" b="b"/>
                <a:pathLst>
                  <a:path w="218" h="218">
                    <a:moveTo>
                      <a:pt x="108" y="217"/>
                    </a:moveTo>
                    <a:cubicBezTo>
                      <a:pt x="167" y="217"/>
                      <a:pt x="217" y="167"/>
                      <a:pt x="217" y="108"/>
                    </a:cubicBezTo>
                    <a:cubicBezTo>
                      <a:pt x="217" y="50"/>
                      <a:pt x="167" y="0"/>
                      <a:pt x="108" y="0"/>
                    </a:cubicBezTo>
                    <a:cubicBezTo>
                      <a:pt x="50" y="0"/>
                      <a:pt x="0" y="50"/>
                      <a:pt x="0" y="108"/>
                    </a:cubicBezTo>
                    <a:cubicBezTo>
                      <a:pt x="0" y="167"/>
                      <a:pt x="50" y="217"/>
                      <a:pt x="108" y="217"/>
                    </a:cubicBezTo>
                    <a:close/>
                    <a:moveTo>
                      <a:pt x="108" y="217"/>
                    </a:moveTo>
                    <a:lnTo>
                      <a:pt x="108" y="217"/>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285" dirty="0">
                  <a:ea typeface="宋体" panose="02010600030101010101" pitchFamily="2" charset="-122"/>
                </a:endParaRPr>
              </a:p>
            </p:txBody>
          </p:sp>
          <p:sp>
            <p:nvSpPr>
              <p:cNvPr id="65" name="Freeform 319"/>
              <p:cNvSpPr>
                <a:spLocks noChangeArrowheads="1"/>
              </p:cNvSpPr>
              <p:nvPr/>
            </p:nvSpPr>
            <p:spPr bwMode="auto">
              <a:xfrm>
                <a:off x="6605588" y="2947987"/>
                <a:ext cx="77787" cy="77787"/>
              </a:xfrm>
              <a:custGeom>
                <a:avLst/>
                <a:gdLst>
                  <a:gd name="T0" fmla="*/ 108 w 218"/>
                  <a:gd name="T1" fmla="*/ 217 h 218"/>
                  <a:gd name="T2" fmla="*/ 217 w 218"/>
                  <a:gd name="T3" fmla="*/ 109 h 218"/>
                  <a:gd name="T4" fmla="*/ 108 w 218"/>
                  <a:gd name="T5" fmla="*/ 0 h 218"/>
                  <a:gd name="T6" fmla="*/ 0 w 218"/>
                  <a:gd name="T7" fmla="*/ 109 h 218"/>
                  <a:gd name="T8" fmla="*/ 108 w 218"/>
                  <a:gd name="T9" fmla="*/ 217 h 218"/>
                  <a:gd name="T10" fmla="*/ 108 w 218"/>
                  <a:gd name="T11" fmla="*/ 217 h 218"/>
                  <a:gd name="T12" fmla="*/ 108 w 218"/>
                  <a:gd name="T13" fmla="*/ 217 h 218"/>
                </a:gdLst>
                <a:ahLst/>
                <a:cxnLst>
                  <a:cxn ang="0">
                    <a:pos x="T0" y="T1"/>
                  </a:cxn>
                  <a:cxn ang="0">
                    <a:pos x="T2" y="T3"/>
                  </a:cxn>
                  <a:cxn ang="0">
                    <a:pos x="T4" y="T5"/>
                  </a:cxn>
                  <a:cxn ang="0">
                    <a:pos x="T6" y="T7"/>
                  </a:cxn>
                  <a:cxn ang="0">
                    <a:pos x="T8" y="T9"/>
                  </a:cxn>
                  <a:cxn ang="0">
                    <a:pos x="T10" y="T11"/>
                  </a:cxn>
                  <a:cxn ang="0">
                    <a:pos x="T12" y="T13"/>
                  </a:cxn>
                </a:cxnLst>
                <a:rect l="0" t="0" r="r" b="b"/>
                <a:pathLst>
                  <a:path w="218" h="218">
                    <a:moveTo>
                      <a:pt x="108" y="217"/>
                    </a:moveTo>
                    <a:cubicBezTo>
                      <a:pt x="167" y="217"/>
                      <a:pt x="217" y="167"/>
                      <a:pt x="217" y="109"/>
                    </a:cubicBezTo>
                    <a:cubicBezTo>
                      <a:pt x="217" y="50"/>
                      <a:pt x="167" y="0"/>
                      <a:pt x="108" y="0"/>
                    </a:cubicBezTo>
                    <a:cubicBezTo>
                      <a:pt x="50" y="0"/>
                      <a:pt x="0" y="50"/>
                      <a:pt x="0" y="109"/>
                    </a:cubicBezTo>
                    <a:cubicBezTo>
                      <a:pt x="0" y="167"/>
                      <a:pt x="50" y="217"/>
                      <a:pt x="108" y="217"/>
                    </a:cubicBezTo>
                    <a:close/>
                    <a:moveTo>
                      <a:pt x="108" y="217"/>
                    </a:moveTo>
                    <a:lnTo>
                      <a:pt x="108" y="217"/>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285" dirty="0">
                  <a:ea typeface="宋体" panose="02010600030101010101" pitchFamily="2" charset="-122"/>
                </a:endParaRPr>
              </a:p>
            </p:txBody>
          </p:sp>
          <p:sp>
            <p:nvSpPr>
              <p:cNvPr id="66" name="Freeform 320"/>
              <p:cNvSpPr>
                <a:spLocks noChangeArrowheads="1"/>
              </p:cNvSpPr>
              <p:nvPr/>
            </p:nvSpPr>
            <p:spPr bwMode="auto">
              <a:xfrm>
                <a:off x="6696075" y="3216274"/>
                <a:ext cx="74613" cy="77788"/>
              </a:xfrm>
              <a:custGeom>
                <a:avLst/>
                <a:gdLst>
                  <a:gd name="T0" fmla="*/ 208 w 209"/>
                  <a:gd name="T1" fmla="*/ 109 h 218"/>
                  <a:gd name="T2" fmla="*/ 100 w 209"/>
                  <a:gd name="T3" fmla="*/ 0 h 218"/>
                  <a:gd name="T4" fmla="*/ 0 w 209"/>
                  <a:gd name="T5" fmla="*/ 109 h 218"/>
                  <a:gd name="T6" fmla="*/ 100 w 209"/>
                  <a:gd name="T7" fmla="*/ 217 h 218"/>
                  <a:gd name="T8" fmla="*/ 208 w 209"/>
                  <a:gd name="T9" fmla="*/ 109 h 218"/>
                  <a:gd name="T10" fmla="*/ 208 w 209"/>
                  <a:gd name="T11" fmla="*/ 109 h 218"/>
                  <a:gd name="T12" fmla="*/ 208 w 209"/>
                  <a:gd name="T13" fmla="*/ 109 h 218"/>
                </a:gdLst>
                <a:ahLst/>
                <a:cxnLst>
                  <a:cxn ang="0">
                    <a:pos x="T0" y="T1"/>
                  </a:cxn>
                  <a:cxn ang="0">
                    <a:pos x="T2" y="T3"/>
                  </a:cxn>
                  <a:cxn ang="0">
                    <a:pos x="T4" y="T5"/>
                  </a:cxn>
                  <a:cxn ang="0">
                    <a:pos x="T6" y="T7"/>
                  </a:cxn>
                  <a:cxn ang="0">
                    <a:pos x="T8" y="T9"/>
                  </a:cxn>
                  <a:cxn ang="0">
                    <a:pos x="T10" y="T11"/>
                  </a:cxn>
                  <a:cxn ang="0">
                    <a:pos x="T12" y="T13"/>
                  </a:cxn>
                </a:cxnLst>
                <a:rect l="0" t="0" r="r" b="b"/>
                <a:pathLst>
                  <a:path w="209" h="218">
                    <a:moveTo>
                      <a:pt x="208" y="109"/>
                    </a:moveTo>
                    <a:cubicBezTo>
                      <a:pt x="208" y="50"/>
                      <a:pt x="167" y="0"/>
                      <a:pt x="100" y="0"/>
                    </a:cubicBezTo>
                    <a:cubicBezTo>
                      <a:pt x="41" y="0"/>
                      <a:pt x="0" y="50"/>
                      <a:pt x="0" y="109"/>
                    </a:cubicBezTo>
                    <a:cubicBezTo>
                      <a:pt x="0" y="167"/>
                      <a:pt x="41" y="217"/>
                      <a:pt x="100" y="217"/>
                    </a:cubicBezTo>
                    <a:cubicBezTo>
                      <a:pt x="167" y="217"/>
                      <a:pt x="208" y="167"/>
                      <a:pt x="208" y="109"/>
                    </a:cubicBezTo>
                    <a:close/>
                    <a:moveTo>
                      <a:pt x="208" y="109"/>
                    </a:moveTo>
                    <a:lnTo>
                      <a:pt x="208" y="109"/>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285" dirty="0">
                  <a:ea typeface="宋体" panose="02010600030101010101" pitchFamily="2" charset="-122"/>
                </a:endParaRPr>
              </a:p>
            </p:txBody>
          </p:sp>
        </p:grpSp>
      </p:grpSp>
      <p:grpSp>
        <p:nvGrpSpPr>
          <p:cNvPr id="6" name="组合 5"/>
          <p:cNvGrpSpPr/>
          <p:nvPr/>
        </p:nvGrpSpPr>
        <p:grpSpPr>
          <a:xfrm>
            <a:off x="7398745" y="2321067"/>
            <a:ext cx="1209426" cy="1206965"/>
            <a:chOff x="14797489" y="4637037"/>
            <a:chExt cx="2418853" cy="2419482"/>
          </a:xfrm>
        </p:grpSpPr>
        <p:sp>
          <p:nvSpPr>
            <p:cNvPr id="39" name="Oval 22"/>
            <p:cNvSpPr/>
            <p:nvPr/>
          </p:nvSpPr>
          <p:spPr bwMode="auto">
            <a:xfrm>
              <a:off x="14797489" y="4637037"/>
              <a:ext cx="2418853" cy="2419482"/>
            </a:xfrm>
            <a:prstGeom prst="ellips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lIns="174165" tIns="87082" rIns="174165" bIns="87082" anchor="ctr"/>
            <a:lstStyle/>
            <a:p>
              <a:pPr algn="ctr">
                <a:defRPr/>
              </a:pPr>
              <a:endParaRPr lang="en-US" sz="1500" b="1" dirty="0"/>
            </a:p>
          </p:txBody>
        </p:sp>
        <p:sp>
          <p:nvSpPr>
            <p:cNvPr id="67" name="Freeform 328"/>
            <p:cNvSpPr>
              <a:spLocks noChangeArrowheads="1"/>
            </p:cNvSpPr>
            <p:nvPr/>
          </p:nvSpPr>
          <p:spPr bwMode="auto">
            <a:xfrm>
              <a:off x="15308333" y="5474095"/>
              <a:ext cx="1379652" cy="769695"/>
            </a:xfrm>
            <a:custGeom>
              <a:avLst/>
              <a:gdLst>
                <a:gd name="T0" fmla="*/ 585 w 1564"/>
                <a:gd name="T1" fmla="*/ 610 h 871"/>
                <a:gd name="T2" fmla="*/ 451 w 1564"/>
                <a:gd name="T3" fmla="*/ 744 h 871"/>
                <a:gd name="T4" fmla="*/ 585 w 1564"/>
                <a:gd name="T5" fmla="*/ 870 h 871"/>
                <a:gd name="T6" fmla="*/ 710 w 1564"/>
                <a:gd name="T7" fmla="*/ 744 h 871"/>
                <a:gd name="T8" fmla="*/ 585 w 1564"/>
                <a:gd name="T9" fmla="*/ 610 h 871"/>
                <a:gd name="T10" fmla="*/ 585 w 1564"/>
                <a:gd name="T11" fmla="*/ 811 h 871"/>
                <a:gd name="T12" fmla="*/ 518 w 1564"/>
                <a:gd name="T13" fmla="*/ 744 h 871"/>
                <a:gd name="T14" fmla="*/ 585 w 1564"/>
                <a:gd name="T15" fmla="*/ 677 h 871"/>
                <a:gd name="T16" fmla="*/ 643 w 1564"/>
                <a:gd name="T17" fmla="*/ 744 h 871"/>
                <a:gd name="T18" fmla="*/ 585 w 1564"/>
                <a:gd name="T19" fmla="*/ 811 h 871"/>
                <a:gd name="T20" fmla="*/ 1563 w 1564"/>
                <a:gd name="T21" fmla="*/ 519 h 871"/>
                <a:gd name="T22" fmla="*/ 1563 w 1564"/>
                <a:gd name="T23" fmla="*/ 652 h 871"/>
                <a:gd name="T24" fmla="*/ 1505 w 1564"/>
                <a:gd name="T25" fmla="*/ 719 h 871"/>
                <a:gd name="T26" fmla="*/ 1429 w 1564"/>
                <a:gd name="T27" fmla="*/ 719 h 871"/>
                <a:gd name="T28" fmla="*/ 1262 w 1564"/>
                <a:gd name="T29" fmla="*/ 569 h 871"/>
                <a:gd name="T30" fmla="*/ 1095 w 1564"/>
                <a:gd name="T31" fmla="*/ 719 h 871"/>
                <a:gd name="T32" fmla="*/ 752 w 1564"/>
                <a:gd name="T33" fmla="*/ 719 h 871"/>
                <a:gd name="T34" fmla="*/ 585 w 1564"/>
                <a:gd name="T35" fmla="*/ 569 h 871"/>
                <a:gd name="T36" fmla="*/ 409 w 1564"/>
                <a:gd name="T37" fmla="*/ 719 h 871"/>
                <a:gd name="T38" fmla="*/ 326 w 1564"/>
                <a:gd name="T39" fmla="*/ 719 h 871"/>
                <a:gd name="T40" fmla="*/ 267 w 1564"/>
                <a:gd name="T41" fmla="*/ 652 h 871"/>
                <a:gd name="T42" fmla="*/ 267 w 1564"/>
                <a:gd name="T43" fmla="*/ 519 h 871"/>
                <a:gd name="T44" fmla="*/ 1563 w 1564"/>
                <a:gd name="T45" fmla="*/ 519 h 871"/>
                <a:gd name="T46" fmla="*/ 1262 w 1564"/>
                <a:gd name="T47" fmla="*/ 610 h 871"/>
                <a:gd name="T48" fmla="*/ 1128 w 1564"/>
                <a:gd name="T49" fmla="*/ 744 h 871"/>
                <a:gd name="T50" fmla="*/ 1262 w 1564"/>
                <a:gd name="T51" fmla="*/ 870 h 871"/>
                <a:gd name="T52" fmla="*/ 1396 w 1564"/>
                <a:gd name="T53" fmla="*/ 744 h 871"/>
                <a:gd name="T54" fmla="*/ 1262 w 1564"/>
                <a:gd name="T55" fmla="*/ 610 h 871"/>
                <a:gd name="T56" fmla="*/ 1262 w 1564"/>
                <a:gd name="T57" fmla="*/ 811 h 871"/>
                <a:gd name="T58" fmla="*/ 1195 w 1564"/>
                <a:gd name="T59" fmla="*/ 744 h 871"/>
                <a:gd name="T60" fmla="*/ 1262 w 1564"/>
                <a:gd name="T61" fmla="*/ 677 h 871"/>
                <a:gd name="T62" fmla="*/ 1329 w 1564"/>
                <a:gd name="T63" fmla="*/ 744 h 871"/>
                <a:gd name="T64" fmla="*/ 1262 w 1564"/>
                <a:gd name="T65" fmla="*/ 811 h 871"/>
                <a:gd name="T66" fmla="*/ 1538 w 1564"/>
                <a:gd name="T67" fmla="*/ 376 h 871"/>
                <a:gd name="T68" fmla="*/ 1295 w 1564"/>
                <a:gd name="T69" fmla="*/ 134 h 871"/>
                <a:gd name="T70" fmla="*/ 1229 w 1564"/>
                <a:gd name="T71" fmla="*/ 109 h 871"/>
                <a:gd name="T72" fmla="*/ 1112 w 1564"/>
                <a:gd name="T73" fmla="*/ 109 h 871"/>
                <a:gd name="T74" fmla="*/ 1112 w 1564"/>
                <a:gd name="T75" fmla="*/ 59 h 871"/>
                <a:gd name="T76" fmla="*/ 1045 w 1564"/>
                <a:gd name="T77" fmla="*/ 0 h 871"/>
                <a:gd name="T78" fmla="*/ 326 w 1564"/>
                <a:gd name="T79" fmla="*/ 0 h 871"/>
                <a:gd name="T80" fmla="*/ 267 w 1564"/>
                <a:gd name="T81" fmla="*/ 59 h 871"/>
                <a:gd name="T82" fmla="*/ 267 w 1564"/>
                <a:gd name="T83" fmla="*/ 75 h 871"/>
                <a:gd name="T84" fmla="*/ 8 w 1564"/>
                <a:gd name="T85" fmla="*/ 101 h 871"/>
                <a:gd name="T86" fmla="*/ 459 w 1564"/>
                <a:gd name="T87" fmla="*/ 159 h 871"/>
                <a:gd name="T88" fmla="*/ 0 w 1564"/>
                <a:gd name="T89" fmla="*/ 209 h 871"/>
                <a:gd name="T90" fmla="*/ 459 w 1564"/>
                <a:gd name="T91" fmla="*/ 268 h 871"/>
                <a:gd name="T92" fmla="*/ 0 w 1564"/>
                <a:gd name="T93" fmla="*/ 309 h 871"/>
                <a:gd name="T94" fmla="*/ 267 w 1564"/>
                <a:gd name="T95" fmla="*/ 360 h 871"/>
                <a:gd name="T96" fmla="*/ 267 w 1564"/>
                <a:gd name="T97" fmla="*/ 485 h 871"/>
                <a:gd name="T98" fmla="*/ 1563 w 1564"/>
                <a:gd name="T99" fmla="*/ 485 h 871"/>
                <a:gd name="T100" fmla="*/ 1563 w 1564"/>
                <a:gd name="T101" fmla="*/ 435 h 871"/>
                <a:gd name="T102" fmla="*/ 1538 w 1564"/>
                <a:gd name="T103" fmla="*/ 376 h 871"/>
                <a:gd name="T104" fmla="*/ 1429 w 1564"/>
                <a:gd name="T105" fmla="*/ 385 h 871"/>
                <a:gd name="T106" fmla="*/ 1195 w 1564"/>
                <a:gd name="T107" fmla="*/ 385 h 871"/>
                <a:gd name="T108" fmla="*/ 1178 w 1564"/>
                <a:gd name="T109" fmla="*/ 376 h 871"/>
                <a:gd name="T110" fmla="*/ 1178 w 1564"/>
                <a:gd name="T111" fmla="*/ 193 h 871"/>
                <a:gd name="T112" fmla="*/ 1195 w 1564"/>
                <a:gd name="T113" fmla="*/ 184 h 871"/>
                <a:gd name="T114" fmla="*/ 1237 w 1564"/>
                <a:gd name="T115" fmla="*/ 184 h 871"/>
                <a:gd name="T116" fmla="*/ 1245 w 1564"/>
                <a:gd name="T117" fmla="*/ 184 h 871"/>
                <a:gd name="T118" fmla="*/ 1438 w 1564"/>
                <a:gd name="T119" fmla="*/ 368 h 871"/>
                <a:gd name="T120" fmla="*/ 1429 w 1564"/>
                <a:gd name="T121" fmla="*/ 385 h 871"/>
                <a:gd name="T122" fmla="*/ 1429 w 1564"/>
                <a:gd name="T123" fmla="*/ 385 h 871"/>
                <a:gd name="T124" fmla="*/ 1429 w 1564"/>
                <a:gd name="T125" fmla="*/ 385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64" h="871">
                  <a:moveTo>
                    <a:pt x="585" y="610"/>
                  </a:moveTo>
                  <a:cubicBezTo>
                    <a:pt x="510" y="610"/>
                    <a:pt x="451" y="669"/>
                    <a:pt x="451" y="744"/>
                  </a:cubicBezTo>
                  <a:cubicBezTo>
                    <a:pt x="451" y="820"/>
                    <a:pt x="510" y="870"/>
                    <a:pt x="585" y="870"/>
                  </a:cubicBezTo>
                  <a:cubicBezTo>
                    <a:pt x="652" y="870"/>
                    <a:pt x="710" y="820"/>
                    <a:pt x="710" y="744"/>
                  </a:cubicBezTo>
                  <a:cubicBezTo>
                    <a:pt x="710" y="669"/>
                    <a:pt x="652" y="610"/>
                    <a:pt x="585" y="610"/>
                  </a:cubicBezTo>
                  <a:close/>
                  <a:moveTo>
                    <a:pt x="585" y="811"/>
                  </a:moveTo>
                  <a:cubicBezTo>
                    <a:pt x="543" y="811"/>
                    <a:pt x="518" y="778"/>
                    <a:pt x="518" y="744"/>
                  </a:cubicBezTo>
                  <a:cubicBezTo>
                    <a:pt x="518" y="711"/>
                    <a:pt x="543" y="677"/>
                    <a:pt x="585" y="677"/>
                  </a:cubicBezTo>
                  <a:cubicBezTo>
                    <a:pt x="618" y="677"/>
                    <a:pt x="643" y="711"/>
                    <a:pt x="643" y="744"/>
                  </a:cubicBezTo>
                  <a:cubicBezTo>
                    <a:pt x="643" y="778"/>
                    <a:pt x="618" y="811"/>
                    <a:pt x="585" y="811"/>
                  </a:cubicBezTo>
                  <a:close/>
                  <a:moveTo>
                    <a:pt x="1563" y="519"/>
                  </a:moveTo>
                  <a:cubicBezTo>
                    <a:pt x="1563" y="652"/>
                    <a:pt x="1563" y="652"/>
                    <a:pt x="1563" y="652"/>
                  </a:cubicBezTo>
                  <a:cubicBezTo>
                    <a:pt x="1563" y="694"/>
                    <a:pt x="1538" y="719"/>
                    <a:pt x="1505" y="719"/>
                  </a:cubicBezTo>
                  <a:cubicBezTo>
                    <a:pt x="1429" y="719"/>
                    <a:pt x="1429" y="719"/>
                    <a:pt x="1429" y="719"/>
                  </a:cubicBezTo>
                  <a:cubicBezTo>
                    <a:pt x="1421" y="636"/>
                    <a:pt x="1346" y="569"/>
                    <a:pt x="1262" y="569"/>
                  </a:cubicBezTo>
                  <a:cubicBezTo>
                    <a:pt x="1178" y="569"/>
                    <a:pt x="1103" y="636"/>
                    <a:pt x="1095" y="719"/>
                  </a:cubicBezTo>
                  <a:cubicBezTo>
                    <a:pt x="752" y="719"/>
                    <a:pt x="752" y="719"/>
                    <a:pt x="752" y="719"/>
                  </a:cubicBezTo>
                  <a:cubicBezTo>
                    <a:pt x="735" y="636"/>
                    <a:pt x="669" y="569"/>
                    <a:pt x="585" y="569"/>
                  </a:cubicBezTo>
                  <a:cubicBezTo>
                    <a:pt x="493" y="569"/>
                    <a:pt x="426" y="636"/>
                    <a:pt x="409" y="719"/>
                  </a:cubicBezTo>
                  <a:cubicBezTo>
                    <a:pt x="326" y="719"/>
                    <a:pt x="326" y="719"/>
                    <a:pt x="326" y="719"/>
                  </a:cubicBezTo>
                  <a:cubicBezTo>
                    <a:pt x="292" y="719"/>
                    <a:pt x="267" y="694"/>
                    <a:pt x="267" y="652"/>
                  </a:cubicBezTo>
                  <a:cubicBezTo>
                    <a:pt x="267" y="519"/>
                    <a:pt x="267" y="519"/>
                    <a:pt x="267" y="519"/>
                  </a:cubicBezTo>
                  <a:lnTo>
                    <a:pt x="1563" y="519"/>
                  </a:lnTo>
                  <a:close/>
                  <a:moveTo>
                    <a:pt x="1262" y="610"/>
                  </a:moveTo>
                  <a:cubicBezTo>
                    <a:pt x="1187" y="610"/>
                    <a:pt x="1128" y="669"/>
                    <a:pt x="1128" y="744"/>
                  </a:cubicBezTo>
                  <a:cubicBezTo>
                    <a:pt x="1128" y="820"/>
                    <a:pt x="1187" y="870"/>
                    <a:pt x="1262" y="870"/>
                  </a:cubicBezTo>
                  <a:cubicBezTo>
                    <a:pt x="1337" y="870"/>
                    <a:pt x="1396" y="820"/>
                    <a:pt x="1396" y="744"/>
                  </a:cubicBezTo>
                  <a:cubicBezTo>
                    <a:pt x="1396" y="669"/>
                    <a:pt x="1337" y="610"/>
                    <a:pt x="1262" y="610"/>
                  </a:cubicBezTo>
                  <a:close/>
                  <a:moveTo>
                    <a:pt x="1262" y="811"/>
                  </a:moveTo>
                  <a:cubicBezTo>
                    <a:pt x="1229" y="811"/>
                    <a:pt x="1195" y="778"/>
                    <a:pt x="1195" y="744"/>
                  </a:cubicBezTo>
                  <a:cubicBezTo>
                    <a:pt x="1195" y="711"/>
                    <a:pt x="1229" y="677"/>
                    <a:pt x="1262" y="677"/>
                  </a:cubicBezTo>
                  <a:cubicBezTo>
                    <a:pt x="1295" y="677"/>
                    <a:pt x="1329" y="711"/>
                    <a:pt x="1329" y="744"/>
                  </a:cubicBezTo>
                  <a:cubicBezTo>
                    <a:pt x="1329" y="778"/>
                    <a:pt x="1295" y="811"/>
                    <a:pt x="1262" y="811"/>
                  </a:cubicBezTo>
                  <a:close/>
                  <a:moveTo>
                    <a:pt x="1538" y="376"/>
                  </a:moveTo>
                  <a:cubicBezTo>
                    <a:pt x="1295" y="134"/>
                    <a:pt x="1295" y="134"/>
                    <a:pt x="1295" y="134"/>
                  </a:cubicBezTo>
                  <a:cubicBezTo>
                    <a:pt x="1279" y="117"/>
                    <a:pt x="1254" y="109"/>
                    <a:pt x="1229" y="109"/>
                  </a:cubicBezTo>
                  <a:cubicBezTo>
                    <a:pt x="1112" y="109"/>
                    <a:pt x="1112" y="109"/>
                    <a:pt x="1112" y="109"/>
                  </a:cubicBezTo>
                  <a:cubicBezTo>
                    <a:pt x="1112" y="59"/>
                    <a:pt x="1112" y="59"/>
                    <a:pt x="1112" y="59"/>
                  </a:cubicBezTo>
                  <a:cubicBezTo>
                    <a:pt x="1112" y="25"/>
                    <a:pt x="1078" y="0"/>
                    <a:pt x="1045" y="0"/>
                  </a:cubicBezTo>
                  <a:cubicBezTo>
                    <a:pt x="326" y="0"/>
                    <a:pt x="326" y="0"/>
                    <a:pt x="326" y="0"/>
                  </a:cubicBezTo>
                  <a:cubicBezTo>
                    <a:pt x="292" y="0"/>
                    <a:pt x="267" y="25"/>
                    <a:pt x="267" y="59"/>
                  </a:cubicBezTo>
                  <a:cubicBezTo>
                    <a:pt x="267" y="75"/>
                    <a:pt x="267" y="75"/>
                    <a:pt x="267" y="75"/>
                  </a:cubicBezTo>
                  <a:cubicBezTo>
                    <a:pt x="8" y="101"/>
                    <a:pt x="8" y="101"/>
                    <a:pt x="8" y="101"/>
                  </a:cubicBezTo>
                  <a:cubicBezTo>
                    <a:pt x="459" y="159"/>
                    <a:pt x="459" y="159"/>
                    <a:pt x="459" y="159"/>
                  </a:cubicBezTo>
                  <a:cubicBezTo>
                    <a:pt x="0" y="209"/>
                    <a:pt x="0" y="209"/>
                    <a:pt x="0" y="209"/>
                  </a:cubicBezTo>
                  <a:cubicBezTo>
                    <a:pt x="459" y="268"/>
                    <a:pt x="459" y="268"/>
                    <a:pt x="459" y="268"/>
                  </a:cubicBezTo>
                  <a:cubicBezTo>
                    <a:pt x="0" y="309"/>
                    <a:pt x="0" y="309"/>
                    <a:pt x="0" y="309"/>
                  </a:cubicBezTo>
                  <a:cubicBezTo>
                    <a:pt x="267" y="360"/>
                    <a:pt x="267" y="360"/>
                    <a:pt x="267" y="360"/>
                  </a:cubicBezTo>
                  <a:cubicBezTo>
                    <a:pt x="267" y="485"/>
                    <a:pt x="267" y="485"/>
                    <a:pt x="267" y="485"/>
                  </a:cubicBezTo>
                  <a:cubicBezTo>
                    <a:pt x="1563" y="485"/>
                    <a:pt x="1563" y="485"/>
                    <a:pt x="1563" y="485"/>
                  </a:cubicBezTo>
                  <a:cubicBezTo>
                    <a:pt x="1563" y="435"/>
                    <a:pt x="1563" y="435"/>
                    <a:pt x="1563" y="435"/>
                  </a:cubicBezTo>
                  <a:cubicBezTo>
                    <a:pt x="1563" y="410"/>
                    <a:pt x="1555" y="393"/>
                    <a:pt x="1538" y="376"/>
                  </a:cubicBezTo>
                  <a:close/>
                  <a:moveTo>
                    <a:pt x="1429" y="385"/>
                  </a:moveTo>
                  <a:cubicBezTo>
                    <a:pt x="1195" y="385"/>
                    <a:pt x="1195" y="385"/>
                    <a:pt x="1195" y="385"/>
                  </a:cubicBezTo>
                  <a:cubicBezTo>
                    <a:pt x="1187" y="385"/>
                    <a:pt x="1178" y="376"/>
                    <a:pt x="1178" y="376"/>
                  </a:cubicBezTo>
                  <a:cubicBezTo>
                    <a:pt x="1178" y="193"/>
                    <a:pt x="1178" y="193"/>
                    <a:pt x="1178" y="193"/>
                  </a:cubicBezTo>
                  <a:cubicBezTo>
                    <a:pt x="1178" y="184"/>
                    <a:pt x="1187" y="184"/>
                    <a:pt x="1195" y="184"/>
                  </a:cubicBezTo>
                  <a:cubicBezTo>
                    <a:pt x="1237" y="184"/>
                    <a:pt x="1237" y="184"/>
                    <a:pt x="1237" y="184"/>
                  </a:cubicBezTo>
                  <a:lnTo>
                    <a:pt x="1245" y="184"/>
                  </a:lnTo>
                  <a:cubicBezTo>
                    <a:pt x="1438" y="368"/>
                    <a:pt x="1438" y="368"/>
                    <a:pt x="1438" y="368"/>
                  </a:cubicBezTo>
                  <a:cubicBezTo>
                    <a:pt x="1446" y="376"/>
                    <a:pt x="1438" y="385"/>
                    <a:pt x="1429" y="385"/>
                  </a:cubicBezTo>
                  <a:close/>
                  <a:moveTo>
                    <a:pt x="1429" y="385"/>
                  </a:moveTo>
                  <a:lnTo>
                    <a:pt x="1429" y="385"/>
                  </a:lnTo>
                  <a:close/>
                </a:path>
              </a:pathLst>
            </a:custGeom>
            <a:solidFill>
              <a:schemeClr val="bg1"/>
            </a:solidFill>
            <a:ln>
              <a:noFill/>
            </a:ln>
            <a:effectLst/>
          </p:spPr>
          <p:txBody>
            <a:bodyPr wrap="none" lIns="174165" tIns="87082" rIns="174165" bIns="87082" anchor="ctr"/>
            <a:lstStyle/>
            <a:p>
              <a:pPr>
                <a:defRPr/>
              </a:pPr>
              <a:endParaRPr lang="en-US" sz="1285" dirty="0">
                <a:ea typeface="宋体" panose="02010600030101010101" pitchFamily="2" charset="-122"/>
              </a:endParaRPr>
            </a:p>
          </p:txBody>
        </p:sp>
      </p:grpSp>
      <p:grpSp>
        <p:nvGrpSpPr>
          <p:cNvPr id="5" name="组合 4"/>
          <p:cNvGrpSpPr/>
          <p:nvPr/>
        </p:nvGrpSpPr>
        <p:grpSpPr>
          <a:xfrm>
            <a:off x="5286722" y="2320426"/>
            <a:ext cx="1209426" cy="1206965"/>
            <a:chOff x="10573442" y="4635752"/>
            <a:chExt cx="2418853" cy="2419482"/>
          </a:xfrm>
        </p:grpSpPr>
        <p:sp>
          <p:nvSpPr>
            <p:cNvPr id="38" name="Oval 21"/>
            <p:cNvSpPr/>
            <p:nvPr/>
          </p:nvSpPr>
          <p:spPr bwMode="auto">
            <a:xfrm>
              <a:off x="10573442" y="4635752"/>
              <a:ext cx="2418853" cy="2419482"/>
            </a:xfrm>
            <a:prstGeom prst="ellipse">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lIns="174165" tIns="87082" rIns="174165" bIns="87082" anchor="ctr"/>
            <a:lstStyle/>
            <a:p>
              <a:pPr algn="ctr">
                <a:defRPr/>
              </a:pPr>
              <a:endParaRPr lang="en-US" sz="1500" b="1" dirty="0"/>
            </a:p>
          </p:txBody>
        </p:sp>
        <p:sp>
          <p:nvSpPr>
            <p:cNvPr id="68" name="Freeform 544"/>
            <p:cNvSpPr>
              <a:spLocks noChangeArrowheads="1"/>
            </p:cNvSpPr>
            <p:nvPr/>
          </p:nvSpPr>
          <p:spPr bwMode="auto">
            <a:xfrm>
              <a:off x="11233297" y="5223021"/>
              <a:ext cx="1099151" cy="1163571"/>
            </a:xfrm>
            <a:custGeom>
              <a:avLst/>
              <a:gdLst>
                <a:gd name="T0" fmla="*/ 995 w 1588"/>
                <a:gd name="T1" fmla="*/ 870 h 1682"/>
                <a:gd name="T2" fmla="*/ 1078 w 1588"/>
                <a:gd name="T3" fmla="*/ 753 h 1682"/>
                <a:gd name="T4" fmla="*/ 1463 w 1588"/>
                <a:gd name="T5" fmla="*/ 661 h 1682"/>
                <a:gd name="T6" fmla="*/ 1546 w 1588"/>
                <a:gd name="T7" fmla="*/ 352 h 1682"/>
                <a:gd name="T8" fmla="*/ 1346 w 1588"/>
                <a:gd name="T9" fmla="*/ 527 h 1682"/>
                <a:gd name="T10" fmla="*/ 1120 w 1588"/>
                <a:gd name="T11" fmla="*/ 310 h 1682"/>
                <a:gd name="T12" fmla="*/ 1296 w 1588"/>
                <a:gd name="T13" fmla="*/ 101 h 1682"/>
                <a:gd name="T14" fmla="*/ 995 w 1588"/>
                <a:gd name="T15" fmla="*/ 184 h 1682"/>
                <a:gd name="T16" fmla="*/ 894 w 1588"/>
                <a:gd name="T17" fmla="*/ 577 h 1682"/>
                <a:gd name="T18" fmla="*/ 501 w 1588"/>
                <a:gd name="T19" fmla="*/ 452 h 1682"/>
                <a:gd name="T20" fmla="*/ 501 w 1588"/>
                <a:gd name="T21" fmla="*/ 427 h 1682"/>
                <a:gd name="T22" fmla="*/ 493 w 1588"/>
                <a:gd name="T23" fmla="*/ 0 h 1682"/>
                <a:gd name="T24" fmla="*/ 250 w 1588"/>
                <a:gd name="T25" fmla="*/ 285 h 1682"/>
                <a:gd name="T26" fmla="*/ 175 w 1588"/>
                <a:gd name="T27" fmla="*/ 393 h 1682"/>
                <a:gd name="T28" fmla="*/ 150 w 1588"/>
                <a:gd name="T29" fmla="*/ 427 h 1682"/>
                <a:gd name="T30" fmla="*/ 117 w 1588"/>
                <a:gd name="T31" fmla="*/ 477 h 1682"/>
                <a:gd name="T32" fmla="*/ 100 w 1588"/>
                <a:gd name="T33" fmla="*/ 502 h 1682"/>
                <a:gd name="T34" fmla="*/ 66 w 1588"/>
                <a:gd name="T35" fmla="*/ 586 h 1682"/>
                <a:gd name="T36" fmla="*/ 58 w 1588"/>
                <a:gd name="T37" fmla="*/ 611 h 1682"/>
                <a:gd name="T38" fmla="*/ 50 w 1588"/>
                <a:gd name="T39" fmla="*/ 678 h 1682"/>
                <a:gd name="T40" fmla="*/ 41 w 1588"/>
                <a:gd name="T41" fmla="*/ 728 h 1682"/>
                <a:gd name="T42" fmla="*/ 41 w 1588"/>
                <a:gd name="T43" fmla="*/ 744 h 1682"/>
                <a:gd name="T44" fmla="*/ 50 w 1588"/>
                <a:gd name="T45" fmla="*/ 778 h 1682"/>
                <a:gd name="T46" fmla="*/ 58 w 1588"/>
                <a:gd name="T47" fmla="*/ 811 h 1682"/>
                <a:gd name="T48" fmla="*/ 100 w 1588"/>
                <a:gd name="T49" fmla="*/ 878 h 1682"/>
                <a:gd name="T50" fmla="*/ 125 w 1588"/>
                <a:gd name="T51" fmla="*/ 853 h 1682"/>
                <a:gd name="T52" fmla="*/ 133 w 1588"/>
                <a:gd name="T53" fmla="*/ 795 h 1682"/>
                <a:gd name="T54" fmla="*/ 142 w 1588"/>
                <a:gd name="T55" fmla="*/ 770 h 1682"/>
                <a:gd name="T56" fmla="*/ 150 w 1588"/>
                <a:gd name="T57" fmla="*/ 753 h 1682"/>
                <a:gd name="T58" fmla="*/ 167 w 1588"/>
                <a:gd name="T59" fmla="*/ 720 h 1682"/>
                <a:gd name="T60" fmla="*/ 183 w 1588"/>
                <a:gd name="T61" fmla="*/ 694 h 1682"/>
                <a:gd name="T62" fmla="*/ 200 w 1588"/>
                <a:gd name="T63" fmla="*/ 669 h 1682"/>
                <a:gd name="T64" fmla="*/ 225 w 1588"/>
                <a:gd name="T65" fmla="*/ 644 h 1682"/>
                <a:gd name="T66" fmla="*/ 250 w 1588"/>
                <a:gd name="T67" fmla="*/ 619 h 1682"/>
                <a:gd name="T68" fmla="*/ 267 w 1588"/>
                <a:gd name="T69" fmla="*/ 611 h 1682"/>
                <a:gd name="T70" fmla="*/ 301 w 1588"/>
                <a:gd name="T71" fmla="*/ 594 h 1682"/>
                <a:gd name="T72" fmla="*/ 326 w 1588"/>
                <a:gd name="T73" fmla="*/ 577 h 1682"/>
                <a:gd name="T74" fmla="*/ 342 w 1588"/>
                <a:gd name="T75" fmla="*/ 569 h 1682"/>
                <a:gd name="T76" fmla="*/ 359 w 1588"/>
                <a:gd name="T77" fmla="*/ 586 h 1682"/>
                <a:gd name="T78" fmla="*/ 75 w 1588"/>
                <a:gd name="T79" fmla="*/ 1363 h 1682"/>
                <a:gd name="T80" fmla="*/ 292 w 1588"/>
                <a:gd name="T81" fmla="*/ 1581 h 1682"/>
                <a:gd name="T82" fmla="*/ 777 w 1588"/>
                <a:gd name="T83" fmla="*/ 1087 h 1682"/>
                <a:gd name="T84" fmla="*/ 1530 w 1588"/>
                <a:gd name="T85" fmla="*/ 1623 h 1682"/>
                <a:gd name="T86" fmla="*/ 217 w 1588"/>
                <a:gd name="T87" fmla="*/ 1522 h 1682"/>
                <a:gd name="T88" fmla="*/ 133 w 1588"/>
                <a:gd name="T89" fmla="*/ 1438 h 1682"/>
                <a:gd name="T90" fmla="*/ 217 w 1588"/>
                <a:gd name="T91" fmla="*/ 1522 h 1682"/>
                <a:gd name="T92" fmla="*/ 217 w 1588"/>
                <a:gd name="T93" fmla="*/ 1522 h 1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88" h="1682">
                  <a:moveTo>
                    <a:pt x="1530" y="1405"/>
                  </a:moveTo>
                  <a:cubicBezTo>
                    <a:pt x="995" y="870"/>
                    <a:pt x="995" y="870"/>
                    <a:pt x="995" y="870"/>
                  </a:cubicBezTo>
                  <a:cubicBezTo>
                    <a:pt x="995" y="862"/>
                    <a:pt x="986" y="862"/>
                    <a:pt x="978" y="853"/>
                  </a:cubicBezTo>
                  <a:cubicBezTo>
                    <a:pt x="1078" y="753"/>
                    <a:pt x="1078" y="753"/>
                    <a:pt x="1078" y="753"/>
                  </a:cubicBezTo>
                  <a:cubicBezTo>
                    <a:pt x="1078" y="753"/>
                    <a:pt x="1086" y="744"/>
                    <a:pt x="1086" y="736"/>
                  </a:cubicBezTo>
                  <a:cubicBezTo>
                    <a:pt x="1212" y="786"/>
                    <a:pt x="1362" y="761"/>
                    <a:pt x="1463" y="661"/>
                  </a:cubicBezTo>
                  <a:cubicBezTo>
                    <a:pt x="1538" y="586"/>
                    <a:pt x="1570" y="485"/>
                    <a:pt x="1562" y="377"/>
                  </a:cubicBezTo>
                  <a:cubicBezTo>
                    <a:pt x="1562" y="368"/>
                    <a:pt x="1554" y="352"/>
                    <a:pt x="1546" y="352"/>
                  </a:cubicBezTo>
                  <a:cubicBezTo>
                    <a:pt x="1538" y="352"/>
                    <a:pt x="1521" y="352"/>
                    <a:pt x="1513" y="360"/>
                  </a:cubicBezTo>
                  <a:cubicBezTo>
                    <a:pt x="1346" y="527"/>
                    <a:pt x="1346" y="527"/>
                    <a:pt x="1346" y="527"/>
                  </a:cubicBezTo>
                  <a:cubicBezTo>
                    <a:pt x="1170" y="485"/>
                    <a:pt x="1170" y="485"/>
                    <a:pt x="1170" y="485"/>
                  </a:cubicBezTo>
                  <a:cubicBezTo>
                    <a:pt x="1120" y="310"/>
                    <a:pt x="1120" y="310"/>
                    <a:pt x="1120" y="310"/>
                  </a:cubicBezTo>
                  <a:cubicBezTo>
                    <a:pt x="1287" y="134"/>
                    <a:pt x="1287" y="134"/>
                    <a:pt x="1287" y="134"/>
                  </a:cubicBezTo>
                  <a:cubicBezTo>
                    <a:pt x="1296" y="126"/>
                    <a:pt x="1304" y="118"/>
                    <a:pt x="1296" y="101"/>
                  </a:cubicBezTo>
                  <a:cubicBezTo>
                    <a:pt x="1296" y="92"/>
                    <a:pt x="1287" y="84"/>
                    <a:pt x="1270" y="84"/>
                  </a:cubicBezTo>
                  <a:cubicBezTo>
                    <a:pt x="1170" y="76"/>
                    <a:pt x="1061" y="109"/>
                    <a:pt x="995" y="184"/>
                  </a:cubicBezTo>
                  <a:cubicBezTo>
                    <a:pt x="886" y="285"/>
                    <a:pt x="861" y="435"/>
                    <a:pt x="911" y="561"/>
                  </a:cubicBezTo>
                  <a:cubicBezTo>
                    <a:pt x="903" y="569"/>
                    <a:pt x="903" y="569"/>
                    <a:pt x="894" y="577"/>
                  </a:cubicBezTo>
                  <a:cubicBezTo>
                    <a:pt x="752" y="711"/>
                    <a:pt x="752" y="711"/>
                    <a:pt x="752" y="711"/>
                  </a:cubicBezTo>
                  <a:cubicBezTo>
                    <a:pt x="501" y="452"/>
                    <a:pt x="501" y="452"/>
                    <a:pt x="501" y="452"/>
                  </a:cubicBezTo>
                  <a:cubicBezTo>
                    <a:pt x="493" y="452"/>
                    <a:pt x="493" y="443"/>
                    <a:pt x="484" y="443"/>
                  </a:cubicBezTo>
                  <a:cubicBezTo>
                    <a:pt x="493" y="435"/>
                    <a:pt x="493" y="435"/>
                    <a:pt x="501" y="427"/>
                  </a:cubicBezTo>
                  <a:cubicBezTo>
                    <a:pt x="551" y="435"/>
                    <a:pt x="652" y="335"/>
                    <a:pt x="735" y="251"/>
                  </a:cubicBezTo>
                  <a:cubicBezTo>
                    <a:pt x="493" y="0"/>
                    <a:pt x="493" y="0"/>
                    <a:pt x="493" y="0"/>
                  </a:cubicBezTo>
                  <a:cubicBezTo>
                    <a:pt x="376" y="109"/>
                    <a:pt x="301" y="184"/>
                    <a:pt x="309" y="243"/>
                  </a:cubicBezTo>
                  <a:cubicBezTo>
                    <a:pt x="284" y="251"/>
                    <a:pt x="259" y="268"/>
                    <a:pt x="250" y="285"/>
                  </a:cubicBezTo>
                  <a:cubicBezTo>
                    <a:pt x="209" y="318"/>
                    <a:pt x="209" y="318"/>
                    <a:pt x="209" y="318"/>
                  </a:cubicBezTo>
                  <a:cubicBezTo>
                    <a:pt x="192" y="343"/>
                    <a:pt x="175" y="368"/>
                    <a:pt x="175" y="393"/>
                  </a:cubicBezTo>
                  <a:cubicBezTo>
                    <a:pt x="167" y="402"/>
                    <a:pt x="167" y="402"/>
                    <a:pt x="159" y="410"/>
                  </a:cubicBezTo>
                  <a:cubicBezTo>
                    <a:pt x="150" y="427"/>
                    <a:pt x="150" y="427"/>
                    <a:pt x="150" y="427"/>
                  </a:cubicBezTo>
                  <a:cubicBezTo>
                    <a:pt x="133" y="443"/>
                    <a:pt x="133" y="443"/>
                    <a:pt x="133" y="443"/>
                  </a:cubicBezTo>
                  <a:cubicBezTo>
                    <a:pt x="125" y="452"/>
                    <a:pt x="125" y="469"/>
                    <a:pt x="117" y="477"/>
                  </a:cubicBezTo>
                  <a:lnTo>
                    <a:pt x="108" y="485"/>
                  </a:lnTo>
                  <a:cubicBezTo>
                    <a:pt x="100" y="502"/>
                    <a:pt x="100" y="502"/>
                    <a:pt x="100" y="502"/>
                  </a:cubicBezTo>
                  <a:cubicBezTo>
                    <a:pt x="100" y="510"/>
                    <a:pt x="91" y="519"/>
                    <a:pt x="83" y="536"/>
                  </a:cubicBezTo>
                  <a:cubicBezTo>
                    <a:pt x="75" y="552"/>
                    <a:pt x="66" y="569"/>
                    <a:pt x="66" y="586"/>
                  </a:cubicBezTo>
                  <a:cubicBezTo>
                    <a:pt x="66" y="594"/>
                    <a:pt x="66" y="594"/>
                    <a:pt x="66" y="594"/>
                  </a:cubicBezTo>
                  <a:cubicBezTo>
                    <a:pt x="58" y="602"/>
                    <a:pt x="58" y="602"/>
                    <a:pt x="58" y="611"/>
                  </a:cubicBezTo>
                  <a:cubicBezTo>
                    <a:pt x="50" y="636"/>
                    <a:pt x="50" y="636"/>
                    <a:pt x="50" y="636"/>
                  </a:cubicBezTo>
                  <a:cubicBezTo>
                    <a:pt x="50" y="653"/>
                    <a:pt x="50" y="669"/>
                    <a:pt x="50" y="678"/>
                  </a:cubicBezTo>
                  <a:cubicBezTo>
                    <a:pt x="50" y="686"/>
                    <a:pt x="50" y="686"/>
                    <a:pt x="50" y="686"/>
                  </a:cubicBezTo>
                  <a:cubicBezTo>
                    <a:pt x="41" y="703"/>
                    <a:pt x="41" y="711"/>
                    <a:pt x="41" y="728"/>
                  </a:cubicBezTo>
                  <a:lnTo>
                    <a:pt x="41" y="736"/>
                  </a:lnTo>
                  <a:lnTo>
                    <a:pt x="41" y="744"/>
                  </a:lnTo>
                  <a:cubicBezTo>
                    <a:pt x="50" y="744"/>
                    <a:pt x="50" y="753"/>
                    <a:pt x="50" y="761"/>
                  </a:cubicBezTo>
                  <a:cubicBezTo>
                    <a:pt x="50" y="778"/>
                    <a:pt x="50" y="778"/>
                    <a:pt x="50" y="778"/>
                  </a:cubicBezTo>
                  <a:cubicBezTo>
                    <a:pt x="50" y="786"/>
                    <a:pt x="50" y="786"/>
                    <a:pt x="50" y="786"/>
                  </a:cubicBezTo>
                  <a:cubicBezTo>
                    <a:pt x="50" y="795"/>
                    <a:pt x="50" y="803"/>
                    <a:pt x="58" y="811"/>
                  </a:cubicBezTo>
                  <a:cubicBezTo>
                    <a:pt x="66" y="853"/>
                    <a:pt x="66" y="853"/>
                    <a:pt x="66" y="853"/>
                  </a:cubicBezTo>
                  <a:cubicBezTo>
                    <a:pt x="75" y="870"/>
                    <a:pt x="83" y="878"/>
                    <a:pt x="100" y="878"/>
                  </a:cubicBezTo>
                  <a:cubicBezTo>
                    <a:pt x="108" y="878"/>
                    <a:pt x="117" y="870"/>
                    <a:pt x="117" y="870"/>
                  </a:cubicBezTo>
                  <a:cubicBezTo>
                    <a:pt x="125" y="862"/>
                    <a:pt x="125" y="862"/>
                    <a:pt x="125" y="853"/>
                  </a:cubicBezTo>
                  <a:cubicBezTo>
                    <a:pt x="133" y="811"/>
                    <a:pt x="133" y="811"/>
                    <a:pt x="133" y="811"/>
                  </a:cubicBezTo>
                  <a:cubicBezTo>
                    <a:pt x="133" y="803"/>
                    <a:pt x="133" y="803"/>
                    <a:pt x="133" y="795"/>
                  </a:cubicBezTo>
                  <a:cubicBezTo>
                    <a:pt x="133" y="786"/>
                    <a:pt x="142" y="786"/>
                    <a:pt x="142" y="786"/>
                  </a:cubicBezTo>
                  <a:cubicBezTo>
                    <a:pt x="142" y="770"/>
                    <a:pt x="142" y="770"/>
                    <a:pt x="142" y="770"/>
                  </a:cubicBezTo>
                  <a:cubicBezTo>
                    <a:pt x="142" y="761"/>
                    <a:pt x="142" y="761"/>
                    <a:pt x="150" y="761"/>
                  </a:cubicBezTo>
                  <a:lnTo>
                    <a:pt x="150" y="753"/>
                  </a:lnTo>
                  <a:lnTo>
                    <a:pt x="150" y="744"/>
                  </a:lnTo>
                  <a:cubicBezTo>
                    <a:pt x="159" y="736"/>
                    <a:pt x="159" y="728"/>
                    <a:pt x="167" y="720"/>
                  </a:cubicBezTo>
                  <a:lnTo>
                    <a:pt x="167" y="711"/>
                  </a:lnTo>
                  <a:cubicBezTo>
                    <a:pt x="175" y="703"/>
                    <a:pt x="175" y="703"/>
                    <a:pt x="183" y="694"/>
                  </a:cubicBezTo>
                  <a:cubicBezTo>
                    <a:pt x="192" y="678"/>
                    <a:pt x="192" y="678"/>
                    <a:pt x="192" y="678"/>
                  </a:cubicBezTo>
                  <a:lnTo>
                    <a:pt x="200" y="669"/>
                  </a:lnTo>
                  <a:cubicBezTo>
                    <a:pt x="200" y="669"/>
                    <a:pt x="200" y="661"/>
                    <a:pt x="209" y="661"/>
                  </a:cubicBezTo>
                  <a:cubicBezTo>
                    <a:pt x="209" y="653"/>
                    <a:pt x="217" y="644"/>
                    <a:pt x="225" y="644"/>
                  </a:cubicBezTo>
                  <a:cubicBezTo>
                    <a:pt x="234" y="636"/>
                    <a:pt x="234" y="636"/>
                    <a:pt x="234" y="636"/>
                  </a:cubicBezTo>
                  <a:cubicBezTo>
                    <a:pt x="234" y="636"/>
                    <a:pt x="242" y="628"/>
                    <a:pt x="250" y="619"/>
                  </a:cubicBezTo>
                  <a:lnTo>
                    <a:pt x="259" y="619"/>
                  </a:lnTo>
                  <a:cubicBezTo>
                    <a:pt x="259" y="611"/>
                    <a:pt x="267" y="611"/>
                    <a:pt x="267" y="611"/>
                  </a:cubicBezTo>
                  <a:cubicBezTo>
                    <a:pt x="275" y="602"/>
                    <a:pt x="275" y="602"/>
                    <a:pt x="284" y="602"/>
                  </a:cubicBezTo>
                  <a:cubicBezTo>
                    <a:pt x="301" y="594"/>
                    <a:pt x="301" y="594"/>
                    <a:pt x="301" y="594"/>
                  </a:cubicBezTo>
                  <a:cubicBezTo>
                    <a:pt x="309" y="586"/>
                    <a:pt x="309" y="586"/>
                    <a:pt x="309" y="586"/>
                  </a:cubicBezTo>
                  <a:cubicBezTo>
                    <a:pt x="317" y="586"/>
                    <a:pt x="317" y="586"/>
                    <a:pt x="326" y="577"/>
                  </a:cubicBezTo>
                  <a:lnTo>
                    <a:pt x="334" y="577"/>
                  </a:lnTo>
                  <a:cubicBezTo>
                    <a:pt x="342" y="577"/>
                    <a:pt x="342" y="569"/>
                    <a:pt x="342" y="569"/>
                  </a:cubicBezTo>
                  <a:cubicBezTo>
                    <a:pt x="351" y="569"/>
                    <a:pt x="351" y="569"/>
                    <a:pt x="351" y="569"/>
                  </a:cubicBezTo>
                  <a:cubicBezTo>
                    <a:pt x="351" y="577"/>
                    <a:pt x="359" y="586"/>
                    <a:pt x="359" y="586"/>
                  </a:cubicBezTo>
                  <a:cubicBezTo>
                    <a:pt x="618" y="845"/>
                    <a:pt x="618" y="845"/>
                    <a:pt x="618" y="845"/>
                  </a:cubicBezTo>
                  <a:cubicBezTo>
                    <a:pt x="75" y="1363"/>
                    <a:pt x="75" y="1363"/>
                    <a:pt x="75" y="1363"/>
                  </a:cubicBezTo>
                  <a:cubicBezTo>
                    <a:pt x="8" y="1430"/>
                    <a:pt x="0" y="1531"/>
                    <a:pt x="66" y="1597"/>
                  </a:cubicBezTo>
                  <a:cubicBezTo>
                    <a:pt x="133" y="1664"/>
                    <a:pt x="225" y="1647"/>
                    <a:pt x="292" y="1581"/>
                  </a:cubicBezTo>
                  <a:cubicBezTo>
                    <a:pt x="769" y="1079"/>
                    <a:pt x="769" y="1079"/>
                    <a:pt x="769" y="1079"/>
                  </a:cubicBezTo>
                  <a:cubicBezTo>
                    <a:pt x="769" y="1079"/>
                    <a:pt x="777" y="1079"/>
                    <a:pt x="777" y="1087"/>
                  </a:cubicBezTo>
                  <a:cubicBezTo>
                    <a:pt x="1312" y="1623"/>
                    <a:pt x="1312" y="1623"/>
                    <a:pt x="1312" y="1623"/>
                  </a:cubicBezTo>
                  <a:cubicBezTo>
                    <a:pt x="1371" y="1681"/>
                    <a:pt x="1471" y="1681"/>
                    <a:pt x="1530" y="1623"/>
                  </a:cubicBezTo>
                  <a:cubicBezTo>
                    <a:pt x="1587" y="1564"/>
                    <a:pt x="1587" y="1464"/>
                    <a:pt x="1530" y="1405"/>
                  </a:cubicBezTo>
                  <a:close/>
                  <a:moveTo>
                    <a:pt x="217" y="1522"/>
                  </a:moveTo>
                  <a:cubicBezTo>
                    <a:pt x="192" y="1547"/>
                    <a:pt x="159" y="1547"/>
                    <a:pt x="133" y="1522"/>
                  </a:cubicBezTo>
                  <a:cubicBezTo>
                    <a:pt x="108" y="1497"/>
                    <a:pt x="108" y="1455"/>
                    <a:pt x="133" y="1438"/>
                  </a:cubicBezTo>
                  <a:cubicBezTo>
                    <a:pt x="159" y="1413"/>
                    <a:pt x="192" y="1413"/>
                    <a:pt x="217" y="1438"/>
                  </a:cubicBezTo>
                  <a:cubicBezTo>
                    <a:pt x="242" y="1455"/>
                    <a:pt x="242" y="1497"/>
                    <a:pt x="217" y="1522"/>
                  </a:cubicBezTo>
                  <a:close/>
                  <a:moveTo>
                    <a:pt x="217" y="1522"/>
                  </a:moveTo>
                  <a:lnTo>
                    <a:pt x="217" y="1522"/>
                  </a:lnTo>
                  <a:close/>
                </a:path>
              </a:pathLst>
            </a:custGeom>
            <a:solidFill>
              <a:schemeClr val="bg1"/>
            </a:solidFill>
            <a:ln>
              <a:noFill/>
            </a:ln>
            <a:effectLst/>
          </p:spPr>
          <p:txBody>
            <a:bodyPr wrap="none" lIns="174165" tIns="87082" rIns="174165" bIns="87082" anchor="ctr"/>
            <a:lstStyle/>
            <a:p>
              <a:pPr>
                <a:defRPr/>
              </a:pPr>
              <a:endParaRPr lang="en-US" sz="1285" dirty="0">
                <a:ea typeface="宋体" panose="02010600030101010101" pitchFamily="2" charset="-122"/>
              </a:endParaRPr>
            </a:p>
          </p:txBody>
        </p:sp>
      </p:grpSp>
      <p:grpSp>
        <p:nvGrpSpPr>
          <p:cNvPr id="3" name="组合 2"/>
          <p:cNvGrpSpPr/>
          <p:nvPr/>
        </p:nvGrpSpPr>
        <p:grpSpPr>
          <a:xfrm>
            <a:off x="3287128" y="2348292"/>
            <a:ext cx="1209426" cy="1206965"/>
            <a:chOff x="6574255" y="4691612"/>
            <a:chExt cx="2418853" cy="2419482"/>
          </a:xfrm>
        </p:grpSpPr>
        <p:sp>
          <p:nvSpPr>
            <p:cNvPr id="32" name="Oval 15"/>
            <p:cNvSpPr/>
            <p:nvPr/>
          </p:nvSpPr>
          <p:spPr bwMode="auto">
            <a:xfrm>
              <a:off x="6574255" y="4691612"/>
              <a:ext cx="2418853" cy="2419482"/>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lIns="174165" tIns="87082" rIns="174165" bIns="87082" anchor="ctr"/>
            <a:lstStyle/>
            <a:p>
              <a:pPr algn="ctr">
                <a:defRPr/>
              </a:pPr>
              <a:endParaRPr lang="en-US" sz="1500" b="1" dirty="0"/>
            </a:p>
          </p:txBody>
        </p:sp>
        <p:sp>
          <p:nvSpPr>
            <p:cNvPr id="69" name="Freeform 325"/>
            <p:cNvSpPr>
              <a:spLocks noChangeArrowheads="1"/>
            </p:cNvSpPr>
            <p:nvPr/>
          </p:nvSpPr>
          <p:spPr bwMode="auto">
            <a:xfrm>
              <a:off x="7289996" y="5218809"/>
              <a:ext cx="948656" cy="1277215"/>
            </a:xfrm>
            <a:custGeom>
              <a:avLst/>
              <a:gdLst>
                <a:gd name="T0" fmla="*/ 694 w 1046"/>
                <a:gd name="T1" fmla="*/ 1053 h 1405"/>
                <a:gd name="T2" fmla="*/ 176 w 1046"/>
                <a:gd name="T3" fmla="*/ 526 h 1405"/>
                <a:gd name="T4" fmla="*/ 870 w 1046"/>
                <a:gd name="T5" fmla="*/ 526 h 1405"/>
                <a:gd name="T6" fmla="*/ 393 w 1046"/>
                <a:gd name="T7" fmla="*/ 1229 h 1405"/>
                <a:gd name="T8" fmla="*/ 393 w 1046"/>
                <a:gd name="T9" fmla="*/ 1321 h 1405"/>
                <a:gd name="T10" fmla="*/ 519 w 1046"/>
                <a:gd name="T11" fmla="*/ 1404 h 1405"/>
                <a:gd name="T12" fmla="*/ 652 w 1046"/>
                <a:gd name="T13" fmla="*/ 1321 h 1405"/>
                <a:gd name="T14" fmla="*/ 652 w 1046"/>
                <a:gd name="T15" fmla="*/ 1229 h 1405"/>
                <a:gd name="T16" fmla="*/ 393 w 1046"/>
                <a:gd name="T17" fmla="*/ 1095 h 1405"/>
                <a:gd name="T18" fmla="*/ 393 w 1046"/>
                <a:gd name="T19" fmla="*/ 1187 h 1405"/>
                <a:gd name="T20" fmla="*/ 694 w 1046"/>
                <a:gd name="T21" fmla="*/ 1145 h 1405"/>
                <a:gd name="T22" fmla="*/ 42 w 1046"/>
                <a:gd name="T23" fmla="*/ 301 h 1405"/>
                <a:gd name="T24" fmla="*/ 168 w 1046"/>
                <a:gd name="T25" fmla="*/ 275 h 1405"/>
                <a:gd name="T26" fmla="*/ 42 w 1046"/>
                <a:gd name="T27" fmla="*/ 301 h 1405"/>
                <a:gd name="T28" fmla="*/ 569 w 1046"/>
                <a:gd name="T29" fmla="*/ 0 h 1405"/>
                <a:gd name="T30" fmla="*/ 477 w 1046"/>
                <a:gd name="T31" fmla="*/ 92 h 1405"/>
                <a:gd name="T32" fmla="*/ 569 w 1046"/>
                <a:gd name="T33" fmla="*/ 92 h 1405"/>
                <a:gd name="T34" fmla="*/ 301 w 1046"/>
                <a:gd name="T35" fmla="*/ 50 h 1405"/>
                <a:gd name="T36" fmla="*/ 268 w 1046"/>
                <a:gd name="T37" fmla="*/ 175 h 1405"/>
                <a:gd name="T38" fmla="*/ 1004 w 1046"/>
                <a:gd name="T39" fmla="*/ 301 h 1405"/>
                <a:gd name="T40" fmla="*/ 878 w 1046"/>
                <a:gd name="T41" fmla="*/ 275 h 1405"/>
                <a:gd name="T42" fmla="*/ 1004 w 1046"/>
                <a:gd name="T43" fmla="*/ 301 h 1405"/>
                <a:gd name="T44" fmla="*/ 744 w 1046"/>
                <a:gd name="T45" fmla="*/ 50 h 1405"/>
                <a:gd name="T46" fmla="*/ 778 w 1046"/>
                <a:gd name="T47" fmla="*/ 175 h 1405"/>
                <a:gd name="T48" fmla="*/ 84 w 1046"/>
                <a:gd name="T49" fmla="*/ 526 h 1405"/>
                <a:gd name="T50" fmla="*/ 0 w 1046"/>
                <a:gd name="T51" fmla="*/ 485 h 1405"/>
                <a:gd name="T52" fmla="*/ 92 w 1046"/>
                <a:gd name="T53" fmla="*/ 568 h 1405"/>
                <a:gd name="T54" fmla="*/ 953 w 1046"/>
                <a:gd name="T55" fmla="*/ 485 h 1405"/>
                <a:gd name="T56" fmla="*/ 953 w 1046"/>
                <a:gd name="T57" fmla="*/ 568 h 1405"/>
                <a:gd name="T58" fmla="*/ 1045 w 1046"/>
                <a:gd name="T59" fmla="*/ 485 h 1405"/>
                <a:gd name="T60" fmla="*/ 886 w 1046"/>
                <a:gd name="T61" fmla="*/ 786 h 1405"/>
                <a:gd name="T62" fmla="*/ 1004 w 1046"/>
                <a:gd name="T63" fmla="*/ 752 h 1405"/>
                <a:gd name="T64" fmla="*/ 886 w 1046"/>
                <a:gd name="T65" fmla="*/ 786 h 1405"/>
                <a:gd name="T66" fmla="*/ 92 w 1046"/>
                <a:gd name="T67" fmla="*/ 827 h 1405"/>
                <a:gd name="T68" fmla="*/ 126 w 1046"/>
                <a:gd name="T69" fmla="*/ 710 h 1405"/>
                <a:gd name="T70" fmla="*/ 42 w 1046"/>
                <a:gd name="T71" fmla="*/ 752 h 1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46" h="1405">
                  <a:moveTo>
                    <a:pt x="870" y="526"/>
                  </a:moveTo>
                  <a:cubicBezTo>
                    <a:pt x="870" y="702"/>
                    <a:pt x="694" y="877"/>
                    <a:pt x="694" y="1053"/>
                  </a:cubicBezTo>
                  <a:cubicBezTo>
                    <a:pt x="343" y="1053"/>
                    <a:pt x="343" y="1053"/>
                    <a:pt x="343" y="1053"/>
                  </a:cubicBezTo>
                  <a:cubicBezTo>
                    <a:pt x="343" y="877"/>
                    <a:pt x="176" y="702"/>
                    <a:pt x="176" y="526"/>
                  </a:cubicBezTo>
                  <a:cubicBezTo>
                    <a:pt x="176" y="334"/>
                    <a:pt x="326" y="175"/>
                    <a:pt x="519" y="175"/>
                  </a:cubicBezTo>
                  <a:cubicBezTo>
                    <a:pt x="719" y="175"/>
                    <a:pt x="870" y="334"/>
                    <a:pt x="870" y="526"/>
                  </a:cubicBezTo>
                  <a:close/>
                  <a:moveTo>
                    <a:pt x="652" y="1229"/>
                  </a:moveTo>
                  <a:cubicBezTo>
                    <a:pt x="393" y="1229"/>
                    <a:pt x="393" y="1229"/>
                    <a:pt x="393" y="1229"/>
                  </a:cubicBezTo>
                  <a:cubicBezTo>
                    <a:pt x="368" y="1229"/>
                    <a:pt x="343" y="1245"/>
                    <a:pt x="343" y="1270"/>
                  </a:cubicBezTo>
                  <a:cubicBezTo>
                    <a:pt x="343" y="1296"/>
                    <a:pt x="368" y="1321"/>
                    <a:pt x="393" y="1321"/>
                  </a:cubicBezTo>
                  <a:cubicBezTo>
                    <a:pt x="402" y="1321"/>
                    <a:pt x="402" y="1321"/>
                    <a:pt x="402" y="1321"/>
                  </a:cubicBezTo>
                  <a:cubicBezTo>
                    <a:pt x="418" y="1371"/>
                    <a:pt x="469" y="1404"/>
                    <a:pt x="519" y="1404"/>
                  </a:cubicBezTo>
                  <a:cubicBezTo>
                    <a:pt x="577" y="1404"/>
                    <a:pt x="627" y="1371"/>
                    <a:pt x="644" y="1321"/>
                  </a:cubicBezTo>
                  <a:cubicBezTo>
                    <a:pt x="652" y="1321"/>
                    <a:pt x="652" y="1321"/>
                    <a:pt x="652" y="1321"/>
                  </a:cubicBezTo>
                  <a:cubicBezTo>
                    <a:pt x="677" y="1321"/>
                    <a:pt x="694" y="1296"/>
                    <a:pt x="694" y="1270"/>
                  </a:cubicBezTo>
                  <a:cubicBezTo>
                    <a:pt x="694" y="1245"/>
                    <a:pt x="677" y="1229"/>
                    <a:pt x="652" y="1229"/>
                  </a:cubicBezTo>
                  <a:close/>
                  <a:moveTo>
                    <a:pt x="652" y="1095"/>
                  </a:moveTo>
                  <a:cubicBezTo>
                    <a:pt x="393" y="1095"/>
                    <a:pt x="393" y="1095"/>
                    <a:pt x="393" y="1095"/>
                  </a:cubicBezTo>
                  <a:cubicBezTo>
                    <a:pt x="368" y="1095"/>
                    <a:pt x="343" y="1120"/>
                    <a:pt x="343" y="1145"/>
                  </a:cubicBezTo>
                  <a:cubicBezTo>
                    <a:pt x="343" y="1162"/>
                    <a:pt x="368" y="1187"/>
                    <a:pt x="393" y="1187"/>
                  </a:cubicBezTo>
                  <a:cubicBezTo>
                    <a:pt x="652" y="1187"/>
                    <a:pt x="652" y="1187"/>
                    <a:pt x="652" y="1187"/>
                  </a:cubicBezTo>
                  <a:cubicBezTo>
                    <a:pt x="677" y="1187"/>
                    <a:pt x="694" y="1162"/>
                    <a:pt x="694" y="1145"/>
                  </a:cubicBezTo>
                  <a:cubicBezTo>
                    <a:pt x="694" y="1120"/>
                    <a:pt x="677" y="1095"/>
                    <a:pt x="652" y="1095"/>
                  </a:cubicBezTo>
                  <a:close/>
                  <a:moveTo>
                    <a:pt x="42" y="301"/>
                  </a:moveTo>
                  <a:cubicBezTo>
                    <a:pt x="126" y="351"/>
                    <a:pt x="126" y="351"/>
                    <a:pt x="126" y="351"/>
                  </a:cubicBezTo>
                  <a:cubicBezTo>
                    <a:pt x="134" y="326"/>
                    <a:pt x="151" y="301"/>
                    <a:pt x="168" y="275"/>
                  </a:cubicBezTo>
                  <a:cubicBezTo>
                    <a:pt x="92" y="225"/>
                    <a:pt x="92" y="225"/>
                    <a:pt x="92" y="225"/>
                  </a:cubicBezTo>
                  <a:lnTo>
                    <a:pt x="42" y="301"/>
                  </a:lnTo>
                  <a:close/>
                  <a:moveTo>
                    <a:pt x="569" y="92"/>
                  </a:moveTo>
                  <a:cubicBezTo>
                    <a:pt x="569" y="0"/>
                    <a:pt x="569" y="0"/>
                    <a:pt x="569" y="0"/>
                  </a:cubicBezTo>
                  <a:cubicBezTo>
                    <a:pt x="477" y="0"/>
                    <a:pt x="477" y="0"/>
                    <a:pt x="477" y="0"/>
                  </a:cubicBezTo>
                  <a:cubicBezTo>
                    <a:pt x="477" y="92"/>
                    <a:pt x="477" y="92"/>
                    <a:pt x="477" y="92"/>
                  </a:cubicBezTo>
                  <a:cubicBezTo>
                    <a:pt x="493" y="92"/>
                    <a:pt x="510" y="92"/>
                    <a:pt x="519" y="92"/>
                  </a:cubicBezTo>
                  <a:cubicBezTo>
                    <a:pt x="535" y="92"/>
                    <a:pt x="552" y="92"/>
                    <a:pt x="569" y="92"/>
                  </a:cubicBezTo>
                  <a:close/>
                  <a:moveTo>
                    <a:pt x="343" y="133"/>
                  </a:moveTo>
                  <a:cubicBezTo>
                    <a:pt x="301" y="50"/>
                    <a:pt x="301" y="50"/>
                    <a:pt x="301" y="50"/>
                  </a:cubicBezTo>
                  <a:cubicBezTo>
                    <a:pt x="218" y="92"/>
                    <a:pt x="218" y="92"/>
                    <a:pt x="218" y="92"/>
                  </a:cubicBezTo>
                  <a:cubicBezTo>
                    <a:pt x="268" y="175"/>
                    <a:pt x="268" y="175"/>
                    <a:pt x="268" y="175"/>
                  </a:cubicBezTo>
                  <a:cubicBezTo>
                    <a:pt x="293" y="159"/>
                    <a:pt x="318" y="142"/>
                    <a:pt x="343" y="133"/>
                  </a:cubicBezTo>
                  <a:close/>
                  <a:moveTo>
                    <a:pt x="1004" y="301"/>
                  </a:moveTo>
                  <a:cubicBezTo>
                    <a:pt x="953" y="225"/>
                    <a:pt x="953" y="225"/>
                    <a:pt x="953" y="225"/>
                  </a:cubicBezTo>
                  <a:cubicBezTo>
                    <a:pt x="878" y="275"/>
                    <a:pt x="878" y="275"/>
                    <a:pt x="878" y="275"/>
                  </a:cubicBezTo>
                  <a:cubicBezTo>
                    <a:pt x="895" y="301"/>
                    <a:pt x="912" y="326"/>
                    <a:pt x="920" y="351"/>
                  </a:cubicBezTo>
                  <a:lnTo>
                    <a:pt x="1004" y="301"/>
                  </a:lnTo>
                  <a:close/>
                  <a:moveTo>
                    <a:pt x="820" y="92"/>
                  </a:moveTo>
                  <a:cubicBezTo>
                    <a:pt x="744" y="50"/>
                    <a:pt x="744" y="50"/>
                    <a:pt x="744" y="50"/>
                  </a:cubicBezTo>
                  <a:cubicBezTo>
                    <a:pt x="702" y="133"/>
                    <a:pt x="702" y="133"/>
                    <a:pt x="702" y="133"/>
                  </a:cubicBezTo>
                  <a:cubicBezTo>
                    <a:pt x="727" y="142"/>
                    <a:pt x="753" y="159"/>
                    <a:pt x="778" y="175"/>
                  </a:cubicBezTo>
                  <a:lnTo>
                    <a:pt x="820" y="92"/>
                  </a:lnTo>
                  <a:close/>
                  <a:moveTo>
                    <a:pt x="84" y="526"/>
                  </a:moveTo>
                  <a:cubicBezTo>
                    <a:pt x="84" y="510"/>
                    <a:pt x="84" y="501"/>
                    <a:pt x="92" y="485"/>
                  </a:cubicBezTo>
                  <a:cubicBezTo>
                    <a:pt x="0" y="485"/>
                    <a:pt x="0" y="485"/>
                    <a:pt x="0" y="485"/>
                  </a:cubicBezTo>
                  <a:cubicBezTo>
                    <a:pt x="0" y="568"/>
                    <a:pt x="0" y="568"/>
                    <a:pt x="0" y="568"/>
                  </a:cubicBezTo>
                  <a:cubicBezTo>
                    <a:pt x="92" y="568"/>
                    <a:pt x="92" y="568"/>
                    <a:pt x="92" y="568"/>
                  </a:cubicBezTo>
                  <a:cubicBezTo>
                    <a:pt x="84" y="560"/>
                    <a:pt x="84" y="543"/>
                    <a:pt x="84" y="526"/>
                  </a:cubicBezTo>
                  <a:close/>
                  <a:moveTo>
                    <a:pt x="953" y="485"/>
                  </a:moveTo>
                  <a:cubicBezTo>
                    <a:pt x="953" y="501"/>
                    <a:pt x="962" y="510"/>
                    <a:pt x="962" y="526"/>
                  </a:cubicBezTo>
                  <a:cubicBezTo>
                    <a:pt x="962" y="543"/>
                    <a:pt x="953" y="560"/>
                    <a:pt x="953" y="568"/>
                  </a:cubicBezTo>
                  <a:cubicBezTo>
                    <a:pt x="1045" y="568"/>
                    <a:pt x="1045" y="568"/>
                    <a:pt x="1045" y="568"/>
                  </a:cubicBezTo>
                  <a:cubicBezTo>
                    <a:pt x="1045" y="485"/>
                    <a:pt x="1045" y="485"/>
                    <a:pt x="1045" y="485"/>
                  </a:cubicBezTo>
                  <a:lnTo>
                    <a:pt x="953" y="485"/>
                  </a:lnTo>
                  <a:close/>
                  <a:moveTo>
                    <a:pt x="886" y="786"/>
                  </a:moveTo>
                  <a:cubicBezTo>
                    <a:pt x="953" y="827"/>
                    <a:pt x="953" y="827"/>
                    <a:pt x="953" y="827"/>
                  </a:cubicBezTo>
                  <a:cubicBezTo>
                    <a:pt x="1004" y="752"/>
                    <a:pt x="1004" y="752"/>
                    <a:pt x="1004" y="752"/>
                  </a:cubicBezTo>
                  <a:cubicBezTo>
                    <a:pt x="920" y="710"/>
                    <a:pt x="920" y="710"/>
                    <a:pt x="920" y="710"/>
                  </a:cubicBezTo>
                  <a:cubicBezTo>
                    <a:pt x="912" y="735"/>
                    <a:pt x="895" y="761"/>
                    <a:pt x="886" y="786"/>
                  </a:cubicBezTo>
                  <a:close/>
                  <a:moveTo>
                    <a:pt x="42" y="752"/>
                  </a:moveTo>
                  <a:cubicBezTo>
                    <a:pt x="92" y="827"/>
                    <a:pt x="92" y="827"/>
                    <a:pt x="92" y="827"/>
                  </a:cubicBezTo>
                  <a:cubicBezTo>
                    <a:pt x="159" y="786"/>
                    <a:pt x="159" y="786"/>
                    <a:pt x="159" y="786"/>
                  </a:cubicBezTo>
                  <a:cubicBezTo>
                    <a:pt x="151" y="761"/>
                    <a:pt x="134" y="735"/>
                    <a:pt x="126" y="710"/>
                  </a:cubicBezTo>
                  <a:lnTo>
                    <a:pt x="42" y="752"/>
                  </a:lnTo>
                  <a:close/>
                  <a:moveTo>
                    <a:pt x="42" y="752"/>
                  </a:moveTo>
                  <a:lnTo>
                    <a:pt x="42" y="752"/>
                  </a:lnTo>
                  <a:close/>
                </a:path>
              </a:pathLst>
            </a:custGeom>
            <a:solidFill>
              <a:schemeClr val="bg1"/>
            </a:solidFill>
            <a:ln>
              <a:noFill/>
            </a:ln>
            <a:effectLst/>
          </p:spPr>
          <p:txBody>
            <a:bodyPr wrap="none" lIns="174165" tIns="87082" rIns="174165" bIns="87082" anchor="ctr"/>
            <a:lstStyle/>
            <a:p>
              <a:pPr>
                <a:defRPr/>
              </a:pPr>
              <a:endParaRPr lang="en-US" sz="1285" dirty="0">
                <a:ea typeface="宋体" panose="02010600030101010101" pitchFamily="2" charset="-122"/>
              </a:endParaRPr>
            </a:p>
          </p:txBody>
        </p:sp>
      </p:grpSp>
      <p:grpSp>
        <p:nvGrpSpPr>
          <p:cNvPr id="4" name="组合 3"/>
          <p:cNvGrpSpPr/>
          <p:nvPr/>
        </p:nvGrpSpPr>
        <p:grpSpPr>
          <a:xfrm>
            <a:off x="4933568" y="1613439"/>
            <a:ext cx="561860" cy="560716"/>
            <a:chOff x="9867135" y="3218527"/>
            <a:chExt cx="1123720" cy="1124012"/>
          </a:xfrm>
        </p:grpSpPr>
        <p:sp>
          <p:nvSpPr>
            <p:cNvPr id="35" name="Oval 18"/>
            <p:cNvSpPr/>
            <p:nvPr/>
          </p:nvSpPr>
          <p:spPr bwMode="auto">
            <a:xfrm>
              <a:off x="9867135" y="3218527"/>
              <a:ext cx="1123720" cy="1124012"/>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lIns="174165" tIns="87082" rIns="174165" bIns="87082" anchor="ctr"/>
            <a:lstStyle/>
            <a:p>
              <a:pPr algn="ctr">
                <a:defRPr/>
              </a:pPr>
              <a:endParaRPr lang="en-US" sz="1500" b="1" dirty="0"/>
            </a:p>
          </p:txBody>
        </p:sp>
        <p:grpSp>
          <p:nvGrpSpPr>
            <p:cNvPr id="70" name="Group 581"/>
            <p:cNvGrpSpPr/>
            <p:nvPr/>
          </p:nvGrpSpPr>
          <p:grpSpPr bwMode="auto">
            <a:xfrm>
              <a:off x="10052151" y="3459159"/>
              <a:ext cx="750408" cy="495295"/>
              <a:chOff x="3763963" y="5216524"/>
              <a:chExt cx="466725" cy="307975"/>
            </a:xfrm>
            <a:solidFill>
              <a:schemeClr val="bg1"/>
            </a:solidFill>
          </p:grpSpPr>
          <p:sp>
            <p:nvSpPr>
              <p:cNvPr id="71" name="Freeform 496"/>
              <p:cNvSpPr>
                <a:spLocks noChangeArrowheads="1"/>
              </p:cNvSpPr>
              <p:nvPr/>
            </p:nvSpPr>
            <p:spPr bwMode="auto">
              <a:xfrm>
                <a:off x="4130675" y="5421312"/>
                <a:ext cx="100013" cy="103187"/>
              </a:xfrm>
              <a:custGeom>
                <a:avLst/>
                <a:gdLst>
                  <a:gd name="T0" fmla="*/ 276 w 277"/>
                  <a:gd name="T1" fmla="*/ 218 h 286"/>
                  <a:gd name="T2" fmla="*/ 276 w 277"/>
                  <a:gd name="T3" fmla="*/ 209 h 286"/>
                  <a:gd name="T4" fmla="*/ 276 w 277"/>
                  <a:gd name="T5" fmla="*/ 201 h 286"/>
                  <a:gd name="T6" fmla="*/ 276 w 277"/>
                  <a:gd name="T7" fmla="*/ 193 h 286"/>
                  <a:gd name="T8" fmla="*/ 268 w 277"/>
                  <a:gd name="T9" fmla="*/ 176 h 286"/>
                  <a:gd name="T10" fmla="*/ 268 w 277"/>
                  <a:gd name="T11" fmla="*/ 168 h 286"/>
                  <a:gd name="T12" fmla="*/ 268 w 277"/>
                  <a:gd name="T13" fmla="*/ 159 h 286"/>
                  <a:gd name="T14" fmla="*/ 268 w 277"/>
                  <a:gd name="T15" fmla="*/ 151 h 286"/>
                  <a:gd name="T16" fmla="*/ 268 w 277"/>
                  <a:gd name="T17" fmla="*/ 143 h 286"/>
                  <a:gd name="T18" fmla="*/ 259 w 277"/>
                  <a:gd name="T19" fmla="*/ 109 h 286"/>
                  <a:gd name="T20" fmla="*/ 259 w 277"/>
                  <a:gd name="T21" fmla="*/ 92 h 286"/>
                  <a:gd name="T22" fmla="*/ 259 w 277"/>
                  <a:gd name="T23" fmla="*/ 84 h 286"/>
                  <a:gd name="T24" fmla="*/ 251 w 277"/>
                  <a:gd name="T25" fmla="*/ 51 h 286"/>
                  <a:gd name="T26" fmla="*/ 251 w 277"/>
                  <a:gd name="T27" fmla="*/ 42 h 286"/>
                  <a:gd name="T28" fmla="*/ 242 w 277"/>
                  <a:gd name="T29" fmla="*/ 34 h 286"/>
                  <a:gd name="T30" fmla="*/ 242 w 277"/>
                  <a:gd name="T31" fmla="*/ 17 h 286"/>
                  <a:gd name="T32" fmla="*/ 234 w 277"/>
                  <a:gd name="T33" fmla="*/ 0 h 286"/>
                  <a:gd name="T34" fmla="*/ 226 w 277"/>
                  <a:gd name="T35" fmla="*/ 0 h 286"/>
                  <a:gd name="T36" fmla="*/ 8 w 277"/>
                  <a:gd name="T37" fmla="*/ 59 h 286"/>
                  <a:gd name="T38" fmla="*/ 8 w 277"/>
                  <a:gd name="T39" fmla="*/ 67 h 286"/>
                  <a:gd name="T40" fmla="*/ 8 w 277"/>
                  <a:gd name="T41" fmla="*/ 76 h 286"/>
                  <a:gd name="T42" fmla="*/ 8 w 277"/>
                  <a:gd name="T43" fmla="*/ 84 h 286"/>
                  <a:gd name="T44" fmla="*/ 8 w 277"/>
                  <a:gd name="T45" fmla="*/ 92 h 286"/>
                  <a:gd name="T46" fmla="*/ 8 w 277"/>
                  <a:gd name="T47" fmla="*/ 101 h 286"/>
                  <a:gd name="T48" fmla="*/ 8 w 277"/>
                  <a:gd name="T49" fmla="*/ 118 h 286"/>
                  <a:gd name="T50" fmla="*/ 8 w 277"/>
                  <a:gd name="T51" fmla="*/ 134 h 286"/>
                  <a:gd name="T52" fmla="*/ 17 w 277"/>
                  <a:gd name="T53" fmla="*/ 143 h 286"/>
                  <a:gd name="T54" fmla="*/ 17 w 277"/>
                  <a:gd name="T55" fmla="*/ 159 h 286"/>
                  <a:gd name="T56" fmla="*/ 17 w 277"/>
                  <a:gd name="T57" fmla="*/ 168 h 286"/>
                  <a:gd name="T58" fmla="*/ 17 w 277"/>
                  <a:gd name="T59" fmla="*/ 176 h 286"/>
                  <a:gd name="T60" fmla="*/ 17 w 277"/>
                  <a:gd name="T61" fmla="*/ 185 h 286"/>
                  <a:gd name="T62" fmla="*/ 8 w 277"/>
                  <a:gd name="T63" fmla="*/ 201 h 286"/>
                  <a:gd name="T64" fmla="*/ 8 w 277"/>
                  <a:gd name="T65" fmla="*/ 209 h 286"/>
                  <a:gd name="T66" fmla="*/ 8 w 277"/>
                  <a:gd name="T67" fmla="*/ 218 h 286"/>
                  <a:gd name="T68" fmla="*/ 8 w 277"/>
                  <a:gd name="T69" fmla="*/ 226 h 286"/>
                  <a:gd name="T70" fmla="*/ 8 w 277"/>
                  <a:gd name="T71" fmla="*/ 243 h 286"/>
                  <a:gd name="T72" fmla="*/ 8 w 277"/>
                  <a:gd name="T73" fmla="*/ 251 h 286"/>
                  <a:gd name="T74" fmla="*/ 0 w 277"/>
                  <a:gd name="T75" fmla="*/ 260 h 286"/>
                  <a:gd name="T76" fmla="*/ 0 w 277"/>
                  <a:gd name="T77" fmla="*/ 268 h 286"/>
                  <a:gd name="T78" fmla="*/ 0 w 277"/>
                  <a:gd name="T79" fmla="*/ 276 h 286"/>
                  <a:gd name="T80" fmla="*/ 0 w 277"/>
                  <a:gd name="T81" fmla="*/ 285 h 286"/>
                  <a:gd name="T82" fmla="*/ 268 w 277"/>
                  <a:gd name="T83" fmla="*/ 285 h 286"/>
                  <a:gd name="T84" fmla="*/ 276 w 277"/>
                  <a:gd name="T85" fmla="*/ 276 h 286"/>
                  <a:gd name="T86" fmla="*/ 276 w 277"/>
                  <a:gd name="T87" fmla="*/ 260 h 286"/>
                  <a:gd name="T88" fmla="*/ 276 w 277"/>
                  <a:gd name="T89" fmla="*/ 243 h 286"/>
                  <a:gd name="T90" fmla="*/ 276 w 277"/>
                  <a:gd name="T91" fmla="*/ 226 h 286"/>
                  <a:gd name="T92" fmla="*/ 276 w 277"/>
                  <a:gd name="T93" fmla="*/ 218 h 286"/>
                  <a:gd name="T94" fmla="*/ 276 w 277"/>
                  <a:gd name="T95" fmla="*/ 218 h 286"/>
                  <a:gd name="T96" fmla="*/ 276 w 277"/>
                  <a:gd name="T97" fmla="*/ 218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7" h="286">
                    <a:moveTo>
                      <a:pt x="276" y="218"/>
                    </a:moveTo>
                    <a:lnTo>
                      <a:pt x="276" y="209"/>
                    </a:lnTo>
                    <a:lnTo>
                      <a:pt x="276" y="201"/>
                    </a:lnTo>
                    <a:cubicBezTo>
                      <a:pt x="276" y="193"/>
                      <a:pt x="276" y="193"/>
                      <a:pt x="276" y="193"/>
                    </a:cubicBezTo>
                    <a:cubicBezTo>
                      <a:pt x="276" y="193"/>
                      <a:pt x="276" y="185"/>
                      <a:pt x="268" y="176"/>
                    </a:cubicBezTo>
                    <a:cubicBezTo>
                      <a:pt x="268" y="168"/>
                      <a:pt x="268" y="168"/>
                      <a:pt x="268" y="168"/>
                    </a:cubicBezTo>
                    <a:lnTo>
                      <a:pt x="268" y="159"/>
                    </a:lnTo>
                    <a:lnTo>
                      <a:pt x="268" y="151"/>
                    </a:lnTo>
                    <a:cubicBezTo>
                      <a:pt x="268" y="143"/>
                      <a:pt x="268" y="143"/>
                      <a:pt x="268" y="143"/>
                    </a:cubicBezTo>
                    <a:cubicBezTo>
                      <a:pt x="268" y="134"/>
                      <a:pt x="268" y="118"/>
                      <a:pt x="259" y="109"/>
                    </a:cubicBezTo>
                    <a:cubicBezTo>
                      <a:pt x="259" y="109"/>
                      <a:pt x="259" y="101"/>
                      <a:pt x="259" y="92"/>
                    </a:cubicBezTo>
                    <a:lnTo>
                      <a:pt x="259" y="84"/>
                    </a:lnTo>
                    <a:cubicBezTo>
                      <a:pt x="259" y="67"/>
                      <a:pt x="251" y="59"/>
                      <a:pt x="251" y="51"/>
                    </a:cubicBezTo>
                    <a:cubicBezTo>
                      <a:pt x="251" y="42"/>
                      <a:pt x="251" y="42"/>
                      <a:pt x="251" y="42"/>
                    </a:cubicBezTo>
                    <a:cubicBezTo>
                      <a:pt x="242" y="34"/>
                      <a:pt x="242" y="34"/>
                      <a:pt x="242" y="34"/>
                    </a:cubicBezTo>
                    <a:cubicBezTo>
                      <a:pt x="242" y="26"/>
                      <a:pt x="242" y="26"/>
                      <a:pt x="242" y="17"/>
                    </a:cubicBezTo>
                    <a:cubicBezTo>
                      <a:pt x="242" y="9"/>
                      <a:pt x="234" y="9"/>
                      <a:pt x="234" y="0"/>
                    </a:cubicBezTo>
                    <a:lnTo>
                      <a:pt x="226" y="0"/>
                    </a:lnTo>
                    <a:cubicBezTo>
                      <a:pt x="8" y="59"/>
                      <a:pt x="8" y="59"/>
                      <a:pt x="8" y="59"/>
                    </a:cubicBezTo>
                    <a:cubicBezTo>
                      <a:pt x="8" y="67"/>
                      <a:pt x="0" y="67"/>
                      <a:pt x="8" y="67"/>
                    </a:cubicBezTo>
                    <a:cubicBezTo>
                      <a:pt x="8" y="76"/>
                      <a:pt x="8" y="76"/>
                      <a:pt x="8" y="76"/>
                    </a:cubicBezTo>
                    <a:lnTo>
                      <a:pt x="8" y="84"/>
                    </a:lnTo>
                    <a:cubicBezTo>
                      <a:pt x="8" y="92"/>
                      <a:pt x="8" y="92"/>
                      <a:pt x="8" y="92"/>
                    </a:cubicBezTo>
                    <a:lnTo>
                      <a:pt x="8" y="101"/>
                    </a:lnTo>
                    <a:cubicBezTo>
                      <a:pt x="8" y="109"/>
                      <a:pt x="8" y="118"/>
                      <a:pt x="8" y="118"/>
                    </a:cubicBezTo>
                    <a:cubicBezTo>
                      <a:pt x="8" y="126"/>
                      <a:pt x="8" y="126"/>
                      <a:pt x="8" y="134"/>
                    </a:cubicBezTo>
                    <a:cubicBezTo>
                      <a:pt x="17" y="134"/>
                      <a:pt x="17" y="134"/>
                      <a:pt x="17" y="143"/>
                    </a:cubicBezTo>
                    <a:cubicBezTo>
                      <a:pt x="17" y="151"/>
                      <a:pt x="17" y="159"/>
                      <a:pt x="17" y="159"/>
                    </a:cubicBezTo>
                    <a:cubicBezTo>
                      <a:pt x="17" y="168"/>
                      <a:pt x="17" y="168"/>
                      <a:pt x="17" y="168"/>
                    </a:cubicBezTo>
                    <a:lnTo>
                      <a:pt x="17" y="176"/>
                    </a:lnTo>
                    <a:cubicBezTo>
                      <a:pt x="17" y="185"/>
                      <a:pt x="17" y="185"/>
                      <a:pt x="17" y="185"/>
                    </a:cubicBezTo>
                    <a:cubicBezTo>
                      <a:pt x="17" y="193"/>
                      <a:pt x="8" y="193"/>
                      <a:pt x="8" y="201"/>
                    </a:cubicBezTo>
                    <a:lnTo>
                      <a:pt x="8" y="209"/>
                    </a:lnTo>
                    <a:lnTo>
                      <a:pt x="8" y="218"/>
                    </a:lnTo>
                    <a:cubicBezTo>
                      <a:pt x="8" y="226"/>
                      <a:pt x="8" y="226"/>
                      <a:pt x="8" y="226"/>
                    </a:cubicBezTo>
                    <a:cubicBezTo>
                      <a:pt x="8" y="235"/>
                      <a:pt x="8" y="235"/>
                      <a:pt x="8" y="243"/>
                    </a:cubicBezTo>
                    <a:lnTo>
                      <a:pt x="8" y="251"/>
                    </a:lnTo>
                    <a:cubicBezTo>
                      <a:pt x="8" y="251"/>
                      <a:pt x="8" y="260"/>
                      <a:pt x="0" y="260"/>
                    </a:cubicBezTo>
                    <a:lnTo>
                      <a:pt x="0" y="268"/>
                    </a:lnTo>
                    <a:lnTo>
                      <a:pt x="0" y="276"/>
                    </a:lnTo>
                    <a:lnTo>
                      <a:pt x="0" y="285"/>
                    </a:lnTo>
                    <a:cubicBezTo>
                      <a:pt x="268" y="285"/>
                      <a:pt x="268" y="285"/>
                      <a:pt x="268" y="285"/>
                    </a:cubicBezTo>
                    <a:cubicBezTo>
                      <a:pt x="268" y="285"/>
                      <a:pt x="276" y="285"/>
                      <a:pt x="276" y="276"/>
                    </a:cubicBezTo>
                    <a:cubicBezTo>
                      <a:pt x="276" y="268"/>
                      <a:pt x="276" y="268"/>
                      <a:pt x="276" y="260"/>
                    </a:cubicBezTo>
                    <a:cubicBezTo>
                      <a:pt x="276" y="260"/>
                      <a:pt x="276" y="251"/>
                      <a:pt x="276" y="243"/>
                    </a:cubicBezTo>
                    <a:cubicBezTo>
                      <a:pt x="276" y="243"/>
                      <a:pt x="276" y="235"/>
                      <a:pt x="276" y="226"/>
                    </a:cubicBezTo>
                    <a:lnTo>
                      <a:pt x="276" y="218"/>
                    </a:lnTo>
                    <a:close/>
                    <a:moveTo>
                      <a:pt x="276" y="218"/>
                    </a:moveTo>
                    <a:lnTo>
                      <a:pt x="276" y="218"/>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285" dirty="0">
                  <a:ea typeface="宋体" panose="02010600030101010101" pitchFamily="2" charset="-122"/>
                </a:endParaRPr>
              </a:p>
            </p:txBody>
          </p:sp>
          <p:sp>
            <p:nvSpPr>
              <p:cNvPr id="72" name="Freeform 497"/>
              <p:cNvSpPr>
                <a:spLocks noChangeArrowheads="1"/>
              </p:cNvSpPr>
              <p:nvPr/>
            </p:nvSpPr>
            <p:spPr bwMode="auto">
              <a:xfrm>
                <a:off x="4083050" y="5297487"/>
                <a:ext cx="123825" cy="133350"/>
              </a:xfrm>
              <a:custGeom>
                <a:avLst/>
                <a:gdLst>
                  <a:gd name="T0" fmla="*/ 343 w 344"/>
                  <a:gd name="T1" fmla="*/ 276 h 369"/>
                  <a:gd name="T2" fmla="*/ 335 w 344"/>
                  <a:gd name="T3" fmla="*/ 259 h 369"/>
                  <a:gd name="T4" fmla="*/ 326 w 344"/>
                  <a:gd name="T5" fmla="*/ 242 h 369"/>
                  <a:gd name="T6" fmla="*/ 318 w 344"/>
                  <a:gd name="T7" fmla="*/ 234 h 369"/>
                  <a:gd name="T8" fmla="*/ 310 w 344"/>
                  <a:gd name="T9" fmla="*/ 209 h 369"/>
                  <a:gd name="T10" fmla="*/ 301 w 344"/>
                  <a:gd name="T11" fmla="*/ 192 h 369"/>
                  <a:gd name="T12" fmla="*/ 276 w 344"/>
                  <a:gd name="T13" fmla="*/ 150 h 369"/>
                  <a:gd name="T14" fmla="*/ 268 w 344"/>
                  <a:gd name="T15" fmla="*/ 142 h 369"/>
                  <a:gd name="T16" fmla="*/ 251 w 344"/>
                  <a:gd name="T17" fmla="*/ 125 h 369"/>
                  <a:gd name="T18" fmla="*/ 234 w 344"/>
                  <a:gd name="T19" fmla="*/ 108 h 369"/>
                  <a:gd name="T20" fmla="*/ 226 w 344"/>
                  <a:gd name="T21" fmla="*/ 92 h 369"/>
                  <a:gd name="T22" fmla="*/ 209 w 344"/>
                  <a:gd name="T23" fmla="*/ 75 h 369"/>
                  <a:gd name="T24" fmla="*/ 184 w 344"/>
                  <a:gd name="T25" fmla="*/ 58 h 369"/>
                  <a:gd name="T26" fmla="*/ 167 w 344"/>
                  <a:gd name="T27" fmla="*/ 33 h 369"/>
                  <a:gd name="T28" fmla="*/ 151 w 344"/>
                  <a:gd name="T29" fmla="*/ 25 h 369"/>
                  <a:gd name="T30" fmla="*/ 134 w 344"/>
                  <a:gd name="T31" fmla="*/ 8 h 369"/>
                  <a:gd name="T32" fmla="*/ 117 w 344"/>
                  <a:gd name="T33" fmla="*/ 8 h 369"/>
                  <a:gd name="T34" fmla="*/ 0 w 344"/>
                  <a:gd name="T35" fmla="*/ 159 h 369"/>
                  <a:gd name="T36" fmla="*/ 9 w 344"/>
                  <a:gd name="T37" fmla="*/ 167 h 369"/>
                  <a:gd name="T38" fmla="*/ 17 w 344"/>
                  <a:gd name="T39" fmla="*/ 175 h 369"/>
                  <a:gd name="T40" fmla="*/ 34 w 344"/>
                  <a:gd name="T41" fmla="*/ 192 h 369"/>
                  <a:gd name="T42" fmla="*/ 42 w 344"/>
                  <a:gd name="T43" fmla="*/ 209 h 369"/>
                  <a:gd name="T44" fmla="*/ 59 w 344"/>
                  <a:gd name="T45" fmla="*/ 226 h 369"/>
                  <a:gd name="T46" fmla="*/ 67 w 344"/>
                  <a:gd name="T47" fmla="*/ 242 h 369"/>
                  <a:gd name="T48" fmla="*/ 84 w 344"/>
                  <a:gd name="T49" fmla="*/ 259 h 369"/>
                  <a:gd name="T50" fmla="*/ 92 w 344"/>
                  <a:gd name="T51" fmla="*/ 276 h 369"/>
                  <a:gd name="T52" fmla="*/ 101 w 344"/>
                  <a:gd name="T53" fmla="*/ 301 h 369"/>
                  <a:gd name="T54" fmla="*/ 109 w 344"/>
                  <a:gd name="T55" fmla="*/ 317 h 369"/>
                  <a:gd name="T56" fmla="*/ 117 w 344"/>
                  <a:gd name="T57" fmla="*/ 334 h 369"/>
                  <a:gd name="T58" fmla="*/ 117 w 344"/>
                  <a:gd name="T59" fmla="*/ 351 h 369"/>
                  <a:gd name="T60" fmla="*/ 126 w 344"/>
                  <a:gd name="T61" fmla="*/ 359 h 369"/>
                  <a:gd name="T62" fmla="*/ 335 w 344"/>
                  <a:gd name="T63" fmla="*/ 284 h 369"/>
                  <a:gd name="T64" fmla="*/ 335 w 344"/>
                  <a:gd name="T65" fmla="*/ 284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4" h="369">
                    <a:moveTo>
                      <a:pt x="335" y="284"/>
                    </a:moveTo>
                    <a:cubicBezTo>
                      <a:pt x="343" y="284"/>
                      <a:pt x="343" y="276"/>
                      <a:pt x="343" y="276"/>
                    </a:cubicBezTo>
                    <a:cubicBezTo>
                      <a:pt x="343" y="267"/>
                      <a:pt x="343" y="267"/>
                      <a:pt x="343" y="267"/>
                    </a:cubicBezTo>
                    <a:cubicBezTo>
                      <a:pt x="335" y="267"/>
                      <a:pt x="335" y="267"/>
                      <a:pt x="335" y="259"/>
                    </a:cubicBezTo>
                    <a:lnTo>
                      <a:pt x="335" y="250"/>
                    </a:lnTo>
                    <a:cubicBezTo>
                      <a:pt x="326" y="250"/>
                      <a:pt x="326" y="242"/>
                      <a:pt x="326" y="242"/>
                    </a:cubicBezTo>
                    <a:lnTo>
                      <a:pt x="326" y="234"/>
                    </a:lnTo>
                    <a:lnTo>
                      <a:pt x="318" y="234"/>
                    </a:lnTo>
                    <a:cubicBezTo>
                      <a:pt x="318" y="226"/>
                      <a:pt x="318" y="226"/>
                      <a:pt x="318" y="217"/>
                    </a:cubicBezTo>
                    <a:cubicBezTo>
                      <a:pt x="310" y="217"/>
                      <a:pt x="310" y="209"/>
                      <a:pt x="310" y="209"/>
                    </a:cubicBezTo>
                    <a:cubicBezTo>
                      <a:pt x="310" y="200"/>
                      <a:pt x="301" y="200"/>
                      <a:pt x="301" y="200"/>
                    </a:cubicBezTo>
                    <a:lnTo>
                      <a:pt x="301" y="192"/>
                    </a:lnTo>
                    <a:cubicBezTo>
                      <a:pt x="293" y="192"/>
                      <a:pt x="293" y="184"/>
                      <a:pt x="293" y="184"/>
                    </a:cubicBezTo>
                    <a:cubicBezTo>
                      <a:pt x="284" y="175"/>
                      <a:pt x="276" y="159"/>
                      <a:pt x="276" y="150"/>
                    </a:cubicBezTo>
                    <a:cubicBezTo>
                      <a:pt x="268" y="150"/>
                      <a:pt x="268" y="150"/>
                      <a:pt x="268" y="150"/>
                    </a:cubicBezTo>
                    <a:cubicBezTo>
                      <a:pt x="268" y="142"/>
                      <a:pt x="268" y="142"/>
                      <a:pt x="268" y="142"/>
                    </a:cubicBezTo>
                    <a:cubicBezTo>
                      <a:pt x="260" y="142"/>
                      <a:pt x="260" y="142"/>
                      <a:pt x="260" y="142"/>
                    </a:cubicBezTo>
                    <a:cubicBezTo>
                      <a:pt x="260" y="133"/>
                      <a:pt x="260" y="133"/>
                      <a:pt x="251" y="125"/>
                    </a:cubicBezTo>
                    <a:lnTo>
                      <a:pt x="243" y="117"/>
                    </a:lnTo>
                    <a:cubicBezTo>
                      <a:pt x="243" y="108"/>
                      <a:pt x="234" y="108"/>
                      <a:pt x="234" y="108"/>
                    </a:cubicBezTo>
                    <a:lnTo>
                      <a:pt x="234" y="100"/>
                    </a:lnTo>
                    <a:cubicBezTo>
                      <a:pt x="226" y="100"/>
                      <a:pt x="226" y="100"/>
                      <a:pt x="226" y="92"/>
                    </a:cubicBezTo>
                    <a:lnTo>
                      <a:pt x="218" y="92"/>
                    </a:lnTo>
                    <a:cubicBezTo>
                      <a:pt x="218" y="83"/>
                      <a:pt x="209" y="83"/>
                      <a:pt x="209" y="75"/>
                    </a:cubicBezTo>
                    <a:cubicBezTo>
                      <a:pt x="201" y="75"/>
                      <a:pt x="201" y="67"/>
                      <a:pt x="201" y="67"/>
                    </a:cubicBezTo>
                    <a:cubicBezTo>
                      <a:pt x="193" y="58"/>
                      <a:pt x="193" y="58"/>
                      <a:pt x="184" y="58"/>
                    </a:cubicBezTo>
                    <a:cubicBezTo>
                      <a:pt x="184" y="50"/>
                      <a:pt x="176" y="50"/>
                      <a:pt x="176" y="41"/>
                    </a:cubicBezTo>
                    <a:cubicBezTo>
                      <a:pt x="176" y="41"/>
                      <a:pt x="167" y="41"/>
                      <a:pt x="167" y="33"/>
                    </a:cubicBezTo>
                    <a:cubicBezTo>
                      <a:pt x="167" y="33"/>
                      <a:pt x="159" y="33"/>
                      <a:pt x="159" y="25"/>
                    </a:cubicBezTo>
                    <a:cubicBezTo>
                      <a:pt x="151" y="25"/>
                      <a:pt x="151" y="25"/>
                      <a:pt x="151" y="25"/>
                    </a:cubicBezTo>
                    <a:cubicBezTo>
                      <a:pt x="151" y="16"/>
                      <a:pt x="142" y="16"/>
                      <a:pt x="142" y="16"/>
                    </a:cubicBezTo>
                    <a:lnTo>
                      <a:pt x="134" y="8"/>
                    </a:lnTo>
                    <a:lnTo>
                      <a:pt x="126" y="8"/>
                    </a:lnTo>
                    <a:cubicBezTo>
                      <a:pt x="126" y="0"/>
                      <a:pt x="117" y="0"/>
                      <a:pt x="117" y="8"/>
                    </a:cubicBezTo>
                    <a:cubicBezTo>
                      <a:pt x="0" y="150"/>
                      <a:pt x="0" y="150"/>
                      <a:pt x="0" y="150"/>
                    </a:cubicBezTo>
                    <a:lnTo>
                      <a:pt x="0" y="159"/>
                    </a:lnTo>
                    <a:lnTo>
                      <a:pt x="9" y="159"/>
                    </a:lnTo>
                    <a:lnTo>
                      <a:pt x="9" y="167"/>
                    </a:lnTo>
                    <a:lnTo>
                      <a:pt x="17" y="167"/>
                    </a:lnTo>
                    <a:cubicBezTo>
                      <a:pt x="17" y="175"/>
                      <a:pt x="17" y="175"/>
                      <a:pt x="17" y="175"/>
                    </a:cubicBezTo>
                    <a:cubicBezTo>
                      <a:pt x="25" y="175"/>
                      <a:pt x="25" y="184"/>
                      <a:pt x="25" y="184"/>
                    </a:cubicBezTo>
                    <a:lnTo>
                      <a:pt x="34" y="192"/>
                    </a:lnTo>
                    <a:lnTo>
                      <a:pt x="34" y="200"/>
                    </a:lnTo>
                    <a:cubicBezTo>
                      <a:pt x="42" y="200"/>
                      <a:pt x="42" y="200"/>
                      <a:pt x="42" y="209"/>
                    </a:cubicBezTo>
                    <a:cubicBezTo>
                      <a:pt x="42" y="209"/>
                      <a:pt x="51" y="209"/>
                      <a:pt x="51" y="217"/>
                    </a:cubicBezTo>
                    <a:cubicBezTo>
                      <a:pt x="51" y="217"/>
                      <a:pt x="59" y="217"/>
                      <a:pt x="59" y="226"/>
                    </a:cubicBezTo>
                    <a:cubicBezTo>
                      <a:pt x="59" y="226"/>
                      <a:pt x="59" y="234"/>
                      <a:pt x="67" y="234"/>
                    </a:cubicBezTo>
                    <a:cubicBezTo>
                      <a:pt x="67" y="242"/>
                      <a:pt x="67" y="242"/>
                      <a:pt x="67" y="242"/>
                    </a:cubicBezTo>
                    <a:cubicBezTo>
                      <a:pt x="75" y="242"/>
                      <a:pt x="75" y="250"/>
                      <a:pt x="75" y="250"/>
                    </a:cubicBezTo>
                    <a:cubicBezTo>
                      <a:pt x="75" y="259"/>
                      <a:pt x="84" y="259"/>
                      <a:pt x="84" y="259"/>
                    </a:cubicBezTo>
                    <a:cubicBezTo>
                      <a:pt x="84" y="267"/>
                      <a:pt x="84" y="267"/>
                      <a:pt x="84" y="267"/>
                    </a:cubicBezTo>
                    <a:lnTo>
                      <a:pt x="92" y="276"/>
                    </a:lnTo>
                    <a:cubicBezTo>
                      <a:pt x="92" y="276"/>
                      <a:pt x="92" y="284"/>
                      <a:pt x="101" y="292"/>
                    </a:cubicBezTo>
                    <a:lnTo>
                      <a:pt x="101" y="301"/>
                    </a:lnTo>
                    <a:lnTo>
                      <a:pt x="109" y="309"/>
                    </a:lnTo>
                    <a:cubicBezTo>
                      <a:pt x="109" y="317"/>
                      <a:pt x="109" y="317"/>
                      <a:pt x="109" y="317"/>
                    </a:cubicBezTo>
                    <a:cubicBezTo>
                      <a:pt x="109" y="326"/>
                      <a:pt x="117" y="326"/>
                      <a:pt x="117" y="326"/>
                    </a:cubicBezTo>
                    <a:lnTo>
                      <a:pt x="117" y="334"/>
                    </a:lnTo>
                    <a:lnTo>
                      <a:pt x="117" y="342"/>
                    </a:lnTo>
                    <a:lnTo>
                      <a:pt x="117" y="351"/>
                    </a:lnTo>
                    <a:cubicBezTo>
                      <a:pt x="126" y="351"/>
                      <a:pt x="126" y="351"/>
                      <a:pt x="126" y="351"/>
                    </a:cubicBezTo>
                    <a:cubicBezTo>
                      <a:pt x="126" y="359"/>
                      <a:pt x="126" y="359"/>
                      <a:pt x="126" y="359"/>
                    </a:cubicBezTo>
                    <a:lnTo>
                      <a:pt x="134" y="368"/>
                    </a:lnTo>
                    <a:lnTo>
                      <a:pt x="335" y="284"/>
                    </a:lnTo>
                    <a:close/>
                    <a:moveTo>
                      <a:pt x="335" y="284"/>
                    </a:moveTo>
                    <a:lnTo>
                      <a:pt x="335" y="284"/>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285" dirty="0">
                  <a:ea typeface="宋体" panose="02010600030101010101" pitchFamily="2" charset="-122"/>
                </a:endParaRPr>
              </a:p>
            </p:txBody>
          </p:sp>
          <p:sp>
            <p:nvSpPr>
              <p:cNvPr id="73" name="Freeform 498"/>
              <p:cNvSpPr>
                <a:spLocks noChangeArrowheads="1"/>
              </p:cNvSpPr>
              <p:nvPr/>
            </p:nvSpPr>
            <p:spPr bwMode="auto">
              <a:xfrm>
                <a:off x="3986213" y="5253037"/>
                <a:ext cx="39687" cy="57150"/>
              </a:xfrm>
              <a:custGeom>
                <a:avLst/>
                <a:gdLst>
                  <a:gd name="T0" fmla="*/ 8 w 109"/>
                  <a:gd name="T1" fmla="*/ 151 h 160"/>
                  <a:gd name="T2" fmla="*/ 17 w 109"/>
                  <a:gd name="T3" fmla="*/ 151 h 160"/>
                  <a:gd name="T4" fmla="*/ 17 w 109"/>
                  <a:gd name="T5" fmla="*/ 159 h 160"/>
                  <a:gd name="T6" fmla="*/ 25 w 109"/>
                  <a:gd name="T7" fmla="*/ 159 h 160"/>
                  <a:gd name="T8" fmla="*/ 33 w 109"/>
                  <a:gd name="T9" fmla="*/ 159 h 160"/>
                  <a:gd name="T10" fmla="*/ 108 w 109"/>
                  <a:gd name="T11" fmla="*/ 9 h 160"/>
                  <a:gd name="T12" fmla="*/ 100 w 109"/>
                  <a:gd name="T13" fmla="*/ 9 h 160"/>
                  <a:gd name="T14" fmla="*/ 92 w 109"/>
                  <a:gd name="T15" fmla="*/ 0 h 160"/>
                  <a:gd name="T16" fmla="*/ 83 w 109"/>
                  <a:gd name="T17" fmla="*/ 0 h 160"/>
                  <a:gd name="T18" fmla="*/ 67 w 109"/>
                  <a:gd name="T19" fmla="*/ 0 h 160"/>
                  <a:gd name="T20" fmla="*/ 58 w 109"/>
                  <a:gd name="T21" fmla="*/ 0 h 160"/>
                  <a:gd name="T22" fmla="*/ 41 w 109"/>
                  <a:gd name="T23" fmla="*/ 0 h 160"/>
                  <a:gd name="T24" fmla="*/ 33 w 109"/>
                  <a:gd name="T25" fmla="*/ 0 h 160"/>
                  <a:gd name="T26" fmla="*/ 25 w 109"/>
                  <a:gd name="T27" fmla="*/ 0 h 160"/>
                  <a:gd name="T28" fmla="*/ 17 w 109"/>
                  <a:gd name="T29" fmla="*/ 0 h 160"/>
                  <a:gd name="T30" fmla="*/ 8 w 109"/>
                  <a:gd name="T31" fmla="*/ 0 h 160"/>
                  <a:gd name="T32" fmla="*/ 0 w 109"/>
                  <a:gd name="T33" fmla="*/ 9 h 160"/>
                  <a:gd name="T34" fmla="*/ 0 w 109"/>
                  <a:gd name="T35" fmla="*/ 142 h 160"/>
                  <a:gd name="T36" fmla="*/ 0 w 109"/>
                  <a:gd name="T37" fmla="*/ 151 h 160"/>
                  <a:gd name="T38" fmla="*/ 8 w 109"/>
                  <a:gd name="T39" fmla="*/ 151 h 160"/>
                  <a:gd name="T40" fmla="*/ 8 w 109"/>
                  <a:gd name="T41" fmla="*/ 151 h 160"/>
                  <a:gd name="T42" fmla="*/ 8 w 109"/>
                  <a:gd name="T43" fmla="*/ 15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 h="160">
                    <a:moveTo>
                      <a:pt x="8" y="151"/>
                    </a:moveTo>
                    <a:lnTo>
                      <a:pt x="17" y="151"/>
                    </a:lnTo>
                    <a:lnTo>
                      <a:pt x="17" y="159"/>
                    </a:lnTo>
                    <a:cubicBezTo>
                      <a:pt x="25" y="159"/>
                      <a:pt x="25" y="159"/>
                      <a:pt x="25" y="159"/>
                    </a:cubicBezTo>
                    <a:cubicBezTo>
                      <a:pt x="33" y="159"/>
                      <a:pt x="33" y="159"/>
                      <a:pt x="33" y="159"/>
                    </a:cubicBezTo>
                    <a:cubicBezTo>
                      <a:pt x="108" y="9"/>
                      <a:pt x="108" y="9"/>
                      <a:pt x="108" y="9"/>
                    </a:cubicBezTo>
                    <a:lnTo>
                      <a:pt x="100" y="9"/>
                    </a:lnTo>
                    <a:cubicBezTo>
                      <a:pt x="92" y="9"/>
                      <a:pt x="92" y="0"/>
                      <a:pt x="92" y="0"/>
                    </a:cubicBezTo>
                    <a:lnTo>
                      <a:pt x="83" y="0"/>
                    </a:lnTo>
                    <a:cubicBezTo>
                      <a:pt x="75" y="0"/>
                      <a:pt x="75" y="0"/>
                      <a:pt x="67" y="0"/>
                    </a:cubicBezTo>
                    <a:lnTo>
                      <a:pt x="58" y="0"/>
                    </a:lnTo>
                    <a:cubicBezTo>
                      <a:pt x="50" y="0"/>
                      <a:pt x="50" y="0"/>
                      <a:pt x="41" y="0"/>
                    </a:cubicBezTo>
                    <a:lnTo>
                      <a:pt x="33" y="0"/>
                    </a:lnTo>
                    <a:lnTo>
                      <a:pt x="25" y="0"/>
                    </a:lnTo>
                    <a:lnTo>
                      <a:pt x="17" y="0"/>
                    </a:lnTo>
                    <a:lnTo>
                      <a:pt x="8" y="0"/>
                    </a:lnTo>
                    <a:cubicBezTo>
                      <a:pt x="8" y="0"/>
                      <a:pt x="0" y="0"/>
                      <a:pt x="0" y="9"/>
                    </a:cubicBezTo>
                    <a:cubicBezTo>
                      <a:pt x="0" y="142"/>
                      <a:pt x="0" y="142"/>
                      <a:pt x="0" y="142"/>
                    </a:cubicBezTo>
                    <a:cubicBezTo>
                      <a:pt x="0" y="151"/>
                      <a:pt x="0" y="151"/>
                      <a:pt x="0" y="151"/>
                    </a:cubicBezTo>
                    <a:lnTo>
                      <a:pt x="8" y="151"/>
                    </a:lnTo>
                    <a:close/>
                    <a:moveTo>
                      <a:pt x="8" y="151"/>
                    </a:moveTo>
                    <a:lnTo>
                      <a:pt x="8" y="151"/>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285" dirty="0">
                  <a:ea typeface="宋体" panose="02010600030101010101" pitchFamily="2" charset="-122"/>
                </a:endParaRPr>
              </a:p>
            </p:txBody>
          </p:sp>
          <p:sp>
            <p:nvSpPr>
              <p:cNvPr id="74" name="Freeform 499"/>
              <p:cNvSpPr>
                <a:spLocks noChangeArrowheads="1"/>
              </p:cNvSpPr>
              <p:nvPr/>
            </p:nvSpPr>
            <p:spPr bwMode="auto">
              <a:xfrm>
                <a:off x="4056063" y="5267324"/>
                <a:ext cx="50800" cy="76200"/>
              </a:xfrm>
              <a:custGeom>
                <a:avLst/>
                <a:gdLst>
                  <a:gd name="T0" fmla="*/ 17 w 143"/>
                  <a:gd name="T1" fmla="*/ 192 h 210"/>
                  <a:gd name="T2" fmla="*/ 25 w 143"/>
                  <a:gd name="T3" fmla="*/ 201 h 210"/>
                  <a:gd name="T4" fmla="*/ 34 w 143"/>
                  <a:gd name="T5" fmla="*/ 201 h 210"/>
                  <a:gd name="T6" fmla="*/ 42 w 143"/>
                  <a:gd name="T7" fmla="*/ 201 h 210"/>
                  <a:gd name="T8" fmla="*/ 142 w 143"/>
                  <a:gd name="T9" fmla="*/ 59 h 210"/>
                  <a:gd name="T10" fmla="*/ 142 w 143"/>
                  <a:gd name="T11" fmla="*/ 42 h 210"/>
                  <a:gd name="T12" fmla="*/ 134 w 143"/>
                  <a:gd name="T13" fmla="*/ 42 h 210"/>
                  <a:gd name="T14" fmla="*/ 126 w 143"/>
                  <a:gd name="T15" fmla="*/ 42 h 210"/>
                  <a:gd name="T16" fmla="*/ 117 w 143"/>
                  <a:gd name="T17" fmla="*/ 33 h 210"/>
                  <a:gd name="T18" fmla="*/ 109 w 143"/>
                  <a:gd name="T19" fmla="*/ 25 h 210"/>
                  <a:gd name="T20" fmla="*/ 100 w 143"/>
                  <a:gd name="T21" fmla="*/ 25 h 210"/>
                  <a:gd name="T22" fmla="*/ 84 w 143"/>
                  <a:gd name="T23" fmla="*/ 17 h 210"/>
                  <a:gd name="T24" fmla="*/ 75 w 143"/>
                  <a:gd name="T25" fmla="*/ 9 h 210"/>
                  <a:gd name="T26" fmla="*/ 59 w 143"/>
                  <a:gd name="T27" fmla="*/ 9 h 210"/>
                  <a:gd name="T28" fmla="*/ 42 w 143"/>
                  <a:gd name="T29" fmla="*/ 0 h 210"/>
                  <a:gd name="T30" fmla="*/ 0 w 143"/>
                  <a:gd name="T31" fmla="*/ 184 h 210"/>
                  <a:gd name="T32" fmla="*/ 8 w 143"/>
                  <a:gd name="T33" fmla="*/ 184 h 210"/>
                  <a:gd name="T34" fmla="*/ 17 w 143"/>
                  <a:gd name="T35" fmla="*/ 192 h 210"/>
                  <a:gd name="T36" fmla="*/ 17 w 143"/>
                  <a:gd name="T37" fmla="*/ 192 h 210"/>
                  <a:gd name="T38" fmla="*/ 17 w 143"/>
                  <a:gd name="T39" fmla="*/ 19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3" h="210">
                    <a:moveTo>
                      <a:pt x="17" y="192"/>
                    </a:moveTo>
                    <a:cubicBezTo>
                      <a:pt x="25" y="192"/>
                      <a:pt x="25" y="192"/>
                      <a:pt x="25" y="201"/>
                    </a:cubicBezTo>
                    <a:lnTo>
                      <a:pt x="34" y="201"/>
                    </a:lnTo>
                    <a:cubicBezTo>
                      <a:pt x="42" y="209"/>
                      <a:pt x="42" y="209"/>
                      <a:pt x="42" y="201"/>
                    </a:cubicBezTo>
                    <a:cubicBezTo>
                      <a:pt x="142" y="59"/>
                      <a:pt x="142" y="59"/>
                      <a:pt x="142" y="59"/>
                    </a:cubicBezTo>
                    <a:cubicBezTo>
                      <a:pt x="142" y="50"/>
                      <a:pt x="142" y="50"/>
                      <a:pt x="142" y="42"/>
                    </a:cubicBezTo>
                    <a:cubicBezTo>
                      <a:pt x="134" y="42"/>
                      <a:pt x="134" y="42"/>
                      <a:pt x="134" y="42"/>
                    </a:cubicBezTo>
                    <a:lnTo>
                      <a:pt x="126" y="42"/>
                    </a:lnTo>
                    <a:cubicBezTo>
                      <a:pt x="126" y="42"/>
                      <a:pt x="126" y="33"/>
                      <a:pt x="117" y="33"/>
                    </a:cubicBezTo>
                    <a:cubicBezTo>
                      <a:pt x="117" y="33"/>
                      <a:pt x="109" y="33"/>
                      <a:pt x="109" y="25"/>
                    </a:cubicBezTo>
                    <a:lnTo>
                      <a:pt x="100" y="25"/>
                    </a:lnTo>
                    <a:cubicBezTo>
                      <a:pt x="92" y="25"/>
                      <a:pt x="92" y="17"/>
                      <a:pt x="84" y="17"/>
                    </a:cubicBezTo>
                    <a:cubicBezTo>
                      <a:pt x="84" y="17"/>
                      <a:pt x="75" y="17"/>
                      <a:pt x="75" y="9"/>
                    </a:cubicBezTo>
                    <a:cubicBezTo>
                      <a:pt x="67" y="9"/>
                      <a:pt x="67" y="9"/>
                      <a:pt x="59" y="9"/>
                    </a:cubicBezTo>
                    <a:cubicBezTo>
                      <a:pt x="59" y="9"/>
                      <a:pt x="50" y="0"/>
                      <a:pt x="42" y="0"/>
                    </a:cubicBezTo>
                    <a:cubicBezTo>
                      <a:pt x="0" y="184"/>
                      <a:pt x="0" y="184"/>
                      <a:pt x="0" y="184"/>
                    </a:cubicBezTo>
                    <a:lnTo>
                      <a:pt x="8" y="184"/>
                    </a:lnTo>
                    <a:lnTo>
                      <a:pt x="17" y="192"/>
                    </a:lnTo>
                    <a:close/>
                    <a:moveTo>
                      <a:pt x="17" y="192"/>
                    </a:moveTo>
                    <a:lnTo>
                      <a:pt x="17" y="192"/>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285" dirty="0">
                  <a:ea typeface="宋体" panose="02010600030101010101" pitchFamily="2" charset="-122"/>
                </a:endParaRPr>
              </a:p>
            </p:txBody>
          </p:sp>
          <p:sp>
            <p:nvSpPr>
              <p:cNvPr id="75" name="Freeform 500"/>
              <p:cNvSpPr>
                <a:spLocks noChangeArrowheads="1"/>
              </p:cNvSpPr>
              <p:nvPr/>
            </p:nvSpPr>
            <p:spPr bwMode="auto">
              <a:xfrm>
                <a:off x="3854450" y="5253037"/>
                <a:ext cx="114300" cy="79375"/>
              </a:xfrm>
              <a:custGeom>
                <a:avLst/>
                <a:gdLst>
                  <a:gd name="T0" fmla="*/ 251 w 319"/>
                  <a:gd name="T1" fmla="*/ 151 h 219"/>
                  <a:gd name="T2" fmla="*/ 267 w 319"/>
                  <a:gd name="T3" fmla="*/ 151 h 219"/>
                  <a:gd name="T4" fmla="*/ 284 w 319"/>
                  <a:gd name="T5" fmla="*/ 151 h 219"/>
                  <a:gd name="T6" fmla="*/ 301 w 319"/>
                  <a:gd name="T7" fmla="*/ 151 h 219"/>
                  <a:gd name="T8" fmla="*/ 318 w 319"/>
                  <a:gd name="T9" fmla="*/ 142 h 219"/>
                  <a:gd name="T10" fmla="*/ 301 w 319"/>
                  <a:gd name="T11" fmla="*/ 0 h 219"/>
                  <a:gd name="T12" fmla="*/ 276 w 319"/>
                  <a:gd name="T13" fmla="*/ 9 h 219"/>
                  <a:gd name="T14" fmla="*/ 259 w 319"/>
                  <a:gd name="T15" fmla="*/ 9 h 219"/>
                  <a:gd name="T16" fmla="*/ 234 w 319"/>
                  <a:gd name="T17" fmla="*/ 17 h 219"/>
                  <a:gd name="T18" fmla="*/ 217 w 319"/>
                  <a:gd name="T19" fmla="*/ 17 h 219"/>
                  <a:gd name="T20" fmla="*/ 192 w 319"/>
                  <a:gd name="T21" fmla="*/ 25 h 219"/>
                  <a:gd name="T22" fmla="*/ 175 w 319"/>
                  <a:gd name="T23" fmla="*/ 34 h 219"/>
                  <a:gd name="T24" fmla="*/ 159 w 319"/>
                  <a:gd name="T25" fmla="*/ 34 h 219"/>
                  <a:gd name="T26" fmla="*/ 125 w 319"/>
                  <a:gd name="T27" fmla="*/ 51 h 219"/>
                  <a:gd name="T28" fmla="*/ 108 w 319"/>
                  <a:gd name="T29" fmla="*/ 59 h 219"/>
                  <a:gd name="T30" fmla="*/ 84 w 319"/>
                  <a:gd name="T31" fmla="*/ 67 h 219"/>
                  <a:gd name="T32" fmla="*/ 58 w 319"/>
                  <a:gd name="T33" fmla="*/ 84 h 219"/>
                  <a:gd name="T34" fmla="*/ 42 w 319"/>
                  <a:gd name="T35" fmla="*/ 92 h 219"/>
                  <a:gd name="T36" fmla="*/ 25 w 319"/>
                  <a:gd name="T37" fmla="*/ 109 h 219"/>
                  <a:gd name="T38" fmla="*/ 8 w 319"/>
                  <a:gd name="T39" fmla="*/ 117 h 219"/>
                  <a:gd name="T40" fmla="*/ 0 w 319"/>
                  <a:gd name="T41" fmla="*/ 134 h 219"/>
                  <a:gd name="T42" fmla="*/ 67 w 319"/>
                  <a:gd name="T43" fmla="*/ 218 h 219"/>
                  <a:gd name="T44" fmla="*/ 75 w 319"/>
                  <a:gd name="T45" fmla="*/ 209 h 219"/>
                  <a:gd name="T46" fmla="*/ 92 w 319"/>
                  <a:gd name="T47" fmla="*/ 201 h 219"/>
                  <a:gd name="T48" fmla="*/ 108 w 319"/>
                  <a:gd name="T49" fmla="*/ 193 h 219"/>
                  <a:gd name="T50" fmla="*/ 125 w 319"/>
                  <a:gd name="T51" fmla="*/ 184 h 219"/>
                  <a:gd name="T52" fmla="*/ 150 w 319"/>
                  <a:gd name="T53" fmla="*/ 176 h 219"/>
                  <a:gd name="T54" fmla="*/ 167 w 319"/>
                  <a:gd name="T55" fmla="*/ 167 h 219"/>
                  <a:gd name="T56" fmla="*/ 184 w 319"/>
                  <a:gd name="T57" fmla="*/ 167 h 219"/>
                  <a:gd name="T58" fmla="*/ 209 w 319"/>
                  <a:gd name="T59" fmla="*/ 159 h 219"/>
                  <a:gd name="T60" fmla="*/ 226 w 319"/>
                  <a:gd name="T61" fmla="*/ 159 h 219"/>
                  <a:gd name="T62" fmla="*/ 242 w 319"/>
                  <a:gd name="T63" fmla="*/ 151 h 219"/>
                  <a:gd name="T64" fmla="*/ 242 w 319"/>
                  <a:gd name="T65" fmla="*/ 15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219">
                    <a:moveTo>
                      <a:pt x="242" y="151"/>
                    </a:moveTo>
                    <a:cubicBezTo>
                      <a:pt x="251" y="151"/>
                      <a:pt x="251" y="151"/>
                      <a:pt x="251" y="151"/>
                    </a:cubicBezTo>
                    <a:lnTo>
                      <a:pt x="259" y="151"/>
                    </a:lnTo>
                    <a:lnTo>
                      <a:pt x="267" y="151"/>
                    </a:lnTo>
                    <a:lnTo>
                      <a:pt x="276" y="151"/>
                    </a:lnTo>
                    <a:lnTo>
                      <a:pt x="284" y="151"/>
                    </a:lnTo>
                    <a:lnTo>
                      <a:pt x="293" y="151"/>
                    </a:lnTo>
                    <a:lnTo>
                      <a:pt x="301" y="151"/>
                    </a:lnTo>
                    <a:lnTo>
                      <a:pt x="309" y="151"/>
                    </a:lnTo>
                    <a:cubicBezTo>
                      <a:pt x="318" y="151"/>
                      <a:pt x="318" y="142"/>
                      <a:pt x="318" y="142"/>
                    </a:cubicBezTo>
                    <a:cubicBezTo>
                      <a:pt x="309" y="9"/>
                      <a:pt x="309" y="9"/>
                      <a:pt x="309" y="9"/>
                    </a:cubicBezTo>
                    <a:cubicBezTo>
                      <a:pt x="309" y="9"/>
                      <a:pt x="309" y="0"/>
                      <a:pt x="301" y="0"/>
                    </a:cubicBezTo>
                    <a:lnTo>
                      <a:pt x="293" y="0"/>
                    </a:lnTo>
                    <a:cubicBezTo>
                      <a:pt x="284" y="9"/>
                      <a:pt x="284" y="9"/>
                      <a:pt x="276" y="9"/>
                    </a:cubicBezTo>
                    <a:lnTo>
                      <a:pt x="267" y="9"/>
                    </a:lnTo>
                    <a:lnTo>
                      <a:pt x="259" y="9"/>
                    </a:lnTo>
                    <a:cubicBezTo>
                      <a:pt x="251" y="9"/>
                      <a:pt x="251" y="9"/>
                      <a:pt x="242" y="9"/>
                    </a:cubicBezTo>
                    <a:lnTo>
                      <a:pt x="234" y="17"/>
                    </a:lnTo>
                    <a:cubicBezTo>
                      <a:pt x="226" y="17"/>
                      <a:pt x="226" y="17"/>
                      <a:pt x="226" y="17"/>
                    </a:cubicBezTo>
                    <a:lnTo>
                      <a:pt x="217" y="17"/>
                    </a:lnTo>
                    <a:cubicBezTo>
                      <a:pt x="209" y="17"/>
                      <a:pt x="209" y="17"/>
                      <a:pt x="200" y="25"/>
                    </a:cubicBezTo>
                    <a:lnTo>
                      <a:pt x="192" y="25"/>
                    </a:lnTo>
                    <a:cubicBezTo>
                      <a:pt x="184" y="25"/>
                      <a:pt x="184" y="25"/>
                      <a:pt x="184" y="25"/>
                    </a:cubicBezTo>
                    <a:cubicBezTo>
                      <a:pt x="175" y="34"/>
                      <a:pt x="175" y="34"/>
                      <a:pt x="175" y="34"/>
                    </a:cubicBezTo>
                    <a:cubicBezTo>
                      <a:pt x="167" y="34"/>
                      <a:pt x="167" y="34"/>
                      <a:pt x="167" y="34"/>
                    </a:cubicBezTo>
                    <a:lnTo>
                      <a:pt x="159" y="34"/>
                    </a:lnTo>
                    <a:cubicBezTo>
                      <a:pt x="150" y="42"/>
                      <a:pt x="150" y="42"/>
                      <a:pt x="142" y="42"/>
                    </a:cubicBezTo>
                    <a:cubicBezTo>
                      <a:pt x="142" y="42"/>
                      <a:pt x="134" y="51"/>
                      <a:pt x="125" y="51"/>
                    </a:cubicBezTo>
                    <a:cubicBezTo>
                      <a:pt x="117" y="51"/>
                      <a:pt x="117" y="51"/>
                      <a:pt x="117" y="59"/>
                    </a:cubicBezTo>
                    <a:cubicBezTo>
                      <a:pt x="108" y="59"/>
                      <a:pt x="108" y="59"/>
                      <a:pt x="108" y="59"/>
                    </a:cubicBezTo>
                    <a:lnTo>
                      <a:pt x="100" y="59"/>
                    </a:lnTo>
                    <a:cubicBezTo>
                      <a:pt x="92" y="67"/>
                      <a:pt x="92" y="67"/>
                      <a:pt x="84" y="67"/>
                    </a:cubicBezTo>
                    <a:lnTo>
                      <a:pt x="75" y="75"/>
                    </a:lnTo>
                    <a:cubicBezTo>
                      <a:pt x="67" y="75"/>
                      <a:pt x="67" y="75"/>
                      <a:pt x="58" y="84"/>
                    </a:cubicBezTo>
                    <a:lnTo>
                      <a:pt x="50" y="92"/>
                    </a:lnTo>
                    <a:lnTo>
                      <a:pt x="42" y="92"/>
                    </a:lnTo>
                    <a:cubicBezTo>
                      <a:pt x="33" y="101"/>
                      <a:pt x="33" y="101"/>
                      <a:pt x="33" y="101"/>
                    </a:cubicBezTo>
                    <a:cubicBezTo>
                      <a:pt x="25" y="101"/>
                      <a:pt x="25" y="109"/>
                      <a:pt x="25" y="109"/>
                    </a:cubicBezTo>
                    <a:cubicBezTo>
                      <a:pt x="17" y="109"/>
                      <a:pt x="17" y="109"/>
                      <a:pt x="17" y="109"/>
                    </a:cubicBezTo>
                    <a:cubicBezTo>
                      <a:pt x="17" y="117"/>
                      <a:pt x="8" y="117"/>
                      <a:pt x="8" y="117"/>
                    </a:cubicBezTo>
                    <a:cubicBezTo>
                      <a:pt x="8" y="117"/>
                      <a:pt x="0" y="117"/>
                      <a:pt x="0" y="126"/>
                    </a:cubicBezTo>
                    <a:lnTo>
                      <a:pt x="0" y="134"/>
                    </a:lnTo>
                    <a:cubicBezTo>
                      <a:pt x="58" y="209"/>
                      <a:pt x="58" y="209"/>
                      <a:pt x="58" y="209"/>
                    </a:cubicBezTo>
                    <a:cubicBezTo>
                      <a:pt x="58" y="218"/>
                      <a:pt x="58" y="218"/>
                      <a:pt x="67" y="218"/>
                    </a:cubicBezTo>
                    <a:cubicBezTo>
                      <a:pt x="67" y="209"/>
                      <a:pt x="67" y="209"/>
                      <a:pt x="67" y="209"/>
                    </a:cubicBezTo>
                    <a:cubicBezTo>
                      <a:pt x="75" y="209"/>
                      <a:pt x="75" y="209"/>
                      <a:pt x="75" y="209"/>
                    </a:cubicBezTo>
                    <a:lnTo>
                      <a:pt x="84" y="201"/>
                    </a:lnTo>
                    <a:lnTo>
                      <a:pt x="92" y="201"/>
                    </a:lnTo>
                    <a:lnTo>
                      <a:pt x="100" y="201"/>
                    </a:lnTo>
                    <a:cubicBezTo>
                      <a:pt x="100" y="193"/>
                      <a:pt x="100" y="193"/>
                      <a:pt x="108" y="193"/>
                    </a:cubicBezTo>
                    <a:cubicBezTo>
                      <a:pt x="108" y="193"/>
                      <a:pt x="117" y="193"/>
                      <a:pt x="117" y="184"/>
                    </a:cubicBezTo>
                    <a:lnTo>
                      <a:pt x="125" y="184"/>
                    </a:lnTo>
                    <a:cubicBezTo>
                      <a:pt x="134" y="184"/>
                      <a:pt x="134" y="184"/>
                      <a:pt x="134" y="176"/>
                    </a:cubicBezTo>
                    <a:cubicBezTo>
                      <a:pt x="142" y="176"/>
                      <a:pt x="142" y="176"/>
                      <a:pt x="150" y="176"/>
                    </a:cubicBezTo>
                    <a:lnTo>
                      <a:pt x="159" y="176"/>
                    </a:lnTo>
                    <a:cubicBezTo>
                      <a:pt x="159" y="167"/>
                      <a:pt x="167" y="167"/>
                      <a:pt x="167" y="167"/>
                    </a:cubicBezTo>
                    <a:lnTo>
                      <a:pt x="175" y="167"/>
                    </a:lnTo>
                    <a:lnTo>
                      <a:pt x="184" y="167"/>
                    </a:lnTo>
                    <a:cubicBezTo>
                      <a:pt x="192" y="167"/>
                      <a:pt x="192" y="159"/>
                      <a:pt x="200" y="159"/>
                    </a:cubicBezTo>
                    <a:cubicBezTo>
                      <a:pt x="209" y="159"/>
                      <a:pt x="209" y="159"/>
                      <a:pt x="209" y="159"/>
                    </a:cubicBezTo>
                    <a:lnTo>
                      <a:pt x="217" y="159"/>
                    </a:lnTo>
                    <a:lnTo>
                      <a:pt x="226" y="159"/>
                    </a:lnTo>
                    <a:lnTo>
                      <a:pt x="234" y="151"/>
                    </a:lnTo>
                    <a:lnTo>
                      <a:pt x="242" y="151"/>
                    </a:lnTo>
                    <a:close/>
                    <a:moveTo>
                      <a:pt x="242" y="151"/>
                    </a:moveTo>
                    <a:lnTo>
                      <a:pt x="242" y="151"/>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285" dirty="0">
                  <a:ea typeface="宋体" panose="02010600030101010101" pitchFamily="2" charset="-122"/>
                </a:endParaRPr>
              </a:p>
            </p:txBody>
          </p:sp>
          <p:sp>
            <p:nvSpPr>
              <p:cNvPr id="76" name="Freeform 501"/>
              <p:cNvSpPr>
                <a:spLocks noChangeArrowheads="1"/>
              </p:cNvSpPr>
              <p:nvPr/>
            </p:nvSpPr>
            <p:spPr bwMode="auto">
              <a:xfrm>
                <a:off x="3776663" y="5313362"/>
                <a:ext cx="84137" cy="106362"/>
              </a:xfrm>
              <a:custGeom>
                <a:avLst/>
                <a:gdLst>
                  <a:gd name="T0" fmla="*/ 83 w 235"/>
                  <a:gd name="T1" fmla="*/ 101 h 294"/>
                  <a:gd name="T2" fmla="*/ 75 w 235"/>
                  <a:gd name="T3" fmla="*/ 109 h 294"/>
                  <a:gd name="T4" fmla="*/ 58 w 235"/>
                  <a:gd name="T5" fmla="*/ 134 h 294"/>
                  <a:gd name="T6" fmla="*/ 50 w 235"/>
                  <a:gd name="T7" fmla="*/ 151 h 294"/>
                  <a:gd name="T8" fmla="*/ 24 w 235"/>
                  <a:gd name="T9" fmla="*/ 185 h 294"/>
                  <a:gd name="T10" fmla="*/ 24 w 235"/>
                  <a:gd name="T11" fmla="*/ 201 h 294"/>
                  <a:gd name="T12" fmla="*/ 16 w 235"/>
                  <a:gd name="T13" fmla="*/ 226 h 294"/>
                  <a:gd name="T14" fmla="*/ 8 w 235"/>
                  <a:gd name="T15" fmla="*/ 243 h 294"/>
                  <a:gd name="T16" fmla="*/ 0 w 235"/>
                  <a:gd name="T17" fmla="*/ 260 h 294"/>
                  <a:gd name="T18" fmla="*/ 50 w 235"/>
                  <a:gd name="T19" fmla="*/ 293 h 294"/>
                  <a:gd name="T20" fmla="*/ 66 w 235"/>
                  <a:gd name="T21" fmla="*/ 285 h 294"/>
                  <a:gd name="T22" fmla="*/ 66 w 235"/>
                  <a:gd name="T23" fmla="*/ 268 h 294"/>
                  <a:gd name="T24" fmla="*/ 75 w 235"/>
                  <a:gd name="T25" fmla="*/ 251 h 294"/>
                  <a:gd name="T26" fmla="*/ 91 w 235"/>
                  <a:gd name="T27" fmla="*/ 235 h 294"/>
                  <a:gd name="T28" fmla="*/ 100 w 235"/>
                  <a:gd name="T29" fmla="*/ 226 h 294"/>
                  <a:gd name="T30" fmla="*/ 116 w 235"/>
                  <a:gd name="T31" fmla="*/ 193 h 294"/>
                  <a:gd name="T32" fmla="*/ 133 w 235"/>
                  <a:gd name="T33" fmla="*/ 176 h 294"/>
                  <a:gd name="T34" fmla="*/ 150 w 235"/>
                  <a:gd name="T35" fmla="*/ 159 h 294"/>
                  <a:gd name="T36" fmla="*/ 158 w 235"/>
                  <a:gd name="T37" fmla="*/ 151 h 294"/>
                  <a:gd name="T38" fmla="*/ 167 w 235"/>
                  <a:gd name="T39" fmla="*/ 134 h 294"/>
                  <a:gd name="T40" fmla="*/ 183 w 235"/>
                  <a:gd name="T41" fmla="*/ 118 h 294"/>
                  <a:gd name="T42" fmla="*/ 200 w 235"/>
                  <a:gd name="T43" fmla="*/ 101 h 294"/>
                  <a:gd name="T44" fmla="*/ 217 w 235"/>
                  <a:gd name="T45" fmla="*/ 92 h 294"/>
                  <a:gd name="T46" fmla="*/ 225 w 235"/>
                  <a:gd name="T47" fmla="*/ 84 h 294"/>
                  <a:gd name="T48" fmla="*/ 234 w 235"/>
                  <a:gd name="T49" fmla="*/ 67 h 294"/>
                  <a:gd name="T50" fmla="*/ 167 w 235"/>
                  <a:gd name="T51" fmla="*/ 0 h 294"/>
                  <a:gd name="T52" fmla="*/ 150 w 235"/>
                  <a:gd name="T53" fmla="*/ 9 h 294"/>
                  <a:gd name="T54" fmla="*/ 142 w 235"/>
                  <a:gd name="T55" fmla="*/ 26 h 294"/>
                  <a:gd name="T56" fmla="*/ 125 w 235"/>
                  <a:gd name="T57" fmla="*/ 42 h 294"/>
                  <a:gd name="T58" fmla="*/ 108 w 235"/>
                  <a:gd name="T59" fmla="*/ 59 h 294"/>
                  <a:gd name="T60" fmla="*/ 91 w 235"/>
                  <a:gd name="T61" fmla="*/ 84 h 294"/>
                  <a:gd name="T62" fmla="*/ 83 w 235"/>
                  <a:gd name="T63" fmla="*/ 9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5" h="294">
                    <a:moveTo>
                      <a:pt x="83" y="92"/>
                    </a:moveTo>
                    <a:lnTo>
                      <a:pt x="83" y="101"/>
                    </a:lnTo>
                    <a:lnTo>
                      <a:pt x="75" y="101"/>
                    </a:lnTo>
                    <a:cubicBezTo>
                      <a:pt x="75" y="109"/>
                      <a:pt x="75" y="109"/>
                      <a:pt x="75" y="109"/>
                    </a:cubicBezTo>
                    <a:cubicBezTo>
                      <a:pt x="66" y="118"/>
                      <a:pt x="66" y="118"/>
                      <a:pt x="66" y="126"/>
                    </a:cubicBezTo>
                    <a:cubicBezTo>
                      <a:pt x="58" y="126"/>
                      <a:pt x="58" y="134"/>
                      <a:pt x="58" y="134"/>
                    </a:cubicBezTo>
                    <a:cubicBezTo>
                      <a:pt x="50" y="143"/>
                      <a:pt x="50" y="143"/>
                      <a:pt x="50" y="143"/>
                    </a:cubicBezTo>
                    <a:lnTo>
                      <a:pt x="50" y="151"/>
                    </a:lnTo>
                    <a:cubicBezTo>
                      <a:pt x="41" y="159"/>
                      <a:pt x="41" y="168"/>
                      <a:pt x="33" y="176"/>
                    </a:cubicBezTo>
                    <a:cubicBezTo>
                      <a:pt x="33" y="176"/>
                      <a:pt x="33" y="185"/>
                      <a:pt x="24" y="185"/>
                    </a:cubicBezTo>
                    <a:cubicBezTo>
                      <a:pt x="24" y="193"/>
                      <a:pt x="24" y="193"/>
                      <a:pt x="24" y="193"/>
                    </a:cubicBezTo>
                    <a:lnTo>
                      <a:pt x="24" y="201"/>
                    </a:lnTo>
                    <a:lnTo>
                      <a:pt x="16" y="209"/>
                    </a:lnTo>
                    <a:cubicBezTo>
                      <a:pt x="16" y="218"/>
                      <a:pt x="16" y="218"/>
                      <a:pt x="16" y="226"/>
                    </a:cubicBezTo>
                    <a:cubicBezTo>
                      <a:pt x="8" y="226"/>
                      <a:pt x="8" y="226"/>
                      <a:pt x="8" y="235"/>
                    </a:cubicBezTo>
                    <a:lnTo>
                      <a:pt x="8" y="243"/>
                    </a:lnTo>
                    <a:cubicBezTo>
                      <a:pt x="8" y="243"/>
                      <a:pt x="0" y="243"/>
                      <a:pt x="0" y="251"/>
                    </a:cubicBezTo>
                    <a:lnTo>
                      <a:pt x="0" y="260"/>
                    </a:lnTo>
                    <a:cubicBezTo>
                      <a:pt x="0" y="268"/>
                      <a:pt x="0" y="268"/>
                      <a:pt x="0" y="268"/>
                    </a:cubicBezTo>
                    <a:cubicBezTo>
                      <a:pt x="50" y="293"/>
                      <a:pt x="50" y="293"/>
                      <a:pt x="50" y="293"/>
                    </a:cubicBezTo>
                    <a:cubicBezTo>
                      <a:pt x="58" y="293"/>
                      <a:pt x="58" y="293"/>
                      <a:pt x="58" y="285"/>
                    </a:cubicBezTo>
                    <a:lnTo>
                      <a:pt x="66" y="285"/>
                    </a:lnTo>
                    <a:lnTo>
                      <a:pt x="66" y="276"/>
                    </a:lnTo>
                    <a:lnTo>
                      <a:pt x="66" y="268"/>
                    </a:lnTo>
                    <a:cubicBezTo>
                      <a:pt x="75" y="268"/>
                      <a:pt x="75" y="268"/>
                      <a:pt x="75" y="260"/>
                    </a:cubicBezTo>
                    <a:lnTo>
                      <a:pt x="75" y="251"/>
                    </a:lnTo>
                    <a:cubicBezTo>
                      <a:pt x="83" y="251"/>
                      <a:pt x="83" y="251"/>
                      <a:pt x="83" y="243"/>
                    </a:cubicBezTo>
                    <a:lnTo>
                      <a:pt x="91" y="235"/>
                    </a:lnTo>
                    <a:lnTo>
                      <a:pt x="91" y="226"/>
                    </a:lnTo>
                    <a:lnTo>
                      <a:pt x="100" y="226"/>
                    </a:lnTo>
                    <a:cubicBezTo>
                      <a:pt x="100" y="218"/>
                      <a:pt x="100" y="218"/>
                      <a:pt x="100" y="218"/>
                    </a:cubicBezTo>
                    <a:cubicBezTo>
                      <a:pt x="108" y="209"/>
                      <a:pt x="108" y="201"/>
                      <a:pt x="116" y="193"/>
                    </a:cubicBezTo>
                    <a:lnTo>
                      <a:pt x="125" y="185"/>
                    </a:lnTo>
                    <a:cubicBezTo>
                      <a:pt x="125" y="176"/>
                      <a:pt x="133" y="176"/>
                      <a:pt x="133" y="176"/>
                    </a:cubicBezTo>
                    <a:cubicBezTo>
                      <a:pt x="133" y="168"/>
                      <a:pt x="142" y="168"/>
                      <a:pt x="142" y="159"/>
                    </a:cubicBezTo>
                    <a:lnTo>
                      <a:pt x="150" y="159"/>
                    </a:lnTo>
                    <a:lnTo>
                      <a:pt x="150" y="151"/>
                    </a:lnTo>
                    <a:lnTo>
                      <a:pt x="158" y="151"/>
                    </a:lnTo>
                    <a:cubicBezTo>
                      <a:pt x="158" y="143"/>
                      <a:pt x="158" y="143"/>
                      <a:pt x="158" y="143"/>
                    </a:cubicBezTo>
                    <a:cubicBezTo>
                      <a:pt x="167" y="143"/>
                      <a:pt x="167" y="134"/>
                      <a:pt x="167" y="134"/>
                    </a:cubicBezTo>
                    <a:cubicBezTo>
                      <a:pt x="175" y="134"/>
                      <a:pt x="175" y="126"/>
                      <a:pt x="175" y="126"/>
                    </a:cubicBezTo>
                    <a:cubicBezTo>
                      <a:pt x="183" y="126"/>
                      <a:pt x="183" y="118"/>
                      <a:pt x="183" y="118"/>
                    </a:cubicBezTo>
                    <a:cubicBezTo>
                      <a:pt x="192" y="118"/>
                      <a:pt x="192" y="109"/>
                      <a:pt x="192" y="109"/>
                    </a:cubicBezTo>
                    <a:cubicBezTo>
                      <a:pt x="200" y="109"/>
                      <a:pt x="200" y="109"/>
                      <a:pt x="200" y="101"/>
                    </a:cubicBezTo>
                    <a:lnTo>
                      <a:pt x="209" y="101"/>
                    </a:lnTo>
                    <a:cubicBezTo>
                      <a:pt x="209" y="92"/>
                      <a:pt x="217" y="92"/>
                      <a:pt x="217" y="92"/>
                    </a:cubicBezTo>
                    <a:lnTo>
                      <a:pt x="217" y="84"/>
                    </a:lnTo>
                    <a:cubicBezTo>
                      <a:pt x="225" y="84"/>
                      <a:pt x="225" y="84"/>
                      <a:pt x="225" y="84"/>
                    </a:cubicBezTo>
                    <a:lnTo>
                      <a:pt x="234" y="84"/>
                    </a:lnTo>
                    <a:cubicBezTo>
                      <a:pt x="234" y="76"/>
                      <a:pt x="234" y="76"/>
                      <a:pt x="234" y="67"/>
                    </a:cubicBezTo>
                    <a:cubicBezTo>
                      <a:pt x="175" y="0"/>
                      <a:pt x="175" y="0"/>
                      <a:pt x="175" y="0"/>
                    </a:cubicBezTo>
                    <a:cubicBezTo>
                      <a:pt x="167" y="0"/>
                      <a:pt x="167" y="0"/>
                      <a:pt x="167" y="0"/>
                    </a:cubicBezTo>
                    <a:cubicBezTo>
                      <a:pt x="158" y="0"/>
                      <a:pt x="158" y="0"/>
                      <a:pt x="158" y="9"/>
                    </a:cubicBezTo>
                    <a:lnTo>
                      <a:pt x="150" y="9"/>
                    </a:lnTo>
                    <a:lnTo>
                      <a:pt x="150" y="17"/>
                    </a:lnTo>
                    <a:cubicBezTo>
                      <a:pt x="142" y="17"/>
                      <a:pt x="142" y="26"/>
                      <a:pt x="142" y="26"/>
                    </a:cubicBezTo>
                    <a:lnTo>
                      <a:pt x="133" y="34"/>
                    </a:lnTo>
                    <a:lnTo>
                      <a:pt x="125" y="42"/>
                    </a:lnTo>
                    <a:lnTo>
                      <a:pt x="116" y="51"/>
                    </a:lnTo>
                    <a:cubicBezTo>
                      <a:pt x="116" y="59"/>
                      <a:pt x="108" y="59"/>
                      <a:pt x="108" y="59"/>
                    </a:cubicBezTo>
                    <a:cubicBezTo>
                      <a:pt x="108" y="67"/>
                      <a:pt x="100" y="67"/>
                      <a:pt x="100" y="76"/>
                    </a:cubicBezTo>
                    <a:cubicBezTo>
                      <a:pt x="91" y="76"/>
                      <a:pt x="91" y="84"/>
                      <a:pt x="91" y="84"/>
                    </a:cubicBezTo>
                    <a:lnTo>
                      <a:pt x="83" y="92"/>
                    </a:lnTo>
                    <a:close/>
                    <a:moveTo>
                      <a:pt x="83" y="92"/>
                    </a:moveTo>
                    <a:lnTo>
                      <a:pt x="83" y="92"/>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285" dirty="0">
                  <a:ea typeface="宋体" panose="02010600030101010101" pitchFamily="2" charset="-122"/>
                </a:endParaRPr>
              </a:p>
            </p:txBody>
          </p:sp>
          <p:sp>
            <p:nvSpPr>
              <p:cNvPr id="77" name="Freeform 502"/>
              <p:cNvSpPr>
                <a:spLocks noChangeArrowheads="1"/>
              </p:cNvSpPr>
              <p:nvPr/>
            </p:nvSpPr>
            <p:spPr bwMode="auto">
              <a:xfrm>
                <a:off x="3763963" y="5430837"/>
                <a:ext cx="26987" cy="93662"/>
              </a:xfrm>
              <a:custGeom>
                <a:avLst/>
                <a:gdLst>
                  <a:gd name="T0" fmla="*/ 17 w 76"/>
                  <a:gd name="T1" fmla="*/ 8 h 260"/>
                  <a:gd name="T2" fmla="*/ 8 w 76"/>
                  <a:gd name="T3" fmla="*/ 8 h 260"/>
                  <a:gd name="T4" fmla="*/ 8 w 76"/>
                  <a:gd name="T5" fmla="*/ 16 h 260"/>
                  <a:gd name="T6" fmla="*/ 8 w 76"/>
                  <a:gd name="T7" fmla="*/ 25 h 260"/>
                  <a:gd name="T8" fmla="*/ 8 w 76"/>
                  <a:gd name="T9" fmla="*/ 33 h 260"/>
                  <a:gd name="T10" fmla="*/ 8 w 76"/>
                  <a:gd name="T11" fmla="*/ 41 h 260"/>
                  <a:gd name="T12" fmla="*/ 8 w 76"/>
                  <a:gd name="T13" fmla="*/ 50 h 260"/>
                  <a:gd name="T14" fmla="*/ 0 w 76"/>
                  <a:gd name="T15" fmla="*/ 66 h 260"/>
                  <a:gd name="T16" fmla="*/ 0 w 76"/>
                  <a:gd name="T17" fmla="*/ 83 h 260"/>
                  <a:gd name="T18" fmla="*/ 0 w 76"/>
                  <a:gd name="T19" fmla="*/ 100 h 260"/>
                  <a:gd name="T20" fmla="*/ 0 w 76"/>
                  <a:gd name="T21" fmla="*/ 125 h 260"/>
                  <a:gd name="T22" fmla="*/ 0 w 76"/>
                  <a:gd name="T23" fmla="*/ 133 h 260"/>
                  <a:gd name="T24" fmla="*/ 0 w 76"/>
                  <a:gd name="T25" fmla="*/ 142 h 260"/>
                  <a:gd name="T26" fmla="*/ 0 w 76"/>
                  <a:gd name="T27" fmla="*/ 150 h 260"/>
                  <a:gd name="T28" fmla="*/ 0 w 76"/>
                  <a:gd name="T29" fmla="*/ 159 h 260"/>
                  <a:gd name="T30" fmla="*/ 0 w 76"/>
                  <a:gd name="T31" fmla="*/ 167 h 260"/>
                  <a:gd name="T32" fmla="*/ 0 w 76"/>
                  <a:gd name="T33" fmla="*/ 175 h 260"/>
                  <a:gd name="T34" fmla="*/ 0 w 76"/>
                  <a:gd name="T35" fmla="*/ 183 h 260"/>
                  <a:gd name="T36" fmla="*/ 0 w 76"/>
                  <a:gd name="T37" fmla="*/ 192 h 260"/>
                  <a:gd name="T38" fmla="*/ 0 w 76"/>
                  <a:gd name="T39" fmla="*/ 200 h 260"/>
                  <a:gd name="T40" fmla="*/ 0 w 76"/>
                  <a:gd name="T41" fmla="*/ 209 h 260"/>
                  <a:gd name="T42" fmla="*/ 0 w 76"/>
                  <a:gd name="T43" fmla="*/ 217 h 260"/>
                  <a:gd name="T44" fmla="*/ 8 w 76"/>
                  <a:gd name="T45" fmla="*/ 225 h 260"/>
                  <a:gd name="T46" fmla="*/ 8 w 76"/>
                  <a:gd name="T47" fmla="*/ 242 h 260"/>
                  <a:gd name="T48" fmla="*/ 8 w 76"/>
                  <a:gd name="T49" fmla="*/ 250 h 260"/>
                  <a:gd name="T50" fmla="*/ 17 w 76"/>
                  <a:gd name="T51" fmla="*/ 259 h 260"/>
                  <a:gd name="T52" fmla="*/ 34 w 76"/>
                  <a:gd name="T53" fmla="*/ 259 h 260"/>
                  <a:gd name="T54" fmla="*/ 42 w 76"/>
                  <a:gd name="T55" fmla="*/ 250 h 260"/>
                  <a:gd name="T56" fmla="*/ 42 w 76"/>
                  <a:gd name="T57" fmla="*/ 234 h 260"/>
                  <a:gd name="T58" fmla="*/ 42 w 76"/>
                  <a:gd name="T59" fmla="*/ 225 h 260"/>
                  <a:gd name="T60" fmla="*/ 42 w 76"/>
                  <a:gd name="T61" fmla="*/ 209 h 260"/>
                  <a:gd name="T62" fmla="*/ 42 w 76"/>
                  <a:gd name="T63" fmla="*/ 200 h 260"/>
                  <a:gd name="T64" fmla="*/ 42 w 76"/>
                  <a:gd name="T65" fmla="*/ 192 h 260"/>
                  <a:gd name="T66" fmla="*/ 42 w 76"/>
                  <a:gd name="T67" fmla="*/ 183 h 260"/>
                  <a:gd name="T68" fmla="*/ 42 w 76"/>
                  <a:gd name="T69" fmla="*/ 175 h 260"/>
                  <a:gd name="T70" fmla="*/ 42 w 76"/>
                  <a:gd name="T71" fmla="*/ 167 h 260"/>
                  <a:gd name="T72" fmla="*/ 42 w 76"/>
                  <a:gd name="T73" fmla="*/ 159 h 260"/>
                  <a:gd name="T74" fmla="*/ 42 w 76"/>
                  <a:gd name="T75" fmla="*/ 150 h 260"/>
                  <a:gd name="T76" fmla="*/ 42 w 76"/>
                  <a:gd name="T77" fmla="*/ 142 h 260"/>
                  <a:gd name="T78" fmla="*/ 42 w 76"/>
                  <a:gd name="T79" fmla="*/ 133 h 260"/>
                  <a:gd name="T80" fmla="*/ 42 w 76"/>
                  <a:gd name="T81" fmla="*/ 125 h 260"/>
                  <a:gd name="T82" fmla="*/ 50 w 76"/>
                  <a:gd name="T83" fmla="*/ 100 h 260"/>
                  <a:gd name="T84" fmla="*/ 50 w 76"/>
                  <a:gd name="T85" fmla="*/ 92 h 260"/>
                  <a:gd name="T86" fmla="*/ 58 w 76"/>
                  <a:gd name="T87" fmla="*/ 75 h 260"/>
                  <a:gd name="T88" fmla="*/ 58 w 76"/>
                  <a:gd name="T89" fmla="*/ 58 h 260"/>
                  <a:gd name="T90" fmla="*/ 58 w 76"/>
                  <a:gd name="T91" fmla="*/ 50 h 260"/>
                  <a:gd name="T92" fmla="*/ 67 w 76"/>
                  <a:gd name="T93" fmla="*/ 41 h 260"/>
                  <a:gd name="T94" fmla="*/ 67 w 76"/>
                  <a:gd name="T95" fmla="*/ 33 h 260"/>
                  <a:gd name="T96" fmla="*/ 67 w 76"/>
                  <a:gd name="T97" fmla="*/ 25 h 260"/>
                  <a:gd name="T98" fmla="*/ 75 w 76"/>
                  <a:gd name="T99" fmla="*/ 16 h 260"/>
                  <a:gd name="T100" fmla="*/ 67 w 76"/>
                  <a:gd name="T101" fmla="*/ 8 h 260"/>
                  <a:gd name="T102" fmla="*/ 25 w 76"/>
                  <a:gd name="T103" fmla="*/ 0 h 260"/>
                  <a:gd name="T104" fmla="*/ 17 w 76"/>
                  <a:gd name="T105" fmla="*/ 8 h 260"/>
                  <a:gd name="T106" fmla="*/ 17 w 76"/>
                  <a:gd name="T107" fmla="*/ 8 h 260"/>
                  <a:gd name="T108" fmla="*/ 17 w 76"/>
                  <a:gd name="T109" fmla="*/ 8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6" h="260">
                    <a:moveTo>
                      <a:pt x="17" y="8"/>
                    </a:moveTo>
                    <a:cubicBezTo>
                      <a:pt x="8" y="8"/>
                      <a:pt x="8" y="8"/>
                      <a:pt x="8" y="8"/>
                    </a:cubicBezTo>
                    <a:cubicBezTo>
                      <a:pt x="8" y="16"/>
                      <a:pt x="8" y="16"/>
                      <a:pt x="8" y="16"/>
                    </a:cubicBezTo>
                    <a:lnTo>
                      <a:pt x="8" y="25"/>
                    </a:lnTo>
                    <a:lnTo>
                      <a:pt x="8" y="33"/>
                    </a:lnTo>
                    <a:lnTo>
                      <a:pt x="8" y="41"/>
                    </a:lnTo>
                    <a:lnTo>
                      <a:pt x="8" y="50"/>
                    </a:lnTo>
                    <a:cubicBezTo>
                      <a:pt x="8" y="50"/>
                      <a:pt x="0" y="58"/>
                      <a:pt x="0" y="66"/>
                    </a:cubicBezTo>
                    <a:cubicBezTo>
                      <a:pt x="0" y="75"/>
                      <a:pt x="0" y="75"/>
                      <a:pt x="0" y="83"/>
                    </a:cubicBezTo>
                    <a:cubicBezTo>
                      <a:pt x="0" y="92"/>
                      <a:pt x="0" y="92"/>
                      <a:pt x="0" y="100"/>
                    </a:cubicBezTo>
                    <a:cubicBezTo>
                      <a:pt x="0" y="108"/>
                      <a:pt x="0" y="117"/>
                      <a:pt x="0" y="125"/>
                    </a:cubicBezTo>
                    <a:cubicBezTo>
                      <a:pt x="0" y="133"/>
                      <a:pt x="0" y="133"/>
                      <a:pt x="0" y="133"/>
                    </a:cubicBezTo>
                    <a:lnTo>
                      <a:pt x="0" y="142"/>
                    </a:lnTo>
                    <a:lnTo>
                      <a:pt x="0" y="150"/>
                    </a:lnTo>
                    <a:cubicBezTo>
                      <a:pt x="0" y="159"/>
                      <a:pt x="0" y="159"/>
                      <a:pt x="0" y="159"/>
                    </a:cubicBezTo>
                    <a:lnTo>
                      <a:pt x="0" y="167"/>
                    </a:lnTo>
                    <a:cubicBezTo>
                      <a:pt x="0" y="175"/>
                      <a:pt x="0" y="175"/>
                      <a:pt x="0" y="175"/>
                    </a:cubicBezTo>
                    <a:cubicBezTo>
                      <a:pt x="0" y="183"/>
                      <a:pt x="0" y="183"/>
                      <a:pt x="0" y="183"/>
                    </a:cubicBezTo>
                    <a:lnTo>
                      <a:pt x="0" y="192"/>
                    </a:lnTo>
                    <a:lnTo>
                      <a:pt x="0" y="200"/>
                    </a:lnTo>
                    <a:lnTo>
                      <a:pt x="0" y="209"/>
                    </a:lnTo>
                    <a:lnTo>
                      <a:pt x="0" y="217"/>
                    </a:lnTo>
                    <a:lnTo>
                      <a:pt x="8" y="225"/>
                    </a:lnTo>
                    <a:cubicBezTo>
                      <a:pt x="8" y="234"/>
                      <a:pt x="8" y="234"/>
                      <a:pt x="8" y="242"/>
                    </a:cubicBezTo>
                    <a:lnTo>
                      <a:pt x="8" y="250"/>
                    </a:lnTo>
                    <a:cubicBezTo>
                      <a:pt x="8" y="259"/>
                      <a:pt x="17" y="259"/>
                      <a:pt x="17" y="259"/>
                    </a:cubicBezTo>
                    <a:cubicBezTo>
                      <a:pt x="34" y="259"/>
                      <a:pt x="34" y="259"/>
                      <a:pt x="34" y="259"/>
                    </a:cubicBezTo>
                    <a:cubicBezTo>
                      <a:pt x="42" y="259"/>
                      <a:pt x="42" y="250"/>
                      <a:pt x="42" y="250"/>
                    </a:cubicBezTo>
                    <a:cubicBezTo>
                      <a:pt x="42" y="242"/>
                      <a:pt x="42" y="242"/>
                      <a:pt x="42" y="234"/>
                    </a:cubicBezTo>
                    <a:lnTo>
                      <a:pt x="42" y="225"/>
                    </a:lnTo>
                    <a:cubicBezTo>
                      <a:pt x="42" y="217"/>
                      <a:pt x="42" y="217"/>
                      <a:pt x="42" y="209"/>
                    </a:cubicBezTo>
                    <a:lnTo>
                      <a:pt x="42" y="200"/>
                    </a:lnTo>
                    <a:cubicBezTo>
                      <a:pt x="42" y="192"/>
                      <a:pt x="42" y="192"/>
                      <a:pt x="42" y="192"/>
                    </a:cubicBezTo>
                    <a:lnTo>
                      <a:pt x="42" y="183"/>
                    </a:lnTo>
                    <a:lnTo>
                      <a:pt x="42" y="175"/>
                    </a:lnTo>
                    <a:cubicBezTo>
                      <a:pt x="42" y="167"/>
                      <a:pt x="42" y="167"/>
                      <a:pt x="42" y="167"/>
                    </a:cubicBezTo>
                    <a:lnTo>
                      <a:pt x="42" y="159"/>
                    </a:lnTo>
                    <a:cubicBezTo>
                      <a:pt x="42" y="150"/>
                      <a:pt x="42" y="150"/>
                      <a:pt x="42" y="150"/>
                    </a:cubicBezTo>
                    <a:lnTo>
                      <a:pt x="42" y="142"/>
                    </a:lnTo>
                    <a:lnTo>
                      <a:pt x="42" y="133"/>
                    </a:lnTo>
                    <a:cubicBezTo>
                      <a:pt x="42" y="125"/>
                      <a:pt x="42" y="125"/>
                      <a:pt x="42" y="125"/>
                    </a:cubicBezTo>
                    <a:cubicBezTo>
                      <a:pt x="50" y="117"/>
                      <a:pt x="50" y="108"/>
                      <a:pt x="50" y="100"/>
                    </a:cubicBezTo>
                    <a:lnTo>
                      <a:pt x="50" y="92"/>
                    </a:lnTo>
                    <a:cubicBezTo>
                      <a:pt x="50" y="83"/>
                      <a:pt x="50" y="83"/>
                      <a:pt x="58" y="75"/>
                    </a:cubicBezTo>
                    <a:cubicBezTo>
                      <a:pt x="58" y="75"/>
                      <a:pt x="58" y="66"/>
                      <a:pt x="58" y="58"/>
                    </a:cubicBezTo>
                    <a:lnTo>
                      <a:pt x="58" y="50"/>
                    </a:lnTo>
                    <a:cubicBezTo>
                      <a:pt x="67" y="41"/>
                      <a:pt x="67" y="41"/>
                      <a:pt x="67" y="41"/>
                    </a:cubicBezTo>
                    <a:cubicBezTo>
                      <a:pt x="67" y="33"/>
                      <a:pt x="67" y="33"/>
                      <a:pt x="67" y="33"/>
                    </a:cubicBezTo>
                    <a:lnTo>
                      <a:pt x="67" y="25"/>
                    </a:lnTo>
                    <a:lnTo>
                      <a:pt x="75" y="16"/>
                    </a:lnTo>
                    <a:cubicBezTo>
                      <a:pt x="75" y="16"/>
                      <a:pt x="67" y="16"/>
                      <a:pt x="67" y="8"/>
                    </a:cubicBezTo>
                    <a:cubicBezTo>
                      <a:pt x="25" y="0"/>
                      <a:pt x="25" y="0"/>
                      <a:pt x="25" y="0"/>
                    </a:cubicBezTo>
                    <a:cubicBezTo>
                      <a:pt x="17" y="0"/>
                      <a:pt x="17" y="0"/>
                      <a:pt x="17" y="8"/>
                    </a:cubicBezTo>
                    <a:close/>
                    <a:moveTo>
                      <a:pt x="17" y="8"/>
                    </a:moveTo>
                    <a:lnTo>
                      <a:pt x="17" y="8"/>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285" dirty="0">
                  <a:ea typeface="宋体" panose="02010600030101010101" pitchFamily="2" charset="-122"/>
                </a:endParaRPr>
              </a:p>
            </p:txBody>
          </p:sp>
          <p:sp>
            <p:nvSpPr>
              <p:cNvPr id="78" name="Freeform 503"/>
              <p:cNvSpPr>
                <a:spLocks noChangeArrowheads="1"/>
              </p:cNvSpPr>
              <p:nvPr/>
            </p:nvSpPr>
            <p:spPr bwMode="auto">
              <a:xfrm>
                <a:off x="3925888" y="5216524"/>
                <a:ext cx="142875" cy="304800"/>
              </a:xfrm>
              <a:custGeom>
                <a:avLst/>
                <a:gdLst>
                  <a:gd name="T0" fmla="*/ 76 w 395"/>
                  <a:gd name="T1" fmla="*/ 836 h 845"/>
                  <a:gd name="T2" fmla="*/ 126 w 395"/>
                  <a:gd name="T3" fmla="*/ 844 h 845"/>
                  <a:gd name="T4" fmla="*/ 218 w 395"/>
                  <a:gd name="T5" fmla="*/ 786 h 845"/>
                  <a:gd name="T6" fmla="*/ 226 w 395"/>
                  <a:gd name="T7" fmla="*/ 761 h 845"/>
                  <a:gd name="T8" fmla="*/ 327 w 395"/>
                  <a:gd name="T9" fmla="*/ 301 h 845"/>
                  <a:gd name="T10" fmla="*/ 368 w 395"/>
                  <a:gd name="T11" fmla="*/ 134 h 845"/>
                  <a:gd name="T12" fmla="*/ 394 w 395"/>
                  <a:gd name="T13" fmla="*/ 25 h 845"/>
                  <a:gd name="T14" fmla="*/ 377 w 395"/>
                  <a:gd name="T15" fmla="*/ 0 h 845"/>
                  <a:gd name="T16" fmla="*/ 360 w 395"/>
                  <a:gd name="T17" fmla="*/ 8 h 845"/>
                  <a:gd name="T18" fmla="*/ 310 w 395"/>
                  <a:gd name="T19" fmla="*/ 117 h 845"/>
                  <a:gd name="T20" fmla="*/ 235 w 395"/>
                  <a:gd name="T21" fmla="*/ 267 h 845"/>
                  <a:gd name="T22" fmla="*/ 26 w 395"/>
                  <a:gd name="T23" fmla="*/ 694 h 845"/>
                  <a:gd name="T24" fmla="*/ 76 w 395"/>
                  <a:gd name="T25" fmla="*/ 836 h 845"/>
                  <a:gd name="T26" fmla="*/ 126 w 395"/>
                  <a:gd name="T27" fmla="*/ 686 h 845"/>
                  <a:gd name="T28" fmla="*/ 176 w 395"/>
                  <a:gd name="T29" fmla="*/ 736 h 845"/>
                  <a:gd name="T30" fmla="*/ 126 w 395"/>
                  <a:gd name="T31" fmla="*/ 786 h 845"/>
                  <a:gd name="T32" fmla="*/ 76 w 395"/>
                  <a:gd name="T33" fmla="*/ 736 h 845"/>
                  <a:gd name="T34" fmla="*/ 126 w 395"/>
                  <a:gd name="T35" fmla="*/ 686 h 845"/>
                  <a:gd name="T36" fmla="*/ 126 w 395"/>
                  <a:gd name="T37" fmla="*/ 686 h 845"/>
                  <a:gd name="T38" fmla="*/ 126 w 395"/>
                  <a:gd name="T39" fmla="*/ 686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5" h="845">
                    <a:moveTo>
                      <a:pt x="76" y="836"/>
                    </a:moveTo>
                    <a:cubicBezTo>
                      <a:pt x="93" y="844"/>
                      <a:pt x="109" y="844"/>
                      <a:pt x="126" y="844"/>
                    </a:cubicBezTo>
                    <a:cubicBezTo>
                      <a:pt x="159" y="844"/>
                      <a:pt x="201" y="819"/>
                      <a:pt x="218" y="786"/>
                    </a:cubicBezTo>
                    <a:cubicBezTo>
                      <a:pt x="218" y="777"/>
                      <a:pt x="218" y="769"/>
                      <a:pt x="226" y="761"/>
                    </a:cubicBezTo>
                    <a:cubicBezTo>
                      <a:pt x="327" y="301"/>
                      <a:pt x="327" y="301"/>
                      <a:pt x="327" y="301"/>
                    </a:cubicBezTo>
                    <a:cubicBezTo>
                      <a:pt x="368" y="134"/>
                      <a:pt x="368" y="134"/>
                      <a:pt x="368" y="134"/>
                    </a:cubicBezTo>
                    <a:cubicBezTo>
                      <a:pt x="394" y="25"/>
                      <a:pt x="394" y="25"/>
                      <a:pt x="394" y="25"/>
                    </a:cubicBezTo>
                    <a:cubicBezTo>
                      <a:pt x="394" y="8"/>
                      <a:pt x="385" y="0"/>
                      <a:pt x="377" y="0"/>
                    </a:cubicBezTo>
                    <a:cubicBezTo>
                      <a:pt x="368" y="0"/>
                      <a:pt x="368" y="0"/>
                      <a:pt x="360" y="8"/>
                    </a:cubicBezTo>
                    <a:cubicBezTo>
                      <a:pt x="310" y="117"/>
                      <a:pt x="310" y="117"/>
                      <a:pt x="310" y="117"/>
                    </a:cubicBezTo>
                    <a:cubicBezTo>
                      <a:pt x="235" y="267"/>
                      <a:pt x="235" y="267"/>
                      <a:pt x="235" y="267"/>
                    </a:cubicBezTo>
                    <a:cubicBezTo>
                      <a:pt x="26" y="694"/>
                      <a:pt x="26" y="694"/>
                      <a:pt x="26" y="694"/>
                    </a:cubicBezTo>
                    <a:cubicBezTo>
                      <a:pt x="0" y="744"/>
                      <a:pt x="26" y="811"/>
                      <a:pt x="76" y="836"/>
                    </a:cubicBezTo>
                    <a:close/>
                    <a:moveTo>
                      <a:pt x="126" y="686"/>
                    </a:moveTo>
                    <a:cubicBezTo>
                      <a:pt x="151" y="686"/>
                      <a:pt x="176" y="711"/>
                      <a:pt x="176" y="736"/>
                    </a:cubicBezTo>
                    <a:cubicBezTo>
                      <a:pt x="176" y="769"/>
                      <a:pt x="151" y="786"/>
                      <a:pt x="126" y="786"/>
                    </a:cubicBezTo>
                    <a:cubicBezTo>
                      <a:pt x="101" y="786"/>
                      <a:pt x="76" y="769"/>
                      <a:pt x="76" y="736"/>
                    </a:cubicBezTo>
                    <a:cubicBezTo>
                      <a:pt x="76" y="711"/>
                      <a:pt x="101" y="686"/>
                      <a:pt x="126" y="686"/>
                    </a:cubicBezTo>
                    <a:close/>
                    <a:moveTo>
                      <a:pt x="126" y="686"/>
                    </a:moveTo>
                    <a:lnTo>
                      <a:pt x="126" y="686"/>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285" dirty="0">
                  <a:ea typeface="宋体" panose="02010600030101010101" pitchFamily="2" charset="-122"/>
                </a:endParaRPr>
              </a:p>
            </p:txBody>
          </p:sp>
        </p:grpSp>
      </p:grpSp>
      <p:grpSp>
        <p:nvGrpSpPr>
          <p:cNvPr id="2" name="组合 1"/>
          <p:cNvGrpSpPr/>
          <p:nvPr/>
        </p:nvGrpSpPr>
        <p:grpSpPr>
          <a:xfrm>
            <a:off x="1831318" y="1684672"/>
            <a:ext cx="691374" cy="688065"/>
            <a:chOff x="3662635" y="3361320"/>
            <a:chExt cx="1382747" cy="1379295"/>
          </a:xfrm>
        </p:grpSpPr>
        <p:sp>
          <p:nvSpPr>
            <p:cNvPr id="34" name="Oval 17"/>
            <p:cNvSpPr/>
            <p:nvPr/>
          </p:nvSpPr>
          <p:spPr bwMode="auto">
            <a:xfrm>
              <a:off x="3662635" y="3361320"/>
              <a:ext cx="1382747" cy="1379295"/>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lIns="174165" tIns="87082" rIns="174165" bIns="87082" anchor="ctr"/>
            <a:lstStyle/>
            <a:p>
              <a:pPr algn="ctr">
                <a:defRPr/>
              </a:pPr>
              <a:endParaRPr lang="en-US" sz="1500" b="1" dirty="0"/>
            </a:p>
          </p:txBody>
        </p:sp>
        <p:grpSp>
          <p:nvGrpSpPr>
            <p:cNvPr id="79" name="Group 4688"/>
            <p:cNvGrpSpPr/>
            <p:nvPr/>
          </p:nvGrpSpPr>
          <p:grpSpPr bwMode="auto">
            <a:xfrm>
              <a:off x="4019356" y="3640725"/>
              <a:ext cx="735824" cy="699367"/>
              <a:chOff x="1835150" y="2800349"/>
              <a:chExt cx="382588" cy="363538"/>
            </a:xfrm>
            <a:solidFill>
              <a:schemeClr val="bg1"/>
            </a:solidFill>
          </p:grpSpPr>
          <p:sp>
            <p:nvSpPr>
              <p:cNvPr id="80" name="Freeform 291"/>
              <p:cNvSpPr>
                <a:spLocks noChangeArrowheads="1"/>
              </p:cNvSpPr>
              <p:nvPr/>
            </p:nvSpPr>
            <p:spPr bwMode="auto">
              <a:xfrm>
                <a:off x="1868488" y="3140074"/>
                <a:ext cx="271462" cy="23813"/>
              </a:xfrm>
              <a:custGeom>
                <a:avLst/>
                <a:gdLst>
                  <a:gd name="T0" fmla="*/ 41 w 753"/>
                  <a:gd name="T1" fmla="*/ 42 h 68"/>
                  <a:gd name="T2" fmla="*/ 192 w 753"/>
                  <a:gd name="T3" fmla="*/ 42 h 68"/>
                  <a:gd name="T4" fmla="*/ 217 w 753"/>
                  <a:gd name="T5" fmla="*/ 67 h 68"/>
                  <a:gd name="T6" fmla="*/ 543 w 753"/>
                  <a:gd name="T7" fmla="*/ 67 h 68"/>
                  <a:gd name="T8" fmla="*/ 568 w 753"/>
                  <a:gd name="T9" fmla="*/ 42 h 68"/>
                  <a:gd name="T10" fmla="*/ 710 w 753"/>
                  <a:gd name="T11" fmla="*/ 42 h 68"/>
                  <a:gd name="T12" fmla="*/ 752 w 753"/>
                  <a:gd name="T13" fmla="*/ 0 h 68"/>
                  <a:gd name="T14" fmla="*/ 0 w 753"/>
                  <a:gd name="T15" fmla="*/ 0 h 68"/>
                  <a:gd name="T16" fmla="*/ 41 w 753"/>
                  <a:gd name="T17" fmla="*/ 42 h 68"/>
                  <a:gd name="T18" fmla="*/ 41 w 753"/>
                  <a:gd name="T19" fmla="*/ 42 h 68"/>
                  <a:gd name="T20" fmla="*/ 41 w 753"/>
                  <a:gd name="T21" fmla="*/ 4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3" h="68">
                    <a:moveTo>
                      <a:pt x="41" y="42"/>
                    </a:moveTo>
                    <a:cubicBezTo>
                      <a:pt x="192" y="42"/>
                      <a:pt x="192" y="42"/>
                      <a:pt x="192" y="42"/>
                    </a:cubicBezTo>
                    <a:cubicBezTo>
                      <a:pt x="192" y="50"/>
                      <a:pt x="200" y="67"/>
                      <a:pt x="217" y="67"/>
                    </a:cubicBezTo>
                    <a:cubicBezTo>
                      <a:pt x="543" y="67"/>
                      <a:pt x="543" y="67"/>
                      <a:pt x="543" y="67"/>
                    </a:cubicBezTo>
                    <a:cubicBezTo>
                      <a:pt x="552" y="67"/>
                      <a:pt x="568" y="50"/>
                      <a:pt x="568" y="42"/>
                    </a:cubicBezTo>
                    <a:cubicBezTo>
                      <a:pt x="710" y="42"/>
                      <a:pt x="710" y="42"/>
                      <a:pt x="710" y="42"/>
                    </a:cubicBezTo>
                    <a:cubicBezTo>
                      <a:pt x="735" y="42"/>
                      <a:pt x="752" y="17"/>
                      <a:pt x="752" y="0"/>
                    </a:cubicBezTo>
                    <a:cubicBezTo>
                      <a:pt x="0" y="0"/>
                      <a:pt x="0" y="0"/>
                      <a:pt x="0" y="0"/>
                    </a:cubicBezTo>
                    <a:cubicBezTo>
                      <a:pt x="0" y="17"/>
                      <a:pt x="16" y="42"/>
                      <a:pt x="41" y="42"/>
                    </a:cubicBezTo>
                    <a:close/>
                    <a:moveTo>
                      <a:pt x="41" y="42"/>
                    </a:moveTo>
                    <a:lnTo>
                      <a:pt x="41" y="42"/>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285" dirty="0">
                  <a:ea typeface="宋体" panose="02010600030101010101" pitchFamily="2" charset="-122"/>
                </a:endParaRPr>
              </a:p>
            </p:txBody>
          </p:sp>
          <p:sp>
            <p:nvSpPr>
              <p:cNvPr id="81" name="Freeform 292"/>
              <p:cNvSpPr>
                <a:spLocks noChangeArrowheads="1"/>
              </p:cNvSpPr>
              <p:nvPr/>
            </p:nvSpPr>
            <p:spPr bwMode="auto">
              <a:xfrm>
                <a:off x="1835150" y="2955924"/>
                <a:ext cx="382588" cy="174625"/>
              </a:xfrm>
              <a:custGeom>
                <a:avLst/>
                <a:gdLst>
                  <a:gd name="T0" fmla="*/ 1020 w 1062"/>
                  <a:gd name="T1" fmla="*/ 100 h 486"/>
                  <a:gd name="T2" fmla="*/ 894 w 1062"/>
                  <a:gd name="T3" fmla="*/ 75 h 486"/>
                  <a:gd name="T4" fmla="*/ 894 w 1062"/>
                  <a:gd name="T5" fmla="*/ 0 h 486"/>
                  <a:gd name="T6" fmla="*/ 0 w 1062"/>
                  <a:gd name="T7" fmla="*/ 0 h 486"/>
                  <a:gd name="T8" fmla="*/ 267 w 1062"/>
                  <a:gd name="T9" fmla="*/ 485 h 486"/>
                  <a:gd name="T10" fmla="*/ 627 w 1062"/>
                  <a:gd name="T11" fmla="*/ 485 h 486"/>
                  <a:gd name="T12" fmla="*/ 819 w 1062"/>
                  <a:gd name="T13" fmla="*/ 351 h 486"/>
                  <a:gd name="T14" fmla="*/ 1061 w 1062"/>
                  <a:gd name="T15" fmla="*/ 192 h 486"/>
                  <a:gd name="T16" fmla="*/ 1020 w 1062"/>
                  <a:gd name="T17" fmla="*/ 100 h 486"/>
                  <a:gd name="T18" fmla="*/ 861 w 1062"/>
                  <a:gd name="T19" fmla="*/ 284 h 486"/>
                  <a:gd name="T20" fmla="*/ 894 w 1062"/>
                  <a:gd name="T21" fmla="*/ 142 h 486"/>
                  <a:gd name="T22" fmla="*/ 978 w 1062"/>
                  <a:gd name="T23" fmla="*/ 151 h 486"/>
                  <a:gd name="T24" fmla="*/ 995 w 1062"/>
                  <a:gd name="T25" fmla="*/ 192 h 486"/>
                  <a:gd name="T26" fmla="*/ 861 w 1062"/>
                  <a:gd name="T27" fmla="*/ 284 h 486"/>
                  <a:gd name="T28" fmla="*/ 861 w 1062"/>
                  <a:gd name="T29" fmla="*/ 284 h 486"/>
                  <a:gd name="T30" fmla="*/ 861 w 1062"/>
                  <a:gd name="T31" fmla="*/ 28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2" h="486">
                    <a:moveTo>
                      <a:pt x="1020" y="100"/>
                    </a:moveTo>
                    <a:cubicBezTo>
                      <a:pt x="986" y="67"/>
                      <a:pt x="928" y="67"/>
                      <a:pt x="894" y="75"/>
                    </a:cubicBezTo>
                    <a:cubicBezTo>
                      <a:pt x="894" y="50"/>
                      <a:pt x="894" y="25"/>
                      <a:pt x="894" y="0"/>
                    </a:cubicBezTo>
                    <a:cubicBezTo>
                      <a:pt x="0" y="0"/>
                      <a:pt x="0" y="0"/>
                      <a:pt x="0" y="0"/>
                    </a:cubicBezTo>
                    <a:cubicBezTo>
                      <a:pt x="0" y="243"/>
                      <a:pt x="42" y="418"/>
                      <a:pt x="267" y="485"/>
                    </a:cubicBezTo>
                    <a:cubicBezTo>
                      <a:pt x="627" y="485"/>
                      <a:pt x="627" y="485"/>
                      <a:pt x="627" y="485"/>
                    </a:cubicBezTo>
                    <a:cubicBezTo>
                      <a:pt x="719" y="452"/>
                      <a:pt x="786" y="410"/>
                      <a:pt x="819" y="351"/>
                    </a:cubicBezTo>
                    <a:cubicBezTo>
                      <a:pt x="911" y="351"/>
                      <a:pt x="1053" y="318"/>
                      <a:pt x="1061" y="192"/>
                    </a:cubicBezTo>
                    <a:cubicBezTo>
                      <a:pt x="1061" y="142"/>
                      <a:pt x="1036" y="117"/>
                      <a:pt x="1020" y="100"/>
                    </a:cubicBezTo>
                    <a:close/>
                    <a:moveTo>
                      <a:pt x="861" y="284"/>
                    </a:moveTo>
                    <a:cubicBezTo>
                      <a:pt x="878" y="243"/>
                      <a:pt x="886" y="192"/>
                      <a:pt x="894" y="142"/>
                    </a:cubicBezTo>
                    <a:cubicBezTo>
                      <a:pt x="919" y="134"/>
                      <a:pt x="961" y="134"/>
                      <a:pt x="978" y="151"/>
                    </a:cubicBezTo>
                    <a:cubicBezTo>
                      <a:pt x="978" y="151"/>
                      <a:pt x="995" y="159"/>
                      <a:pt x="995" y="192"/>
                    </a:cubicBezTo>
                    <a:cubicBezTo>
                      <a:pt x="986" y="259"/>
                      <a:pt x="911" y="276"/>
                      <a:pt x="861" y="284"/>
                    </a:cubicBezTo>
                    <a:close/>
                    <a:moveTo>
                      <a:pt x="861" y="284"/>
                    </a:moveTo>
                    <a:lnTo>
                      <a:pt x="861" y="284"/>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285" dirty="0">
                  <a:ea typeface="宋体" panose="02010600030101010101" pitchFamily="2" charset="-122"/>
                </a:endParaRPr>
              </a:p>
            </p:txBody>
          </p:sp>
          <p:sp>
            <p:nvSpPr>
              <p:cNvPr id="82" name="Freeform 293"/>
              <p:cNvSpPr>
                <a:spLocks noChangeArrowheads="1"/>
              </p:cNvSpPr>
              <p:nvPr/>
            </p:nvSpPr>
            <p:spPr bwMode="auto">
              <a:xfrm>
                <a:off x="1916113" y="2800349"/>
                <a:ext cx="112712" cy="144463"/>
              </a:xfrm>
              <a:custGeom>
                <a:avLst/>
                <a:gdLst>
                  <a:gd name="T0" fmla="*/ 142 w 311"/>
                  <a:gd name="T1" fmla="*/ 401 h 402"/>
                  <a:gd name="T2" fmla="*/ 234 w 311"/>
                  <a:gd name="T3" fmla="*/ 243 h 402"/>
                  <a:gd name="T4" fmla="*/ 268 w 311"/>
                  <a:gd name="T5" fmla="*/ 0 h 402"/>
                  <a:gd name="T6" fmla="*/ 159 w 311"/>
                  <a:gd name="T7" fmla="*/ 276 h 402"/>
                  <a:gd name="T8" fmla="*/ 142 w 311"/>
                  <a:gd name="T9" fmla="*/ 401 h 402"/>
                  <a:gd name="T10" fmla="*/ 142 w 311"/>
                  <a:gd name="T11" fmla="*/ 401 h 402"/>
                  <a:gd name="T12" fmla="*/ 142 w 311"/>
                  <a:gd name="T13" fmla="*/ 401 h 402"/>
                </a:gdLst>
                <a:ahLst/>
                <a:cxnLst>
                  <a:cxn ang="0">
                    <a:pos x="T0" y="T1"/>
                  </a:cxn>
                  <a:cxn ang="0">
                    <a:pos x="T2" y="T3"/>
                  </a:cxn>
                  <a:cxn ang="0">
                    <a:pos x="T4" y="T5"/>
                  </a:cxn>
                  <a:cxn ang="0">
                    <a:pos x="T6" y="T7"/>
                  </a:cxn>
                  <a:cxn ang="0">
                    <a:pos x="T8" y="T9"/>
                  </a:cxn>
                  <a:cxn ang="0">
                    <a:pos x="T10" y="T11"/>
                  </a:cxn>
                  <a:cxn ang="0">
                    <a:pos x="T12" y="T13"/>
                  </a:cxn>
                </a:cxnLst>
                <a:rect l="0" t="0" r="r" b="b"/>
                <a:pathLst>
                  <a:path w="311" h="402">
                    <a:moveTo>
                      <a:pt x="142" y="401"/>
                    </a:moveTo>
                    <a:cubicBezTo>
                      <a:pt x="142" y="401"/>
                      <a:pt x="310" y="385"/>
                      <a:pt x="234" y="243"/>
                    </a:cubicBezTo>
                    <a:cubicBezTo>
                      <a:pt x="168" y="126"/>
                      <a:pt x="184" y="59"/>
                      <a:pt x="268" y="0"/>
                    </a:cubicBezTo>
                    <a:cubicBezTo>
                      <a:pt x="268" y="0"/>
                      <a:pt x="0" y="67"/>
                      <a:pt x="159" y="276"/>
                    </a:cubicBezTo>
                    <a:cubicBezTo>
                      <a:pt x="209" y="360"/>
                      <a:pt x="142" y="401"/>
                      <a:pt x="142" y="401"/>
                    </a:cubicBezTo>
                    <a:close/>
                    <a:moveTo>
                      <a:pt x="142" y="401"/>
                    </a:moveTo>
                    <a:lnTo>
                      <a:pt x="142" y="401"/>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285" dirty="0">
                  <a:ea typeface="宋体" panose="02010600030101010101" pitchFamily="2" charset="-122"/>
                </a:endParaRPr>
              </a:p>
            </p:txBody>
          </p:sp>
          <p:sp>
            <p:nvSpPr>
              <p:cNvPr id="83" name="Freeform 294"/>
              <p:cNvSpPr>
                <a:spLocks noChangeArrowheads="1"/>
              </p:cNvSpPr>
              <p:nvPr/>
            </p:nvSpPr>
            <p:spPr bwMode="auto">
              <a:xfrm>
                <a:off x="2003425" y="2867024"/>
                <a:ext cx="53975" cy="73025"/>
              </a:xfrm>
              <a:custGeom>
                <a:avLst/>
                <a:gdLst>
                  <a:gd name="T0" fmla="*/ 17 w 151"/>
                  <a:gd name="T1" fmla="*/ 201 h 202"/>
                  <a:gd name="T2" fmla="*/ 75 w 151"/>
                  <a:gd name="T3" fmla="*/ 67 h 202"/>
                  <a:gd name="T4" fmla="*/ 84 w 151"/>
                  <a:gd name="T5" fmla="*/ 0 h 202"/>
                  <a:gd name="T6" fmla="*/ 33 w 151"/>
                  <a:gd name="T7" fmla="*/ 75 h 202"/>
                  <a:gd name="T8" fmla="*/ 17 w 151"/>
                  <a:gd name="T9" fmla="*/ 201 h 202"/>
                  <a:gd name="T10" fmla="*/ 17 w 151"/>
                  <a:gd name="T11" fmla="*/ 201 h 202"/>
                  <a:gd name="T12" fmla="*/ 17 w 151"/>
                  <a:gd name="T13" fmla="*/ 201 h 202"/>
                </a:gdLst>
                <a:ahLst/>
                <a:cxnLst>
                  <a:cxn ang="0">
                    <a:pos x="T0" y="T1"/>
                  </a:cxn>
                  <a:cxn ang="0">
                    <a:pos x="T2" y="T3"/>
                  </a:cxn>
                  <a:cxn ang="0">
                    <a:pos x="T4" y="T5"/>
                  </a:cxn>
                  <a:cxn ang="0">
                    <a:pos x="T6" y="T7"/>
                  </a:cxn>
                  <a:cxn ang="0">
                    <a:pos x="T8" y="T9"/>
                  </a:cxn>
                  <a:cxn ang="0">
                    <a:pos x="T10" y="T11"/>
                  </a:cxn>
                  <a:cxn ang="0">
                    <a:pos x="T12" y="T13"/>
                  </a:cxn>
                </a:cxnLst>
                <a:rect l="0" t="0" r="r" b="b"/>
                <a:pathLst>
                  <a:path w="151" h="202">
                    <a:moveTo>
                      <a:pt x="17" y="201"/>
                    </a:moveTo>
                    <a:cubicBezTo>
                      <a:pt x="17" y="201"/>
                      <a:pt x="150" y="176"/>
                      <a:pt x="75" y="67"/>
                    </a:cubicBezTo>
                    <a:cubicBezTo>
                      <a:pt x="50" y="17"/>
                      <a:pt x="84" y="0"/>
                      <a:pt x="84" y="0"/>
                    </a:cubicBezTo>
                    <a:cubicBezTo>
                      <a:pt x="84" y="0"/>
                      <a:pt x="0" y="0"/>
                      <a:pt x="33" y="75"/>
                    </a:cubicBezTo>
                    <a:cubicBezTo>
                      <a:pt x="67" y="142"/>
                      <a:pt x="58" y="176"/>
                      <a:pt x="17" y="201"/>
                    </a:cubicBezTo>
                    <a:close/>
                    <a:moveTo>
                      <a:pt x="17" y="201"/>
                    </a:moveTo>
                    <a:lnTo>
                      <a:pt x="17" y="201"/>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285" dirty="0">
                  <a:ea typeface="宋体" panose="02010600030101010101" pitchFamily="2" charset="-122"/>
                </a:endParaRPr>
              </a:p>
            </p:txBody>
          </p:sp>
        </p:grpSp>
      </p:grpSp>
      <p:grpSp>
        <p:nvGrpSpPr>
          <p:cNvPr id="11" name="组合 10"/>
          <p:cNvGrpSpPr/>
          <p:nvPr/>
        </p:nvGrpSpPr>
        <p:grpSpPr>
          <a:xfrm>
            <a:off x="1831318" y="4105716"/>
            <a:ext cx="691374" cy="689965"/>
            <a:chOff x="3662635" y="8214544"/>
            <a:chExt cx="1382747" cy="1383104"/>
          </a:xfrm>
        </p:grpSpPr>
        <p:sp>
          <p:nvSpPr>
            <p:cNvPr id="36" name="Oval 19"/>
            <p:cNvSpPr/>
            <p:nvPr/>
          </p:nvSpPr>
          <p:spPr bwMode="auto">
            <a:xfrm>
              <a:off x="3662635" y="8214544"/>
              <a:ext cx="1382747" cy="1383104"/>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lIns="174165" tIns="87082" rIns="174165" bIns="87082" anchor="ctr"/>
            <a:lstStyle/>
            <a:p>
              <a:pPr algn="ctr">
                <a:defRPr/>
              </a:pPr>
              <a:endParaRPr lang="en-US" sz="1500" b="1" dirty="0"/>
            </a:p>
          </p:txBody>
        </p:sp>
        <p:sp>
          <p:nvSpPr>
            <p:cNvPr id="84" name="Freeform 299"/>
            <p:cNvSpPr>
              <a:spLocks noChangeArrowheads="1"/>
            </p:cNvSpPr>
            <p:nvPr/>
          </p:nvSpPr>
          <p:spPr bwMode="auto">
            <a:xfrm>
              <a:off x="3921158" y="8436626"/>
              <a:ext cx="839621" cy="804291"/>
            </a:xfrm>
            <a:custGeom>
              <a:avLst/>
              <a:gdLst>
                <a:gd name="T0" fmla="*/ 1229 w 1665"/>
                <a:gd name="T1" fmla="*/ 561 h 1598"/>
                <a:gd name="T2" fmla="*/ 911 w 1665"/>
                <a:gd name="T3" fmla="*/ 686 h 1598"/>
                <a:gd name="T4" fmla="*/ 1246 w 1665"/>
                <a:gd name="T5" fmla="*/ 419 h 1598"/>
                <a:gd name="T6" fmla="*/ 1664 w 1665"/>
                <a:gd name="T7" fmla="*/ 76 h 1598"/>
                <a:gd name="T8" fmla="*/ 1597 w 1665"/>
                <a:gd name="T9" fmla="*/ 0 h 1598"/>
                <a:gd name="T10" fmla="*/ 1530 w 1665"/>
                <a:gd name="T11" fmla="*/ 76 h 1598"/>
                <a:gd name="T12" fmla="*/ 1246 w 1665"/>
                <a:gd name="T13" fmla="*/ 276 h 1598"/>
                <a:gd name="T14" fmla="*/ 769 w 1665"/>
                <a:gd name="T15" fmla="*/ 686 h 1598"/>
                <a:gd name="T16" fmla="*/ 435 w 1665"/>
                <a:gd name="T17" fmla="*/ 561 h 1598"/>
                <a:gd name="T18" fmla="*/ 0 w 1665"/>
                <a:gd name="T19" fmla="*/ 1288 h 1598"/>
                <a:gd name="T20" fmla="*/ 201 w 1665"/>
                <a:gd name="T21" fmla="*/ 1597 h 1598"/>
                <a:gd name="T22" fmla="*/ 836 w 1665"/>
                <a:gd name="T23" fmla="*/ 1255 h 1598"/>
                <a:gd name="T24" fmla="*/ 1463 w 1665"/>
                <a:gd name="T25" fmla="*/ 1597 h 1598"/>
                <a:gd name="T26" fmla="*/ 1664 w 1665"/>
                <a:gd name="T27" fmla="*/ 1288 h 1598"/>
                <a:gd name="T28" fmla="*/ 1229 w 1665"/>
                <a:gd name="T29" fmla="*/ 561 h 1598"/>
                <a:gd name="T30" fmla="*/ 1246 w 1665"/>
                <a:gd name="T31" fmla="*/ 811 h 1598"/>
                <a:gd name="T32" fmla="*/ 1338 w 1665"/>
                <a:gd name="T33" fmla="*/ 903 h 1598"/>
                <a:gd name="T34" fmla="*/ 1246 w 1665"/>
                <a:gd name="T35" fmla="*/ 995 h 1598"/>
                <a:gd name="T36" fmla="*/ 1162 w 1665"/>
                <a:gd name="T37" fmla="*/ 903 h 1598"/>
                <a:gd name="T38" fmla="*/ 1246 w 1665"/>
                <a:gd name="T39" fmla="*/ 811 h 1598"/>
                <a:gd name="T40" fmla="*/ 627 w 1665"/>
                <a:gd name="T41" fmla="*/ 1112 h 1598"/>
                <a:gd name="T42" fmla="*/ 485 w 1665"/>
                <a:gd name="T43" fmla="*/ 1112 h 1598"/>
                <a:gd name="T44" fmla="*/ 485 w 1665"/>
                <a:gd name="T45" fmla="*/ 1255 h 1598"/>
                <a:gd name="T46" fmla="*/ 351 w 1665"/>
                <a:gd name="T47" fmla="*/ 1255 h 1598"/>
                <a:gd name="T48" fmla="*/ 351 w 1665"/>
                <a:gd name="T49" fmla="*/ 1112 h 1598"/>
                <a:gd name="T50" fmla="*/ 209 w 1665"/>
                <a:gd name="T51" fmla="*/ 1112 h 1598"/>
                <a:gd name="T52" fmla="*/ 209 w 1665"/>
                <a:gd name="T53" fmla="*/ 970 h 1598"/>
                <a:gd name="T54" fmla="*/ 351 w 1665"/>
                <a:gd name="T55" fmla="*/ 970 h 1598"/>
                <a:gd name="T56" fmla="*/ 351 w 1665"/>
                <a:gd name="T57" fmla="*/ 836 h 1598"/>
                <a:gd name="T58" fmla="*/ 485 w 1665"/>
                <a:gd name="T59" fmla="*/ 836 h 1598"/>
                <a:gd name="T60" fmla="*/ 485 w 1665"/>
                <a:gd name="T61" fmla="*/ 970 h 1598"/>
                <a:gd name="T62" fmla="*/ 627 w 1665"/>
                <a:gd name="T63" fmla="*/ 970 h 1598"/>
                <a:gd name="T64" fmla="*/ 627 w 1665"/>
                <a:gd name="T65" fmla="*/ 1112 h 1598"/>
                <a:gd name="T66" fmla="*/ 1020 w 1665"/>
                <a:gd name="T67" fmla="*/ 1045 h 1598"/>
                <a:gd name="T68" fmla="*/ 1112 w 1665"/>
                <a:gd name="T69" fmla="*/ 954 h 1598"/>
                <a:gd name="T70" fmla="*/ 1204 w 1665"/>
                <a:gd name="T71" fmla="*/ 1045 h 1598"/>
                <a:gd name="T72" fmla="*/ 1112 w 1665"/>
                <a:gd name="T73" fmla="*/ 1129 h 1598"/>
                <a:gd name="T74" fmla="*/ 1020 w 1665"/>
                <a:gd name="T75" fmla="*/ 1045 h 1598"/>
                <a:gd name="T76" fmla="*/ 1246 w 1665"/>
                <a:gd name="T77" fmla="*/ 1271 h 1598"/>
                <a:gd name="T78" fmla="*/ 1162 w 1665"/>
                <a:gd name="T79" fmla="*/ 1179 h 1598"/>
                <a:gd name="T80" fmla="*/ 1246 w 1665"/>
                <a:gd name="T81" fmla="*/ 1087 h 1598"/>
                <a:gd name="T82" fmla="*/ 1338 w 1665"/>
                <a:gd name="T83" fmla="*/ 1179 h 1598"/>
                <a:gd name="T84" fmla="*/ 1246 w 1665"/>
                <a:gd name="T85" fmla="*/ 1271 h 1598"/>
                <a:gd name="T86" fmla="*/ 1480 w 1665"/>
                <a:gd name="T87" fmla="*/ 1045 h 1598"/>
                <a:gd name="T88" fmla="*/ 1388 w 1665"/>
                <a:gd name="T89" fmla="*/ 1129 h 1598"/>
                <a:gd name="T90" fmla="*/ 1296 w 1665"/>
                <a:gd name="T91" fmla="*/ 1045 h 1598"/>
                <a:gd name="T92" fmla="*/ 1388 w 1665"/>
                <a:gd name="T93" fmla="*/ 954 h 1598"/>
                <a:gd name="T94" fmla="*/ 1480 w 1665"/>
                <a:gd name="T95" fmla="*/ 1045 h 1598"/>
                <a:gd name="T96" fmla="*/ 1480 w 1665"/>
                <a:gd name="T97" fmla="*/ 1045 h 1598"/>
                <a:gd name="T98" fmla="*/ 1480 w 1665"/>
                <a:gd name="T99" fmla="*/ 1045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65" h="1598">
                  <a:moveTo>
                    <a:pt x="1229" y="561"/>
                  </a:moveTo>
                  <a:cubicBezTo>
                    <a:pt x="1079" y="561"/>
                    <a:pt x="1028" y="653"/>
                    <a:pt x="911" y="686"/>
                  </a:cubicBezTo>
                  <a:cubicBezTo>
                    <a:pt x="928" y="552"/>
                    <a:pt x="1012" y="419"/>
                    <a:pt x="1246" y="419"/>
                  </a:cubicBezTo>
                  <a:cubicBezTo>
                    <a:pt x="1580" y="419"/>
                    <a:pt x="1664" y="193"/>
                    <a:pt x="1664" y="76"/>
                  </a:cubicBezTo>
                  <a:cubicBezTo>
                    <a:pt x="1664" y="34"/>
                    <a:pt x="1630" y="0"/>
                    <a:pt x="1597" y="0"/>
                  </a:cubicBezTo>
                  <a:cubicBezTo>
                    <a:pt x="1555" y="0"/>
                    <a:pt x="1530" y="34"/>
                    <a:pt x="1530" y="76"/>
                  </a:cubicBezTo>
                  <a:cubicBezTo>
                    <a:pt x="1530" y="84"/>
                    <a:pt x="1522" y="276"/>
                    <a:pt x="1246" y="276"/>
                  </a:cubicBezTo>
                  <a:cubicBezTo>
                    <a:pt x="870" y="276"/>
                    <a:pt x="786" y="535"/>
                    <a:pt x="769" y="686"/>
                  </a:cubicBezTo>
                  <a:cubicBezTo>
                    <a:pt x="644" y="661"/>
                    <a:pt x="594" y="561"/>
                    <a:pt x="435" y="561"/>
                  </a:cubicBezTo>
                  <a:cubicBezTo>
                    <a:pt x="268" y="561"/>
                    <a:pt x="0" y="887"/>
                    <a:pt x="0" y="1288"/>
                  </a:cubicBezTo>
                  <a:cubicBezTo>
                    <a:pt x="0" y="1489"/>
                    <a:pt x="100" y="1597"/>
                    <a:pt x="201" y="1597"/>
                  </a:cubicBezTo>
                  <a:cubicBezTo>
                    <a:pt x="418" y="1597"/>
                    <a:pt x="460" y="1255"/>
                    <a:pt x="836" y="1255"/>
                  </a:cubicBezTo>
                  <a:cubicBezTo>
                    <a:pt x="1204" y="1255"/>
                    <a:pt x="1246" y="1597"/>
                    <a:pt x="1463" y="1597"/>
                  </a:cubicBezTo>
                  <a:cubicBezTo>
                    <a:pt x="1564" y="1597"/>
                    <a:pt x="1664" y="1497"/>
                    <a:pt x="1664" y="1288"/>
                  </a:cubicBezTo>
                  <a:cubicBezTo>
                    <a:pt x="1664" y="887"/>
                    <a:pt x="1405" y="561"/>
                    <a:pt x="1229" y="561"/>
                  </a:cubicBezTo>
                  <a:close/>
                  <a:moveTo>
                    <a:pt x="1246" y="811"/>
                  </a:moveTo>
                  <a:cubicBezTo>
                    <a:pt x="1296" y="811"/>
                    <a:pt x="1338" y="853"/>
                    <a:pt x="1338" y="903"/>
                  </a:cubicBezTo>
                  <a:cubicBezTo>
                    <a:pt x="1338" y="954"/>
                    <a:pt x="1296" y="995"/>
                    <a:pt x="1246" y="995"/>
                  </a:cubicBezTo>
                  <a:cubicBezTo>
                    <a:pt x="1204" y="995"/>
                    <a:pt x="1162" y="954"/>
                    <a:pt x="1162" y="903"/>
                  </a:cubicBezTo>
                  <a:cubicBezTo>
                    <a:pt x="1162" y="853"/>
                    <a:pt x="1204" y="811"/>
                    <a:pt x="1246" y="811"/>
                  </a:cubicBezTo>
                  <a:close/>
                  <a:moveTo>
                    <a:pt x="627" y="1112"/>
                  </a:moveTo>
                  <a:cubicBezTo>
                    <a:pt x="485" y="1112"/>
                    <a:pt x="485" y="1112"/>
                    <a:pt x="485" y="1112"/>
                  </a:cubicBezTo>
                  <a:cubicBezTo>
                    <a:pt x="485" y="1255"/>
                    <a:pt x="485" y="1255"/>
                    <a:pt x="485" y="1255"/>
                  </a:cubicBezTo>
                  <a:cubicBezTo>
                    <a:pt x="351" y="1255"/>
                    <a:pt x="351" y="1255"/>
                    <a:pt x="351" y="1255"/>
                  </a:cubicBezTo>
                  <a:cubicBezTo>
                    <a:pt x="351" y="1112"/>
                    <a:pt x="351" y="1112"/>
                    <a:pt x="351" y="1112"/>
                  </a:cubicBezTo>
                  <a:cubicBezTo>
                    <a:pt x="209" y="1112"/>
                    <a:pt x="209" y="1112"/>
                    <a:pt x="209" y="1112"/>
                  </a:cubicBezTo>
                  <a:cubicBezTo>
                    <a:pt x="209" y="970"/>
                    <a:pt x="209" y="970"/>
                    <a:pt x="209" y="970"/>
                  </a:cubicBezTo>
                  <a:cubicBezTo>
                    <a:pt x="351" y="970"/>
                    <a:pt x="351" y="970"/>
                    <a:pt x="351" y="970"/>
                  </a:cubicBezTo>
                  <a:cubicBezTo>
                    <a:pt x="351" y="836"/>
                    <a:pt x="351" y="836"/>
                    <a:pt x="351" y="836"/>
                  </a:cubicBezTo>
                  <a:cubicBezTo>
                    <a:pt x="485" y="836"/>
                    <a:pt x="485" y="836"/>
                    <a:pt x="485" y="836"/>
                  </a:cubicBezTo>
                  <a:cubicBezTo>
                    <a:pt x="485" y="970"/>
                    <a:pt x="485" y="970"/>
                    <a:pt x="485" y="970"/>
                  </a:cubicBezTo>
                  <a:cubicBezTo>
                    <a:pt x="627" y="970"/>
                    <a:pt x="627" y="970"/>
                    <a:pt x="627" y="970"/>
                  </a:cubicBezTo>
                  <a:lnTo>
                    <a:pt x="627" y="1112"/>
                  </a:lnTo>
                  <a:close/>
                  <a:moveTo>
                    <a:pt x="1020" y="1045"/>
                  </a:moveTo>
                  <a:cubicBezTo>
                    <a:pt x="1020" y="995"/>
                    <a:pt x="1062" y="954"/>
                    <a:pt x="1112" y="954"/>
                  </a:cubicBezTo>
                  <a:cubicBezTo>
                    <a:pt x="1162" y="954"/>
                    <a:pt x="1204" y="995"/>
                    <a:pt x="1204" y="1045"/>
                  </a:cubicBezTo>
                  <a:cubicBezTo>
                    <a:pt x="1204" y="1087"/>
                    <a:pt x="1162" y="1129"/>
                    <a:pt x="1112" y="1129"/>
                  </a:cubicBezTo>
                  <a:cubicBezTo>
                    <a:pt x="1062" y="1129"/>
                    <a:pt x="1020" y="1087"/>
                    <a:pt x="1020" y="1045"/>
                  </a:cubicBezTo>
                  <a:close/>
                  <a:moveTo>
                    <a:pt x="1246" y="1271"/>
                  </a:moveTo>
                  <a:cubicBezTo>
                    <a:pt x="1204" y="1271"/>
                    <a:pt x="1162" y="1229"/>
                    <a:pt x="1162" y="1179"/>
                  </a:cubicBezTo>
                  <a:cubicBezTo>
                    <a:pt x="1162" y="1129"/>
                    <a:pt x="1204" y="1087"/>
                    <a:pt x="1246" y="1087"/>
                  </a:cubicBezTo>
                  <a:cubicBezTo>
                    <a:pt x="1296" y="1087"/>
                    <a:pt x="1338" y="1129"/>
                    <a:pt x="1338" y="1179"/>
                  </a:cubicBezTo>
                  <a:cubicBezTo>
                    <a:pt x="1338" y="1229"/>
                    <a:pt x="1296" y="1271"/>
                    <a:pt x="1246" y="1271"/>
                  </a:cubicBezTo>
                  <a:close/>
                  <a:moveTo>
                    <a:pt x="1480" y="1045"/>
                  </a:moveTo>
                  <a:cubicBezTo>
                    <a:pt x="1480" y="1087"/>
                    <a:pt x="1438" y="1129"/>
                    <a:pt x="1388" y="1129"/>
                  </a:cubicBezTo>
                  <a:cubicBezTo>
                    <a:pt x="1338" y="1129"/>
                    <a:pt x="1296" y="1087"/>
                    <a:pt x="1296" y="1045"/>
                  </a:cubicBezTo>
                  <a:cubicBezTo>
                    <a:pt x="1296" y="995"/>
                    <a:pt x="1338" y="954"/>
                    <a:pt x="1388" y="954"/>
                  </a:cubicBezTo>
                  <a:cubicBezTo>
                    <a:pt x="1438" y="954"/>
                    <a:pt x="1480" y="995"/>
                    <a:pt x="1480" y="1045"/>
                  </a:cubicBezTo>
                  <a:close/>
                  <a:moveTo>
                    <a:pt x="1480" y="1045"/>
                  </a:moveTo>
                  <a:lnTo>
                    <a:pt x="1480" y="1045"/>
                  </a:lnTo>
                  <a:close/>
                </a:path>
              </a:pathLst>
            </a:custGeom>
            <a:solidFill>
              <a:schemeClr val="bg1"/>
            </a:solidFill>
            <a:ln>
              <a:noFill/>
            </a:ln>
            <a:effectLst/>
          </p:spPr>
          <p:txBody>
            <a:bodyPr wrap="none" lIns="174165" tIns="87082" rIns="174165" bIns="87082" anchor="ctr"/>
            <a:lstStyle/>
            <a:p>
              <a:pPr>
                <a:defRPr/>
              </a:pPr>
              <a:endParaRPr lang="en-US" sz="1285" dirty="0">
                <a:ea typeface="宋体" panose="02010600030101010101" pitchFamily="2" charset="-122"/>
              </a:endParaRPr>
            </a:p>
          </p:txBody>
        </p:sp>
      </p:grpSp>
      <p:grpSp>
        <p:nvGrpSpPr>
          <p:cNvPr id="8" name="组合 7"/>
          <p:cNvGrpSpPr/>
          <p:nvPr/>
        </p:nvGrpSpPr>
        <p:grpSpPr>
          <a:xfrm>
            <a:off x="9348172" y="4088102"/>
            <a:ext cx="691374" cy="689965"/>
            <a:chOff x="18696342" y="8179235"/>
            <a:chExt cx="1382747" cy="1383104"/>
          </a:xfrm>
        </p:grpSpPr>
        <p:sp>
          <p:nvSpPr>
            <p:cNvPr id="41" name="Oval 24"/>
            <p:cNvSpPr/>
            <p:nvPr/>
          </p:nvSpPr>
          <p:spPr bwMode="auto">
            <a:xfrm>
              <a:off x="18696342" y="8179235"/>
              <a:ext cx="1382747" cy="1383104"/>
            </a:xfrm>
            <a:prstGeom prst="ellipse">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lIns="174165" tIns="87082" rIns="174165" bIns="87082" anchor="ctr"/>
            <a:lstStyle/>
            <a:p>
              <a:pPr algn="ctr">
                <a:defRPr/>
              </a:pPr>
              <a:endParaRPr lang="en-US" sz="1500" b="1" dirty="0"/>
            </a:p>
          </p:txBody>
        </p:sp>
        <p:sp>
          <p:nvSpPr>
            <p:cNvPr id="85" name="Freeform 380"/>
            <p:cNvSpPr>
              <a:spLocks noChangeArrowheads="1"/>
            </p:cNvSpPr>
            <p:nvPr/>
          </p:nvSpPr>
          <p:spPr bwMode="auto">
            <a:xfrm>
              <a:off x="19037189" y="8505491"/>
              <a:ext cx="748036" cy="748229"/>
            </a:xfrm>
            <a:custGeom>
              <a:avLst/>
              <a:gdLst>
                <a:gd name="T0" fmla="*/ 986 w 1079"/>
                <a:gd name="T1" fmla="*/ 627 h 1079"/>
                <a:gd name="T2" fmla="*/ 986 w 1079"/>
                <a:gd name="T3" fmla="*/ 452 h 1079"/>
                <a:gd name="T4" fmla="*/ 175 w 1079"/>
                <a:gd name="T5" fmla="*/ 543 h 1079"/>
                <a:gd name="T6" fmla="*/ 0 w 1079"/>
                <a:gd name="T7" fmla="*/ 543 h 1079"/>
                <a:gd name="T8" fmla="*/ 175 w 1079"/>
                <a:gd name="T9" fmla="*/ 543 h 1079"/>
                <a:gd name="T10" fmla="*/ 451 w 1079"/>
                <a:gd name="T11" fmla="*/ 987 h 1079"/>
                <a:gd name="T12" fmla="*/ 627 w 1079"/>
                <a:gd name="T13" fmla="*/ 987 h 1079"/>
                <a:gd name="T14" fmla="*/ 535 w 1079"/>
                <a:gd name="T15" fmla="*/ 175 h 1079"/>
                <a:gd name="T16" fmla="*/ 535 w 1079"/>
                <a:gd name="T17" fmla="*/ 0 h 1079"/>
                <a:gd name="T18" fmla="*/ 535 w 1079"/>
                <a:gd name="T19" fmla="*/ 175 h 1079"/>
                <a:gd name="T20" fmla="*/ 794 w 1079"/>
                <a:gd name="T21" fmla="*/ 920 h 1079"/>
                <a:gd name="T22" fmla="*/ 919 w 1079"/>
                <a:gd name="T23" fmla="*/ 794 h 1079"/>
                <a:gd name="T24" fmla="*/ 284 w 1079"/>
                <a:gd name="T25" fmla="*/ 284 h 1079"/>
                <a:gd name="T26" fmla="*/ 158 w 1079"/>
                <a:gd name="T27" fmla="*/ 159 h 1079"/>
                <a:gd name="T28" fmla="*/ 284 w 1079"/>
                <a:gd name="T29" fmla="*/ 284 h 1079"/>
                <a:gd name="T30" fmla="*/ 158 w 1079"/>
                <a:gd name="T31" fmla="*/ 920 h 1079"/>
                <a:gd name="T32" fmla="*/ 284 w 1079"/>
                <a:gd name="T33" fmla="*/ 794 h 1079"/>
                <a:gd name="T34" fmla="*/ 919 w 1079"/>
                <a:gd name="T35" fmla="*/ 284 h 1079"/>
                <a:gd name="T36" fmla="*/ 794 w 1079"/>
                <a:gd name="T37" fmla="*/ 159 h 1079"/>
                <a:gd name="T38" fmla="*/ 919 w 1079"/>
                <a:gd name="T39" fmla="*/ 284 h 1079"/>
                <a:gd name="T40" fmla="*/ 693 w 1079"/>
                <a:gd name="T41" fmla="*/ 635 h 1079"/>
                <a:gd name="T42" fmla="*/ 836 w 1079"/>
                <a:gd name="T43" fmla="*/ 552 h 1079"/>
                <a:gd name="T44" fmla="*/ 836 w 1079"/>
                <a:gd name="T45" fmla="*/ 493 h 1079"/>
                <a:gd name="T46" fmla="*/ 677 w 1079"/>
                <a:gd name="T47" fmla="*/ 426 h 1079"/>
                <a:gd name="T48" fmla="*/ 769 w 1079"/>
                <a:gd name="T49" fmla="*/ 293 h 1079"/>
                <a:gd name="T50" fmla="*/ 635 w 1079"/>
                <a:gd name="T51" fmla="*/ 385 h 1079"/>
                <a:gd name="T52" fmla="*/ 568 w 1079"/>
                <a:gd name="T53" fmla="*/ 226 h 1079"/>
                <a:gd name="T54" fmla="*/ 510 w 1079"/>
                <a:gd name="T55" fmla="*/ 226 h 1079"/>
                <a:gd name="T56" fmla="*/ 434 w 1079"/>
                <a:gd name="T57" fmla="*/ 385 h 1079"/>
                <a:gd name="T58" fmla="*/ 309 w 1079"/>
                <a:gd name="T59" fmla="*/ 293 h 1079"/>
                <a:gd name="T60" fmla="*/ 392 w 1079"/>
                <a:gd name="T61" fmla="*/ 426 h 1079"/>
                <a:gd name="T62" fmla="*/ 242 w 1079"/>
                <a:gd name="T63" fmla="*/ 493 h 1079"/>
                <a:gd name="T64" fmla="*/ 242 w 1079"/>
                <a:gd name="T65" fmla="*/ 552 h 1079"/>
                <a:gd name="T66" fmla="*/ 384 w 1079"/>
                <a:gd name="T67" fmla="*/ 635 h 1079"/>
                <a:gd name="T68" fmla="*/ 309 w 1079"/>
                <a:gd name="T69" fmla="*/ 753 h 1079"/>
                <a:gd name="T70" fmla="*/ 351 w 1079"/>
                <a:gd name="T71" fmla="*/ 753 h 1079"/>
                <a:gd name="T72" fmla="*/ 510 w 1079"/>
                <a:gd name="T73" fmla="*/ 719 h 1079"/>
                <a:gd name="T74" fmla="*/ 535 w 1079"/>
                <a:gd name="T75" fmla="*/ 853 h 1079"/>
                <a:gd name="T76" fmla="*/ 568 w 1079"/>
                <a:gd name="T77" fmla="*/ 719 h 1079"/>
                <a:gd name="T78" fmla="*/ 727 w 1079"/>
                <a:gd name="T79" fmla="*/ 753 h 1079"/>
                <a:gd name="T80" fmla="*/ 769 w 1079"/>
                <a:gd name="T81" fmla="*/ 753 h 1079"/>
                <a:gd name="T82" fmla="*/ 769 w 1079"/>
                <a:gd name="T83" fmla="*/ 71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9" h="1079">
                  <a:moveTo>
                    <a:pt x="1078" y="543"/>
                  </a:moveTo>
                  <a:cubicBezTo>
                    <a:pt x="1078" y="585"/>
                    <a:pt x="1036" y="627"/>
                    <a:pt x="986" y="627"/>
                  </a:cubicBezTo>
                  <a:cubicBezTo>
                    <a:pt x="944" y="627"/>
                    <a:pt x="903" y="585"/>
                    <a:pt x="903" y="543"/>
                  </a:cubicBezTo>
                  <a:cubicBezTo>
                    <a:pt x="903" y="493"/>
                    <a:pt x="944" y="452"/>
                    <a:pt x="986" y="452"/>
                  </a:cubicBezTo>
                  <a:cubicBezTo>
                    <a:pt x="1036" y="452"/>
                    <a:pt x="1078" y="493"/>
                    <a:pt x="1078" y="543"/>
                  </a:cubicBezTo>
                  <a:close/>
                  <a:moveTo>
                    <a:pt x="175" y="543"/>
                  </a:moveTo>
                  <a:cubicBezTo>
                    <a:pt x="175" y="493"/>
                    <a:pt x="133" y="452"/>
                    <a:pt x="91" y="452"/>
                  </a:cubicBezTo>
                  <a:cubicBezTo>
                    <a:pt x="41" y="452"/>
                    <a:pt x="0" y="493"/>
                    <a:pt x="0" y="543"/>
                  </a:cubicBezTo>
                  <a:cubicBezTo>
                    <a:pt x="0" y="585"/>
                    <a:pt x="41" y="627"/>
                    <a:pt x="91" y="627"/>
                  </a:cubicBezTo>
                  <a:cubicBezTo>
                    <a:pt x="133" y="627"/>
                    <a:pt x="175" y="585"/>
                    <a:pt x="175" y="543"/>
                  </a:cubicBezTo>
                  <a:close/>
                  <a:moveTo>
                    <a:pt x="535" y="903"/>
                  </a:moveTo>
                  <a:cubicBezTo>
                    <a:pt x="493" y="903"/>
                    <a:pt x="451" y="945"/>
                    <a:pt x="451" y="987"/>
                  </a:cubicBezTo>
                  <a:cubicBezTo>
                    <a:pt x="451" y="1037"/>
                    <a:pt x="493" y="1078"/>
                    <a:pt x="535" y="1078"/>
                  </a:cubicBezTo>
                  <a:cubicBezTo>
                    <a:pt x="585" y="1078"/>
                    <a:pt x="627" y="1037"/>
                    <a:pt x="627" y="987"/>
                  </a:cubicBezTo>
                  <a:cubicBezTo>
                    <a:pt x="627" y="945"/>
                    <a:pt x="585" y="903"/>
                    <a:pt x="535" y="903"/>
                  </a:cubicBezTo>
                  <a:close/>
                  <a:moveTo>
                    <a:pt x="535" y="175"/>
                  </a:moveTo>
                  <a:cubicBezTo>
                    <a:pt x="585" y="175"/>
                    <a:pt x="627" y="134"/>
                    <a:pt x="627" y="92"/>
                  </a:cubicBezTo>
                  <a:cubicBezTo>
                    <a:pt x="627" y="42"/>
                    <a:pt x="585" y="0"/>
                    <a:pt x="535" y="0"/>
                  </a:cubicBezTo>
                  <a:cubicBezTo>
                    <a:pt x="493" y="0"/>
                    <a:pt x="451" y="42"/>
                    <a:pt x="451" y="92"/>
                  </a:cubicBezTo>
                  <a:cubicBezTo>
                    <a:pt x="451" y="134"/>
                    <a:pt x="493" y="175"/>
                    <a:pt x="535" y="175"/>
                  </a:cubicBezTo>
                  <a:close/>
                  <a:moveTo>
                    <a:pt x="794" y="794"/>
                  </a:moveTo>
                  <a:cubicBezTo>
                    <a:pt x="760" y="828"/>
                    <a:pt x="760" y="886"/>
                    <a:pt x="794" y="920"/>
                  </a:cubicBezTo>
                  <a:cubicBezTo>
                    <a:pt x="827" y="953"/>
                    <a:pt x="886" y="953"/>
                    <a:pt x="919" y="920"/>
                  </a:cubicBezTo>
                  <a:cubicBezTo>
                    <a:pt x="953" y="886"/>
                    <a:pt x="953" y="828"/>
                    <a:pt x="919" y="794"/>
                  </a:cubicBezTo>
                  <a:cubicBezTo>
                    <a:pt x="886" y="761"/>
                    <a:pt x="827" y="761"/>
                    <a:pt x="794" y="794"/>
                  </a:cubicBezTo>
                  <a:close/>
                  <a:moveTo>
                    <a:pt x="284" y="284"/>
                  </a:moveTo>
                  <a:cubicBezTo>
                    <a:pt x="317" y="251"/>
                    <a:pt x="317" y="192"/>
                    <a:pt x="284" y="159"/>
                  </a:cubicBezTo>
                  <a:cubicBezTo>
                    <a:pt x="250" y="125"/>
                    <a:pt x="192" y="125"/>
                    <a:pt x="158" y="159"/>
                  </a:cubicBezTo>
                  <a:cubicBezTo>
                    <a:pt x="125" y="192"/>
                    <a:pt x="125" y="251"/>
                    <a:pt x="158" y="284"/>
                  </a:cubicBezTo>
                  <a:cubicBezTo>
                    <a:pt x="192" y="318"/>
                    <a:pt x="250" y="318"/>
                    <a:pt x="284" y="284"/>
                  </a:cubicBezTo>
                  <a:close/>
                  <a:moveTo>
                    <a:pt x="158" y="794"/>
                  </a:moveTo>
                  <a:cubicBezTo>
                    <a:pt x="125" y="828"/>
                    <a:pt x="125" y="886"/>
                    <a:pt x="158" y="920"/>
                  </a:cubicBezTo>
                  <a:cubicBezTo>
                    <a:pt x="192" y="953"/>
                    <a:pt x="250" y="953"/>
                    <a:pt x="284" y="920"/>
                  </a:cubicBezTo>
                  <a:cubicBezTo>
                    <a:pt x="317" y="886"/>
                    <a:pt x="317" y="828"/>
                    <a:pt x="284" y="794"/>
                  </a:cubicBezTo>
                  <a:cubicBezTo>
                    <a:pt x="250" y="761"/>
                    <a:pt x="192" y="761"/>
                    <a:pt x="158" y="794"/>
                  </a:cubicBezTo>
                  <a:close/>
                  <a:moveTo>
                    <a:pt x="919" y="284"/>
                  </a:moveTo>
                  <a:cubicBezTo>
                    <a:pt x="953" y="251"/>
                    <a:pt x="953" y="192"/>
                    <a:pt x="919" y="159"/>
                  </a:cubicBezTo>
                  <a:cubicBezTo>
                    <a:pt x="886" y="125"/>
                    <a:pt x="827" y="125"/>
                    <a:pt x="794" y="159"/>
                  </a:cubicBezTo>
                  <a:cubicBezTo>
                    <a:pt x="760" y="192"/>
                    <a:pt x="760" y="251"/>
                    <a:pt x="794" y="284"/>
                  </a:cubicBezTo>
                  <a:cubicBezTo>
                    <a:pt x="827" y="318"/>
                    <a:pt x="886" y="318"/>
                    <a:pt x="919" y="284"/>
                  </a:cubicBezTo>
                  <a:close/>
                  <a:moveTo>
                    <a:pt x="769" y="719"/>
                  </a:moveTo>
                  <a:cubicBezTo>
                    <a:pt x="693" y="635"/>
                    <a:pt x="693" y="635"/>
                    <a:pt x="693" y="635"/>
                  </a:cubicBezTo>
                  <a:cubicBezTo>
                    <a:pt x="710" y="610"/>
                    <a:pt x="719" y="585"/>
                    <a:pt x="719" y="552"/>
                  </a:cubicBezTo>
                  <a:cubicBezTo>
                    <a:pt x="836" y="552"/>
                    <a:pt x="836" y="552"/>
                    <a:pt x="836" y="552"/>
                  </a:cubicBezTo>
                  <a:cubicBezTo>
                    <a:pt x="852" y="552"/>
                    <a:pt x="861" y="543"/>
                    <a:pt x="861" y="527"/>
                  </a:cubicBezTo>
                  <a:cubicBezTo>
                    <a:pt x="861" y="510"/>
                    <a:pt x="852" y="493"/>
                    <a:pt x="836" y="493"/>
                  </a:cubicBezTo>
                  <a:cubicBezTo>
                    <a:pt x="719" y="493"/>
                    <a:pt x="719" y="493"/>
                    <a:pt x="719" y="493"/>
                  </a:cubicBezTo>
                  <a:cubicBezTo>
                    <a:pt x="710" y="468"/>
                    <a:pt x="693" y="443"/>
                    <a:pt x="677" y="426"/>
                  </a:cubicBezTo>
                  <a:cubicBezTo>
                    <a:pt x="769" y="334"/>
                    <a:pt x="769" y="334"/>
                    <a:pt x="769" y="334"/>
                  </a:cubicBezTo>
                  <a:cubicBezTo>
                    <a:pt x="777" y="326"/>
                    <a:pt x="777" y="309"/>
                    <a:pt x="769" y="293"/>
                  </a:cubicBezTo>
                  <a:cubicBezTo>
                    <a:pt x="760" y="284"/>
                    <a:pt x="735" y="284"/>
                    <a:pt x="727" y="293"/>
                  </a:cubicBezTo>
                  <a:cubicBezTo>
                    <a:pt x="635" y="385"/>
                    <a:pt x="635" y="385"/>
                    <a:pt x="635" y="385"/>
                  </a:cubicBezTo>
                  <a:cubicBezTo>
                    <a:pt x="618" y="368"/>
                    <a:pt x="593" y="360"/>
                    <a:pt x="568" y="360"/>
                  </a:cubicBezTo>
                  <a:cubicBezTo>
                    <a:pt x="568" y="226"/>
                    <a:pt x="568" y="226"/>
                    <a:pt x="568" y="226"/>
                  </a:cubicBezTo>
                  <a:cubicBezTo>
                    <a:pt x="568" y="217"/>
                    <a:pt x="551" y="201"/>
                    <a:pt x="535" y="201"/>
                  </a:cubicBezTo>
                  <a:cubicBezTo>
                    <a:pt x="526" y="201"/>
                    <a:pt x="510" y="217"/>
                    <a:pt x="510" y="226"/>
                  </a:cubicBezTo>
                  <a:cubicBezTo>
                    <a:pt x="510" y="360"/>
                    <a:pt x="510" y="360"/>
                    <a:pt x="510" y="360"/>
                  </a:cubicBezTo>
                  <a:cubicBezTo>
                    <a:pt x="484" y="360"/>
                    <a:pt x="459" y="368"/>
                    <a:pt x="434" y="385"/>
                  </a:cubicBezTo>
                  <a:cubicBezTo>
                    <a:pt x="351" y="293"/>
                    <a:pt x="351" y="293"/>
                    <a:pt x="351" y="293"/>
                  </a:cubicBezTo>
                  <a:cubicBezTo>
                    <a:pt x="334" y="284"/>
                    <a:pt x="317" y="284"/>
                    <a:pt x="309" y="293"/>
                  </a:cubicBezTo>
                  <a:cubicBezTo>
                    <a:pt x="301" y="309"/>
                    <a:pt x="301" y="326"/>
                    <a:pt x="309" y="334"/>
                  </a:cubicBezTo>
                  <a:cubicBezTo>
                    <a:pt x="392" y="426"/>
                    <a:pt x="392" y="426"/>
                    <a:pt x="392" y="426"/>
                  </a:cubicBezTo>
                  <a:cubicBezTo>
                    <a:pt x="376" y="443"/>
                    <a:pt x="368" y="468"/>
                    <a:pt x="359" y="493"/>
                  </a:cubicBezTo>
                  <a:cubicBezTo>
                    <a:pt x="242" y="493"/>
                    <a:pt x="242" y="493"/>
                    <a:pt x="242" y="493"/>
                  </a:cubicBezTo>
                  <a:cubicBezTo>
                    <a:pt x="225" y="493"/>
                    <a:pt x="217" y="510"/>
                    <a:pt x="217" y="527"/>
                  </a:cubicBezTo>
                  <a:cubicBezTo>
                    <a:pt x="217" y="543"/>
                    <a:pt x="225" y="552"/>
                    <a:pt x="242" y="552"/>
                  </a:cubicBezTo>
                  <a:cubicBezTo>
                    <a:pt x="359" y="552"/>
                    <a:pt x="359" y="552"/>
                    <a:pt x="359" y="552"/>
                  </a:cubicBezTo>
                  <a:cubicBezTo>
                    <a:pt x="359" y="585"/>
                    <a:pt x="368" y="610"/>
                    <a:pt x="384" y="635"/>
                  </a:cubicBezTo>
                  <a:cubicBezTo>
                    <a:pt x="309" y="719"/>
                    <a:pt x="309" y="719"/>
                    <a:pt x="309" y="719"/>
                  </a:cubicBezTo>
                  <a:cubicBezTo>
                    <a:pt x="301" y="727"/>
                    <a:pt x="301" y="744"/>
                    <a:pt x="309" y="753"/>
                  </a:cubicBezTo>
                  <a:cubicBezTo>
                    <a:pt x="317" y="761"/>
                    <a:pt x="317" y="761"/>
                    <a:pt x="326" y="761"/>
                  </a:cubicBezTo>
                  <a:cubicBezTo>
                    <a:pt x="334" y="761"/>
                    <a:pt x="342" y="761"/>
                    <a:pt x="351" y="753"/>
                  </a:cubicBezTo>
                  <a:cubicBezTo>
                    <a:pt x="426" y="677"/>
                    <a:pt x="426" y="677"/>
                    <a:pt x="426" y="677"/>
                  </a:cubicBezTo>
                  <a:cubicBezTo>
                    <a:pt x="443" y="702"/>
                    <a:pt x="476" y="719"/>
                    <a:pt x="510" y="719"/>
                  </a:cubicBezTo>
                  <a:cubicBezTo>
                    <a:pt x="510" y="819"/>
                    <a:pt x="510" y="819"/>
                    <a:pt x="510" y="819"/>
                  </a:cubicBezTo>
                  <a:cubicBezTo>
                    <a:pt x="510" y="836"/>
                    <a:pt x="526" y="853"/>
                    <a:pt x="535" y="853"/>
                  </a:cubicBezTo>
                  <a:cubicBezTo>
                    <a:pt x="551" y="853"/>
                    <a:pt x="568" y="836"/>
                    <a:pt x="568" y="819"/>
                  </a:cubicBezTo>
                  <a:cubicBezTo>
                    <a:pt x="568" y="719"/>
                    <a:pt x="568" y="719"/>
                    <a:pt x="568" y="719"/>
                  </a:cubicBezTo>
                  <a:cubicBezTo>
                    <a:pt x="602" y="719"/>
                    <a:pt x="627" y="702"/>
                    <a:pt x="652" y="677"/>
                  </a:cubicBezTo>
                  <a:cubicBezTo>
                    <a:pt x="727" y="753"/>
                    <a:pt x="727" y="753"/>
                    <a:pt x="727" y="753"/>
                  </a:cubicBezTo>
                  <a:cubicBezTo>
                    <a:pt x="735" y="761"/>
                    <a:pt x="744" y="761"/>
                    <a:pt x="744" y="761"/>
                  </a:cubicBezTo>
                  <a:cubicBezTo>
                    <a:pt x="752" y="761"/>
                    <a:pt x="760" y="761"/>
                    <a:pt x="769" y="753"/>
                  </a:cubicBezTo>
                  <a:cubicBezTo>
                    <a:pt x="777" y="744"/>
                    <a:pt x="777" y="727"/>
                    <a:pt x="769" y="719"/>
                  </a:cubicBezTo>
                  <a:close/>
                  <a:moveTo>
                    <a:pt x="769" y="719"/>
                  </a:moveTo>
                  <a:lnTo>
                    <a:pt x="769" y="719"/>
                  </a:lnTo>
                  <a:close/>
                </a:path>
              </a:pathLst>
            </a:custGeom>
            <a:solidFill>
              <a:schemeClr val="bg1"/>
            </a:solidFill>
            <a:ln>
              <a:noFill/>
            </a:ln>
            <a:effectLst/>
          </p:spPr>
          <p:txBody>
            <a:bodyPr wrap="none" lIns="174165" tIns="87082" rIns="174165" bIns="87082" anchor="ctr"/>
            <a:lstStyle/>
            <a:p>
              <a:pPr>
                <a:defRPr/>
              </a:pPr>
              <a:endParaRPr lang="en-US" sz="1285" dirty="0">
                <a:ea typeface="宋体" panose="02010600030101010101" pitchFamily="2" charset="-122"/>
              </a:endParaRPr>
            </a:p>
          </p:txBody>
        </p:sp>
      </p:grpSp>
      <p:grpSp>
        <p:nvGrpSpPr>
          <p:cNvPr id="7" name="组合 6"/>
          <p:cNvGrpSpPr/>
          <p:nvPr/>
        </p:nvGrpSpPr>
        <p:grpSpPr>
          <a:xfrm>
            <a:off x="9315719" y="1684672"/>
            <a:ext cx="691374" cy="688065"/>
            <a:chOff x="18631436" y="3361320"/>
            <a:chExt cx="1382747" cy="1379295"/>
          </a:xfrm>
        </p:grpSpPr>
        <p:sp>
          <p:nvSpPr>
            <p:cNvPr id="40" name="Oval 23"/>
            <p:cNvSpPr/>
            <p:nvPr/>
          </p:nvSpPr>
          <p:spPr bwMode="auto">
            <a:xfrm>
              <a:off x="18631436" y="3361320"/>
              <a:ext cx="1382747" cy="1379295"/>
            </a:xfrm>
            <a:prstGeom prst="ellipse">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lIns="174165" tIns="87082" rIns="174165" bIns="87082" anchor="ctr"/>
            <a:lstStyle/>
            <a:p>
              <a:pPr algn="ctr">
                <a:defRPr/>
              </a:pPr>
              <a:endParaRPr lang="en-US" sz="1500" b="1" dirty="0"/>
            </a:p>
          </p:txBody>
        </p:sp>
        <p:sp>
          <p:nvSpPr>
            <p:cNvPr id="86" name="Freeform 107"/>
            <p:cNvSpPr>
              <a:spLocks noChangeArrowheads="1"/>
            </p:cNvSpPr>
            <p:nvPr/>
          </p:nvSpPr>
          <p:spPr bwMode="auto">
            <a:xfrm>
              <a:off x="18949495" y="3509903"/>
              <a:ext cx="748036" cy="900568"/>
            </a:xfrm>
            <a:custGeom>
              <a:avLst/>
              <a:gdLst>
                <a:gd name="T0" fmla="*/ 710 w 736"/>
                <a:gd name="T1" fmla="*/ 435 h 888"/>
                <a:gd name="T2" fmla="*/ 117 w 736"/>
                <a:gd name="T3" fmla="*/ 435 h 888"/>
                <a:gd name="T4" fmla="*/ 133 w 736"/>
                <a:gd name="T5" fmla="*/ 419 h 888"/>
                <a:gd name="T6" fmla="*/ 610 w 736"/>
                <a:gd name="T7" fmla="*/ 134 h 888"/>
                <a:gd name="T8" fmla="*/ 618 w 736"/>
                <a:gd name="T9" fmla="*/ 92 h 888"/>
                <a:gd name="T10" fmla="*/ 593 w 736"/>
                <a:gd name="T11" fmla="*/ 26 h 888"/>
                <a:gd name="T12" fmla="*/ 551 w 736"/>
                <a:gd name="T13" fmla="*/ 9 h 888"/>
                <a:gd name="T14" fmla="*/ 16 w 736"/>
                <a:gd name="T15" fmla="*/ 335 h 888"/>
                <a:gd name="T16" fmla="*/ 8 w 736"/>
                <a:gd name="T17" fmla="*/ 377 h 888"/>
                <a:gd name="T18" fmla="*/ 58 w 736"/>
                <a:gd name="T19" fmla="*/ 435 h 888"/>
                <a:gd name="T20" fmla="*/ 58 w 736"/>
                <a:gd name="T21" fmla="*/ 862 h 888"/>
                <a:gd name="T22" fmla="*/ 83 w 736"/>
                <a:gd name="T23" fmla="*/ 887 h 888"/>
                <a:gd name="T24" fmla="*/ 710 w 736"/>
                <a:gd name="T25" fmla="*/ 887 h 888"/>
                <a:gd name="T26" fmla="*/ 735 w 736"/>
                <a:gd name="T27" fmla="*/ 862 h 888"/>
                <a:gd name="T28" fmla="*/ 735 w 736"/>
                <a:gd name="T29" fmla="*/ 460 h 888"/>
                <a:gd name="T30" fmla="*/ 710 w 736"/>
                <a:gd name="T31" fmla="*/ 435 h 888"/>
                <a:gd name="T32" fmla="*/ 501 w 736"/>
                <a:gd name="T33" fmla="*/ 452 h 888"/>
                <a:gd name="T34" fmla="*/ 418 w 736"/>
                <a:gd name="T35" fmla="*/ 536 h 888"/>
                <a:gd name="T36" fmla="*/ 300 w 736"/>
                <a:gd name="T37" fmla="*/ 536 h 888"/>
                <a:gd name="T38" fmla="*/ 393 w 736"/>
                <a:gd name="T39" fmla="*/ 452 h 888"/>
                <a:gd name="T40" fmla="*/ 501 w 736"/>
                <a:gd name="T41" fmla="*/ 452 h 888"/>
                <a:gd name="T42" fmla="*/ 468 w 736"/>
                <a:gd name="T43" fmla="*/ 92 h 888"/>
                <a:gd name="T44" fmla="*/ 568 w 736"/>
                <a:gd name="T45" fmla="*/ 26 h 888"/>
                <a:gd name="T46" fmla="*/ 551 w 736"/>
                <a:gd name="T47" fmla="*/ 118 h 888"/>
                <a:gd name="T48" fmla="*/ 451 w 736"/>
                <a:gd name="T49" fmla="*/ 185 h 888"/>
                <a:gd name="T50" fmla="*/ 468 w 736"/>
                <a:gd name="T51" fmla="*/ 92 h 888"/>
                <a:gd name="T52" fmla="*/ 292 w 736"/>
                <a:gd name="T53" fmla="*/ 201 h 888"/>
                <a:gd name="T54" fmla="*/ 393 w 736"/>
                <a:gd name="T55" fmla="*/ 134 h 888"/>
                <a:gd name="T56" fmla="*/ 376 w 736"/>
                <a:gd name="T57" fmla="*/ 235 h 888"/>
                <a:gd name="T58" fmla="*/ 267 w 736"/>
                <a:gd name="T59" fmla="*/ 293 h 888"/>
                <a:gd name="T60" fmla="*/ 292 w 736"/>
                <a:gd name="T61" fmla="*/ 201 h 888"/>
                <a:gd name="T62" fmla="*/ 83 w 736"/>
                <a:gd name="T63" fmla="*/ 410 h 888"/>
                <a:gd name="T64" fmla="*/ 100 w 736"/>
                <a:gd name="T65" fmla="*/ 318 h 888"/>
                <a:gd name="T66" fmla="*/ 200 w 736"/>
                <a:gd name="T67" fmla="*/ 251 h 888"/>
                <a:gd name="T68" fmla="*/ 184 w 736"/>
                <a:gd name="T69" fmla="*/ 343 h 888"/>
                <a:gd name="T70" fmla="*/ 83 w 736"/>
                <a:gd name="T71" fmla="*/ 410 h 888"/>
                <a:gd name="T72" fmla="*/ 192 w 736"/>
                <a:gd name="T73" fmla="*/ 452 h 888"/>
                <a:gd name="T74" fmla="*/ 300 w 736"/>
                <a:gd name="T75" fmla="*/ 452 h 888"/>
                <a:gd name="T76" fmla="*/ 217 w 736"/>
                <a:gd name="T77" fmla="*/ 536 h 888"/>
                <a:gd name="T78" fmla="*/ 108 w 736"/>
                <a:gd name="T79" fmla="*/ 536 h 888"/>
                <a:gd name="T80" fmla="*/ 192 w 736"/>
                <a:gd name="T81" fmla="*/ 452 h 888"/>
                <a:gd name="T82" fmla="*/ 694 w 736"/>
                <a:gd name="T83" fmla="*/ 853 h 888"/>
                <a:gd name="T84" fmla="*/ 108 w 736"/>
                <a:gd name="T85" fmla="*/ 853 h 888"/>
                <a:gd name="T86" fmla="*/ 108 w 736"/>
                <a:gd name="T87" fmla="*/ 586 h 888"/>
                <a:gd name="T88" fmla="*/ 694 w 736"/>
                <a:gd name="T89" fmla="*/ 586 h 888"/>
                <a:gd name="T90" fmla="*/ 694 w 736"/>
                <a:gd name="T91" fmla="*/ 853 h 888"/>
                <a:gd name="T92" fmla="*/ 618 w 736"/>
                <a:gd name="T93" fmla="*/ 536 h 888"/>
                <a:gd name="T94" fmla="*/ 501 w 736"/>
                <a:gd name="T95" fmla="*/ 536 h 888"/>
                <a:gd name="T96" fmla="*/ 585 w 736"/>
                <a:gd name="T97" fmla="*/ 452 h 888"/>
                <a:gd name="T98" fmla="*/ 702 w 736"/>
                <a:gd name="T99" fmla="*/ 452 h 888"/>
                <a:gd name="T100" fmla="*/ 618 w 736"/>
                <a:gd name="T101" fmla="*/ 536 h 888"/>
                <a:gd name="T102" fmla="*/ 618 w 736"/>
                <a:gd name="T103" fmla="*/ 536 h 888"/>
                <a:gd name="T104" fmla="*/ 618 w 736"/>
                <a:gd name="T105" fmla="*/ 536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36" h="888">
                  <a:moveTo>
                    <a:pt x="710" y="435"/>
                  </a:moveTo>
                  <a:cubicBezTo>
                    <a:pt x="117" y="435"/>
                    <a:pt x="117" y="435"/>
                    <a:pt x="117" y="435"/>
                  </a:cubicBezTo>
                  <a:cubicBezTo>
                    <a:pt x="133" y="419"/>
                    <a:pt x="133" y="419"/>
                    <a:pt x="133" y="419"/>
                  </a:cubicBezTo>
                  <a:cubicBezTo>
                    <a:pt x="284" y="335"/>
                    <a:pt x="610" y="134"/>
                    <a:pt x="610" y="134"/>
                  </a:cubicBezTo>
                  <a:cubicBezTo>
                    <a:pt x="627" y="126"/>
                    <a:pt x="627" y="109"/>
                    <a:pt x="618" y="92"/>
                  </a:cubicBezTo>
                  <a:cubicBezTo>
                    <a:pt x="593" y="26"/>
                    <a:pt x="593" y="26"/>
                    <a:pt x="593" y="26"/>
                  </a:cubicBezTo>
                  <a:cubicBezTo>
                    <a:pt x="585" y="9"/>
                    <a:pt x="568" y="0"/>
                    <a:pt x="551" y="9"/>
                  </a:cubicBezTo>
                  <a:cubicBezTo>
                    <a:pt x="16" y="335"/>
                    <a:pt x="16" y="335"/>
                    <a:pt x="16" y="335"/>
                  </a:cubicBezTo>
                  <a:cubicBezTo>
                    <a:pt x="8" y="343"/>
                    <a:pt x="0" y="360"/>
                    <a:pt x="8" y="377"/>
                  </a:cubicBezTo>
                  <a:cubicBezTo>
                    <a:pt x="58" y="435"/>
                    <a:pt x="58" y="435"/>
                    <a:pt x="58" y="435"/>
                  </a:cubicBezTo>
                  <a:cubicBezTo>
                    <a:pt x="58" y="862"/>
                    <a:pt x="58" y="862"/>
                    <a:pt x="58" y="862"/>
                  </a:cubicBezTo>
                  <a:cubicBezTo>
                    <a:pt x="58" y="878"/>
                    <a:pt x="75" y="887"/>
                    <a:pt x="83" y="887"/>
                  </a:cubicBezTo>
                  <a:cubicBezTo>
                    <a:pt x="710" y="887"/>
                    <a:pt x="710" y="887"/>
                    <a:pt x="710" y="887"/>
                  </a:cubicBezTo>
                  <a:cubicBezTo>
                    <a:pt x="727" y="887"/>
                    <a:pt x="735" y="878"/>
                    <a:pt x="735" y="862"/>
                  </a:cubicBezTo>
                  <a:cubicBezTo>
                    <a:pt x="735" y="460"/>
                    <a:pt x="735" y="460"/>
                    <a:pt x="735" y="460"/>
                  </a:cubicBezTo>
                  <a:cubicBezTo>
                    <a:pt x="735" y="443"/>
                    <a:pt x="727" y="435"/>
                    <a:pt x="710" y="435"/>
                  </a:cubicBezTo>
                  <a:close/>
                  <a:moveTo>
                    <a:pt x="501" y="452"/>
                  </a:moveTo>
                  <a:cubicBezTo>
                    <a:pt x="418" y="536"/>
                    <a:pt x="418" y="536"/>
                    <a:pt x="418" y="536"/>
                  </a:cubicBezTo>
                  <a:cubicBezTo>
                    <a:pt x="300" y="536"/>
                    <a:pt x="300" y="536"/>
                    <a:pt x="300" y="536"/>
                  </a:cubicBezTo>
                  <a:cubicBezTo>
                    <a:pt x="393" y="452"/>
                    <a:pt x="393" y="452"/>
                    <a:pt x="393" y="452"/>
                  </a:cubicBezTo>
                  <a:lnTo>
                    <a:pt x="501" y="452"/>
                  </a:lnTo>
                  <a:close/>
                  <a:moveTo>
                    <a:pt x="468" y="92"/>
                  </a:moveTo>
                  <a:cubicBezTo>
                    <a:pt x="568" y="26"/>
                    <a:pt x="568" y="26"/>
                    <a:pt x="568" y="26"/>
                  </a:cubicBezTo>
                  <a:cubicBezTo>
                    <a:pt x="551" y="118"/>
                    <a:pt x="551" y="118"/>
                    <a:pt x="551" y="118"/>
                  </a:cubicBezTo>
                  <a:cubicBezTo>
                    <a:pt x="451" y="185"/>
                    <a:pt x="451" y="185"/>
                    <a:pt x="451" y="185"/>
                  </a:cubicBezTo>
                  <a:lnTo>
                    <a:pt x="468" y="92"/>
                  </a:lnTo>
                  <a:close/>
                  <a:moveTo>
                    <a:pt x="292" y="201"/>
                  </a:moveTo>
                  <a:cubicBezTo>
                    <a:pt x="393" y="134"/>
                    <a:pt x="393" y="134"/>
                    <a:pt x="393" y="134"/>
                  </a:cubicBezTo>
                  <a:cubicBezTo>
                    <a:pt x="376" y="235"/>
                    <a:pt x="376" y="235"/>
                    <a:pt x="376" y="235"/>
                  </a:cubicBezTo>
                  <a:cubicBezTo>
                    <a:pt x="267" y="293"/>
                    <a:pt x="267" y="293"/>
                    <a:pt x="267" y="293"/>
                  </a:cubicBezTo>
                  <a:lnTo>
                    <a:pt x="292" y="201"/>
                  </a:lnTo>
                  <a:close/>
                  <a:moveTo>
                    <a:pt x="83" y="410"/>
                  </a:moveTo>
                  <a:cubicBezTo>
                    <a:pt x="100" y="318"/>
                    <a:pt x="100" y="318"/>
                    <a:pt x="100" y="318"/>
                  </a:cubicBezTo>
                  <a:cubicBezTo>
                    <a:pt x="200" y="251"/>
                    <a:pt x="200" y="251"/>
                    <a:pt x="200" y="251"/>
                  </a:cubicBezTo>
                  <a:cubicBezTo>
                    <a:pt x="184" y="343"/>
                    <a:pt x="184" y="343"/>
                    <a:pt x="184" y="343"/>
                  </a:cubicBezTo>
                  <a:lnTo>
                    <a:pt x="83" y="410"/>
                  </a:lnTo>
                  <a:close/>
                  <a:moveTo>
                    <a:pt x="192" y="452"/>
                  </a:moveTo>
                  <a:cubicBezTo>
                    <a:pt x="300" y="452"/>
                    <a:pt x="300" y="452"/>
                    <a:pt x="300" y="452"/>
                  </a:cubicBezTo>
                  <a:cubicBezTo>
                    <a:pt x="217" y="536"/>
                    <a:pt x="217" y="536"/>
                    <a:pt x="217" y="536"/>
                  </a:cubicBezTo>
                  <a:cubicBezTo>
                    <a:pt x="108" y="536"/>
                    <a:pt x="108" y="536"/>
                    <a:pt x="108" y="536"/>
                  </a:cubicBezTo>
                  <a:lnTo>
                    <a:pt x="192" y="452"/>
                  </a:lnTo>
                  <a:close/>
                  <a:moveTo>
                    <a:pt x="694" y="853"/>
                  </a:moveTo>
                  <a:cubicBezTo>
                    <a:pt x="108" y="853"/>
                    <a:pt x="108" y="853"/>
                    <a:pt x="108" y="853"/>
                  </a:cubicBezTo>
                  <a:cubicBezTo>
                    <a:pt x="108" y="586"/>
                    <a:pt x="108" y="586"/>
                    <a:pt x="108" y="586"/>
                  </a:cubicBezTo>
                  <a:cubicBezTo>
                    <a:pt x="694" y="586"/>
                    <a:pt x="694" y="586"/>
                    <a:pt x="694" y="586"/>
                  </a:cubicBezTo>
                  <a:lnTo>
                    <a:pt x="694" y="853"/>
                  </a:lnTo>
                  <a:close/>
                  <a:moveTo>
                    <a:pt x="618" y="536"/>
                  </a:moveTo>
                  <a:cubicBezTo>
                    <a:pt x="501" y="536"/>
                    <a:pt x="501" y="536"/>
                    <a:pt x="501" y="536"/>
                  </a:cubicBezTo>
                  <a:cubicBezTo>
                    <a:pt x="585" y="452"/>
                    <a:pt x="585" y="452"/>
                    <a:pt x="585" y="452"/>
                  </a:cubicBezTo>
                  <a:cubicBezTo>
                    <a:pt x="702" y="452"/>
                    <a:pt x="702" y="452"/>
                    <a:pt x="702" y="452"/>
                  </a:cubicBezTo>
                  <a:lnTo>
                    <a:pt x="618" y="536"/>
                  </a:lnTo>
                  <a:close/>
                  <a:moveTo>
                    <a:pt x="618" y="536"/>
                  </a:moveTo>
                  <a:lnTo>
                    <a:pt x="618" y="536"/>
                  </a:lnTo>
                  <a:close/>
                </a:path>
              </a:pathLst>
            </a:custGeom>
            <a:solidFill>
              <a:schemeClr val="bg1"/>
            </a:solidFill>
            <a:ln>
              <a:noFill/>
            </a:ln>
            <a:effectLst/>
          </p:spPr>
          <p:txBody>
            <a:bodyPr wrap="none" lIns="174165" tIns="87082" rIns="174165" bIns="87082" anchor="ctr"/>
            <a:lstStyle/>
            <a:p>
              <a:pPr>
                <a:defRPr/>
              </a:pPr>
              <a:endParaRPr lang="en-US" sz="1285" dirty="0">
                <a:ea typeface="宋体" panose="02010600030101010101" pitchFamily="2" charset="-122"/>
              </a:endParaRPr>
            </a:p>
          </p:txBody>
        </p:sp>
      </p:grpSp>
      <p:grpSp>
        <p:nvGrpSpPr>
          <p:cNvPr id="9" name="组合 8"/>
          <p:cNvGrpSpPr/>
          <p:nvPr/>
        </p:nvGrpSpPr>
        <p:grpSpPr>
          <a:xfrm>
            <a:off x="6864176" y="3974363"/>
            <a:ext cx="430442" cy="429566"/>
            <a:chOff x="13728351" y="7951233"/>
            <a:chExt cx="860884" cy="861108"/>
          </a:xfrm>
        </p:grpSpPr>
        <p:sp>
          <p:nvSpPr>
            <p:cNvPr id="31" name="Oval 14"/>
            <p:cNvSpPr/>
            <p:nvPr/>
          </p:nvSpPr>
          <p:spPr>
            <a:xfrm>
              <a:off x="13728351" y="7951233"/>
              <a:ext cx="860884" cy="861108"/>
            </a:xfrm>
            <a:prstGeom prst="ellips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lIns="174165" tIns="87082" rIns="174165" bIns="87082" anchor="ctr"/>
            <a:lstStyle/>
            <a:p>
              <a:pPr algn="ctr">
                <a:defRPr/>
              </a:pPr>
              <a:endParaRPr lang="en-US" sz="1500" b="1" dirty="0"/>
            </a:p>
          </p:txBody>
        </p:sp>
        <p:sp>
          <p:nvSpPr>
            <p:cNvPr id="87" name="Freeform 298"/>
            <p:cNvSpPr>
              <a:spLocks noChangeArrowheads="1"/>
            </p:cNvSpPr>
            <p:nvPr/>
          </p:nvSpPr>
          <p:spPr bwMode="auto">
            <a:xfrm>
              <a:off x="13935456" y="8130771"/>
              <a:ext cx="446663" cy="446779"/>
            </a:xfrm>
            <a:custGeom>
              <a:avLst/>
              <a:gdLst>
                <a:gd name="T0" fmla="*/ 852 w 1606"/>
                <a:gd name="T1" fmla="*/ 0 h 1607"/>
                <a:gd name="T2" fmla="*/ 0 w 1606"/>
                <a:gd name="T3" fmla="*/ 753 h 1607"/>
                <a:gd name="T4" fmla="*/ 752 w 1606"/>
                <a:gd name="T5" fmla="*/ 1606 h 1607"/>
                <a:gd name="T6" fmla="*/ 1605 w 1606"/>
                <a:gd name="T7" fmla="*/ 853 h 1607"/>
                <a:gd name="T8" fmla="*/ 501 w 1606"/>
                <a:gd name="T9" fmla="*/ 176 h 1607"/>
                <a:gd name="T10" fmla="*/ 217 w 1606"/>
                <a:gd name="T11" fmla="*/ 427 h 1607"/>
                <a:gd name="T12" fmla="*/ 158 w 1606"/>
                <a:gd name="T13" fmla="*/ 535 h 1607"/>
                <a:gd name="T14" fmla="*/ 317 w 1606"/>
                <a:gd name="T15" fmla="*/ 753 h 1607"/>
                <a:gd name="T16" fmla="*/ 158 w 1606"/>
                <a:gd name="T17" fmla="*/ 535 h 1607"/>
                <a:gd name="T18" fmla="*/ 317 w 1606"/>
                <a:gd name="T19" fmla="*/ 853 h 1607"/>
                <a:gd name="T20" fmla="*/ 158 w 1606"/>
                <a:gd name="T21" fmla="*/ 1071 h 1607"/>
                <a:gd name="T22" fmla="*/ 217 w 1606"/>
                <a:gd name="T23" fmla="*/ 1179 h 1607"/>
                <a:gd name="T24" fmla="*/ 501 w 1606"/>
                <a:gd name="T25" fmla="*/ 1430 h 1607"/>
                <a:gd name="T26" fmla="*/ 752 w 1606"/>
                <a:gd name="T27" fmla="*/ 1497 h 1607"/>
                <a:gd name="T28" fmla="*/ 752 w 1606"/>
                <a:gd name="T29" fmla="*/ 1179 h 1607"/>
                <a:gd name="T30" fmla="*/ 752 w 1606"/>
                <a:gd name="T31" fmla="*/ 1071 h 1607"/>
                <a:gd name="T32" fmla="*/ 426 w 1606"/>
                <a:gd name="T33" fmla="*/ 853 h 1607"/>
                <a:gd name="T34" fmla="*/ 752 w 1606"/>
                <a:gd name="T35" fmla="*/ 1071 h 1607"/>
                <a:gd name="T36" fmla="*/ 426 w 1606"/>
                <a:gd name="T37" fmla="*/ 753 h 1607"/>
                <a:gd name="T38" fmla="*/ 752 w 1606"/>
                <a:gd name="T39" fmla="*/ 535 h 1607"/>
                <a:gd name="T40" fmla="*/ 752 w 1606"/>
                <a:gd name="T41" fmla="*/ 427 h 1607"/>
                <a:gd name="T42" fmla="*/ 752 w 1606"/>
                <a:gd name="T43" fmla="*/ 109 h 1607"/>
                <a:gd name="T44" fmla="*/ 1387 w 1606"/>
                <a:gd name="T45" fmla="*/ 427 h 1607"/>
                <a:gd name="T46" fmla="*/ 1103 w 1606"/>
                <a:gd name="T47" fmla="*/ 176 h 1607"/>
                <a:gd name="T48" fmla="*/ 852 w 1606"/>
                <a:gd name="T49" fmla="*/ 109 h 1607"/>
                <a:gd name="T50" fmla="*/ 852 w 1606"/>
                <a:gd name="T51" fmla="*/ 427 h 1607"/>
                <a:gd name="T52" fmla="*/ 852 w 1606"/>
                <a:gd name="T53" fmla="*/ 535 h 1607"/>
                <a:gd name="T54" fmla="*/ 1178 w 1606"/>
                <a:gd name="T55" fmla="*/ 753 h 1607"/>
                <a:gd name="T56" fmla="*/ 852 w 1606"/>
                <a:gd name="T57" fmla="*/ 535 h 1607"/>
                <a:gd name="T58" fmla="*/ 1178 w 1606"/>
                <a:gd name="T59" fmla="*/ 853 h 1607"/>
                <a:gd name="T60" fmla="*/ 852 w 1606"/>
                <a:gd name="T61" fmla="*/ 1071 h 1607"/>
                <a:gd name="T62" fmla="*/ 852 w 1606"/>
                <a:gd name="T63" fmla="*/ 1497 h 1607"/>
                <a:gd name="T64" fmla="*/ 1120 w 1606"/>
                <a:gd name="T65" fmla="*/ 1179 h 1607"/>
                <a:gd name="T66" fmla="*/ 1103 w 1606"/>
                <a:gd name="T67" fmla="*/ 1430 h 1607"/>
                <a:gd name="T68" fmla="*/ 1387 w 1606"/>
                <a:gd name="T69" fmla="*/ 1179 h 1607"/>
                <a:gd name="T70" fmla="*/ 1446 w 1606"/>
                <a:gd name="T71" fmla="*/ 1071 h 1607"/>
                <a:gd name="T72" fmla="*/ 1287 w 1606"/>
                <a:gd name="T73" fmla="*/ 853 h 1607"/>
                <a:gd name="T74" fmla="*/ 1446 w 1606"/>
                <a:gd name="T75" fmla="*/ 1071 h 1607"/>
                <a:gd name="T76" fmla="*/ 1254 w 1606"/>
                <a:gd name="T77" fmla="*/ 535 h 1607"/>
                <a:gd name="T78" fmla="*/ 1496 w 1606"/>
                <a:gd name="T79" fmla="*/ 753 h 1607"/>
                <a:gd name="T80" fmla="*/ 1287 w 1606"/>
                <a:gd name="T81" fmla="*/ 753 h 1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6" h="1607">
                  <a:moveTo>
                    <a:pt x="1605" y="753"/>
                  </a:moveTo>
                  <a:cubicBezTo>
                    <a:pt x="1580" y="352"/>
                    <a:pt x="1254" y="26"/>
                    <a:pt x="852" y="0"/>
                  </a:cubicBezTo>
                  <a:cubicBezTo>
                    <a:pt x="752" y="0"/>
                    <a:pt x="752" y="0"/>
                    <a:pt x="752" y="0"/>
                  </a:cubicBezTo>
                  <a:cubicBezTo>
                    <a:pt x="351" y="26"/>
                    <a:pt x="25" y="352"/>
                    <a:pt x="0" y="753"/>
                  </a:cubicBezTo>
                  <a:cubicBezTo>
                    <a:pt x="0" y="853"/>
                    <a:pt x="0" y="853"/>
                    <a:pt x="0" y="853"/>
                  </a:cubicBezTo>
                  <a:cubicBezTo>
                    <a:pt x="25" y="1255"/>
                    <a:pt x="351" y="1581"/>
                    <a:pt x="752" y="1606"/>
                  </a:cubicBezTo>
                  <a:cubicBezTo>
                    <a:pt x="852" y="1606"/>
                    <a:pt x="852" y="1606"/>
                    <a:pt x="852" y="1606"/>
                  </a:cubicBezTo>
                  <a:cubicBezTo>
                    <a:pt x="1254" y="1581"/>
                    <a:pt x="1580" y="1255"/>
                    <a:pt x="1605" y="853"/>
                  </a:cubicBezTo>
                  <a:cubicBezTo>
                    <a:pt x="1605" y="753"/>
                    <a:pt x="1605" y="753"/>
                    <a:pt x="1605" y="753"/>
                  </a:cubicBezTo>
                  <a:close/>
                  <a:moveTo>
                    <a:pt x="501" y="176"/>
                  </a:moveTo>
                  <a:cubicBezTo>
                    <a:pt x="451" y="243"/>
                    <a:pt x="409" y="327"/>
                    <a:pt x="376" y="427"/>
                  </a:cubicBezTo>
                  <a:cubicBezTo>
                    <a:pt x="217" y="427"/>
                    <a:pt x="217" y="427"/>
                    <a:pt x="217" y="427"/>
                  </a:cubicBezTo>
                  <a:cubicBezTo>
                    <a:pt x="284" y="318"/>
                    <a:pt x="384" y="226"/>
                    <a:pt x="501" y="176"/>
                  </a:cubicBezTo>
                  <a:close/>
                  <a:moveTo>
                    <a:pt x="158" y="535"/>
                  </a:moveTo>
                  <a:cubicBezTo>
                    <a:pt x="351" y="535"/>
                    <a:pt x="351" y="535"/>
                    <a:pt x="351" y="535"/>
                  </a:cubicBezTo>
                  <a:cubicBezTo>
                    <a:pt x="334" y="602"/>
                    <a:pt x="326" y="678"/>
                    <a:pt x="317" y="753"/>
                  </a:cubicBezTo>
                  <a:cubicBezTo>
                    <a:pt x="108" y="753"/>
                    <a:pt x="108" y="753"/>
                    <a:pt x="108" y="753"/>
                  </a:cubicBezTo>
                  <a:cubicBezTo>
                    <a:pt x="108" y="678"/>
                    <a:pt x="133" y="602"/>
                    <a:pt x="158" y="535"/>
                  </a:cubicBezTo>
                  <a:close/>
                  <a:moveTo>
                    <a:pt x="108" y="853"/>
                  </a:moveTo>
                  <a:cubicBezTo>
                    <a:pt x="317" y="853"/>
                    <a:pt x="317" y="853"/>
                    <a:pt x="317" y="853"/>
                  </a:cubicBezTo>
                  <a:cubicBezTo>
                    <a:pt x="326" y="929"/>
                    <a:pt x="334" y="1004"/>
                    <a:pt x="351" y="1071"/>
                  </a:cubicBezTo>
                  <a:cubicBezTo>
                    <a:pt x="158" y="1071"/>
                    <a:pt x="158" y="1071"/>
                    <a:pt x="158" y="1071"/>
                  </a:cubicBezTo>
                  <a:cubicBezTo>
                    <a:pt x="133" y="1004"/>
                    <a:pt x="108" y="929"/>
                    <a:pt x="108" y="853"/>
                  </a:cubicBezTo>
                  <a:close/>
                  <a:moveTo>
                    <a:pt x="217" y="1179"/>
                  </a:moveTo>
                  <a:cubicBezTo>
                    <a:pt x="376" y="1179"/>
                    <a:pt x="376" y="1179"/>
                    <a:pt x="376" y="1179"/>
                  </a:cubicBezTo>
                  <a:cubicBezTo>
                    <a:pt x="409" y="1280"/>
                    <a:pt x="451" y="1363"/>
                    <a:pt x="501" y="1430"/>
                  </a:cubicBezTo>
                  <a:cubicBezTo>
                    <a:pt x="384" y="1380"/>
                    <a:pt x="284" y="1288"/>
                    <a:pt x="217" y="1179"/>
                  </a:cubicBezTo>
                  <a:close/>
                  <a:moveTo>
                    <a:pt x="752" y="1497"/>
                  </a:moveTo>
                  <a:cubicBezTo>
                    <a:pt x="635" y="1464"/>
                    <a:pt x="543" y="1346"/>
                    <a:pt x="484" y="1179"/>
                  </a:cubicBezTo>
                  <a:cubicBezTo>
                    <a:pt x="752" y="1179"/>
                    <a:pt x="752" y="1179"/>
                    <a:pt x="752" y="1179"/>
                  </a:cubicBezTo>
                  <a:lnTo>
                    <a:pt x="752" y="1497"/>
                  </a:lnTo>
                  <a:close/>
                  <a:moveTo>
                    <a:pt x="752" y="1071"/>
                  </a:moveTo>
                  <a:cubicBezTo>
                    <a:pt x="459" y="1071"/>
                    <a:pt x="459" y="1071"/>
                    <a:pt x="459" y="1071"/>
                  </a:cubicBezTo>
                  <a:cubicBezTo>
                    <a:pt x="443" y="1004"/>
                    <a:pt x="434" y="929"/>
                    <a:pt x="426" y="853"/>
                  </a:cubicBezTo>
                  <a:cubicBezTo>
                    <a:pt x="752" y="853"/>
                    <a:pt x="752" y="853"/>
                    <a:pt x="752" y="853"/>
                  </a:cubicBezTo>
                  <a:lnTo>
                    <a:pt x="752" y="1071"/>
                  </a:lnTo>
                  <a:close/>
                  <a:moveTo>
                    <a:pt x="752" y="753"/>
                  </a:moveTo>
                  <a:cubicBezTo>
                    <a:pt x="426" y="753"/>
                    <a:pt x="426" y="753"/>
                    <a:pt x="426" y="753"/>
                  </a:cubicBezTo>
                  <a:cubicBezTo>
                    <a:pt x="434" y="678"/>
                    <a:pt x="443" y="602"/>
                    <a:pt x="459" y="535"/>
                  </a:cubicBezTo>
                  <a:cubicBezTo>
                    <a:pt x="752" y="535"/>
                    <a:pt x="752" y="535"/>
                    <a:pt x="752" y="535"/>
                  </a:cubicBezTo>
                  <a:lnTo>
                    <a:pt x="752" y="753"/>
                  </a:lnTo>
                  <a:close/>
                  <a:moveTo>
                    <a:pt x="752" y="427"/>
                  </a:moveTo>
                  <a:cubicBezTo>
                    <a:pt x="484" y="427"/>
                    <a:pt x="484" y="427"/>
                    <a:pt x="484" y="427"/>
                  </a:cubicBezTo>
                  <a:cubicBezTo>
                    <a:pt x="543" y="260"/>
                    <a:pt x="635" y="142"/>
                    <a:pt x="752" y="109"/>
                  </a:cubicBezTo>
                  <a:lnTo>
                    <a:pt x="752" y="427"/>
                  </a:lnTo>
                  <a:close/>
                  <a:moveTo>
                    <a:pt x="1387" y="427"/>
                  </a:moveTo>
                  <a:cubicBezTo>
                    <a:pt x="1229" y="427"/>
                    <a:pt x="1229" y="427"/>
                    <a:pt x="1229" y="427"/>
                  </a:cubicBezTo>
                  <a:cubicBezTo>
                    <a:pt x="1195" y="327"/>
                    <a:pt x="1153" y="243"/>
                    <a:pt x="1103" y="176"/>
                  </a:cubicBezTo>
                  <a:cubicBezTo>
                    <a:pt x="1220" y="226"/>
                    <a:pt x="1320" y="318"/>
                    <a:pt x="1387" y="427"/>
                  </a:cubicBezTo>
                  <a:close/>
                  <a:moveTo>
                    <a:pt x="852" y="109"/>
                  </a:moveTo>
                  <a:cubicBezTo>
                    <a:pt x="969" y="142"/>
                    <a:pt x="1061" y="260"/>
                    <a:pt x="1120" y="427"/>
                  </a:cubicBezTo>
                  <a:cubicBezTo>
                    <a:pt x="852" y="427"/>
                    <a:pt x="852" y="427"/>
                    <a:pt x="852" y="427"/>
                  </a:cubicBezTo>
                  <a:lnTo>
                    <a:pt x="852" y="109"/>
                  </a:lnTo>
                  <a:close/>
                  <a:moveTo>
                    <a:pt x="852" y="535"/>
                  </a:moveTo>
                  <a:cubicBezTo>
                    <a:pt x="1153" y="535"/>
                    <a:pt x="1153" y="535"/>
                    <a:pt x="1153" y="535"/>
                  </a:cubicBezTo>
                  <a:cubicBezTo>
                    <a:pt x="1162" y="602"/>
                    <a:pt x="1170" y="678"/>
                    <a:pt x="1178" y="753"/>
                  </a:cubicBezTo>
                  <a:cubicBezTo>
                    <a:pt x="852" y="753"/>
                    <a:pt x="852" y="753"/>
                    <a:pt x="852" y="753"/>
                  </a:cubicBezTo>
                  <a:lnTo>
                    <a:pt x="852" y="535"/>
                  </a:lnTo>
                  <a:close/>
                  <a:moveTo>
                    <a:pt x="852" y="853"/>
                  </a:moveTo>
                  <a:cubicBezTo>
                    <a:pt x="1178" y="853"/>
                    <a:pt x="1178" y="853"/>
                    <a:pt x="1178" y="853"/>
                  </a:cubicBezTo>
                  <a:cubicBezTo>
                    <a:pt x="1170" y="929"/>
                    <a:pt x="1162" y="1004"/>
                    <a:pt x="1153" y="1071"/>
                  </a:cubicBezTo>
                  <a:cubicBezTo>
                    <a:pt x="852" y="1071"/>
                    <a:pt x="852" y="1071"/>
                    <a:pt x="852" y="1071"/>
                  </a:cubicBezTo>
                  <a:lnTo>
                    <a:pt x="852" y="853"/>
                  </a:lnTo>
                  <a:close/>
                  <a:moveTo>
                    <a:pt x="852" y="1497"/>
                  </a:moveTo>
                  <a:cubicBezTo>
                    <a:pt x="852" y="1179"/>
                    <a:pt x="852" y="1179"/>
                    <a:pt x="852" y="1179"/>
                  </a:cubicBezTo>
                  <a:cubicBezTo>
                    <a:pt x="1120" y="1179"/>
                    <a:pt x="1120" y="1179"/>
                    <a:pt x="1120" y="1179"/>
                  </a:cubicBezTo>
                  <a:cubicBezTo>
                    <a:pt x="1061" y="1346"/>
                    <a:pt x="969" y="1464"/>
                    <a:pt x="852" y="1497"/>
                  </a:cubicBezTo>
                  <a:close/>
                  <a:moveTo>
                    <a:pt x="1103" y="1430"/>
                  </a:moveTo>
                  <a:cubicBezTo>
                    <a:pt x="1153" y="1363"/>
                    <a:pt x="1195" y="1280"/>
                    <a:pt x="1229" y="1179"/>
                  </a:cubicBezTo>
                  <a:cubicBezTo>
                    <a:pt x="1387" y="1179"/>
                    <a:pt x="1387" y="1179"/>
                    <a:pt x="1387" y="1179"/>
                  </a:cubicBezTo>
                  <a:cubicBezTo>
                    <a:pt x="1320" y="1288"/>
                    <a:pt x="1220" y="1380"/>
                    <a:pt x="1103" y="1430"/>
                  </a:cubicBezTo>
                  <a:close/>
                  <a:moveTo>
                    <a:pt x="1446" y="1071"/>
                  </a:moveTo>
                  <a:cubicBezTo>
                    <a:pt x="1254" y="1071"/>
                    <a:pt x="1254" y="1071"/>
                    <a:pt x="1254" y="1071"/>
                  </a:cubicBezTo>
                  <a:cubicBezTo>
                    <a:pt x="1270" y="1004"/>
                    <a:pt x="1279" y="929"/>
                    <a:pt x="1287" y="853"/>
                  </a:cubicBezTo>
                  <a:cubicBezTo>
                    <a:pt x="1496" y="853"/>
                    <a:pt x="1496" y="853"/>
                    <a:pt x="1496" y="853"/>
                  </a:cubicBezTo>
                  <a:cubicBezTo>
                    <a:pt x="1496" y="929"/>
                    <a:pt x="1471" y="1004"/>
                    <a:pt x="1446" y="1071"/>
                  </a:cubicBezTo>
                  <a:close/>
                  <a:moveTo>
                    <a:pt x="1287" y="753"/>
                  </a:moveTo>
                  <a:cubicBezTo>
                    <a:pt x="1279" y="678"/>
                    <a:pt x="1270" y="602"/>
                    <a:pt x="1254" y="535"/>
                  </a:cubicBezTo>
                  <a:cubicBezTo>
                    <a:pt x="1446" y="535"/>
                    <a:pt x="1446" y="535"/>
                    <a:pt x="1446" y="535"/>
                  </a:cubicBezTo>
                  <a:cubicBezTo>
                    <a:pt x="1471" y="602"/>
                    <a:pt x="1496" y="678"/>
                    <a:pt x="1496" y="753"/>
                  </a:cubicBezTo>
                  <a:lnTo>
                    <a:pt x="1287" y="753"/>
                  </a:lnTo>
                  <a:close/>
                  <a:moveTo>
                    <a:pt x="1287" y="753"/>
                  </a:moveTo>
                  <a:lnTo>
                    <a:pt x="1287" y="753"/>
                  </a:lnTo>
                  <a:close/>
                </a:path>
              </a:pathLst>
            </a:custGeom>
            <a:solidFill>
              <a:schemeClr val="bg1"/>
            </a:solidFill>
            <a:ln>
              <a:noFill/>
            </a:ln>
            <a:effectLst/>
          </p:spPr>
          <p:txBody>
            <a:bodyPr wrap="none" lIns="174165" tIns="87082" rIns="174165" bIns="87082" anchor="ctr"/>
            <a:lstStyle/>
            <a:p>
              <a:pPr>
                <a:defRPr/>
              </a:pPr>
              <a:endParaRPr lang="en-US" sz="1285" dirty="0">
                <a:ea typeface="宋体" panose="02010600030101010101" pitchFamily="2" charset="-122"/>
              </a:endParaRPr>
            </a:p>
          </p:txBody>
        </p:sp>
      </p:grpSp>
      <p:grpSp>
        <p:nvGrpSpPr>
          <p:cNvPr id="13" name="组合 12"/>
          <p:cNvGrpSpPr/>
          <p:nvPr/>
        </p:nvGrpSpPr>
        <p:grpSpPr>
          <a:xfrm>
            <a:off x="842853" y="5121052"/>
            <a:ext cx="9578618" cy="940987"/>
            <a:chOff x="1685704" y="10249880"/>
            <a:chExt cx="19157237" cy="1886300"/>
          </a:xfrm>
        </p:grpSpPr>
        <p:sp>
          <p:nvSpPr>
            <p:cNvPr id="88" name="Title 20"/>
            <p:cNvSpPr txBox="1"/>
            <p:nvPr/>
          </p:nvSpPr>
          <p:spPr>
            <a:xfrm>
              <a:off x="10240462" y="10249880"/>
              <a:ext cx="2598214" cy="550902"/>
            </a:xfrm>
            <a:prstGeom prst="rect">
              <a:avLst/>
            </a:prstGeom>
          </p:spPr>
          <p:txBody>
            <a:bodyPr vert="horz" wrap="none" lIns="174165" tIns="0" rIns="174165"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1785" b="1" dirty="0">
                  <a:solidFill>
                    <a:schemeClr val="tx1">
                      <a:lumMod val="50000"/>
                      <a:lumOff val="50000"/>
                    </a:schemeClr>
                  </a:solidFill>
                  <a:latin typeface="微软雅黑" panose="020B0503020204020204" pitchFamily="34" charset="-122"/>
                  <a:ea typeface="微软雅黑" panose="020B0503020204020204" pitchFamily="34" charset="-122"/>
                  <a:cs typeface="Lato Regular"/>
                </a:rPr>
                <a:t>Analysis</a:t>
              </a:r>
              <a:endParaRPr lang="en-US" sz="1785" b="1" dirty="0">
                <a:solidFill>
                  <a:schemeClr val="tx1">
                    <a:lumMod val="50000"/>
                    <a:lumOff val="50000"/>
                  </a:schemeClr>
                </a:solidFill>
                <a:latin typeface="微软雅黑" panose="020B0503020204020204" pitchFamily="34" charset="-122"/>
                <a:ea typeface="微软雅黑" panose="020B0503020204020204" pitchFamily="34" charset="-122"/>
                <a:cs typeface="Lato Regular"/>
              </a:endParaRPr>
            </a:p>
          </p:txBody>
        </p:sp>
        <p:sp>
          <p:nvSpPr>
            <p:cNvPr id="89" name="TextBox 88"/>
            <p:cNvSpPr txBox="1"/>
            <p:nvPr/>
          </p:nvSpPr>
          <p:spPr>
            <a:xfrm>
              <a:off x="1685704" y="10977308"/>
              <a:ext cx="19157237" cy="1158872"/>
            </a:xfrm>
            <a:prstGeom prst="rect">
              <a:avLst/>
            </a:prstGeom>
            <a:noFill/>
          </p:spPr>
          <p:txBody>
            <a:bodyPr wrap="square" rtlCol="0">
              <a:spAutoFit/>
            </a:bodyPr>
            <a:lstStyle/>
            <a:p>
              <a:pPr>
                <a:lnSpc>
                  <a:spcPct val="130000"/>
                </a:lnSpc>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Light"/>
                </a:rPr>
                <a:t>输入您的内容输入您的内容输入您的内容输入您的内容输入您的内容输入您的内容输入您的内容输入您的内容</a:t>
              </a:r>
              <a:r>
                <a:rPr lang="pt-BR" sz="1215" dirty="0">
                  <a:solidFill>
                    <a:schemeClr val="tx1">
                      <a:lumMod val="50000"/>
                      <a:lumOff val="50000"/>
                    </a:schemeClr>
                  </a:solidFill>
                  <a:latin typeface="微软雅黑" panose="020B0503020204020204" pitchFamily="34" charset="-122"/>
                  <a:ea typeface="微软雅黑" panose="020B0503020204020204" pitchFamily="34" charset="-122"/>
                  <a:cs typeface="Lato Light"/>
                </a:rPr>
                <a:t>r-profit entity, such as a publicly-traded corporation, or a non-profit organization engaged in business activities, such as an agricultural cooperative.</a:t>
              </a:r>
              <a:endParaRPr 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Light"/>
              </a:endParaRPr>
            </a:p>
          </p:txBody>
        </p:sp>
      </p:grpSp>
      <p:sp>
        <p:nvSpPr>
          <p:cNvPr id="90" name="Shape 1435"/>
          <p:cNvSpPr txBox="1"/>
          <p:nvPr/>
        </p:nvSpPr>
        <p:spPr>
          <a:xfrm>
            <a:off x="11435018" y="6411683"/>
            <a:ext cx="390525" cy="381430"/>
          </a:xfrm>
          <a:prstGeom prst="rect">
            <a:avLst/>
          </a:prstGeom>
        </p:spPr>
        <p:txBody>
          <a:bodyPr lIns="45676" tIns="22838" rIns="45676" bIns="22838"/>
          <a:lstStyle>
            <a:lvl1pPr algn="ctr" defTabSz="408305">
              <a:defRPr sz="3500">
                <a:latin typeface="+mn-lt"/>
                <a:ea typeface="+mn-ea"/>
                <a:cs typeface="+mn-cs"/>
                <a:sym typeface="Helvetica Light"/>
              </a:defRPr>
            </a:lvl1pPr>
            <a:lvl2pPr indent="160020" algn="ctr" defTabSz="408305">
              <a:defRPr sz="3500">
                <a:latin typeface="+mn-lt"/>
                <a:ea typeface="+mn-ea"/>
                <a:cs typeface="+mn-cs"/>
                <a:sym typeface="Helvetica Light"/>
              </a:defRPr>
            </a:lvl2pPr>
            <a:lvl3pPr indent="319405" algn="ctr" defTabSz="408305">
              <a:defRPr sz="3500">
                <a:latin typeface="+mn-lt"/>
                <a:ea typeface="+mn-ea"/>
                <a:cs typeface="+mn-cs"/>
                <a:sym typeface="Helvetica Light"/>
              </a:defRPr>
            </a:lvl3pPr>
            <a:lvl4pPr indent="479425" algn="ctr" defTabSz="408305">
              <a:defRPr sz="3500">
                <a:latin typeface="+mn-lt"/>
                <a:ea typeface="+mn-ea"/>
                <a:cs typeface="+mn-cs"/>
                <a:sym typeface="Helvetica Light"/>
              </a:defRPr>
            </a:lvl4pPr>
            <a:lvl5pPr indent="639445" algn="ctr" defTabSz="408305">
              <a:defRPr sz="3500">
                <a:latin typeface="+mn-lt"/>
                <a:ea typeface="+mn-ea"/>
                <a:cs typeface="+mn-cs"/>
                <a:sym typeface="Helvetica Light"/>
              </a:defRPr>
            </a:lvl5pPr>
            <a:lvl6pPr indent="799465" algn="ctr" defTabSz="408305">
              <a:defRPr sz="3500">
                <a:latin typeface="+mn-lt"/>
                <a:ea typeface="+mn-ea"/>
                <a:cs typeface="+mn-cs"/>
                <a:sym typeface="Helvetica Light"/>
              </a:defRPr>
            </a:lvl6pPr>
            <a:lvl7pPr indent="958850" algn="ctr" defTabSz="408305">
              <a:defRPr sz="3500">
                <a:latin typeface="+mn-lt"/>
                <a:ea typeface="+mn-ea"/>
                <a:cs typeface="+mn-cs"/>
                <a:sym typeface="Helvetica Light"/>
              </a:defRPr>
            </a:lvl7pPr>
            <a:lvl8pPr indent="1118870" algn="ctr" defTabSz="408305">
              <a:defRPr sz="3500">
                <a:latin typeface="+mn-lt"/>
                <a:ea typeface="+mn-ea"/>
                <a:cs typeface="+mn-cs"/>
                <a:sym typeface="Helvetica Light"/>
              </a:defRPr>
            </a:lvl8pPr>
            <a:lvl9pPr indent="1278890" algn="ctr" defTabSz="408305">
              <a:defRPr sz="3500">
                <a:latin typeface="+mn-lt"/>
                <a:ea typeface="+mn-ea"/>
                <a:cs typeface="+mn-cs"/>
                <a:sym typeface="Helvetica Light"/>
              </a:defRPr>
            </a:lvl9pPr>
          </a:lstStyle>
          <a:p>
            <a:pPr>
              <a:defRPr sz="1800">
                <a:solidFill>
                  <a:srgbClr val="000000"/>
                </a:solidFill>
              </a:defRPr>
            </a:pPr>
            <a:fld id="{86CB4B4D-7CA3-9044-876B-883B54F8677D}" type="slidenum">
              <a:rPr lang="en-US" altLang="zh-CN" sz="1430">
                <a:solidFill>
                  <a:schemeClr val="bg1">
                    <a:lumMod val="75000"/>
                  </a:schemeClr>
                </a:solidFill>
                <a:latin typeface="微软雅黑" panose="020B0503020204020204" pitchFamily="34" charset="-122"/>
                <a:ea typeface="微软雅黑" panose="020B0503020204020204" pitchFamily="34" charset="-122"/>
              </a:rPr>
            </a:fld>
            <a:endParaRPr lang="en-US" altLang="zh-CN" sz="1430">
              <a:solidFill>
                <a:schemeClr val="bg1">
                  <a:lumMod val="75000"/>
                </a:schemeClr>
              </a:solidFill>
              <a:latin typeface="微软雅黑" panose="020B0503020204020204" pitchFamily="34" charset="-122"/>
              <a:ea typeface="微软雅黑" panose="020B0503020204020204" pitchFamily="34" charset="-122"/>
            </a:endParaRPr>
          </a:p>
        </p:txBody>
      </p:sp>
      <p:sp>
        <p:nvSpPr>
          <p:cNvPr id="91" name="标题 1"/>
          <p:cNvSpPr txBox="1"/>
          <p:nvPr/>
        </p:nvSpPr>
        <p:spPr>
          <a:xfrm>
            <a:off x="777240" y="258445"/>
            <a:ext cx="10515600" cy="36639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400" kern="1200">
                <a:solidFill>
                  <a:srgbClr val="728937"/>
                </a:solidFill>
                <a:latin typeface="+mj-lt"/>
                <a:ea typeface="+mj-ea"/>
                <a:cs typeface="+mj-cs"/>
              </a:defRPr>
            </a:lvl1pPr>
          </a:lstStyle>
          <a:p>
            <a:r>
              <a:rPr lang="zh-CN" altLang="en-US" smtClean="0"/>
              <a:t>单击此处添加标题</a:t>
            </a:r>
            <a:endParaRPr lang="zh-CN" altLang="en-US" dirty="0"/>
          </a:p>
        </p:txBody>
      </p:sp>
    </p:spTree>
  </p:cSld>
  <p:clrMapOvr>
    <a:masterClrMapping/>
  </p:clrMapOvr>
  <p:transition spd="slow" advClick="0" advTm="0">
    <p:dissolv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 calcmode="lin" valueType="num">
                                      <p:cBhvr>
                                        <p:cTn id="9" dur="750" fill="hold"/>
                                        <p:tgtEl>
                                          <p:spTgt spid="10"/>
                                        </p:tgtEl>
                                        <p:attrNameLst>
                                          <p:attrName>style.rotation</p:attrName>
                                        </p:attrNameLst>
                                      </p:cBhvr>
                                      <p:tavLst>
                                        <p:tav tm="0">
                                          <p:val>
                                            <p:fltVal val="90"/>
                                          </p:val>
                                        </p:tav>
                                        <p:tav tm="100000">
                                          <p:val>
                                            <p:fltVal val="0"/>
                                          </p:val>
                                        </p:tav>
                                      </p:tavLst>
                                    </p:anim>
                                    <p:animEffect transition="in" filter="fade">
                                      <p:cBhvr>
                                        <p:cTn id="10" dur="750"/>
                                        <p:tgtEl>
                                          <p:spTgt spid="10"/>
                                        </p:tgtEl>
                                      </p:cBhvr>
                                    </p:animEffect>
                                  </p:childTnLst>
                                </p:cTn>
                              </p:par>
                              <p:par>
                                <p:cTn id="11" presetID="31" presetClass="entr" presetSubtype="0" fill="hold" nodeType="withEffect">
                                  <p:stCondLst>
                                    <p:cond delay="400"/>
                                  </p:stCondLst>
                                  <p:childTnLst>
                                    <p:set>
                                      <p:cBhvr>
                                        <p:cTn id="12" dur="1" fill="hold">
                                          <p:stCondLst>
                                            <p:cond delay="0"/>
                                          </p:stCondLst>
                                        </p:cTn>
                                        <p:tgtEl>
                                          <p:spTgt spid="6"/>
                                        </p:tgtEl>
                                        <p:attrNameLst>
                                          <p:attrName>style.visibility</p:attrName>
                                        </p:attrNameLst>
                                      </p:cBhvr>
                                      <p:to>
                                        <p:strVal val="visible"/>
                                      </p:to>
                                    </p:set>
                                    <p:anim calcmode="lin" valueType="num">
                                      <p:cBhvr>
                                        <p:cTn id="13" dur="750" fill="hold"/>
                                        <p:tgtEl>
                                          <p:spTgt spid="6"/>
                                        </p:tgtEl>
                                        <p:attrNameLst>
                                          <p:attrName>ppt_w</p:attrName>
                                        </p:attrNameLst>
                                      </p:cBhvr>
                                      <p:tavLst>
                                        <p:tav tm="0">
                                          <p:val>
                                            <p:fltVal val="0"/>
                                          </p:val>
                                        </p:tav>
                                        <p:tav tm="100000">
                                          <p:val>
                                            <p:strVal val="#ppt_w"/>
                                          </p:val>
                                        </p:tav>
                                      </p:tavLst>
                                    </p:anim>
                                    <p:anim calcmode="lin" valueType="num">
                                      <p:cBhvr>
                                        <p:cTn id="14" dur="750" fill="hold"/>
                                        <p:tgtEl>
                                          <p:spTgt spid="6"/>
                                        </p:tgtEl>
                                        <p:attrNameLst>
                                          <p:attrName>ppt_h</p:attrName>
                                        </p:attrNameLst>
                                      </p:cBhvr>
                                      <p:tavLst>
                                        <p:tav tm="0">
                                          <p:val>
                                            <p:fltVal val="0"/>
                                          </p:val>
                                        </p:tav>
                                        <p:tav tm="100000">
                                          <p:val>
                                            <p:strVal val="#ppt_h"/>
                                          </p:val>
                                        </p:tav>
                                      </p:tavLst>
                                    </p:anim>
                                    <p:anim calcmode="lin" valueType="num">
                                      <p:cBhvr>
                                        <p:cTn id="15" dur="750" fill="hold"/>
                                        <p:tgtEl>
                                          <p:spTgt spid="6"/>
                                        </p:tgtEl>
                                        <p:attrNameLst>
                                          <p:attrName>style.rotation</p:attrName>
                                        </p:attrNameLst>
                                      </p:cBhvr>
                                      <p:tavLst>
                                        <p:tav tm="0">
                                          <p:val>
                                            <p:fltVal val="90"/>
                                          </p:val>
                                        </p:tav>
                                        <p:tav tm="100000">
                                          <p:val>
                                            <p:fltVal val="0"/>
                                          </p:val>
                                        </p:tav>
                                      </p:tavLst>
                                    </p:anim>
                                    <p:animEffect transition="in" filter="fade">
                                      <p:cBhvr>
                                        <p:cTn id="16" dur="750"/>
                                        <p:tgtEl>
                                          <p:spTgt spid="6"/>
                                        </p:tgtEl>
                                      </p:cBhvr>
                                    </p:animEffect>
                                  </p:childTnLst>
                                </p:cTn>
                              </p:par>
                              <p:par>
                                <p:cTn id="17" presetID="31" presetClass="entr" presetSubtype="0" fill="hold" nodeType="withEffect">
                                  <p:stCondLst>
                                    <p:cond delay="200"/>
                                  </p:stCondLst>
                                  <p:childTnLst>
                                    <p:set>
                                      <p:cBhvr>
                                        <p:cTn id="18" dur="1" fill="hold">
                                          <p:stCondLst>
                                            <p:cond delay="0"/>
                                          </p:stCondLst>
                                        </p:cTn>
                                        <p:tgtEl>
                                          <p:spTgt spid="5"/>
                                        </p:tgtEl>
                                        <p:attrNameLst>
                                          <p:attrName>style.visibility</p:attrName>
                                        </p:attrNameLst>
                                      </p:cBhvr>
                                      <p:to>
                                        <p:strVal val="visible"/>
                                      </p:to>
                                    </p:set>
                                    <p:anim calcmode="lin" valueType="num">
                                      <p:cBhvr>
                                        <p:cTn id="19" dur="750" fill="hold"/>
                                        <p:tgtEl>
                                          <p:spTgt spid="5"/>
                                        </p:tgtEl>
                                        <p:attrNameLst>
                                          <p:attrName>ppt_w</p:attrName>
                                        </p:attrNameLst>
                                      </p:cBhvr>
                                      <p:tavLst>
                                        <p:tav tm="0">
                                          <p:val>
                                            <p:fltVal val="0"/>
                                          </p:val>
                                        </p:tav>
                                        <p:tav tm="100000">
                                          <p:val>
                                            <p:strVal val="#ppt_w"/>
                                          </p:val>
                                        </p:tav>
                                      </p:tavLst>
                                    </p:anim>
                                    <p:anim calcmode="lin" valueType="num">
                                      <p:cBhvr>
                                        <p:cTn id="20" dur="750" fill="hold"/>
                                        <p:tgtEl>
                                          <p:spTgt spid="5"/>
                                        </p:tgtEl>
                                        <p:attrNameLst>
                                          <p:attrName>ppt_h</p:attrName>
                                        </p:attrNameLst>
                                      </p:cBhvr>
                                      <p:tavLst>
                                        <p:tav tm="0">
                                          <p:val>
                                            <p:fltVal val="0"/>
                                          </p:val>
                                        </p:tav>
                                        <p:tav tm="100000">
                                          <p:val>
                                            <p:strVal val="#ppt_h"/>
                                          </p:val>
                                        </p:tav>
                                      </p:tavLst>
                                    </p:anim>
                                    <p:anim calcmode="lin" valueType="num">
                                      <p:cBhvr>
                                        <p:cTn id="21" dur="750" fill="hold"/>
                                        <p:tgtEl>
                                          <p:spTgt spid="5"/>
                                        </p:tgtEl>
                                        <p:attrNameLst>
                                          <p:attrName>style.rotation</p:attrName>
                                        </p:attrNameLst>
                                      </p:cBhvr>
                                      <p:tavLst>
                                        <p:tav tm="0">
                                          <p:val>
                                            <p:fltVal val="90"/>
                                          </p:val>
                                        </p:tav>
                                        <p:tav tm="100000">
                                          <p:val>
                                            <p:fltVal val="0"/>
                                          </p:val>
                                        </p:tav>
                                      </p:tavLst>
                                    </p:anim>
                                    <p:animEffect transition="in" filter="fade">
                                      <p:cBhvr>
                                        <p:cTn id="22" dur="750"/>
                                        <p:tgtEl>
                                          <p:spTgt spid="5"/>
                                        </p:tgtEl>
                                      </p:cBhvr>
                                    </p:animEffect>
                                  </p:childTnLst>
                                </p:cTn>
                              </p:par>
                              <p:par>
                                <p:cTn id="23" presetID="31" presetClass="entr" presetSubtype="0" fill="hold" nodeType="withEffect">
                                  <p:stCondLst>
                                    <p:cond delay="600"/>
                                  </p:stCondLst>
                                  <p:childTnLst>
                                    <p:set>
                                      <p:cBhvr>
                                        <p:cTn id="24" dur="1" fill="hold">
                                          <p:stCondLst>
                                            <p:cond delay="0"/>
                                          </p:stCondLst>
                                        </p:cTn>
                                        <p:tgtEl>
                                          <p:spTgt spid="3"/>
                                        </p:tgtEl>
                                        <p:attrNameLst>
                                          <p:attrName>style.visibility</p:attrName>
                                        </p:attrNameLst>
                                      </p:cBhvr>
                                      <p:to>
                                        <p:strVal val="visible"/>
                                      </p:to>
                                    </p:set>
                                    <p:anim calcmode="lin" valueType="num">
                                      <p:cBhvr>
                                        <p:cTn id="25" dur="750" fill="hold"/>
                                        <p:tgtEl>
                                          <p:spTgt spid="3"/>
                                        </p:tgtEl>
                                        <p:attrNameLst>
                                          <p:attrName>ppt_w</p:attrName>
                                        </p:attrNameLst>
                                      </p:cBhvr>
                                      <p:tavLst>
                                        <p:tav tm="0">
                                          <p:val>
                                            <p:fltVal val="0"/>
                                          </p:val>
                                        </p:tav>
                                        <p:tav tm="100000">
                                          <p:val>
                                            <p:strVal val="#ppt_w"/>
                                          </p:val>
                                        </p:tav>
                                      </p:tavLst>
                                    </p:anim>
                                    <p:anim calcmode="lin" valueType="num">
                                      <p:cBhvr>
                                        <p:cTn id="26" dur="750" fill="hold"/>
                                        <p:tgtEl>
                                          <p:spTgt spid="3"/>
                                        </p:tgtEl>
                                        <p:attrNameLst>
                                          <p:attrName>ppt_h</p:attrName>
                                        </p:attrNameLst>
                                      </p:cBhvr>
                                      <p:tavLst>
                                        <p:tav tm="0">
                                          <p:val>
                                            <p:fltVal val="0"/>
                                          </p:val>
                                        </p:tav>
                                        <p:tav tm="100000">
                                          <p:val>
                                            <p:strVal val="#ppt_h"/>
                                          </p:val>
                                        </p:tav>
                                      </p:tavLst>
                                    </p:anim>
                                    <p:anim calcmode="lin" valueType="num">
                                      <p:cBhvr>
                                        <p:cTn id="27" dur="750" fill="hold"/>
                                        <p:tgtEl>
                                          <p:spTgt spid="3"/>
                                        </p:tgtEl>
                                        <p:attrNameLst>
                                          <p:attrName>style.rotation</p:attrName>
                                        </p:attrNameLst>
                                      </p:cBhvr>
                                      <p:tavLst>
                                        <p:tav tm="0">
                                          <p:val>
                                            <p:fltVal val="90"/>
                                          </p:val>
                                        </p:tav>
                                        <p:tav tm="100000">
                                          <p:val>
                                            <p:fltVal val="0"/>
                                          </p:val>
                                        </p:tav>
                                      </p:tavLst>
                                    </p:anim>
                                    <p:animEffect transition="in" filter="fade">
                                      <p:cBhvr>
                                        <p:cTn id="28" dur="750"/>
                                        <p:tgtEl>
                                          <p:spTgt spid="3"/>
                                        </p:tgtEl>
                                      </p:cBhvr>
                                    </p:animEffect>
                                  </p:childTnLst>
                                </p:cTn>
                              </p:par>
                              <p:par>
                                <p:cTn id="29" presetID="31" presetClass="entr" presetSubtype="0" fill="hold" nodeType="withEffect">
                                  <p:stCondLst>
                                    <p:cond delay="300"/>
                                  </p:stCondLst>
                                  <p:childTnLst>
                                    <p:set>
                                      <p:cBhvr>
                                        <p:cTn id="30" dur="1" fill="hold">
                                          <p:stCondLst>
                                            <p:cond delay="0"/>
                                          </p:stCondLst>
                                        </p:cTn>
                                        <p:tgtEl>
                                          <p:spTgt spid="4"/>
                                        </p:tgtEl>
                                        <p:attrNameLst>
                                          <p:attrName>style.visibility</p:attrName>
                                        </p:attrNameLst>
                                      </p:cBhvr>
                                      <p:to>
                                        <p:strVal val="visible"/>
                                      </p:to>
                                    </p:set>
                                    <p:anim calcmode="lin" valueType="num">
                                      <p:cBhvr>
                                        <p:cTn id="31" dur="750" fill="hold"/>
                                        <p:tgtEl>
                                          <p:spTgt spid="4"/>
                                        </p:tgtEl>
                                        <p:attrNameLst>
                                          <p:attrName>ppt_w</p:attrName>
                                        </p:attrNameLst>
                                      </p:cBhvr>
                                      <p:tavLst>
                                        <p:tav tm="0">
                                          <p:val>
                                            <p:fltVal val="0"/>
                                          </p:val>
                                        </p:tav>
                                        <p:tav tm="100000">
                                          <p:val>
                                            <p:strVal val="#ppt_w"/>
                                          </p:val>
                                        </p:tav>
                                      </p:tavLst>
                                    </p:anim>
                                    <p:anim calcmode="lin" valueType="num">
                                      <p:cBhvr>
                                        <p:cTn id="32" dur="750" fill="hold"/>
                                        <p:tgtEl>
                                          <p:spTgt spid="4"/>
                                        </p:tgtEl>
                                        <p:attrNameLst>
                                          <p:attrName>ppt_h</p:attrName>
                                        </p:attrNameLst>
                                      </p:cBhvr>
                                      <p:tavLst>
                                        <p:tav tm="0">
                                          <p:val>
                                            <p:fltVal val="0"/>
                                          </p:val>
                                        </p:tav>
                                        <p:tav tm="100000">
                                          <p:val>
                                            <p:strVal val="#ppt_h"/>
                                          </p:val>
                                        </p:tav>
                                      </p:tavLst>
                                    </p:anim>
                                    <p:anim calcmode="lin" valueType="num">
                                      <p:cBhvr>
                                        <p:cTn id="33" dur="750" fill="hold"/>
                                        <p:tgtEl>
                                          <p:spTgt spid="4"/>
                                        </p:tgtEl>
                                        <p:attrNameLst>
                                          <p:attrName>style.rotation</p:attrName>
                                        </p:attrNameLst>
                                      </p:cBhvr>
                                      <p:tavLst>
                                        <p:tav tm="0">
                                          <p:val>
                                            <p:fltVal val="90"/>
                                          </p:val>
                                        </p:tav>
                                        <p:tav tm="100000">
                                          <p:val>
                                            <p:fltVal val="0"/>
                                          </p:val>
                                        </p:tav>
                                      </p:tavLst>
                                    </p:anim>
                                    <p:animEffect transition="in" filter="fade">
                                      <p:cBhvr>
                                        <p:cTn id="34" dur="750"/>
                                        <p:tgtEl>
                                          <p:spTgt spid="4"/>
                                        </p:tgtEl>
                                      </p:cBhvr>
                                    </p:animEffect>
                                  </p:childTnLst>
                                </p:cTn>
                              </p:par>
                              <p:par>
                                <p:cTn id="35" presetID="31" presetClass="entr" presetSubtype="0" fill="hold" nodeType="withEffect">
                                  <p:stCondLst>
                                    <p:cond delay="900"/>
                                  </p:stCondLst>
                                  <p:childTnLst>
                                    <p:set>
                                      <p:cBhvr>
                                        <p:cTn id="36" dur="1" fill="hold">
                                          <p:stCondLst>
                                            <p:cond delay="0"/>
                                          </p:stCondLst>
                                        </p:cTn>
                                        <p:tgtEl>
                                          <p:spTgt spid="2"/>
                                        </p:tgtEl>
                                        <p:attrNameLst>
                                          <p:attrName>style.visibility</p:attrName>
                                        </p:attrNameLst>
                                      </p:cBhvr>
                                      <p:to>
                                        <p:strVal val="visible"/>
                                      </p:to>
                                    </p:set>
                                    <p:anim calcmode="lin" valueType="num">
                                      <p:cBhvr>
                                        <p:cTn id="37" dur="750" fill="hold"/>
                                        <p:tgtEl>
                                          <p:spTgt spid="2"/>
                                        </p:tgtEl>
                                        <p:attrNameLst>
                                          <p:attrName>ppt_w</p:attrName>
                                        </p:attrNameLst>
                                      </p:cBhvr>
                                      <p:tavLst>
                                        <p:tav tm="0">
                                          <p:val>
                                            <p:fltVal val="0"/>
                                          </p:val>
                                        </p:tav>
                                        <p:tav tm="100000">
                                          <p:val>
                                            <p:strVal val="#ppt_w"/>
                                          </p:val>
                                        </p:tav>
                                      </p:tavLst>
                                    </p:anim>
                                    <p:anim calcmode="lin" valueType="num">
                                      <p:cBhvr>
                                        <p:cTn id="38" dur="750" fill="hold"/>
                                        <p:tgtEl>
                                          <p:spTgt spid="2"/>
                                        </p:tgtEl>
                                        <p:attrNameLst>
                                          <p:attrName>ppt_h</p:attrName>
                                        </p:attrNameLst>
                                      </p:cBhvr>
                                      <p:tavLst>
                                        <p:tav tm="0">
                                          <p:val>
                                            <p:fltVal val="0"/>
                                          </p:val>
                                        </p:tav>
                                        <p:tav tm="100000">
                                          <p:val>
                                            <p:strVal val="#ppt_h"/>
                                          </p:val>
                                        </p:tav>
                                      </p:tavLst>
                                    </p:anim>
                                    <p:anim calcmode="lin" valueType="num">
                                      <p:cBhvr>
                                        <p:cTn id="39" dur="750" fill="hold"/>
                                        <p:tgtEl>
                                          <p:spTgt spid="2"/>
                                        </p:tgtEl>
                                        <p:attrNameLst>
                                          <p:attrName>style.rotation</p:attrName>
                                        </p:attrNameLst>
                                      </p:cBhvr>
                                      <p:tavLst>
                                        <p:tav tm="0">
                                          <p:val>
                                            <p:fltVal val="90"/>
                                          </p:val>
                                        </p:tav>
                                        <p:tav tm="100000">
                                          <p:val>
                                            <p:fltVal val="0"/>
                                          </p:val>
                                        </p:tav>
                                      </p:tavLst>
                                    </p:anim>
                                    <p:animEffect transition="in" filter="fade">
                                      <p:cBhvr>
                                        <p:cTn id="40" dur="750"/>
                                        <p:tgtEl>
                                          <p:spTgt spid="2"/>
                                        </p:tgtEl>
                                      </p:cBhvr>
                                    </p:animEffect>
                                  </p:childTnLst>
                                </p:cTn>
                              </p:par>
                              <p:par>
                                <p:cTn id="41" presetID="31" presetClass="entr" presetSubtype="0" fill="hold" nodeType="withEffect">
                                  <p:stCondLst>
                                    <p:cond delay="700"/>
                                  </p:stCondLst>
                                  <p:childTnLst>
                                    <p:set>
                                      <p:cBhvr>
                                        <p:cTn id="42" dur="1" fill="hold">
                                          <p:stCondLst>
                                            <p:cond delay="0"/>
                                          </p:stCondLst>
                                        </p:cTn>
                                        <p:tgtEl>
                                          <p:spTgt spid="11"/>
                                        </p:tgtEl>
                                        <p:attrNameLst>
                                          <p:attrName>style.visibility</p:attrName>
                                        </p:attrNameLst>
                                      </p:cBhvr>
                                      <p:to>
                                        <p:strVal val="visible"/>
                                      </p:to>
                                    </p:set>
                                    <p:anim calcmode="lin" valueType="num">
                                      <p:cBhvr>
                                        <p:cTn id="43" dur="750" fill="hold"/>
                                        <p:tgtEl>
                                          <p:spTgt spid="11"/>
                                        </p:tgtEl>
                                        <p:attrNameLst>
                                          <p:attrName>ppt_w</p:attrName>
                                        </p:attrNameLst>
                                      </p:cBhvr>
                                      <p:tavLst>
                                        <p:tav tm="0">
                                          <p:val>
                                            <p:fltVal val="0"/>
                                          </p:val>
                                        </p:tav>
                                        <p:tav tm="100000">
                                          <p:val>
                                            <p:strVal val="#ppt_w"/>
                                          </p:val>
                                        </p:tav>
                                      </p:tavLst>
                                    </p:anim>
                                    <p:anim calcmode="lin" valueType="num">
                                      <p:cBhvr>
                                        <p:cTn id="44" dur="750" fill="hold"/>
                                        <p:tgtEl>
                                          <p:spTgt spid="11"/>
                                        </p:tgtEl>
                                        <p:attrNameLst>
                                          <p:attrName>ppt_h</p:attrName>
                                        </p:attrNameLst>
                                      </p:cBhvr>
                                      <p:tavLst>
                                        <p:tav tm="0">
                                          <p:val>
                                            <p:fltVal val="0"/>
                                          </p:val>
                                        </p:tav>
                                        <p:tav tm="100000">
                                          <p:val>
                                            <p:strVal val="#ppt_h"/>
                                          </p:val>
                                        </p:tav>
                                      </p:tavLst>
                                    </p:anim>
                                    <p:anim calcmode="lin" valueType="num">
                                      <p:cBhvr>
                                        <p:cTn id="45" dur="750" fill="hold"/>
                                        <p:tgtEl>
                                          <p:spTgt spid="11"/>
                                        </p:tgtEl>
                                        <p:attrNameLst>
                                          <p:attrName>style.rotation</p:attrName>
                                        </p:attrNameLst>
                                      </p:cBhvr>
                                      <p:tavLst>
                                        <p:tav tm="0">
                                          <p:val>
                                            <p:fltVal val="90"/>
                                          </p:val>
                                        </p:tav>
                                        <p:tav tm="100000">
                                          <p:val>
                                            <p:fltVal val="0"/>
                                          </p:val>
                                        </p:tav>
                                      </p:tavLst>
                                    </p:anim>
                                    <p:animEffect transition="in" filter="fade">
                                      <p:cBhvr>
                                        <p:cTn id="46" dur="750"/>
                                        <p:tgtEl>
                                          <p:spTgt spid="11"/>
                                        </p:tgtEl>
                                      </p:cBhvr>
                                    </p:animEffect>
                                  </p:childTnLst>
                                </p:cTn>
                              </p:par>
                              <p:par>
                                <p:cTn id="47" presetID="31" presetClass="entr" presetSubtype="0" fill="hold" nodeType="withEffect">
                                  <p:stCondLst>
                                    <p:cond delay="1100"/>
                                  </p:stCondLst>
                                  <p:childTnLst>
                                    <p:set>
                                      <p:cBhvr>
                                        <p:cTn id="48" dur="1" fill="hold">
                                          <p:stCondLst>
                                            <p:cond delay="0"/>
                                          </p:stCondLst>
                                        </p:cTn>
                                        <p:tgtEl>
                                          <p:spTgt spid="8"/>
                                        </p:tgtEl>
                                        <p:attrNameLst>
                                          <p:attrName>style.visibility</p:attrName>
                                        </p:attrNameLst>
                                      </p:cBhvr>
                                      <p:to>
                                        <p:strVal val="visible"/>
                                      </p:to>
                                    </p:set>
                                    <p:anim calcmode="lin" valueType="num">
                                      <p:cBhvr>
                                        <p:cTn id="49" dur="750" fill="hold"/>
                                        <p:tgtEl>
                                          <p:spTgt spid="8"/>
                                        </p:tgtEl>
                                        <p:attrNameLst>
                                          <p:attrName>ppt_w</p:attrName>
                                        </p:attrNameLst>
                                      </p:cBhvr>
                                      <p:tavLst>
                                        <p:tav tm="0">
                                          <p:val>
                                            <p:fltVal val="0"/>
                                          </p:val>
                                        </p:tav>
                                        <p:tav tm="100000">
                                          <p:val>
                                            <p:strVal val="#ppt_w"/>
                                          </p:val>
                                        </p:tav>
                                      </p:tavLst>
                                    </p:anim>
                                    <p:anim calcmode="lin" valueType="num">
                                      <p:cBhvr>
                                        <p:cTn id="50" dur="750" fill="hold"/>
                                        <p:tgtEl>
                                          <p:spTgt spid="8"/>
                                        </p:tgtEl>
                                        <p:attrNameLst>
                                          <p:attrName>ppt_h</p:attrName>
                                        </p:attrNameLst>
                                      </p:cBhvr>
                                      <p:tavLst>
                                        <p:tav tm="0">
                                          <p:val>
                                            <p:fltVal val="0"/>
                                          </p:val>
                                        </p:tav>
                                        <p:tav tm="100000">
                                          <p:val>
                                            <p:strVal val="#ppt_h"/>
                                          </p:val>
                                        </p:tav>
                                      </p:tavLst>
                                    </p:anim>
                                    <p:anim calcmode="lin" valueType="num">
                                      <p:cBhvr>
                                        <p:cTn id="51" dur="750" fill="hold"/>
                                        <p:tgtEl>
                                          <p:spTgt spid="8"/>
                                        </p:tgtEl>
                                        <p:attrNameLst>
                                          <p:attrName>style.rotation</p:attrName>
                                        </p:attrNameLst>
                                      </p:cBhvr>
                                      <p:tavLst>
                                        <p:tav tm="0">
                                          <p:val>
                                            <p:fltVal val="90"/>
                                          </p:val>
                                        </p:tav>
                                        <p:tav tm="100000">
                                          <p:val>
                                            <p:fltVal val="0"/>
                                          </p:val>
                                        </p:tav>
                                      </p:tavLst>
                                    </p:anim>
                                    <p:animEffect transition="in" filter="fade">
                                      <p:cBhvr>
                                        <p:cTn id="52" dur="750"/>
                                        <p:tgtEl>
                                          <p:spTgt spid="8"/>
                                        </p:tgtEl>
                                      </p:cBhvr>
                                    </p:animEffect>
                                  </p:childTnLst>
                                </p:cTn>
                              </p:par>
                              <p:par>
                                <p:cTn id="53" presetID="31" presetClass="entr" presetSubtype="0" fill="hold" nodeType="withEffect">
                                  <p:stCondLst>
                                    <p:cond delay="500"/>
                                  </p:stCondLst>
                                  <p:childTnLst>
                                    <p:set>
                                      <p:cBhvr>
                                        <p:cTn id="54" dur="1" fill="hold">
                                          <p:stCondLst>
                                            <p:cond delay="0"/>
                                          </p:stCondLst>
                                        </p:cTn>
                                        <p:tgtEl>
                                          <p:spTgt spid="7"/>
                                        </p:tgtEl>
                                        <p:attrNameLst>
                                          <p:attrName>style.visibility</p:attrName>
                                        </p:attrNameLst>
                                      </p:cBhvr>
                                      <p:to>
                                        <p:strVal val="visible"/>
                                      </p:to>
                                    </p:set>
                                    <p:anim calcmode="lin" valueType="num">
                                      <p:cBhvr>
                                        <p:cTn id="55" dur="750" fill="hold"/>
                                        <p:tgtEl>
                                          <p:spTgt spid="7"/>
                                        </p:tgtEl>
                                        <p:attrNameLst>
                                          <p:attrName>ppt_w</p:attrName>
                                        </p:attrNameLst>
                                      </p:cBhvr>
                                      <p:tavLst>
                                        <p:tav tm="0">
                                          <p:val>
                                            <p:fltVal val="0"/>
                                          </p:val>
                                        </p:tav>
                                        <p:tav tm="100000">
                                          <p:val>
                                            <p:strVal val="#ppt_w"/>
                                          </p:val>
                                        </p:tav>
                                      </p:tavLst>
                                    </p:anim>
                                    <p:anim calcmode="lin" valueType="num">
                                      <p:cBhvr>
                                        <p:cTn id="56" dur="750" fill="hold"/>
                                        <p:tgtEl>
                                          <p:spTgt spid="7"/>
                                        </p:tgtEl>
                                        <p:attrNameLst>
                                          <p:attrName>ppt_h</p:attrName>
                                        </p:attrNameLst>
                                      </p:cBhvr>
                                      <p:tavLst>
                                        <p:tav tm="0">
                                          <p:val>
                                            <p:fltVal val="0"/>
                                          </p:val>
                                        </p:tav>
                                        <p:tav tm="100000">
                                          <p:val>
                                            <p:strVal val="#ppt_h"/>
                                          </p:val>
                                        </p:tav>
                                      </p:tavLst>
                                    </p:anim>
                                    <p:anim calcmode="lin" valueType="num">
                                      <p:cBhvr>
                                        <p:cTn id="57" dur="750" fill="hold"/>
                                        <p:tgtEl>
                                          <p:spTgt spid="7"/>
                                        </p:tgtEl>
                                        <p:attrNameLst>
                                          <p:attrName>style.rotation</p:attrName>
                                        </p:attrNameLst>
                                      </p:cBhvr>
                                      <p:tavLst>
                                        <p:tav tm="0">
                                          <p:val>
                                            <p:fltVal val="90"/>
                                          </p:val>
                                        </p:tav>
                                        <p:tav tm="100000">
                                          <p:val>
                                            <p:fltVal val="0"/>
                                          </p:val>
                                        </p:tav>
                                      </p:tavLst>
                                    </p:anim>
                                    <p:animEffect transition="in" filter="fade">
                                      <p:cBhvr>
                                        <p:cTn id="58" dur="750"/>
                                        <p:tgtEl>
                                          <p:spTgt spid="7"/>
                                        </p:tgtEl>
                                      </p:cBhvr>
                                    </p:animEffect>
                                  </p:childTnLst>
                                </p:cTn>
                              </p:par>
                              <p:par>
                                <p:cTn id="59" presetID="31" presetClass="entr" presetSubtype="0" fill="hold" nodeType="withEffect">
                                  <p:stCondLst>
                                    <p:cond delay="600"/>
                                  </p:stCondLst>
                                  <p:childTnLst>
                                    <p:set>
                                      <p:cBhvr>
                                        <p:cTn id="60" dur="1" fill="hold">
                                          <p:stCondLst>
                                            <p:cond delay="0"/>
                                          </p:stCondLst>
                                        </p:cTn>
                                        <p:tgtEl>
                                          <p:spTgt spid="9"/>
                                        </p:tgtEl>
                                        <p:attrNameLst>
                                          <p:attrName>style.visibility</p:attrName>
                                        </p:attrNameLst>
                                      </p:cBhvr>
                                      <p:to>
                                        <p:strVal val="visible"/>
                                      </p:to>
                                    </p:set>
                                    <p:anim calcmode="lin" valueType="num">
                                      <p:cBhvr>
                                        <p:cTn id="61" dur="750" fill="hold"/>
                                        <p:tgtEl>
                                          <p:spTgt spid="9"/>
                                        </p:tgtEl>
                                        <p:attrNameLst>
                                          <p:attrName>ppt_w</p:attrName>
                                        </p:attrNameLst>
                                      </p:cBhvr>
                                      <p:tavLst>
                                        <p:tav tm="0">
                                          <p:val>
                                            <p:fltVal val="0"/>
                                          </p:val>
                                        </p:tav>
                                        <p:tav tm="100000">
                                          <p:val>
                                            <p:strVal val="#ppt_w"/>
                                          </p:val>
                                        </p:tav>
                                      </p:tavLst>
                                    </p:anim>
                                    <p:anim calcmode="lin" valueType="num">
                                      <p:cBhvr>
                                        <p:cTn id="62" dur="750" fill="hold"/>
                                        <p:tgtEl>
                                          <p:spTgt spid="9"/>
                                        </p:tgtEl>
                                        <p:attrNameLst>
                                          <p:attrName>ppt_h</p:attrName>
                                        </p:attrNameLst>
                                      </p:cBhvr>
                                      <p:tavLst>
                                        <p:tav tm="0">
                                          <p:val>
                                            <p:fltVal val="0"/>
                                          </p:val>
                                        </p:tav>
                                        <p:tav tm="100000">
                                          <p:val>
                                            <p:strVal val="#ppt_h"/>
                                          </p:val>
                                        </p:tav>
                                      </p:tavLst>
                                    </p:anim>
                                    <p:anim calcmode="lin" valueType="num">
                                      <p:cBhvr>
                                        <p:cTn id="63" dur="750" fill="hold"/>
                                        <p:tgtEl>
                                          <p:spTgt spid="9"/>
                                        </p:tgtEl>
                                        <p:attrNameLst>
                                          <p:attrName>style.rotation</p:attrName>
                                        </p:attrNameLst>
                                      </p:cBhvr>
                                      <p:tavLst>
                                        <p:tav tm="0">
                                          <p:val>
                                            <p:fltVal val="90"/>
                                          </p:val>
                                        </p:tav>
                                        <p:tav tm="100000">
                                          <p:val>
                                            <p:fltVal val="0"/>
                                          </p:val>
                                        </p:tav>
                                      </p:tavLst>
                                    </p:anim>
                                    <p:animEffect transition="in" filter="fade">
                                      <p:cBhvr>
                                        <p:cTn id="64" dur="750"/>
                                        <p:tgtEl>
                                          <p:spTgt spid="9"/>
                                        </p:tgtEl>
                                      </p:cBhvr>
                                    </p:animEffect>
                                  </p:childTnLst>
                                </p:cTn>
                              </p:par>
                            </p:childTnLst>
                          </p:cTn>
                        </p:par>
                        <p:par>
                          <p:cTn id="65" fill="hold">
                            <p:stCondLst>
                              <p:cond delay="1000"/>
                            </p:stCondLst>
                            <p:childTnLst>
                              <p:par>
                                <p:cTn id="66" presetID="16" presetClass="entr" presetSubtype="37" fill="hold"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barn(outVertical)">
                                      <p:cBhvr>
                                        <p:cTn id="68" dur="500"/>
                                        <p:tgtEl>
                                          <p:spTgt spid="12"/>
                                        </p:tgtEl>
                                      </p:cBhvr>
                                    </p:animEffect>
                                  </p:childTnLst>
                                </p:cTn>
                              </p:par>
                            </p:childTnLst>
                          </p:cTn>
                        </p:par>
                        <p:par>
                          <p:cTn id="69" fill="hold">
                            <p:stCondLst>
                              <p:cond delay="1500"/>
                            </p:stCondLst>
                            <p:childTnLst>
                              <p:par>
                                <p:cTn id="70" presetID="42"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
          <p:cNvGrpSpPr/>
          <p:nvPr/>
        </p:nvGrpSpPr>
        <p:grpSpPr>
          <a:xfrm>
            <a:off x="4026609" y="1984150"/>
            <a:ext cx="1879439" cy="1765393"/>
            <a:chOff x="3396598" y="4580216"/>
            <a:chExt cx="3758878" cy="3538906"/>
          </a:xfrm>
        </p:grpSpPr>
        <p:sp>
          <p:nvSpPr>
            <p:cNvPr id="35" name="Freeform 198"/>
            <p:cNvSpPr>
              <a:spLocks noChangeArrowheads="1"/>
            </p:cNvSpPr>
            <p:nvPr/>
          </p:nvSpPr>
          <p:spPr bwMode="auto">
            <a:xfrm>
              <a:off x="3396598" y="4580216"/>
              <a:ext cx="3758878" cy="2945793"/>
            </a:xfrm>
            <a:custGeom>
              <a:avLst/>
              <a:gdLst>
                <a:gd name="T0" fmla="*/ 6747 w 6765"/>
                <a:gd name="T1" fmla="*/ 647 h 5285"/>
                <a:gd name="T2" fmla="*/ 6747 w 6765"/>
                <a:gd name="T3" fmla="*/ 647 h 5285"/>
                <a:gd name="T4" fmla="*/ 6744 w 6765"/>
                <a:gd name="T5" fmla="*/ 561 h 5285"/>
                <a:gd name="T6" fmla="*/ 5557 w 6765"/>
                <a:gd name="T7" fmla="*/ 561 h 5285"/>
                <a:gd name="T8" fmla="*/ 5578 w 6765"/>
                <a:gd name="T9" fmla="*/ 144 h 5285"/>
                <a:gd name="T10" fmla="*/ 5639 w 6765"/>
                <a:gd name="T11" fmla="*/ 144 h 5285"/>
                <a:gd name="T12" fmla="*/ 5711 w 6765"/>
                <a:gd name="T13" fmla="*/ 72 h 5285"/>
                <a:gd name="T14" fmla="*/ 5639 w 6765"/>
                <a:gd name="T15" fmla="*/ 0 h 5285"/>
                <a:gd name="T16" fmla="*/ 5578 w 6765"/>
                <a:gd name="T17" fmla="*/ 0 h 5285"/>
                <a:gd name="T18" fmla="*/ 3382 w 6765"/>
                <a:gd name="T19" fmla="*/ 0 h 5285"/>
                <a:gd name="T20" fmla="*/ 1187 w 6765"/>
                <a:gd name="T21" fmla="*/ 0 h 5285"/>
                <a:gd name="T22" fmla="*/ 1125 w 6765"/>
                <a:gd name="T23" fmla="*/ 0 h 5285"/>
                <a:gd name="T24" fmla="*/ 1053 w 6765"/>
                <a:gd name="T25" fmla="*/ 72 h 5285"/>
                <a:gd name="T26" fmla="*/ 1125 w 6765"/>
                <a:gd name="T27" fmla="*/ 144 h 5285"/>
                <a:gd name="T28" fmla="*/ 1187 w 6765"/>
                <a:gd name="T29" fmla="*/ 144 h 5285"/>
                <a:gd name="T30" fmla="*/ 1207 w 6765"/>
                <a:gd name="T31" fmla="*/ 561 h 5285"/>
                <a:gd name="T32" fmla="*/ 21 w 6765"/>
                <a:gd name="T33" fmla="*/ 561 h 5285"/>
                <a:gd name="T34" fmla="*/ 17 w 6765"/>
                <a:gd name="T35" fmla="*/ 647 h 5285"/>
                <a:gd name="T36" fmla="*/ 537 w 6765"/>
                <a:gd name="T37" fmla="*/ 1580 h 5285"/>
                <a:gd name="T38" fmla="*/ 906 w 6765"/>
                <a:gd name="T39" fmla="*/ 2264 h 5285"/>
                <a:gd name="T40" fmla="*/ 1655 w 6765"/>
                <a:gd name="T41" fmla="*/ 2264 h 5285"/>
                <a:gd name="T42" fmla="*/ 3037 w 6765"/>
                <a:gd name="T43" fmla="*/ 3345 h 5285"/>
                <a:gd name="T44" fmla="*/ 3037 w 6765"/>
                <a:gd name="T45" fmla="*/ 3837 h 5285"/>
                <a:gd name="T46" fmla="*/ 2979 w 6765"/>
                <a:gd name="T47" fmla="*/ 3837 h 5285"/>
                <a:gd name="T48" fmla="*/ 2979 w 6765"/>
                <a:gd name="T49" fmla="*/ 4313 h 5285"/>
                <a:gd name="T50" fmla="*/ 3037 w 6765"/>
                <a:gd name="T51" fmla="*/ 4313 h 5285"/>
                <a:gd name="T52" fmla="*/ 3037 w 6765"/>
                <a:gd name="T53" fmla="*/ 4613 h 5285"/>
                <a:gd name="T54" fmla="*/ 3016 w 6765"/>
                <a:gd name="T55" fmla="*/ 4613 h 5285"/>
                <a:gd name="T56" fmla="*/ 2845 w 6765"/>
                <a:gd name="T57" fmla="*/ 4784 h 5285"/>
                <a:gd name="T58" fmla="*/ 2845 w 6765"/>
                <a:gd name="T59" fmla="*/ 5113 h 5285"/>
                <a:gd name="T60" fmla="*/ 3016 w 6765"/>
                <a:gd name="T61" fmla="*/ 5284 h 5285"/>
                <a:gd name="T62" fmla="*/ 3037 w 6765"/>
                <a:gd name="T63" fmla="*/ 5284 h 5285"/>
                <a:gd name="T64" fmla="*/ 3727 w 6765"/>
                <a:gd name="T65" fmla="*/ 5284 h 5285"/>
                <a:gd name="T66" fmla="*/ 3748 w 6765"/>
                <a:gd name="T67" fmla="*/ 5284 h 5285"/>
                <a:gd name="T68" fmla="*/ 3919 w 6765"/>
                <a:gd name="T69" fmla="*/ 5113 h 5285"/>
                <a:gd name="T70" fmla="*/ 3919 w 6765"/>
                <a:gd name="T71" fmla="*/ 4784 h 5285"/>
                <a:gd name="T72" fmla="*/ 3748 w 6765"/>
                <a:gd name="T73" fmla="*/ 4613 h 5285"/>
                <a:gd name="T74" fmla="*/ 3727 w 6765"/>
                <a:gd name="T75" fmla="*/ 4613 h 5285"/>
                <a:gd name="T76" fmla="*/ 3727 w 6765"/>
                <a:gd name="T77" fmla="*/ 4313 h 5285"/>
                <a:gd name="T78" fmla="*/ 3786 w 6765"/>
                <a:gd name="T79" fmla="*/ 4313 h 5285"/>
                <a:gd name="T80" fmla="*/ 3786 w 6765"/>
                <a:gd name="T81" fmla="*/ 3837 h 5285"/>
                <a:gd name="T82" fmla="*/ 3727 w 6765"/>
                <a:gd name="T83" fmla="*/ 3837 h 5285"/>
                <a:gd name="T84" fmla="*/ 3727 w 6765"/>
                <a:gd name="T85" fmla="*/ 3345 h 5285"/>
                <a:gd name="T86" fmla="*/ 5109 w 6765"/>
                <a:gd name="T87" fmla="*/ 2264 h 5285"/>
                <a:gd name="T88" fmla="*/ 5858 w 6765"/>
                <a:gd name="T89" fmla="*/ 2264 h 5285"/>
                <a:gd name="T90" fmla="*/ 6227 w 6765"/>
                <a:gd name="T91" fmla="*/ 1580 h 5285"/>
                <a:gd name="T92" fmla="*/ 6747 w 6765"/>
                <a:gd name="T93" fmla="*/ 647 h 5285"/>
                <a:gd name="T94" fmla="*/ 1016 w 6765"/>
                <a:gd name="T95" fmla="*/ 2083 h 5285"/>
                <a:gd name="T96" fmla="*/ 1016 w 6765"/>
                <a:gd name="T97" fmla="*/ 2083 h 5285"/>
                <a:gd name="T98" fmla="*/ 663 w 6765"/>
                <a:gd name="T99" fmla="*/ 1433 h 5285"/>
                <a:gd name="T100" fmla="*/ 629 w 6765"/>
                <a:gd name="T101" fmla="*/ 1423 h 5285"/>
                <a:gd name="T102" fmla="*/ 198 w 6765"/>
                <a:gd name="T103" fmla="*/ 742 h 5285"/>
                <a:gd name="T104" fmla="*/ 1228 w 6765"/>
                <a:gd name="T105" fmla="*/ 742 h 5285"/>
                <a:gd name="T106" fmla="*/ 1566 w 6765"/>
                <a:gd name="T107" fmla="*/ 2083 h 5285"/>
                <a:gd name="T108" fmla="*/ 1016 w 6765"/>
                <a:gd name="T109" fmla="*/ 2083 h 5285"/>
                <a:gd name="T110" fmla="*/ 6135 w 6765"/>
                <a:gd name="T111" fmla="*/ 1423 h 5285"/>
                <a:gd name="T112" fmla="*/ 6135 w 6765"/>
                <a:gd name="T113" fmla="*/ 1423 h 5285"/>
                <a:gd name="T114" fmla="*/ 6101 w 6765"/>
                <a:gd name="T115" fmla="*/ 1433 h 5285"/>
                <a:gd name="T116" fmla="*/ 5749 w 6765"/>
                <a:gd name="T117" fmla="*/ 2083 h 5285"/>
                <a:gd name="T118" fmla="*/ 5198 w 6765"/>
                <a:gd name="T119" fmla="*/ 2083 h 5285"/>
                <a:gd name="T120" fmla="*/ 5537 w 6765"/>
                <a:gd name="T121" fmla="*/ 742 h 5285"/>
                <a:gd name="T122" fmla="*/ 6566 w 6765"/>
                <a:gd name="T123" fmla="*/ 742 h 5285"/>
                <a:gd name="T124" fmla="*/ 6135 w 6765"/>
                <a:gd name="T125" fmla="*/ 1423 h 5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65" h="5285">
                  <a:moveTo>
                    <a:pt x="6747" y="647"/>
                  </a:moveTo>
                  <a:lnTo>
                    <a:pt x="6747" y="647"/>
                  </a:lnTo>
                  <a:cubicBezTo>
                    <a:pt x="6744" y="561"/>
                    <a:pt x="6744" y="561"/>
                    <a:pt x="6744" y="561"/>
                  </a:cubicBezTo>
                  <a:cubicBezTo>
                    <a:pt x="5557" y="561"/>
                    <a:pt x="5557" y="561"/>
                    <a:pt x="5557" y="561"/>
                  </a:cubicBezTo>
                  <a:cubicBezTo>
                    <a:pt x="5571" y="387"/>
                    <a:pt x="5578" y="243"/>
                    <a:pt x="5578" y="144"/>
                  </a:cubicBezTo>
                  <a:cubicBezTo>
                    <a:pt x="5639" y="144"/>
                    <a:pt x="5639" y="144"/>
                    <a:pt x="5639" y="144"/>
                  </a:cubicBezTo>
                  <a:cubicBezTo>
                    <a:pt x="5680" y="144"/>
                    <a:pt x="5711" y="113"/>
                    <a:pt x="5711" y="72"/>
                  </a:cubicBezTo>
                  <a:cubicBezTo>
                    <a:pt x="5711" y="31"/>
                    <a:pt x="5680" y="0"/>
                    <a:pt x="5639" y="0"/>
                  </a:cubicBezTo>
                  <a:cubicBezTo>
                    <a:pt x="5578" y="0"/>
                    <a:pt x="5578" y="0"/>
                    <a:pt x="5578" y="0"/>
                  </a:cubicBezTo>
                  <a:cubicBezTo>
                    <a:pt x="3382" y="0"/>
                    <a:pt x="3382" y="0"/>
                    <a:pt x="3382" y="0"/>
                  </a:cubicBezTo>
                  <a:cubicBezTo>
                    <a:pt x="1187" y="0"/>
                    <a:pt x="1187" y="0"/>
                    <a:pt x="1187" y="0"/>
                  </a:cubicBezTo>
                  <a:cubicBezTo>
                    <a:pt x="1125" y="0"/>
                    <a:pt x="1125" y="0"/>
                    <a:pt x="1125" y="0"/>
                  </a:cubicBezTo>
                  <a:cubicBezTo>
                    <a:pt x="1084" y="0"/>
                    <a:pt x="1053" y="31"/>
                    <a:pt x="1053" y="72"/>
                  </a:cubicBezTo>
                  <a:cubicBezTo>
                    <a:pt x="1053" y="113"/>
                    <a:pt x="1084" y="144"/>
                    <a:pt x="1125" y="144"/>
                  </a:cubicBezTo>
                  <a:cubicBezTo>
                    <a:pt x="1187" y="144"/>
                    <a:pt x="1187" y="144"/>
                    <a:pt x="1187" y="144"/>
                  </a:cubicBezTo>
                  <a:cubicBezTo>
                    <a:pt x="1187" y="243"/>
                    <a:pt x="1194" y="387"/>
                    <a:pt x="1207" y="561"/>
                  </a:cubicBezTo>
                  <a:cubicBezTo>
                    <a:pt x="21" y="561"/>
                    <a:pt x="21" y="561"/>
                    <a:pt x="21" y="561"/>
                  </a:cubicBezTo>
                  <a:cubicBezTo>
                    <a:pt x="17" y="647"/>
                    <a:pt x="17" y="647"/>
                    <a:pt x="17" y="647"/>
                  </a:cubicBezTo>
                  <a:cubicBezTo>
                    <a:pt x="0" y="896"/>
                    <a:pt x="92" y="1402"/>
                    <a:pt x="537" y="1580"/>
                  </a:cubicBezTo>
                  <a:cubicBezTo>
                    <a:pt x="906" y="2264"/>
                    <a:pt x="906" y="2264"/>
                    <a:pt x="906" y="2264"/>
                  </a:cubicBezTo>
                  <a:cubicBezTo>
                    <a:pt x="1655" y="2264"/>
                    <a:pt x="1655" y="2264"/>
                    <a:pt x="1655" y="2264"/>
                  </a:cubicBezTo>
                  <a:cubicBezTo>
                    <a:pt x="1925" y="2791"/>
                    <a:pt x="2356" y="3232"/>
                    <a:pt x="3037" y="3345"/>
                  </a:cubicBezTo>
                  <a:cubicBezTo>
                    <a:pt x="3037" y="3837"/>
                    <a:pt x="3037" y="3837"/>
                    <a:pt x="3037" y="3837"/>
                  </a:cubicBezTo>
                  <a:cubicBezTo>
                    <a:pt x="2979" y="3837"/>
                    <a:pt x="2979" y="3837"/>
                    <a:pt x="2979" y="3837"/>
                  </a:cubicBezTo>
                  <a:cubicBezTo>
                    <a:pt x="2979" y="3837"/>
                    <a:pt x="2814" y="4097"/>
                    <a:pt x="2979" y="4313"/>
                  </a:cubicBezTo>
                  <a:cubicBezTo>
                    <a:pt x="3037" y="4313"/>
                    <a:pt x="3037" y="4313"/>
                    <a:pt x="3037" y="4313"/>
                  </a:cubicBezTo>
                  <a:cubicBezTo>
                    <a:pt x="3037" y="4613"/>
                    <a:pt x="3037" y="4613"/>
                    <a:pt x="3037" y="4613"/>
                  </a:cubicBezTo>
                  <a:cubicBezTo>
                    <a:pt x="3016" y="4613"/>
                    <a:pt x="3016" y="4613"/>
                    <a:pt x="3016" y="4613"/>
                  </a:cubicBezTo>
                  <a:cubicBezTo>
                    <a:pt x="2924" y="4613"/>
                    <a:pt x="2845" y="4689"/>
                    <a:pt x="2845" y="4784"/>
                  </a:cubicBezTo>
                  <a:cubicBezTo>
                    <a:pt x="2845" y="5113"/>
                    <a:pt x="2845" y="5113"/>
                    <a:pt x="2845" y="5113"/>
                  </a:cubicBezTo>
                  <a:cubicBezTo>
                    <a:pt x="2845" y="5208"/>
                    <a:pt x="2924" y="5284"/>
                    <a:pt x="3016" y="5284"/>
                  </a:cubicBezTo>
                  <a:cubicBezTo>
                    <a:pt x="3037" y="5284"/>
                    <a:pt x="3037" y="5284"/>
                    <a:pt x="3037" y="5284"/>
                  </a:cubicBezTo>
                  <a:cubicBezTo>
                    <a:pt x="3727" y="5284"/>
                    <a:pt x="3727" y="5284"/>
                    <a:pt x="3727" y="5284"/>
                  </a:cubicBezTo>
                  <a:cubicBezTo>
                    <a:pt x="3748" y="5284"/>
                    <a:pt x="3748" y="5284"/>
                    <a:pt x="3748" y="5284"/>
                  </a:cubicBezTo>
                  <a:cubicBezTo>
                    <a:pt x="3841" y="5284"/>
                    <a:pt x="3919" y="5208"/>
                    <a:pt x="3919" y="5113"/>
                  </a:cubicBezTo>
                  <a:cubicBezTo>
                    <a:pt x="3919" y="4784"/>
                    <a:pt x="3919" y="4784"/>
                    <a:pt x="3919" y="4784"/>
                  </a:cubicBezTo>
                  <a:cubicBezTo>
                    <a:pt x="3919" y="4689"/>
                    <a:pt x="3841" y="4613"/>
                    <a:pt x="3748" y="4613"/>
                  </a:cubicBezTo>
                  <a:cubicBezTo>
                    <a:pt x="3727" y="4613"/>
                    <a:pt x="3727" y="4613"/>
                    <a:pt x="3727" y="4613"/>
                  </a:cubicBezTo>
                  <a:cubicBezTo>
                    <a:pt x="3727" y="4313"/>
                    <a:pt x="3727" y="4313"/>
                    <a:pt x="3727" y="4313"/>
                  </a:cubicBezTo>
                  <a:cubicBezTo>
                    <a:pt x="3786" y="4313"/>
                    <a:pt x="3786" y="4313"/>
                    <a:pt x="3786" y="4313"/>
                  </a:cubicBezTo>
                  <a:cubicBezTo>
                    <a:pt x="3950" y="4097"/>
                    <a:pt x="3786" y="3837"/>
                    <a:pt x="3786" y="3837"/>
                  </a:cubicBezTo>
                  <a:cubicBezTo>
                    <a:pt x="3727" y="3837"/>
                    <a:pt x="3727" y="3837"/>
                    <a:pt x="3727" y="3837"/>
                  </a:cubicBezTo>
                  <a:cubicBezTo>
                    <a:pt x="3727" y="3345"/>
                    <a:pt x="3727" y="3345"/>
                    <a:pt x="3727" y="3345"/>
                  </a:cubicBezTo>
                  <a:cubicBezTo>
                    <a:pt x="4408" y="3232"/>
                    <a:pt x="4839" y="2791"/>
                    <a:pt x="5109" y="2264"/>
                  </a:cubicBezTo>
                  <a:cubicBezTo>
                    <a:pt x="5858" y="2264"/>
                    <a:pt x="5858" y="2264"/>
                    <a:pt x="5858" y="2264"/>
                  </a:cubicBezTo>
                  <a:cubicBezTo>
                    <a:pt x="6227" y="1580"/>
                    <a:pt x="6227" y="1580"/>
                    <a:pt x="6227" y="1580"/>
                  </a:cubicBezTo>
                  <a:cubicBezTo>
                    <a:pt x="6672" y="1402"/>
                    <a:pt x="6764" y="896"/>
                    <a:pt x="6747" y="647"/>
                  </a:cubicBezTo>
                  <a:close/>
                  <a:moveTo>
                    <a:pt x="1016" y="2083"/>
                  </a:moveTo>
                  <a:lnTo>
                    <a:pt x="1016" y="2083"/>
                  </a:lnTo>
                  <a:cubicBezTo>
                    <a:pt x="663" y="1433"/>
                    <a:pt x="663" y="1433"/>
                    <a:pt x="663" y="1433"/>
                  </a:cubicBezTo>
                  <a:cubicBezTo>
                    <a:pt x="629" y="1423"/>
                    <a:pt x="629" y="1423"/>
                    <a:pt x="629" y="1423"/>
                  </a:cubicBezTo>
                  <a:cubicBezTo>
                    <a:pt x="270" y="1297"/>
                    <a:pt x="205" y="913"/>
                    <a:pt x="198" y="742"/>
                  </a:cubicBezTo>
                  <a:cubicBezTo>
                    <a:pt x="1228" y="742"/>
                    <a:pt x="1228" y="742"/>
                    <a:pt x="1228" y="742"/>
                  </a:cubicBezTo>
                  <a:cubicBezTo>
                    <a:pt x="1272" y="1136"/>
                    <a:pt x="1368" y="1631"/>
                    <a:pt x="1566" y="2083"/>
                  </a:cubicBezTo>
                  <a:lnTo>
                    <a:pt x="1016" y="2083"/>
                  </a:lnTo>
                  <a:close/>
                  <a:moveTo>
                    <a:pt x="6135" y="1423"/>
                  </a:moveTo>
                  <a:lnTo>
                    <a:pt x="6135" y="1423"/>
                  </a:lnTo>
                  <a:cubicBezTo>
                    <a:pt x="6101" y="1433"/>
                    <a:pt x="6101" y="1433"/>
                    <a:pt x="6101" y="1433"/>
                  </a:cubicBezTo>
                  <a:cubicBezTo>
                    <a:pt x="5749" y="2083"/>
                    <a:pt x="5749" y="2083"/>
                    <a:pt x="5749" y="2083"/>
                  </a:cubicBezTo>
                  <a:cubicBezTo>
                    <a:pt x="5198" y="2083"/>
                    <a:pt x="5198" y="2083"/>
                    <a:pt x="5198" y="2083"/>
                  </a:cubicBezTo>
                  <a:cubicBezTo>
                    <a:pt x="5396" y="1631"/>
                    <a:pt x="5492" y="1136"/>
                    <a:pt x="5537" y="742"/>
                  </a:cubicBezTo>
                  <a:cubicBezTo>
                    <a:pt x="6566" y="742"/>
                    <a:pt x="6566" y="742"/>
                    <a:pt x="6566" y="742"/>
                  </a:cubicBezTo>
                  <a:cubicBezTo>
                    <a:pt x="6559" y="913"/>
                    <a:pt x="6498" y="1297"/>
                    <a:pt x="6135" y="1423"/>
                  </a:cubicBezTo>
                  <a:close/>
                </a:path>
              </a:pathLst>
            </a:custGeom>
            <a:solidFill>
              <a:schemeClr val="accent3"/>
            </a:solidFill>
            <a:ln w="12700">
              <a:miter lim="400000"/>
            </a:ln>
            <a:extLst>
              <a:ext uri="{91240B29-F687-4F45-9708-019B960494DF}">
                <a14:hiddenLine xmlns:a14="http://schemas.microsoft.com/office/drawing/2010/main" w="9525">
                  <a:solidFill>
                    <a:srgbClr val="808080"/>
                  </a:solidFill>
                  <a:round/>
                </a14:hiddenLine>
              </a:ext>
            </a:extLst>
          </p:spPr>
          <p:txBody>
            <a:bodyPr lIns="0" tIns="0" rIns="0" bIns="0" anchor="ctr"/>
            <a:lstStyle/>
            <a:p>
              <a:endParaRPr lang="en-US" sz="1570">
                <a:solidFill>
                  <a:srgbClr val="FFFFFF"/>
                </a:solidFill>
                <a:latin typeface="微软雅黑" panose="020B0503020204020204" pitchFamily="34" charset="-122"/>
                <a:ea typeface="微软雅黑" panose="020B0503020204020204" pitchFamily="34" charset="-122"/>
              </a:endParaRPr>
            </a:p>
          </p:txBody>
        </p:sp>
        <p:grpSp>
          <p:nvGrpSpPr>
            <p:cNvPr id="36" name="Group 2"/>
            <p:cNvGrpSpPr/>
            <p:nvPr/>
          </p:nvGrpSpPr>
          <p:grpSpPr>
            <a:xfrm>
              <a:off x="4427817" y="7533423"/>
              <a:ext cx="1698914" cy="585699"/>
              <a:chOff x="4427817" y="7533423"/>
              <a:chExt cx="1698914" cy="585699"/>
            </a:xfrm>
          </p:grpSpPr>
          <p:sp>
            <p:nvSpPr>
              <p:cNvPr id="39" name="Freeform 204"/>
              <p:cNvSpPr>
                <a:spLocks noChangeArrowheads="1"/>
              </p:cNvSpPr>
              <p:nvPr/>
            </p:nvSpPr>
            <p:spPr bwMode="auto">
              <a:xfrm>
                <a:off x="4427817" y="7533423"/>
                <a:ext cx="1698914" cy="585699"/>
              </a:xfrm>
              <a:custGeom>
                <a:avLst/>
                <a:gdLst>
                  <a:gd name="T0" fmla="*/ 3036 w 3072"/>
                  <a:gd name="T1" fmla="*/ 143 h 1078"/>
                  <a:gd name="T2" fmla="*/ 3036 w 3072"/>
                  <a:gd name="T3" fmla="*/ 143 h 1078"/>
                  <a:gd name="T4" fmla="*/ 3071 w 3072"/>
                  <a:gd name="T5" fmla="*/ 92 h 1078"/>
                  <a:gd name="T6" fmla="*/ 3071 w 3072"/>
                  <a:gd name="T7" fmla="*/ 51 h 1078"/>
                  <a:gd name="T8" fmla="*/ 3036 w 3072"/>
                  <a:gd name="T9" fmla="*/ 0 h 1078"/>
                  <a:gd name="T10" fmla="*/ 34 w 3072"/>
                  <a:gd name="T11" fmla="*/ 0 h 1078"/>
                  <a:gd name="T12" fmla="*/ 0 w 3072"/>
                  <a:gd name="T13" fmla="*/ 51 h 1078"/>
                  <a:gd name="T14" fmla="*/ 0 w 3072"/>
                  <a:gd name="T15" fmla="*/ 92 h 1078"/>
                  <a:gd name="T16" fmla="*/ 34 w 3072"/>
                  <a:gd name="T17" fmla="*/ 143 h 1078"/>
                  <a:gd name="T18" fmla="*/ 82 w 3072"/>
                  <a:gd name="T19" fmla="*/ 143 h 1078"/>
                  <a:gd name="T20" fmla="*/ 82 w 3072"/>
                  <a:gd name="T21" fmla="*/ 933 h 1078"/>
                  <a:gd name="T22" fmla="*/ 34 w 3072"/>
                  <a:gd name="T23" fmla="*/ 933 h 1078"/>
                  <a:gd name="T24" fmla="*/ 0 w 3072"/>
                  <a:gd name="T25" fmla="*/ 984 h 1078"/>
                  <a:gd name="T26" fmla="*/ 0 w 3072"/>
                  <a:gd name="T27" fmla="*/ 1025 h 1078"/>
                  <a:gd name="T28" fmla="*/ 34 w 3072"/>
                  <a:gd name="T29" fmla="*/ 1077 h 1078"/>
                  <a:gd name="T30" fmla="*/ 3036 w 3072"/>
                  <a:gd name="T31" fmla="*/ 1077 h 1078"/>
                  <a:gd name="T32" fmla="*/ 3071 w 3072"/>
                  <a:gd name="T33" fmla="*/ 1025 h 1078"/>
                  <a:gd name="T34" fmla="*/ 3071 w 3072"/>
                  <a:gd name="T35" fmla="*/ 984 h 1078"/>
                  <a:gd name="T36" fmla="*/ 3036 w 3072"/>
                  <a:gd name="T37" fmla="*/ 933 h 1078"/>
                  <a:gd name="T38" fmla="*/ 2989 w 3072"/>
                  <a:gd name="T39" fmla="*/ 933 h 1078"/>
                  <a:gd name="T40" fmla="*/ 2989 w 3072"/>
                  <a:gd name="T41" fmla="*/ 143 h 1078"/>
                  <a:gd name="T42" fmla="*/ 3036 w 3072"/>
                  <a:gd name="T43" fmla="*/ 143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72" h="1078">
                    <a:moveTo>
                      <a:pt x="3036" y="143"/>
                    </a:moveTo>
                    <a:lnTo>
                      <a:pt x="3036" y="143"/>
                    </a:lnTo>
                    <a:cubicBezTo>
                      <a:pt x="3057" y="143"/>
                      <a:pt x="3071" y="119"/>
                      <a:pt x="3071" y="92"/>
                    </a:cubicBezTo>
                    <a:cubicBezTo>
                      <a:pt x="3071" y="51"/>
                      <a:pt x="3071" y="51"/>
                      <a:pt x="3071" y="51"/>
                    </a:cubicBezTo>
                    <a:cubicBezTo>
                      <a:pt x="3071" y="24"/>
                      <a:pt x="3057" y="0"/>
                      <a:pt x="3036" y="0"/>
                    </a:cubicBezTo>
                    <a:cubicBezTo>
                      <a:pt x="34" y="0"/>
                      <a:pt x="34" y="0"/>
                      <a:pt x="34" y="0"/>
                    </a:cubicBezTo>
                    <a:cubicBezTo>
                      <a:pt x="13" y="0"/>
                      <a:pt x="0" y="24"/>
                      <a:pt x="0" y="51"/>
                    </a:cubicBezTo>
                    <a:cubicBezTo>
                      <a:pt x="0" y="92"/>
                      <a:pt x="0" y="92"/>
                      <a:pt x="0" y="92"/>
                    </a:cubicBezTo>
                    <a:cubicBezTo>
                      <a:pt x="0" y="119"/>
                      <a:pt x="13" y="143"/>
                      <a:pt x="34" y="143"/>
                    </a:cubicBezTo>
                    <a:cubicBezTo>
                      <a:pt x="82" y="143"/>
                      <a:pt x="82" y="143"/>
                      <a:pt x="82" y="143"/>
                    </a:cubicBezTo>
                    <a:cubicBezTo>
                      <a:pt x="82" y="933"/>
                      <a:pt x="82" y="933"/>
                      <a:pt x="82" y="933"/>
                    </a:cubicBezTo>
                    <a:cubicBezTo>
                      <a:pt x="34" y="933"/>
                      <a:pt x="34" y="933"/>
                      <a:pt x="34" y="933"/>
                    </a:cubicBezTo>
                    <a:cubicBezTo>
                      <a:pt x="13" y="933"/>
                      <a:pt x="0" y="957"/>
                      <a:pt x="0" y="984"/>
                    </a:cubicBezTo>
                    <a:cubicBezTo>
                      <a:pt x="0" y="1025"/>
                      <a:pt x="0" y="1025"/>
                      <a:pt x="0" y="1025"/>
                    </a:cubicBezTo>
                    <a:cubicBezTo>
                      <a:pt x="0" y="1053"/>
                      <a:pt x="13" y="1077"/>
                      <a:pt x="34" y="1077"/>
                    </a:cubicBezTo>
                    <a:cubicBezTo>
                      <a:pt x="3036" y="1077"/>
                      <a:pt x="3036" y="1077"/>
                      <a:pt x="3036" y="1077"/>
                    </a:cubicBezTo>
                    <a:cubicBezTo>
                      <a:pt x="3057" y="1077"/>
                      <a:pt x="3071" y="1053"/>
                      <a:pt x="3071" y="1025"/>
                    </a:cubicBezTo>
                    <a:cubicBezTo>
                      <a:pt x="3071" y="984"/>
                      <a:pt x="3071" y="984"/>
                      <a:pt x="3071" y="984"/>
                    </a:cubicBezTo>
                    <a:cubicBezTo>
                      <a:pt x="3071" y="957"/>
                      <a:pt x="3057" y="933"/>
                      <a:pt x="3036" y="933"/>
                    </a:cubicBezTo>
                    <a:cubicBezTo>
                      <a:pt x="2989" y="933"/>
                      <a:pt x="2989" y="933"/>
                      <a:pt x="2989" y="933"/>
                    </a:cubicBezTo>
                    <a:cubicBezTo>
                      <a:pt x="2989" y="143"/>
                      <a:pt x="2989" y="143"/>
                      <a:pt x="2989" y="143"/>
                    </a:cubicBezTo>
                    <a:lnTo>
                      <a:pt x="3036" y="143"/>
                    </a:lnTo>
                  </a:path>
                </a:pathLst>
              </a:custGeom>
              <a:solidFill>
                <a:schemeClr val="accent3"/>
              </a:solidFill>
              <a:ln w="12700">
                <a:miter lim="400000"/>
              </a:ln>
              <a:extLst>
                <a:ext uri="{91240B29-F687-4F45-9708-019B960494DF}">
                  <a14:hiddenLine xmlns:a14="http://schemas.microsoft.com/office/drawing/2010/main" w="9525">
                    <a:solidFill>
                      <a:srgbClr val="808080"/>
                    </a:solidFill>
                    <a:round/>
                  </a14:hiddenLine>
                </a:ext>
              </a:extLst>
            </p:spPr>
            <p:txBody>
              <a:bodyPr lIns="0" tIns="0" rIns="0" bIns="0" anchor="ctr"/>
              <a:lstStyle/>
              <a:p>
                <a:endParaRPr lang="en-US" sz="1570">
                  <a:solidFill>
                    <a:srgbClr val="FFFFFF"/>
                  </a:solidFill>
                  <a:latin typeface="微软雅黑" panose="020B0503020204020204" pitchFamily="34" charset="-122"/>
                  <a:ea typeface="微软雅黑" panose="020B0503020204020204" pitchFamily="34" charset="-122"/>
                </a:endParaRPr>
              </a:p>
            </p:txBody>
          </p:sp>
          <p:sp>
            <p:nvSpPr>
              <p:cNvPr id="40" name="Freeform 205"/>
              <p:cNvSpPr>
                <a:spLocks noChangeArrowheads="1"/>
              </p:cNvSpPr>
              <p:nvPr/>
            </p:nvSpPr>
            <p:spPr bwMode="auto">
              <a:xfrm>
                <a:off x="4798758" y="7614976"/>
                <a:ext cx="952084" cy="425064"/>
              </a:xfrm>
              <a:custGeom>
                <a:avLst/>
                <a:gdLst>
                  <a:gd name="T0" fmla="*/ 1738 w 1739"/>
                  <a:gd name="T1" fmla="*/ 790 h 791"/>
                  <a:gd name="T2" fmla="*/ 0 w 1739"/>
                  <a:gd name="T3" fmla="*/ 790 h 791"/>
                  <a:gd name="T4" fmla="*/ 0 w 1739"/>
                  <a:gd name="T5" fmla="*/ 0 h 791"/>
                  <a:gd name="T6" fmla="*/ 1738 w 1739"/>
                  <a:gd name="T7" fmla="*/ 0 h 791"/>
                  <a:gd name="T8" fmla="*/ 1738 w 1739"/>
                  <a:gd name="T9" fmla="*/ 790 h 791"/>
                </a:gdLst>
                <a:ahLst/>
                <a:cxnLst>
                  <a:cxn ang="0">
                    <a:pos x="T0" y="T1"/>
                  </a:cxn>
                  <a:cxn ang="0">
                    <a:pos x="T2" y="T3"/>
                  </a:cxn>
                  <a:cxn ang="0">
                    <a:pos x="T4" y="T5"/>
                  </a:cxn>
                  <a:cxn ang="0">
                    <a:pos x="T6" y="T7"/>
                  </a:cxn>
                  <a:cxn ang="0">
                    <a:pos x="T8" y="T9"/>
                  </a:cxn>
                </a:cxnLst>
                <a:rect l="0" t="0" r="r" b="b"/>
                <a:pathLst>
                  <a:path w="1739" h="791">
                    <a:moveTo>
                      <a:pt x="1738" y="790"/>
                    </a:moveTo>
                    <a:lnTo>
                      <a:pt x="0" y="790"/>
                    </a:lnTo>
                    <a:lnTo>
                      <a:pt x="0" y="0"/>
                    </a:lnTo>
                    <a:lnTo>
                      <a:pt x="1738" y="0"/>
                    </a:lnTo>
                    <a:lnTo>
                      <a:pt x="1738" y="790"/>
                    </a:lnTo>
                  </a:path>
                </a:pathLst>
              </a:custGeom>
              <a:solidFill>
                <a:schemeClr val="accent3"/>
              </a:solidFill>
              <a:ln w="12700">
                <a:miter lim="400000"/>
              </a:ln>
              <a:extLst>
                <a:ext uri="{91240B29-F687-4F45-9708-019B960494DF}">
                  <a14:hiddenLine xmlns:a14="http://schemas.microsoft.com/office/drawing/2010/main" w="9525">
                    <a:solidFill>
                      <a:srgbClr val="808080"/>
                    </a:solidFill>
                    <a:round/>
                  </a14:hiddenLine>
                </a:ext>
              </a:extLst>
            </p:spPr>
            <p:txBody>
              <a:bodyPr lIns="0" tIns="0" rIns="0" bIns="0" anchor="ctr"/>
              <a:lstStyle/>
              <a:p>
                <a:endParaRPr lang="en-US" sz="1570">
                  <a:solidFill>
                    <a:srgbClr val="FFFFFF"/>
                  </a:solidFill>
                  <a:latin typeface="微软雅黑" panose="020B0503020204020204" pitchFamily="34" charset="-122"/>
                  <a:ea typeface="微软雅黑" panose="020B0503020204020204" pitchFamily="34" charset="-122"/>
                </a:endParaRPr>
              </a:p>
            </p:txBody>
          </p:sp>
        </p:grpSp>
        <p:sp>
          <p:nvSpPr>
            <p:cNvPr id="37" name="Freeform 206"/>
            <p:cNvSpPr>
              <a:spLocks noChangeArrowheads="1"/>
            </p:cNvSpPr>
            <p:nvPr/>
          </p:nvSpPr>
          <p:spPr bwMode="auto">
            <a:xfrm>
              <a:off x="4472330" y="7614976"/>
              <a:ext cx="1604942" cy="0"/>
            </a:xfrm>
            <a:custGeom>
              <a:avLst/>
              <a:gdLst>
                <a:gd name="T0" fmla="*/ 2907 w 2908"/>
                <a:gd name="T1" fmla="*/ 28 h 29"/>
                <a:gd name="T2" fmla="*/ 0 w 2908"/>
                <a:gd name="T3" fmla="*/ 28 h 29"/>
                <a:gd name="T4" fmla="*/ 0 w 2908"/>
                <a:gd name="T5" fmla="*/ 0 h 29"/>
                <a:gd name="T6" fmla="*/ 2907 w 2908"/>
                <a:gd name="T7" fmla="*/ 0 h 29"/>
                <a:gd name="T8" fmla="*/ 2907 w 2908"/>
                <a:gd name="T9" fmla="*/ 28 h 29"/>
              </a:gdLst>
              <a:ahLst/>
              <a:cxnLst>
                <a:cxn ang="0">
                  <a:pos x="T0" y="T1"/>
                </a:cxn>
                <a:cxn ang="0">
                  <a:pos x="T2" y="T3"/>
                </a:cxn>
                <a:cxn ang="0">
                  <a:pos x="T4" y="T5"/>
                </a:cxn>
                <a:cxn ang="0">
                  <a:pos x="T6" y="T7"/>
                </a:cxn>
                <a:cxn ang="0">
                  <a:pos x="T8" y="T9"/>
                </a:cxn>
              </a:cxnLst>
              <a:rect l="0" t="0" r="r" b="b"/>
              <a:pathLst>
                <a:path w="2908" h="29">
                  <a:moveTo>
                    <a:pt x="2907" y="28"/>
                  </a:moveTo>
                  <a:lnTo>
                    <a:pt x="0" y="28"/>
                  </a:lnTo>
                  <a:lnTo>
                    <a:pt x="0" y="0"/>
                  </a:lnTo>
                  <a:lnTo>
                    <a:pt x="2907" y="0"/>
                  </a:lnTo>
                  <a:lnTo>
                    <a:pt x="2907" y="28"/>
                  </a:lnTo>
                </a:path>
              </a:pathLst>
            </a:custGeom>
            <a:solidFill>
              <a:schemeClr val="accent3"/>
            </a:solidFill>
            <a:ln w="12700">
              <a:miter lim="400000"/>
            </a:ln>
            <a:extLst>
              <a:ext uri="{91240B29-F687-4F45-9708-019B960494DF}">
                <a14:hiddenLine xmlns:a14="http://schemas.microsoft.com/office/drawing/2010/main" w="9525">
                  <a:solidFill>
                    <a:srgbClr val="808080"/>
                  </a:solidFill>
                  <a:round/>
                </a14:hiddenLine>
              </a:ext>
            </a:extLst>
          </p:spPr>
          <p:txBody>
            <a:bodyPr lIns="0" tIns="0" rIns="0" bIns="0" anchor="ctr"/>
            <a:lstStyle/>
            <a:p>
              <a:endParaRPr lang="en-US" sz="1570">
                <a:solidFill>
                  <a:srgbClr val="FFFFFF"/>
                </a:solidFill>
                <a:latin typeface="微软雅黑" panose="020B0503020204020204" pitchFamily="34" charset="-122"/>
                <a:ea typeface="微软雅黑" panose="020B0503020204020204" pitchFamily="34" charset="-122"/>
              </a:endParaRPr>
            </a:p>
          </p:txBody>
        </p:sp>
        <p:sp>
          <p:nvSpPr>
            <p:cNvPr id="38" name="Freeform 207"/>
            <p:cNvSpPr>
              <a:spLocks noChangeArrowheads="1"/>
            </p:cNvSpPr>
            <p:nvPr/>
          </p:nvSpPr>
          <p:spPr bwMode="auto">
            <a:xfrm>
              <a:off x="4472330" y="8052397"/>
              <a:ext cx="1604942" cy="0"/>
            </a:xfrm>
            <a:custGeom>
              <a:avLst/>
              <a:gdLst>
                <a:gd name="T0" fmla="*/ 2907 w 2908"/>
                <a:gd name="T1" fmla="*/ 7 h 8"/>
                <a:gd name="T2" fmla="*/ 0 w 2908"/>
                <a:gd name="T3" fmla="*/ 7 h 8"/>
                <a:gd name="T4" fmla="*/ 0 w 2908"/>
                <a:gd name="T5" fmla="*/ 0 h 8"/>
                <a:gd name="T6" fmla="*/ 2907 w 2908"/>
                <a:gd name="T7" fmla="*/ 0 h 8"/>
                <a:gd name="T8" fmla="*/ 2907 w 2908"/>
                <a:gd name="T9" fmla="*/ 7 h 8"/>
              </a:gdLst>
              <a:ahLst/>
              <a:cxnLst>
                <a:cxn ang="0">
                  <a:pos x="T0" y="T1"/>
                </a:cxn>
                <a:cxn ang="0">
                  <a:pos x="T2" y="T3"/>
                </a:cxn>
                <a:cxn ang="0">
                  <a:pos x="T4" y="T5"/>
                </a:cxn>
                <a:cxn ang="0">
                  <a:pos x="T6" y="T7"/>
                </a:cxn>
                <a:cxn ang="0">
                  <a:pos x="T8" y="T9"/>
                </a:cxn>
              </a:cxnLst>
              <a:rect l="0" t="0" r="r" b="b"/>
              <a:pathLst>
                <a:path w="2908" h="8">
                  <a:moveTo>
                    <a:pt x="2907" y="7"/>
                  </a:moveTo>
                  <a:lnTo>
                    <a:pt x="0" y="7"/>
                  </a:lnTo>
                  <a:lnTo>
                    <a:pt x="0" y="0"/>
                  </a:lnTo>
                  <a:lnTo>
                    <a:pt x="2907" y="0"/>
                  </a:lnTo>
                  <a:lnTo>
                    <a:pt x="2907" y="7"/>
                  </a:lnTo>
                </a:path>
              </a:pathLst>
            </a:custGeom>
            <a:solidFill>
              <a:schemeClr val="accent3"/>
            </a:solidFill>
            <a:ln w="12700">
              <a:miter lim="400000"/>
            </a:ln>
            <a:extLst>
              <a:ext uri="{91240B29-F687-4F45-9708-019B960494DF}">
                <a14:hiddenLine xmlns:a14="http://schemas.microsoft.com/office/drawing/2010/main" w="9525">
                  <a:solidFill>
                    <a:srgbClr val="808080"/>
                  </a:solidFill>
                  <a:round/>
                </a14:hiddenLine>
              </a:ext>
            </a:extLst>
          </p:spPr>
          <p:txBody>
            <a:bodyPr lIns="0" tIns="0" rIns="0" bIns="0" anchor="ctr"/>
            <a:lstStyle/>
            <a:p>
              <a:endParaRPr lang="en-US" sz="1570">
                <a:solidFill>
                  <a:srgbClr val="FFFFFF"/>
                </a:solidFill>
                <a:latin typeface="微软雅黑" panose="020B0503020204020204" pitchFamily="34" charset="-122"/>
                <a:ea typeface="微软雅黑" panose="020B0503020204020204" pitchFamily="34" charset="-122"/>
              </a:endParaRPr>
            </a:p>
          </p:txBody>
        </p:sp>
      </p:grpSp>
      <p:grpSp>
        <p:nvGrpSpPr>
          <p:cNvPr id="41" name="Group 88"/>
          <p:cNvGrpSpPr/>
          <p:nvPr/>
        </p:nvGrpSpPr>
        <p:grpSpPr>
          <a:xfrm>
            <a:off x="6299221" y="1984150"/>
            <a:ext cx="1879439" cy="1765393"/>
            <a:chOff x="3396598" y="4580216"/>
            <a:chExt cx="3758878" cy="3538906"/>
          </a:xfrm>
        </p:grpSpPr>
        <p:sp>
          <p:nvSpPr>
            <p:cNvPr id="42" name="Freeform 198"/>
            <p:cNvSpPr>
              <a:spLocks noChangeArrowheads="1"/>
            </p:cNvSpPr>
            <p:nvPr/>
          </p:nvSpPr>
          <p:spPr bwMode="auto">
            <a:xfrm>
              <a:off x="3396598" y="4580216"/>
              <a:ext cx="3758878" cy="2945793"/>
            </a:xfrm>
            <a:custGeom>
              <a:avLst/>
              <a:gdLst>
                <a:gd name="T0" fmla="*/ 6747 w 6765"/>
                <a:gd name="T1" fmla="*/ 647 h 5285"/>
                <a:gd name="T2" fmla="*/ 6747 w 6765"/>
                <a:gd name="T3" fmla="*/ 647 h 5285"/>
                <a:gd name="T4" fmla="*/ 6744 w 6765"/>
                <a:gd name="T5" fmla="*/ 561 h 5285"/>
                <a:gd name="T6" fmla="*/ 5557 w 6765"/>
                <a:gd name="T7" fmla="*/ 561 h 5285"/>
                <a:gd name="T8" fmla="*/ 5578 w 6765"/>
                <a:gd name="T9" fmla="*/ 144 h 5285"/>
                <a:gd name="T10" fmla="*/ 5639 w 6765"/>
                <a:gd name="T11" fmla="*/ 144 h 5285"/>
                <a:gd name="T12" fmla="*/ 5711 w 6765"/>
                <a:gd name="T13" fmla="*/ 72 h 5285"/>
                <a:gd name="T14" fmla="*/ 5639 w 6765"/>
                <a:gd name="T15" fmla="*/ 0 h 5285"/>
                <a:gd name="T16" fmla="*/ 5578 w 6765"/>
                <a:gd name="T17" fmla="*/ 0 h 5285"/>
                <a:gd name="T18" fmla="*/ 3382 w 6765"/>
                <a:gd name="T19" fmla="*/ 0 h 5285"/>
                <a:gd name="T20" fmla="*/ 1187 w 6765"/>
                <a:gd name="T21" fmla="*/ 0 h 5285"/>
                <a:gd name="T22" fmla="*/ 1125 w 6765"/>
                <a:gd name="T23" fmla="*/ 0 h 5285"/>
                <a:gd name="T24" fmla="*/ 1053 w 6765"/>
                <a:gd name="T25" fmla="*/ 72 h 5285"/>
                <a:gd name="T26" fmla="*/ 1125 w 6765"/>
                <a:gd name="T27" fmla="*/ 144 h 5285"/>
                <a:gd name="T28" fmla="*/ 1187 w 6765"/>
                <a:gd name="T29" fmla="*/ 144 h 5285"/>
                <a:gd name="T30" fmla="*/ 1207 w 6765"/>
                <a:gd name="T31" fmla="*/ 561 h 5285"/>
                <a:gd name="T32" fmla="*/ 21 w 6765"/>
                <a:gd name="T33" fmla="*/ 561 h 5285"/>
                <a:gd name="T34" fmla="*/ 17 w 6765"/>
                <a:gd name="T35" fmla="*/ 647 h 5285"/>
                <a:gd name="T36" fmla="*/ 537 w 6765"/>
                <a:gd name="T37" fmla="*/ 1580 h 5285"/>
                <a:gd name="T38" fmla="*/ 906 w 6765"/>
                <a:gd name="T39" fmla="*/ 2264 h 5285"/>
                <a:gd name="T40" fmla="*/ 1655 w 6765"/>
                <a:gd name="T41" fmla="*/ 2264 h 5285"/>
                <a:gd name="T42" fmla="*/ 3037 w 6765"/>
                <a:gd name="T43" fmla="*/ 3345 h 5285"/>
                <a:gd name="T44" fmla="*/ 3037 w 6765"/>
                <a:gd name="T45" fmla="*/ 3837 h 5285"/>
                <a:gd name="T46" fmla="*/ 2979 w 6765"/>
                <a:gd name="T47" fmla="*/ 3837 h 5285"/>
                <a:gd name="T48" fmla="*/ 2979 w 6765"/>
                <a:gd name="T49" fmla="*/ 4313 h 5285"/>
                <a:gd name="T50" fmla="*/ 3037 w 6765"/>
                <a:gd name="T51" fmla="*/ 4313 h 5285"/>
                <a:gd name="T52" fmla="*/ 3037 w 6765"/>
                <a:gd name="T53" fmla="*/ 4613 h 5285"/>
                <a:gd name="T54" fmla="*/ 3016 w 6765"/>
                <a:gd name="T55" fmla="*/ 4613 h 5285"/>
                <a:gd name="T56" fmla="*/ 2845 w 6765"/>
                <a:gd name="T57" fmla="*/ 4784 h 5285"/>
                <a:gd name="T58" fmla="*/ 2845 w 6765"/>
                <a:gd name="T59" fmla="*/ 5113 h 5285"/>
                <a:gd name="T60" fmla="*/ 3016 w 6765"/>
                <a:gd name="T61" fmla="*/ 5284 h 5285"/>
                <a:gd name="T62" fmla="*/ 3037 w 6765"/>
                <a:gd name="T63" fmla="*/ 5284 h 5285"/>
                <a:gd name="T64" fmla="*/ 3727 w 6765"/>
                <a:gd name="T65" fmla="*/ 5284 h 5285"/>
                <a:gd name="T66" fmla="*/ 3748 w 6765"/>
                <a:gd name="T67" fmla="*/ 5284 h 5285"/>
                <a:gd name="T68" fmla="*/ 3919 w 6765"/>
                <a:gd name="T69" fmla="*/ 5113 h 5285"/>
                <a:gd name="T70" fmla="*/ 3919 w 6765"/>
                <a:gd name="T71" fmla="*/ 4784 h 5285"/>
                <a:gd name="T72" fmla="*/ 3748 w 6765"/>
                <a:gd name="T73" fmla="*/ 4613 h 5285"/>
                <a:gd name="T74" fmla="*/ 3727 w 6765"/>
                <a:gd name="T75" fmla="*/ 4613 h 5285"/>
                <a:gd name="T76" fmla="*/ 3727 w 6765"/>
                <a:gd name="T77" fmla="*/ 4313 h 5285"/>
                <a:gd name="T78" fmla="*/ 3786 w 6765"/>
                <a:gd name="T79" fmla="*/ 4313 h 5285"/>
                <a:gd name="T80" fmla="*/ 3786 w 6765"/>
                <a:gd name="T81" fmla="*/ 3837 h 5285"/>
                <a:gd name="T82" fmla="*/ 3727 w 6765"/>
                <a:gd name="T83" fmla="*/ 3837 h 5285"/>
                <a:gd name="T84" fmla="*/ 3727 w 6765"/>
                <a:gd name="T85" fmla="*/ 3345 h 5285"/>
                <a:gd name="T86" fmla="*/ 5109 w 6765"/>
                <a:gd name="T87" fmla="*/ 2264 h 5285"/>
                <a:gd name="T88" fmla="*/ 5858 w 6765"/>
                <a:gd name="T89" fmla="*/ 2264 h 5285"/>
                <a:gd name="T90" fmla="*/ 6227 w 6765"/>
                <a:gd name="T91" fmla="*/ 1580 h 5285"/>
                <a:gd name="T92" fmla="*/ 6747 w 6765"/>
                <a:gd name="T93" fmla="*/ 647 h 5285"/>
                <a:gd name="T94" fmla="*/ 1016 w 6765"/>
                <a:gd name="T95" fmla="*/ 2083 h 5285"/>
                <a:gd name="T96" fmla="*/ 1016 w 6765"/>
                <a:gd name="T97" fmla="*/ 2083 h 5285"/>
                <a:gd name="T98" fmla="*/ 663 w 6765"/>
                <a:gd name="T99" fmla="*/ 1433 h 5285"/>
                <a:gd name="T100" fmla="*/ 629 w 6765"/>
                <a:gd name="T101" fmla="*/ 1423 h 5285"/>
                <a:gd name="T102" fmla="*/ 198 w 6765"/>
                <a:gd name="T103" fmla="*/ 742 h 5285"/>
                <a:gd name="T104" fmla="*/ 1228 w 6765"/>
                <a:gd name="T105" fmla="*/ 742 h 5285"/>
                <a:gd name="T106" fmla="*/ 1566 w 6765"/>
                <a:gd name="T107" fmla="*/ 2083 h 5285"/>
                <a:gd name="T108" fmla="*/ 1016 w 6765"/>
                <a:gd name="T109" fmla="*/ 2083 h 5285"/>
                <a:gd name="T110" fmla="*/ 6135 w 6765"/>
                <a:gd name="T111" fmla="*/ 1423 h 5285"/>
                <a:gd name="T112" fmla="*/ 6135 w 6765"/>
                <a:gd name="T113" fmla="*/ 1423 h 5285"/>
                <a:gd name="T114" fmla="*/ 6101 w 6765"/>
                <a:gd name="T115" fmla="*/ 1433 h 5285"/>
                <a:gd name="T116" fmla="*/ 5749 w 6765"/>
                <a:gd name="T117" fmla="*/ 2083 h 5285"/>
                <a:gd name="T118" fmla="*/ 5198 w 6765"/>
                <a:gd name="T119" fmla="*/ 2083 h 5285"/>
                <a:gd name="T120" fmla="*/ 5537 w 6765"/>
                <a:gd name="T121" fmla="*/ 742 h 5285"/>
                <a:gd name="T122" fmla="*/ 6566 w 6765"/>
                <a:gd name="T123" fmla="*/ 742 h 5285"/>
                <a:gd name="T124" fmla="*/ 6135 w 6765"/>
                <a:gd name="T125" fmla="*/ 1423 h 5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65" h="5285">
                  <a:moveTo>
                    <a:pt x="6747" y="647"/>
                  </a:moveTo>
                  <a:lnTo>
                    <a:pt x="6747" y="647"/>
                  </a:lnTo>
                  <a:cubicBezTo>
                    <a:pt x="6744" y="561"/>
                    <a:pt x="6744" y="561"/>
                    <a:pt x="6744" y="561"/>
                  </a:cubicBezTo>
                  <a:cubicBezTo>
                    <a:pt x="5557" y="561"/>
                    <a:pt x="5557" y="561"/>
                    <a:pt x="5557" y="561"/>
                  </a:cubicBezTo>
                  <a:cubicBezTo>
                    <a:pt x="5571" y="387"/>
                    <a:pt x="5578" y="243"/>
                    <a:pt x="5578" y="144"/>
                  </a:cubicBezTo>
                  <a:cubicBezTo>
                    <a:pt x="5639" y="144"/>
                    <a:pt x="5639" y="144"/>
                    <a:pt x="5639" y="144"/>
                  </a:cubicBezTo>
                  <a:cubicBezTo>
                    <a:pt x="5680" y="144"/>
                    <a:pt x="5711" y="113"/>
                    <a:pt x="5711" y="72"/>
                  </a:cubicBezTo>
                  <a:cubicBezTo>
                    <a:pt x="5711" y="31"/>
                    <a:pt x="5680" y="0"/>
                    <a:pt x="5639" y="0"/>
                  </a:cubicBezTo>
                  <a:cubicBezTo>
                    <a:pt x="5578" y="0"/>
                    <a:pt x="5578" y="0"/>
                    <a:pt x="5578" y="0"/>
                  </a:cubicBezTo>
                  <a:cubicBezTo>
                    <a:pt x="3382" y="0"/>
                    <a:pt x="3382" y="0"/>
                    <a:pt x="3382" y="0"/>
                  </a:cubicBezTo>
                  <a:cubicBezTo>
                    <a:pt x="1187" y="0"/>
                    <a:pt x="1187" y="0"/>
                    <a:pt x="1187" y="0"/>
                  </a:cubicBezTo>
                  <a:cubicBezTo>
                    <a:pt x="1125" y="0"/>
                    <a:pt x="1125" y="0"/>
                    <a:pt x="1125" y="0"/>
                  </a:cubicBezTo>
                  <a:cubicBezTo>
                    <a:pt x="1084" y="0"/>
                    <a:pt x="1053" y="31"/>
                    <a:pt x="1053" y="72"/>
                  </a:cubicBezTo>
                  <a:cubicBezTo>
                    <a:pt x="1053" y="113"/>
                    <a:pt x="1084" y="144"/>
                    <a:pt x="1125" y="144"/>
                  </a:cubicBezTo>
                  <a:cubicBezTo>
                    <a:pt x="1187" y="144"/>
                    <a:pt x="1187" y="144"/>
                    <a:pt x="1187" y="144"/>
                  </a:cubicBezTo>
                  <a:cubicBezTo>
                    <a:pt x="1187" y="243"/>
                    <a:pt x="1194" y="387"/>
                    <a:pt x="1207" y="561"/>
                  </a:cubicBezTo>
                  <a:cubicBezTo>
                    <a:pt x="21" y="561"/>
                    <a:pt x="21" y="561"/>
                    <a:pt x="21" y="561"/>
                  </a:cubicBezTo>
                  <a:cubicBezTo>
                    <a:pt x="17" y="647"/>
                    <a:pt x="17" y="647"/>
                    <a:pt x="17" y="647"/>
                  </a:cubicBezTo>
                  <a:cubicBezTo>
                    <a:pt x="0" y="896"/>
                    <a:pt x="92" y="1402"/>
                    <a:pt x="537" y="1580"/>
                  </a:cubicBezTo>
                  <a:cubicBezTo>
                    <a:pt x="906" y="2264"/>
                    <a:pt x="906" y="2264"/>
                    <a:pt x="906" y="2264"/>
                  </a:cubicBezTo>
                  <a:cubicBezTo>
                    <a:pt x="1655" y="2264"/>
                    <a:pt x="1655" y="2264"/>
                    <a:pt x="1655" y="2264"/>
                  </a:cubicBezTo>
                  <a:cubicBezTo>
                    <a:pt x="1925" y="2791"/>
                    <a:pt x="2356" y="3232"/>
                    <a:pt x="3037" y="3345"/>
                  </a:cubicBezTo>
                  <a:cubicBezTo>
                    <a:pt x="3037" y="3837"/>
                    <a:pt x="3037" y="3837"/>
                    <a:pt x="3037" y="3837"/>
                  </a:cubicBezTo>
                  <a:cubicBezTo>
                    <a:pt x="2979" y="3837"/>
                    <a:pt x="2979" y="3837"/>
                    <a:pt x="2979" y="3837"/>
                  </a:cubicBezTo>
                  <a:cubicBezTo>
                    <a:pt x="2979" y="3837"/>
                    <a:pt x="2814" y="4097"/>
                    <a:pt x="2979" y="4313"/>
                  </a:cubicBezTo>
                  <a:cubicBezTo>
                    <a:pt x="3037" y="4313"/>
                    <a:pt x="3037" y="4313"/>
                    <a:pt x="3037" y="4313"/>
                  </a:cubicBezTo>
                  <a:cubicBezTo>
                    <a:pt x="3037" y="4613"/>
                    <a:pt x="3037" y="4613"/>
                    <a:pt x="3037" y="4613"/>
                  </a:cubicBezTo>
                  <a:cubicBezTo>
                    <a:pt x="3016" y="4613"/>
                    <a:pt x="3016" y="4613"/>
                    <a:pt x="3016" y="4613"/>
                  </a:cubicBezTo>
                  <a:cubicBezTo>
                    <a:pt x="2924" y="4613"/>
                    <a:pt x="2845" y="4689"/>
                    <a:pt x="2845" y="4784"/>
                  </a:cubicBezTo>
                  <a:cubicBezTo>
                    <a:pt x="2845" y="5113"/>
                    <a:pt x="2845" y="5113"/>
                    <a:pt x="2845" y="5113"/>
                  </a:cubicBezTo>
                  <a:cubicBezTo>
                    <a:pt x="2845" y="5208"/>
                    <a:pt x="2924" y="5284"/>
                    <a:pt x="3016" y="5284"/>
                  </a:cubicBezTo>
                  <a:cubicBezTo>
                    <a:pt x="3037" y="5284"/>
                    <a:pt x="3037" y="5284"/>
                    <a:pt x="3037" y="5284"/>
                  </a:cubicBezTo>
                  <a:cubicBezTo>
                    <a:pt x="3727" y="5284"/>
                    <a:pt x="3727" y="5284"/>
                    <a:pt x="3727" y="5284"/>
                  </a:cubicBezTo>
                  <a:cubicBezTo>
                    <a:pt x="3748" y="5284"/>
                    <a:pt x="3748" y="5284"/>
                    <a:pt x="3748" y="5284"/>
                  </a:cubicBezTo>
                  <a:cubicBezTo>
                    <a:pt x="3841" y="5284"/>
                    <a:pt x="3919" y="5208"/>
                    <a:pt x="3919" y="5113"/>
                  </a:cubicBezTo>
                  <a:cubicBezTo>
                    <a:pt x="3919" y="4784"/>
                    <a:pt x="3919" y="4784"/>
                    <a:pt x="3919" y="4784"/>
                  </a:cubicBezTo>
                  <a:cubicBezTo>
                    <a:pt x="3919" y="4689"/>
                    <a:pt x="3841" y="4613"/>
                    <a:pt x="3748" y="4613"/>
                  </a:cubicBezTo>
                  <a:cubicBezTo>
                    <a:pt x="3727" y="4613"/>
                    <a:pt x="3727" y="4613"/>
                    <a:pt x="3727" y="4613"/>
                  </a:cubicBezTo>
                  <a:cubicBezTo>
                    <a:pt x="3727" y="4313"/>
                    <a:pt x="3727" y="4313"/>
                    <a:pt x="3727" y="4313"/>
                  </a:cubicBezTo>
                  <a:cubicBezTo>
                    <a:pt x="3786" y="4313"/>
                    <a:pt x="3786" y="4313"/>
                    <a:pt x="3786" y="4313"/>
                  </a:cubicBezTo>
                  <a:cubicBezTo>
                    <a:pt x="3950" y="4097"/>
                    <a:pt x="3786" y="3837"/>
                    <a:pt x="3786" y="3837"/>
                  </a:cubicBezTo>
                  <a:cubicBezTo>
                    <a:pt x="3727" y="3837"/>
                    <a:pt x="3727" y="3837"/>
                    <a:pt x="3727" y="3837"/>
                  </a:cubicBezTo>
                  <a:cubicBezTo>
                    <a:pt x="3727" y="3345"/>
                    <a:pt x="3727" y="3345"/>
                    <a:pt x="3727" y="3345"/>
                  </a:cubicBezTo>
                  <a:cubicBezTo>
                    <a:pt x="4408" y="3232"/>
                    <a:pt x="4839" y="2791"/>
                    <a:pt x="5109" y="2264"/>
                  </a:cubicBezTo>
                  <a:cubicBezTo>
                    <a:pt x="5858" y="2264"/>
                    <a:pt x="5858" y="2264"/>
                    <a:pt x="5858" y="2264"/>
                  </a:cubicBezTo>
                  <a:cubicBezTo>
                    <a:pt x="6227" y="1580"/>
                    <a:pt x="6227" y="1580"/>
                    <a:pt x="6227" y="1580"/>
                  </a:cubicBezTo>
                  <a:cubicBezTo>
                    <a:pt x="6672" y="1402"/>
                    <a:pt x="6764" y="896"/>
                    <a:pt x="6747" y="647"/>
                  </a:cubicBezTo>
                  <a:close/>
                  <a:moveTo>
                    <a:pt x="1016" y="2083"/>
                  </a:moveTo>
                  <a:lnTo>
                    <a:pt x="1016" y="2083"/>
                  </a:lnTo>
                  <a:cubicBezTo>
                    <a:pt x="663" y="1433"/>
                    <a:pt x="663" y="1433"/>
                    <a:pt x="663" y="1433"/>
                  </a:cubicBezTo>
                  <a:cubicBezTo>
                    <a:pt x="629" y="1423"/>
                    <a:pt x="629" y="1423"/>
                    <a:pt x="629" y="1423"/>
                  </a:cubicBezTo>
                  <a:cubicBezTo>
                    <a:pt x="270" y="1297"/>
                    <a:pt x="205" y="913"/>
                    <a:pt x="198" y="742"/>
                  </a:cubicBezTo>
                  <a:cubicBezTo>
                    <a:pt x="1228" y="742"/>
                    <a:pt x="1228" y="742"/>
                    <a:pt x="1228" y="742"/>
                  </a:cubicBezTo>
                  <a:cubicBezTo>
                    <a:pt x="1272" y="1136"/>
                    <a:pt x="1368" y="1631"/>
                    <a:pt x="1566" y="2083"/>
                  </a:cubicBezTo>
                  <a:lnTo>
                    <a:pt x="1016" y="2083"/>
                  </a:lnTo>
                  <a:close/>
                  <a:moveTo>
                    <a:pt x="6135" y="1423"/>
                  </a:moveTo>
                  <a:lnTo>
                    <a:pt x="6135" y="1423"/>
                  </a:lnTo>
                  <a:cubicBezTo>
                    <a:pt x="6101" y="1433"/>
                    <a:pt x="6101" y="1433"/>
                    <a:pt x="6101" y="1433"/>
                  </a:cubicBezTo>
                  <a:cubicBezTo>
                    <a:pt x="5749" y="2083"/>
                    <a:pt x="5749" y="2083"/>
                    <a:pt x="5749" y="2083"/>
                  </a:cubicBezTo>
                  <a:cubicBezTo>
                    <a:pt x="5198" y="2083"/>
                    <a:pt x="5198" y="2083"/>
                    <a:pt x="5198" y="2083"/>
                  </a:cubicBezTo>
                  <a:cubicBezTo>
                    <a:pt x="5396" y="1631"/>
                    <a:pt x="5492" y="1136"/>
                    <a:pt x="5537" y="742"/>
                  </a:cubicBezTo>
                  <a:cubicBezTo>
                    <a:pt x="6566" y="742"/>
                    <a:pt x="6566" y="742"/>
                    <a:pt x="6566" y="742"/>
                  </a:cubicBezTo>
                  <a:cubicBezTo>
                    <a:pt x="6559" y="913"/>
                    <a:pt x="6498" y="1297"/>
                    <a:pt x="6135" y="1423"/>
                  </a:cubicBezTo>
                  <a:close/>
                </a:path>
              </a:pathLst>
            </a:custGeom>
            <a:solidFill>
              <a:schemeClr val="accent4"/>
            </a:solidFill>
            <a:ln w="12700">
              <a:miter lim="400000"/>
            </a:ln>
            <a:extLst>
              <a:ext uri="{91240B29-F687-4F45-9708-019B960494DF}">
                <a14:hiddenLine xmlns:a14="http://schemas.microsoft.com/office/drawing/2010/main" w="9525">
                  <a:solidFill>
                    <a:srgbClr val="808080"/>
                  </a:solidFill>
                  <a:round/>
                </a14:hiddenLine>
              </a:ext>
            </a:extLst>
          </p:spPr>
          <p:txBody>
            <a:bodyPr lIns="0" tIns="0" rIns="0" bIns="0" anchor="ctr"/>
            <a:lstStyle/>
            <a:p>
              <a:endParaRPr lang="en-US" sz="1570">
                <a:solidFill>
                  <a:srgbClr val="FFFFFF"/>
                </a:solidFill>
                <a:latin typeface="微软雅黑" panose="020B0503020204020204" pitchFamily="34" charset="-122"/>
                <a:ea typeface="微软雅黑" panose="020B0503020204020204" pitchFamily="34" charset="-122"/>
              </a:endParaRPr>
            </a:p>
          </p:txBody>
        </p:sp>
        <p:grpSp>
          <p:nvGrpSpPr>
            <p:cNvPr id="43" name="Group 90"/>
            <p:cNvGrpSpPr/>
            <p:nvPr/>
          </p:nvGrpSpPr>
          <p:grpSpPr>
            <a:xfrm>
              <a:off x="4427817" y="7533423"/>
              <a:ext cx="1698914" cy="585699"/>
              <a:chOff x="4427817" y="7533423"/>
              <a:chExt cx="1698914" cy="585699"/>
            </a:xfrm>
          </p:grpSpPr>
          <p:sp>
            <p:nvSpPr>
              <p:cNvPr id="46" name="Freeform 204"/>
              <p:cNvSpPr>
                <a:spLocks noChangeArrowheads="1"/>
              </p:cNvSpPr>
              <p:nvPr/>
            </p:nvSpPr>
            <p:spPr bwMode="auto">
              <a:xfrm>
                <a:off x="4427817" y="7533423"/>
                <a:ext cx="1698914" cy="585699"/>
              </a:xfrm>
              <a:custGeom>
                <a:avLst/>
                <a:gdLst>
                  <a:gd name="T0" fmla="*/ 3036 w 3072"/>
                  <a:gd name="T1" fmla="*/ 143 h 1078"/>
                  <a:gd name="T2" fmla="*/ 3036 w 3072"/>
                  <a:gd name="T3" fmla="*/ 143 h 1078"/>
                  <a:gd name="T4" fmla="*/ 3071 w 3072"/>
                  <a:gd name="T5" fmla="*/ 92 h 1078"/>
                  <a:gd name="T6" fmla="*/ 3071 w 3072"/>
                  <a:gd name="T7" fmla="*/ 51 h 1078"/>
                  <a:gd name="T8" fmla="*/ 3036 w 3072"/>
                  <a:gd name="T9" fmla="*/ 0 h 1078"/>
                  <a:gd name="T10" fmla="*/ 34 w 3072"/>
                  <a:gd name="T11" fmla="*/ 0 h 1078"/>
                  <a:gd name="T12" fmla="*/ 0 w 3072"/>
                  <a:gd name="T13" fmla="*/ 51 h 1078"/>
                  <a:gd name="T14" fmla="*/ 0 w 3072"/>
                  <a:gd name="T15" fmla="*/ 92 h 1078"/>
                  <a:gd name="T16" fmla="*/ 34 w 3072"/>
                  <a:gd name="T17" fmla="*/ 143 h 1078"/>
                  <a:gd name="T18" fmla="*/ 82 w 3072"/>
                  <a:gd name="T19" fmla="*/ 143 h 1078"/>
                  <a:gd name="T20" fmla="*/ 82 w 3072"/>
                  <a:gd name="T21" fmla="*/ 933 h 1078"/>
                  <a:gd name="T22" fmla="*/ 34 w 3072"/>
                  <a:gd name="T23" fmla="*/ 933 h 1078"/>
                  <a:gd name="T24" fmla="*/ 0 w 3072"/>
                  <a:gd name="T25" fmla="*/ 984 h 1078"/>
                  <a:gd name="T26" fmla="*/ 0 w 3072"/>
                  <a:gd name="T27" fmla="*/ 1025 h 1078"/>
                  <a:gd name="T28" fmla="*/ 34 w 3072"/>
                  <a:gd name="T29" fmla="*/ 1077 h 1078"/>
                  <a:gd name="T30" fmla="*/ 3036 w 3072"/>
                  <a:gd name="T31" fmla="*/ 1077 h 1078"/>
                  <a:gd name="T32" fmla="*/ 3071 w 3072"/>
                  <a:gd name="T33" fmla="*/ 1025 h 1078"/>
                  <a:gd name="T34" fmla="*/ 3071 w 3072"/>
                  <a:gd name="T35" fmla="*/ 984 h 1078"/>
                  <a:gd name="T36" fmla="*/ 3036 w 3072"/>
                  <a:gd name="T37" fmla="*/ 933 h 1078"/>
                  <a:gd name="T38" fmla="*/ 2989 w 3072"/>
                  <a:gd name="T39" fmla="*/ 933 h 1078"/>
                  <a:gd name="T40" fmla="*/ 2989 w 3072"/>
                  <a:gd name="T41" fmla="*/ 143 h 1078"/>
                  <a:gd name="T42" fmla="*/ 3036 w 3072"/>
                  <a:gd name="T43" fmla="*/ 143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72" h="1078">
                    <a:moveTo>
                      <a:pt x="3036" y="143"/>
                    </a:moveTo>
                    <a:lnTo>
                      <a:pt x="3036" y="143"/>
                    </a:lnTo>
                    <a:cubicBezTo>
                      <a:pt x="3057" y="143"/>
                      <a:pt x="3071" y="119"/>
                      <a:pt x="3071" y="92"/>
                    </a:cubicBezTo>
                    <a:cubicBezTo>
                      <a:pt x="3071" y="51"/>
                      <a:pt x="3071" y="51"/>
                      <a:pt x="3071" y="51"/>
                    </a:cubicBezTo>
                    <a:cubicBezTo>
                      <a:pt x="3071" y="24"/>
                      <a:pt x="3057" y="0"/>
                      <a:pt x="3036" y="0"/>
                    </a:cubicBezTo>
                    <a:cubicBezTo>
                      <a:pt x="34" y="0"/>
                      <a:pt x="34" y="0"/>
                      <a:pt x="34" y="0"/>
                    </a:cubicBezTo>
                    <a:cubicBezTo>
                      <a:pt x="13" y="0"/>
                      <a:pt x="0" y="24"/>
                      <a:pt x="0" y="51"/>
                    </a:cubicBezTo>
                    <a:cubicBezTo>
                      <a:pt x="0" y="92"/>
                      <a:pt x="0" y="92"/>
                      <a:pt x="0" y="92"/>
                    </a:cubicBezTo>
                    <a:cubicBezTo>
                      <a:pt x="0" y="119"/>
                      <a:pt x="13" y="143"/>
                      <a:pt x="34" y="143"/>
                    </a:cubicBezTo>
                    <a:cubicBezTo>
                      <a:pt x="82" y="143"/>
                      <a:pt x="82" y="143"/>
                      <a:pt x="82" y="143"/>
                    </a:cubicBezTo>
                    <a:cubicBezTo>
                      <a:pt x="82" y="933"/>
                      <a:pt x="82" y="933"/>
                      <a:pt x="82" y="933"/>
                    </a:cubicBezTo>
                    <a:cubicBezTo>
                      <a:pt x="34" y="933"/>
                      <a:pt x="34" y="933"/>
                      <a:pt x="34" y="933"/>
                    </a:cubicBezTo>
                    <a:cubicBezTo>
                      <a:pt x="13" y="933"/>
                      <a:pt x="0" y="957"/>
                      <a:pt x="0" y="984"/>
                    </a:cubicBezTo>
                    <a:cubicBezTo>
                      <a:pt x="0" y="1025"/>
                      <a:pt x="0" y="1025"/>
                      <a:pt x="0" y="1025"/>
                    </a:cubicBezTo>
                    <a:cubicBezTo>
                      <a:pt x="0" y="1053"/>
                      <a:pt x="13" y="1077"/>
                      <a:pt x="34" y="1077"/>
                    </a:cubicBezTo>
                    <a:cubicBezTo>
                      <a:pt x="3036" y="1077"/>
                      <a:pt x="3036" y="1077"/>
                      <a:pt x="3036" y="1077"/>
                    </a:cubicBezTo>
                    <a:cubicBezTo>
                      <a:pt x="3057" y="1077"/>
                      <a:pt x="3071" y="1053"/>
                      <a:pt x="3071" y="1025"/>
                    </a:cubicBezTo>
                    <a:cubicBezTo>
                      <a:pt x="3071" y="984"/>
                      <a:pt x="3071" y="984"/>
                      <a:pt x="3071" y="984"/>
                    </a:cubicBezTo>
                    <a:cubicBezTo>
                      <a:pt x="3071" y="957"/>
                      <a:pt x="3057" y="933"/>
                      <a:pt x="3036" y="933"/>
                    </a:cubicBezTo>
                    <a:cubicBezTo>
                      <a:pt x="2989" y="933"/>
                      <a:pt x="2989" y="933"/>
                      <a:pt x="2989" y="933"/>
                    </a:cubicBezTo>
                    <a:cubicBezTo>
                      <a:pt x="2989" y="143"/>
                      <a:pt x="2989" y="143"/>
                      <a:pt x="2989" y="143"/>
                    </a:cubicBezTo>
                    <a:lnTo>
                      <a:pt x="3036" y="143"/>
                    </a:lnTo>
                  </a:path>
                </a:pathLst>
              </a:custGeom>
              <a:solidFill>
                <a:schemeClr val="accent4"/>
              </a:solidFill>
              <a:ln w="12700">
                <a:miter lim="400000"/>
              </a:ln>
              <a:extLst>
                <a:ext uri="{91240B29-F687-4F45-9708-019B960494DF}">
                  <a14:hiddenLine xmlns:a14="http://schemas.microsoft.com/office/drawing/2010/main" w="9525">
                    <a:solidFill>
                      <a:srgbClr val="808080"/>
                    </a:solidFill>
                    <a:round/>
                  </a14:hiddenLine>
                </a:ext>
              </a:extLst>
            </p:spPr>
            <p:txBody>
              <a:bodyPr lIns="0" tIns="0" rIns="0" bIns="0" anchor="ctr"/>
              <a:lstStyle/>
              <a:p>
                <a:endParaRPr lang="en-US" sz="1570">
                  <a:solidFill>
                    <a:srgbClr val="FFFFFF"/>
                  </a:solidFill>
                  <a:latin typeface="微软雅黑" panose="020B0503020204020204" pitchFamily="34" charset="-122"/>
                  <a:ea typeface="微软雅黑" panose="020B0503020204020204" pitchFamily="34" charset="-122"/>
                </a:endParaRPr>
              </a:p>
            </p:txBody>
          </p:sp>
          <p:sp>
            <p:nvSpPr>
              <p:cNvPr id="47" name="Freeform 205"/>
              <p:cNvSpPr>
                <a:spLocks noChangeArrowheads="1"/>
              </p:cNvSpPr>
              <p:nvPr/>
            </p:nvSpPr>
            <p:spPr bwMode="auto">
              <a:xfrm>
                <a:off x="4798758" y="7614976"/>
                <a:ext cx="952084" cy="425064"/>
              </a:xfrm>
              <a:custGeom>
                <a:avLst/>
                <a:gdLst>
                  <a:gd name="T0" fmla="*/ 1738 w 1739"/>
                  <a:gd name="T1" fmla="*/ 790 h 791"/>
                  <a:gd name="T2" fmla="*/ 0 w 1739"/>
                  <a:gd name="T3" fmla="*/ 790 h 791"/>
                  <a:gd name="T4" fmla="*/ 0 w 1739"/>
                  <a:gd name="T5" fmla="*/ 0 h 791"/>
                  <a:gd name="T6" fmla="*/ 1738 w 1739"/>
                  <a:gd name="T7" fmla="*/ 0 h 791"/>
                  <a:gd name="T8" fmla="*/ 1738 w 1739"/>
                  <a:gd name="T9" fmla="*/ 790 h 791"/>
                </a:gdLst>
                <a:ahLst/>
                <a:cxnLst>
                  <a:cxn ang="0">
                    <a:pos x="T0" y="T1"/>
                  </a:cxn>
                  <a:cxn ang="0">
                    <a:pos x="T2" y="T3"/>
                  </a:cxn>
                  <a:cxn ang="0">
                    <a:pos x="T4" y="T5"/>
                  </a:cxn>
                  <a:cxn ang="0">
                    <a:pos x="T6" y="T7"/>
                  </a:cxn>
                  <a:cxn ang="0">
                    <a:pos x="T8" y="T9"/>
                  </a:cxn>
                </a:cxnLst>
                <a:rect l="0" t="0" r="r" b="b"/>
                <a:pathLst>
                  <a:path w="1739" h="791">
                    <a:moveTo>
                      <a:pt x="1738" y="790"/>
                    </a:moveTo>
                    <a:lnTo>
                      <a:pt x="0" y="790"/>
                    </a:lnTo>
                    <a:lnTo>
                      <a:pt x="0" y="0"/>
                    </a:lnTo>
                    <a:lnTo>
                      <a:pt x="1738" y="0"/>
                    </a:lnTo>
                    <a:lnTo>
                      <a:pt x="1738" y="790"/>
                    </a:lnTo>
                  </a:path>
                </a:pathLst>
              </a:custGeom>
              <a:solidFill>
                <a:schemeClr val="accent4"/>
              </a:solidFill>
              <a:ln w="12700">
                <a:miter lim="400000"/>
              </a:ln>
              <a:extLst>
                <a:ext uri="{91240B29-F687-4F45-9708-019B960494DF}">
                  <a14:hiddenLine xmlns:a14="http://schemas.microsoft.com/office/drawing/2010/main" w="9525">
                    <a:solidFill>
                      <a:srgbClr val="808080"/>
                    </a:solidFill>
                    <a:round/>
                  </a14:hiddenLine>
                </a:ext>
              </a:extLst>
            </p:spPr>
            <p:txBody>
              <a:bodyPr lIns="0" tIns="0" rIns="0" bIns="0" anchor="ctr"/>
              <a:lstStyle/>
              <a:p>
                <a:endParaRPr lang="en-US" sz="1570">
                  <a:solidFill>
                    <a:srgbClr val="FFFFFF"/>
                  </a:solidFill>
                  <a:latin typeface="微软雅黑" panose="020B0503020204020204" pitchFamily="34" charset="-122"/>
                  <a:ea typeface="微软雅黑" panose="020B0503020204020204" pitchFamily="34" charset="-122"/>
                </a:endParaRPr>
              </a:p>
            </p:txBody>
          </p:sp>
        </p:grpSp>
        <p:sp>
          <p:nvSpPr>
            <p:cNvPr id="44" name="Freeform 206"/>
            <p:cNvSpPr>
              <a:spLocks noChangeArrowheads="1"/>
            </p:cNvSpPr>
            <p:nvPr/>
          </p:nvSpPr>
          <p:spPr bwMode="auto">
            <a:xfrm>
              <a:off x="4472330" y="7614976"/>
              <a:ext cx="1604942" cy="0"/>
            </a:xfrm>
            <a:custGeom>
              <a:avLst/>
              <a:gdLst>
                <a:gd name="T0" fmla="*/ 2907 w 2908"/>
                <a:gd name="T1" fmla="*/ 28 h 29"/>
                <a:gd name="T2" fmla="*/ 0 w 2908"/>
                <a:gd name="T3" fmla="*/ 28 h 29"/>
                <a:gd name="T4" fmla="*/ 0 w 2908"/>
                <a:gd name="T5" fmla="*/ 0 h 29"/>
                <a:gd name="T6" fmla="*/ 2907 w 2908"/>
                <a:gd name="T7" fmla="*/ 0 h 29"/>
                <a:gd name="T8" fmla="*/ 2907 w 2908"/>
                <a:gd name="T9" fmla="*/ 28 h 29"/>
              </a:gdLst>
              <a:ahLst/>
              <a:cxnLst>
                <a:cxn ang="0">
                  <a:pos x="T0" y="T1"/>
                </a:cxn>
                <a:cxn ang="0">
                  <a:pos x="T2" y="T3"/>
                </a:cxn>
                <a:cxn ang="0">
                  <a:pos x="T4" y="T5"/>
                </a:cxn>
                <a:cxn ang="0">
                  <a:pos x="T6" y="T7"/>
                </a:cxn>
                <a:cxn ang="0">
                  <a:pos x="T8" y="T9"/>
                </a:cxn>
              </a:cxnLst>
              <a:rect l="0" t="0" r="r" b="b"/>
              <a:pathLst>
                <a:path w="2908" h="29">
                  <a:moveTo>
                    <a:pt x="2907" y="28"/>
                  </a:moveTo>
                  <a:lnTo>
                    <a:pt x="0" y="28"/>
                  </a:lnTo>
                  <a:lnTo>
                    <a:pt x="0" y="0"/>
                  </a:lnTo>
                  <a:lnTo>
                    <a:pt x="2907" y="0"/>
                  </a:lnTo>
                  <a:lnTo>
                    <a:pt x="2907" y="28"/>
                  </a:lnTo>
                </a:path>
              </a:pathLst>
            </a:custGeom>
            <a:solidFill>
              <a:schemeClr val="accent4"/>
            </a:solidFill>
            <a:ln w="12700">
              <a:miter lim="400000"/>
            </a:ln>
            <a:extLst>
              <a:ext uri="{91240B29-F687-4F45-9708-019B960494DF}">
                <a14:hiddenLine xmlns:a14="http://schemas.microsoft.com/office/drawing/2010/main" w="9525">
                  <a:solidFill>
                    <a:srgbClr val="808080"/>
                  </a:solidFill>
                  <a:round/>
                </a14:hiddenLine>
              </a:ext>
            </a:extLst>
          </p:spPr>
          <p:txBody>
            <a:bodyPr lIns="0" tIns="0" rIns="0" bIns="0" anchor="ctr"/>
            <a:lstStyle/>
            <a:p>
              <a:endParaRPr lang="en-US" sz="1570">
                <a:solidFill>
                  <a:srgbClr val="FFFFFF"/>
                </a:solidFill>
                <a:latin typeface="微软雅黑" panose="020B0503020204020204" pitchFamily="34" charset="-122"/>
                <a:ea typeface="微软雅黑" panose="020B0503020204020204" pitchFamily="34" charset="-122"/>
              </a:endParaRPr>
            </a:p>
          </p:txBody>
        </p:sp>
        <p:sp>
          <p:nvSpPr>
            <p:cNvPr id="45" name="Freeform 207"/>
            <p:cNvSpPr>
              <a:spLocks noChangeArrowheads="1"/>
            </p:cNvSpPr>
            <p:nvPr/>
          </p:nvSpPr>
          <p:spPr bwMode="auto">
            <a:xfrm>
              <a:off x="4472330" y="8052397"/>
              <a:ext cx="1604942" cy="0"/>
            </a:xfrm>
            <a:custGeom>
              <a:avLst/>
              <a:gdLst>
                <a:gd name="T0" fmla="*/ 2907 w 2908"/>
                <a:gd name="T1" fmla="*/ 7 h 8"/>
                <a:gd name="T2" fmla="*/ 0 w 2908"/>
                <a:gd name="T3" fmla="*/ 7 h 8"/>
                <a:gd name="T4" fmla="*/ 0 w 2908"/>
                <a:gd name="T5" fmla="*/ 0 h 8"/>
                <a:gd name="T6" fmla="*/ 2907 w 2908"/>
                <a:gd name="T7" fmla="*/ 0 h 8"/>
                <a:gd name="T8" fmla="*/ 2907 w 2908"/>
                <a:gd name="T9" fmla="*/ 7 h 8"/>
              </a:gdLst>
              <a:ahLst/>
              <a:cxnLst>
                <a:cxn ang="0">
                  <a:pos x="T0" y="T1"/>
                </a:cxn>
                <a:cxn ang="0">
                  <a:pos x="T2" y="T3"/>
                </a:cxn>
                <a:cxn ang="0">
                  <a:pos x="T4" y="T5"/>
                </a:cxn>
                <a:cxn ang="0">
                  <a:pos x="T6" y="T7"/>
                </a:cxn>
                <a:cxn ang="0">
                  <a:pos x="T8" y="T9"/>
                </a:cxn>
              </a:cxnLst>
              <a:rect l="0" t="0" r="r" b="b"/>
              <a:pathLst>
                <a:path w="2908" h="8">
                  <a:moveTo>
                    <a:pt x="2907" y="7"/>
                  </a:moveTo>
                  <a:lnTo>
                    <a:pt x="0" y="7"/>
                  </a:lnTo>
                  <a:lnTo>
                    <a:pt x="0" y="0"/>
                  </a:lnTo>
                  <a:lnTo>
                    <a:pt x="2907" y="0"/>
                  </a:lnTo>
                  <a:lnTo>
                    <a:pt x="2907" y="7"/>
                  </a:lnTo>
                </a:path>
              </a:pathLst>
            </a:custGeom>
            <a:solidFill>
              <a:schemeClr val="accent4"/>
            </a:solidFill>
            <a:ln w="12700">
              <a:miter lim="400000"/>
            </a:ln>
            <a:extLst>
              <a:ext uri="{91240B29-F687-4F45-9708-019B960494DF}">
                <a14:hiddenLine xmlns:a14="http://schemas.microsoft.com/office/drawing/2010/main" w="9525">
                  <a:solidFill>
                    <a:srgbClr val="808080"/>
                  </a:solidFill>
                  <a:round/>
                </a14:hiddenLine>
              </a:ext>
            </a:extLst>
          </p:spPr>
          <p:txBody>
            <a:bodyPr lIns="0" tIns="0" rIns="0" bIns="0" anchor="ctr"/>
            <a:lstStyle/>
            <a:p>
              <a:endParaRPr lang="en-US" sz="1570">
                <a:solidFill>
                  <a:srgbClr val="FFFFFF"/>
                </a:solidFill>
                <a:latin typeface="微软雅黑" panose="020B0503020204020204" pitchFamily="34" charset="-122"/>
                <a:ea typeface="微软雅黑" panose="020B0503020204020204" pitchFamily="34" charset="-122"/>
              </a:endParaRPr>
            </a:p>
          </p:txBody>
        </p:sp>
      </p:grpSp>
      <p:grpSp>
        <p:nvGrpSpPr>
          <p:cNvPr id="48" name="Group 95"/>
          <p:cNvGrpSpPr/>
          <p:nvPr/>
        </p:nvGrpSpPr>
        <p:grpSpPr>
          <a:xfrm>
            <a:off x="8549551" y="1984150"/>
            <a:ext cx="1879439" cy="1765393"/>
            <a:chOff x="3396598" y="4580216"/>
            <a:chExt cx="3758878" cy="3538906"/>
          </a:xfrm>
        </p:grpSpPr>
        <p:sp>
          <p:nvSpPr>
            <p:cNvPr id="49" name="Freeform 198"/>
            <p:cNvSpPr>
              <a:spLocks noChangeArrowheads="1"/>
            </p:cNvSpPr>
            <p:nvPr/>
          </p:nvSpPr>
          <p:spPr bwMode="auto">
            <a:xfrm>
              <a:off x="3396598" y="4580216"/>
              <a:ext cx="3758878" cy="2945793"/>
            </a:xfrm>
            <a:custGeom>
              <a:avLst/>
              <a:gdLst>
                <a:gd name="T0" fmla="*/ 6747 w 6765"/>
                <a:gd name="T1" fmla="*/ 647 h 5285"/>
                <a:gd name="T2" fmla="*/ 6747 w 6765"/>
                <a:gd name="T3" fmla="*/ 647 h 5285"/>
                <a:gd name="T4" fmla="*/ 6744 w 6765"/>
                <a:gd name="T5" fmla="*/ 561 h 5285"/>
                <a:gd name="T6" fmla="*/ 5557 w 6765"/>
                <a:gd name="T7" fmla="*/ 561 h 5285"/>
                <a:gd name="T8" fmla="*/ 5578 w 6765"/>
                <a:gd name="T9" fmla="*/ 144 h 5285"/>
                <a:gd name="T10" fmla="*/ 5639 w 6765"/>
                <a:gd name="T11" fmla="*/ 144 h 5285"/>
                <a:gd name="T12" fmla="*/ 5711 w 6765"/>
                <a:gd name="T13" fmla="*/ 72 h 5285"/>
                <a:gd name="T14" fmla="*/ 5639 w 6765"/>
                <a:gd name="T15" fmla="*/ 0 h 5285"/>
                <a:gd name="T16" fmla="*/ 5578 w 6765"/>
                <a:gd name="T17" fmla="*/ 0 h 5285"/>
                <a:gd name="T18" fmla="*/ 3382 w 6765"/>
                <a:gd name="T19" fmla="*/ 0 h 5285"/>
                <a:gd name="T20" fmla="*/ 1187 w 6765"/>
                <a:gd name="T21" fmla="*/ 0 h 5285"/>
                <a:gd name="T22" fmla="*/ 1125 w 6765"/>
                <a:gd name="T23" fmla="*/ 0 h 5285"/>
                <a:gd name="T24" fmla="*/ 1053 w 6765"/>
                <a:gd name="T25" fmla="*/ 72 h 5285"/>
                <a:gd name="T26" fmla="*/ 1125 w 6765"/>
                <a:gd name="T27" fmla="*/ 144 h 5285"/>
                <a:gd name="T28" fmla="*/ 1187 w 6765"/>
                <a:gd name="T29" fmla="*/ 144 h 5285"/>
                <a:gd name="T30" fmla="*/ 1207 w 6765"/>
                <a:gd name="T31" fmla="*/ 561 h 5285"/>
                <a:gd name="T32" fmla="*/ 21 w 6765"/>
                <a:gd name="T33" fmla="*/ 561 h 5285"/>
                <a:gd name="T34" fmla="*/ 17 w 6765"/>
                <a:gd name="T35" fmla="*/ 647 h 5285"/>
                <a:gd name="T36" fmla="*/ 537 w 6765"/>
                <a:gd name="T37" fmla="*/ 1580 h 5285"/>
                <a:gd name="T38" fmla="*/ 906 w 6765"/>
                <a:gd name="T39" fmla="*/ 2264 h 5285"/>
                <a:gd name="T40" fmla="*/ 1655 w 6765"/>
                <a:gd name="T41" fmla="*/ 2264 h 5285"/>
                <a:gd name="T42" fmla="*/ 3037 w 6765"/>
                <a:gd name="T43" fmla="*/ 3345 h 5285"/>
                <a:gd name="T44" fmla="*/ 3037 w 6765"/>
                <a:gd name="T45" fmla="*/ 3837 h 5285"/>
                <a:gd name="T46" fmla="*/ 2979 w 6765"/>
                <a:gd name="T47" fmla="*/ 3837 h 5285"/>
                <a:gd name="T48" fmla="*/ 2979 w 6765"/>
                <a:gd name="T49" fmla="*/ 4313 h 5285"/>
                <a:gd name="T50" fmla="*/ 3037 w 6765"/>
                <a:gd name="T51" fmla="*/ 4313 h 5285"/>
                <a:gd name="T52" fmla="*/ 3037 w 6765"/>
                <a:gd name="T53" fmla="*/ 4613 h 5285"/>
                <a:gd name="T54" fmla="*/ 3016 w 6765"/>
                <a:gd name="T55" fmla="*/ 4613 h 5285"/>
                <a:gd name="T56" fmla="*/ 2845 w 6765"/>
                <a:gd name="T57" fmla="*/ 4784 h 5285"/>
                <a:gd name="T58" fmla="*/ 2845 w 6765"/>
                <a:gd name="T59" fmla="*/ 5113 h 5285"/>
                <a:gd name="T60" fmla="*/ 3016 w 6765"/>
                <a:gd name="T61" fmla="*/ 5284 h 5285"/>
                <a:gd name="T62" fmla="*/ 3037 w 6765"/>
                <a:gd name="T63" fmla="*/ 5284 h 5285"/>
                <a:gd name="T64" fmla="*/ 3727 w 6765"/>
                <a:gd name="T65" fmla="*/ 5284 h 5285"/>
                <a:gd name="T66" fmla="*/ 3748 w 6765"/>
                <a:gd name="T67" fmla="*/ 5284 h 5285"/>
                <a:gd name="T68" fmla="*/ 3919 w 6765"/>
                <a:gd name="T69" fmla="*/ 5113 h 5285"/>
                <a:gd name="T70" fmla="*/ 3919 w 6765"/>
                <a:gd name="T71" fmla="*/ 4784 h 5285"/>
                <a:gd name="T72" fmla="*/ 3748 w 6765"/>
                <a:gd name="T73" fmla="*/ 4613 h 5285"/>
                <a:gd name="T74" fmla="*/ 3727 w 6765"/>
                <a:gd name="T75" fmla="*/ 4613 h 5285"/>
                <a:gd name="T76" fmla="*/ 3727 w 6765"/>
                <a:gd name="T77" fmla="*/ 4313 h 5285"/>
                <a:gd name="T78" fmla="*/ 3786 w 6765"/>
                <a:gd name="T79" fmla="*/ 4313 h 5285"/>
                <a:gd name="T80" fmla="*/ 3786 w 6765"/>
                <a:gd name="T81" fmla="*/ 3837 h 5285"/>
                <a:gd name="T82" fmla="*/ 3727 w 6765"/>
                <a:gd name="T83" fmla="*/ 3837 h 5285"/>
                <a:gd name="T84" fmla="*/ 3727 w 6765"/>
                <a:gd name="T85" fmla="*/ 3345 h 5285"/>
                <a:gd name="T86" fmla="*/ 5109 w 6765"/>
                <a:gd name="T87" fmla="*/ 2264 h 5285"/>
                <a:gd name="T88" fmla="*/ 5858 w 6765"/>
                <a:gd name="T89" fmla="*/ 2264 h 5285"/>
                <a:gd name="T90" fmla="*/ 6227 w 6765"/>
                <a:gd name="T91" fmla="*/ 1580 h 5285"/>
                <a:gd name="T92" fmla="*/ 6747 w 6765"/>
                <a:gd name="T93" fmla="*/ 647 h 5285"/>
                <a:gd name="T94" fmla="*/ 1016 w 6765"/>
                <a:gd name="T95" fmla="*/ 2083 h 5285"/>
                <a:gd name="T96" fmla="*/ 1016 w 6765"/>
                <a:gd name="T97" fmla="*/ 2083 h 5285"/>
                <a:gd name="T98" fmla="*/ 663 w 6765"/>
                <a:gd name="T99" fmla="*/ 1433 h 5285"/>
                <a:gd name="T100" fmla="*/ 629 w 6765"/>
                <a:gd name="T101" fmla="*/ 1423 h 5285"/>
                <a:gd name="T102" fmla="*/ 198 w 6765"/>
                <a:gd name="T103" fmla="*/ 742 h 5285"/>
                <a:gd name="T104" fmla="*/ 1228 w 6765"/>
                <a:gd name="T105" fmla="*/ 742 h 5285"/>
                <a:gd name="T106" fmla="*/ 1566 w 6765"/>
                <a:gd name="T107" fmla="*/ 2083 h 5285"/>
                <a:gd name="T108" fmla="*/ 1016 w 6765"/>
                <a:gd name="T109" fmla="*/ 2083 h 5285"/>
                <a:gd name="T110" fmla="*/ 6135 w 6765"/>
                <a:gd name="T111" fmla="*/ 1423 h 5285"/>
                <a:gd name="T112" fmla="*/ 6135 w 6765"/>
                <a:gd name="T113" fmla="*/ 1423 h 5285"/>
                <a:gd name="T114" fmla="*/ 6101 w 6765"/>
                <a:gd name="T115" fmla="*/ 1433 h 5285"/>
                <a:gd name="T116" fmla="*/ 5749 w 6765"/>
                <a:gd name="T117" fmla="*/ 2083 h 5285"/>
                <a:gd name="T118" fmla="*/ 5198 w 6765"/>
                <a:gd name="T119" fmla="*/ 2083 h 5285"/>
                <a:gd name="T120" fmla="*/ 5537 w 6765"/>
                <a:gd name="T121" fmla="*/ 742 h 5285"/>
                <a:gd name="T122" fmla="*/ 6566 w 6765"/>
                <a:gd name="T123" fmla="*/ 742 h 5285"/>
                <a:gd name="T124" fmla="*/ 6135 w 6765"/>
                <a:gd name="T125" fmla="*/ 1423 h 5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65" h="5285">
                  <a:moveTo>
                    <a:pt x="6747" y="647"/>
                  </a:moveTo>
                  <a:lnTo>
                    <a:pt x="6747" y="647"/>
                  </a:lnTo>
                  <a:cubicBezTo>
                    <a:pt x="6744" y="561"/>
                    <a:pt x="6744" y="561"/>
                    <a:pt x="6744" y="561"/>
                  </a:cubicBezTo>
                  <a:cubicBezTo>
                    <a:pt x="5557" y="561"/>
                    <a:pt x="5557" y="561"/>
                    <a:pt x="5557" y="561"/>
                  </a:cubicBezTo>
                  <a:cubicBezTo>
                    <a:pt x="5571" y="387"/>
                    <a:pt x="5578" y="243"/>
                    <a:pt x="5578" y="144"/>
                  </a:cubicBezTo>
                  <a:cubicBezTo>
                    <a:pt x="5639" y="144"/>
                    <a:pt x="5639" y="144"/>
                    <a:pt x="5639" y="144"/>
                  </a:cubicBezTo>
                  <a:cubicBezTo>
                    <a:pt x="5680" y="144"/>
                    <a:pt x="5711" y="113"/>
                    <a:pt x="5711" y="72"/>
                  </a:cubicBezTo>
                  <a:cubicBezTo>
                    <a:pt x="5711" y="31"/>
                    <a:pt x="5680" y="0"/>
                    <a:pt x="5639" y="0"/>
                  </a:cubicBezTo>
                  <a:cubicBezTo>
                    <a:pt x="5578" y="0"/>
                    <a:pt x="5578" y="0"/>
                    <a:pt x="5578" y="0"/>
                  </a:cubicBezTo>
                  <a:cubicBezTo>
                    <a:pt x="3382" y="0"/>
                    <a:pt x="3382" y="0"/>
                    <a:pt x="3382" y="0"/>
                  </a:cubicBezTo>
                  <a:cubicBezTo>
                    <a:pt x="1187" y="0"/>
                    <a:pt x="1187" y="0"/>
                    <a:pt x="1187" y="0"/>
                  </a:cubicBezTo>
                  <a:cubicBezTo>
                    <a:pt x="1125" y="0"/>
                    <a:pt x="1125" y="0"/>
                    <a:pt x="1125" y="0"/>
                  </a:cubicBezTo>
                  <a:cubicBezTo>
                    <a:pt x="1084" y="0"/>
                    <a:pt x="1053" y="31"/>
                    <a:pt x="1053" y="72"/>
                  </a:cubicBezTo>
                  <a:cubicBezTo>
                    <a:pt x="1053" y="113"/>
                    <a:pt x="1084" y="144"/>
                    <a:pt x="1125" y="144"/>
                  </a:cubicBezTo>
                  <a:cubicBezTo>
                    <a:pt x="1187" y="144"/>
                    <a:pt x="1187" y="144"/>
                    <a:pt x="1187" y="144"/>
                  </a:cubicBezTo>
                  <a:cubicBezTo>
                    <a:pt x="1187" y="243"/>
                    <a:pt x="1194" y="387"/>
                    <a:pt x="1207" y="561"/>
                  </a:cubicBezTo>
                  <a:cubicBezTo>
                    <a:pt x="21" y="561"/>
                    <a:pt x="21" y="561"/>
                    <a:pt x="21" y="561"/>
                  </a:cubicBezTo>
                  <a:cubicBezTo>
                    <a:pt x="17" y="647"/>
                    <a:pt x="17" y="647"/>
                    <a:pt x="17" y="647"/>
                  </a:cubicBezTo>
                  <a:cubicBezTo>
                    <a:pt x="0" y="896"/>
                    <a:pt x="92" y="1402"/>
                    <a:pt x="537" y="1580"/>
                  </a:cubicBezTo>
                  <a:cubicBezTo>
                    <a:pt x="906" y="2264"/>
                    <a:pt x="906" y="2264"/>
                    <a:pt x="906" y="2264"/>
                  </a:cubicBezTo>
                  <a:cubicBezTo>
                    <a:pt x="1655" y="2264"/>
                    <a:pt x="1655" y="2264"/>
                    <a:pt x="1655" y="2264"/>
                  </a:cubicBezTo>
                  <a:cubicBezTo>
                    <a:pt x="1925" y="2791"/>
                    <a:pt x="2356" y="3232"/>
                    <a:pt x="3037" y="3345"/>
                  </a:cubicBezTo>
                  <a:cubicBezTo>
                    <a:pt x="3037" y="3837"/>
                    <a:pt x="3037" y="3837"/>
                    <a:pt x="3037" y="3837"/>
                  </a:cubicBezTo>
                  <a:cubicBezTo>
                    <a:pt x="2979" y="3837"/>
                    <a:pt x="2979" y="3837"/>
                    <a:pt x="2979" y="3837"/>
                  </a:cubicBezTo>
                  <a:cubicBezTo>
                    <a:pt x="2979" y="3837"/>
                    <a:pt x="2814" y="4097"/>
                    <a:pt x="2979" y="4313"/>
                  </a:cubicBezTo>
                  <a:cubicBezTo>
                    <a:pt x="3037" y="4313"/>
                    <a:pt x="3037" y="4313"/>
                    <a:pt x="3037" y="4313"/>
                  </a:cubicBezTo>
                  <a:cubicBezTo>
                    <a:pt x="3037" y="4613"/>
                    <a:pt x="3037" y="4613"/>
                    <a:pt x="3037" y="4613"/>
                  </a:cubicBezTo>
                  <a:cubicBezTo>
                    <a:pt x="3016" y="4613"/>
                    <a:pt x="3016" y="4613"/>
                    <a:pt x="3016" y="4613"/>
                  </a:cubicBezTo>
                  <a:cubicBezTo>
                    <a:pt x="2924" y="4613"/>
                    <a:pt x="2845" y="4689"/>
                    <a:pt x="2845" y="4784"/>
                  </a:cubicBezTo>
                  <a:cubicBezTo>
                    <a:pt x="2845" y="5113"/>
                    <a:pt x="2845" y="5113"/>
                    <a:pt x="2845" y="5113"/>
                  </a:cubicBezTo>
                  <a:cubicBezTo>
                    <a:pt x="2845" y="5208"/>
                    <a:pt x="2924" y="5284"/>
                    <a:pt x="3016" y="5284"/>
                  </a:cubicBezTo>
                  <a:cubicBezTo>
                    <a:pt x="3037" y="5284"/>
                    <a:pt x="3037" y="5284"/>
                    <a:pt x="3037" y="5284"/>
                  </a:cubicBezTo>
                  <a:cubicBezTo>
                    <a:pt x="3727" y="5284"/>
                    <a:pt x="3727" y="5284"/>
                    <a:pt x="3727" y="5284"/>
                  </a:cubicBezTo>
                  <a:cubicBezTo>
                    <a:pt x="3748" y="5284"/>
                    <a:pt x="3748" y="5284"/>
                    <a:pt x="3748" y="5284"/>
                  </a:cubicBezTo>
                  <a:cubicBezTo>
                    <a:pt x="3841" y="5284"/>
                    <a:pt x="3919" y="5208"/>
                    <a:pt x="3919" y="5113"/>
                  </a:cubicBezTo>
                  <a:cubicBezTo>
                    <a:pt x="3919" y="4784"/>
                    <a:pt x="3919" y="4784"/>
                    <a:pt x="3919" y="4784"/>
                  </a:cubicBezTo>
                  <a:cubicBezTo>
                    <a:pt x="3919" y="4689"/>
                    <a:pt x="3841" y="4613"/>
                    <a:pt x="3748" y="4613"/>
                  </a:cubicBezTo>
                  <a:cubicBezTo>
                    <a:pt x="3727" y="4613"/>
                    <a:pt x="3727" y="4613"/>
                    <a:pt x="3727" y="4613"/>
                  </a:cubicBezTo>
                  <a:cubicBezTo>
                    <a:pt x="3727" y="4313"/>
                    <a:pt x="3727" y="4313"/>
                    <a:pt x="3727" y="4313"/>
                  </a:cubicBezTo>
                  <a:cubicBezTo>
                    <a:pt x="3786" y="4313"/>
                    <a:pt x="3786" y="4313"/>
                    <a:pt x="3786" y="4313"/>
                  </a:cubicBezTo>
                  <a:cubicBezTo>
                    <a:pt x="3950" y="4097"/>
                    <a:pt x="3786" y="3837"/>
                    <a:pt x="3786" y="3837"/>
                  </a:cubicBezTo>
                  <a:cubicBezTo>
                    <a:pt x="3727" y="3837"/>
                    <a:pt x="3727" y="3837"/>
                    <a:pt x="3727" y="3837"/>
                  </a:cubicBezTo>
                  <a:cubicBezTo>
                    <a:pt x="3727" y="3345"/>
                    <a:pt x="3727" y="3345"/>
                    <a:pt x="3727" y="3345"/>
                  </a:cubicBezTo>
                  <a:cubicBezTo>
                    <a:pt x="4408" y="3232"/>
                    <a:pt x="4839" y="2791"/>
                    <a:pt x="5109" y="2264"/>
                  </a:cubicBezTo>
                  <a:cubicBezTo>
                    <a:pt x="5858" y="2264"/>
                    <a:pt x="5858" y="2264"/>
                    <a:pt x="5858" y="2264"/>
                  </a:cubicBezTo>
                  <a:cubicBezTo>
                    <a:pt x="6227" y="1580"/>
                    <a:pt x="6227" y="1580"/>
                    <a:pt x="6227" y="1580"/>
                  </a:cubicBezTo>
                  <a:cubicBezTo>
                    <a:pt x="6672" y="1402"/>
                    <a:pt x="6764" y="896"/>
                    <a:pt x="6747" y="647"/>
                  </a:cubicBezTo>
                  <a:close/>
                  <a:moveTo>
                    <a:pt x="1016" y="2083"/>
                  </a:moveTo>
                  <a:lnTo>
                    <a:pt x="1016" y="2083"/>
                  </a:lnTo>
                  <a:cubicBezTo>
                    <a:pt x="663" y="1433"/>
                    <a:pt x="663" y="1433"/>
                    <a:pt x="663" y="1433"/>
                  </a:cubicBezTo>
                  <a:cubicBezTo>
                    <a:pt x="629" y="1423"/>
                    <a:pt x="629" y="1423"/>
                    <a:pt x="629" y="1423"/>
                  </a:cubicBezTo>
                  <a:cubicBezTo>
                    <a:pt x="270" y="1297"/>
                    <a:pt x="205" y="913"/>
                    <a:pt x="198" y="742"/>
                  </a:cubicBezTo>
                  <a:cubicBezTo>
                    <a:pt x="1228" y="742"/>
                    <a:pt x="1228" y="742"/>
                    <a:pt x="1228" y="742"/>
                  </a:cubicBezTo>
                  <a:cubicBezTo>
                    <a:pt x="1272" y="1136"/>
                    <a:pt x="1368" y="1631"/>
                    <a:pt x="1566" y="2083"/>
                  </a:cubicBezTo>
                  <a:lnTo>
                    <a:pt x="1016" y="2083"/>
                  </a:lnTo>
                  <a:close/>
                  <a:moveTo>
                    <a:pt x="6135" y="1423"/>
                  </a:moveTo>
                  <a:lnTo>
                    <a:pt x="6135" y="1423"/>
                  </a:lnTo>
                  <a:cubicBezTo>
                    <a:pt x="6101" y="1433"/>
                    <a:pt x="6101" y="1433"/>
                    <a:pt x="6101" y="1433"/>
                  </a:cubicBezTo>
                  <a:cubicBezTo>
                    <a:pt x="5749" y="2083"/>
                    <a:pt x="5749" y="2083"/>
                    <a:pt x="5749" y="2083"/>
                  </a:cubicBezTo>
                  <a:cubicBezTo>
                    <a:pt x="5198" y="2083"/>
                    <a:pt x="5198" y="2083"/>
                    <a:pt x="5198" y="2083"/>
                  </a:cubicBezTo>
                  <a:cubicBezTo>
                    <a:pt x="5396" y="1631"/>
                    <a:pt x="5492" y="1136"/>
                    <a:pt x="5537" y="742"/>
                  </a:cubicBezTo>
                  <a:cubicBezTo>
                    <a:pt x="6566" y="742"/>
                    <a:pt x="6566" y="742"/>
                    <a:pt x="6566" y="742"/>
                  </a:cubicBezTo>
                  <a:cubicBezTo>
                    <a:pt x="6559" y="913"/>
                    <a:pt x="6498" y="1297"/>
                    <a:pt x="6135" y="1423"/>
                  </a:cubicBezTo>
                  <a:close/>
                </a:path>
              </a:pathLst>
            </a:custGeom>
            <a:solidFill>
              <a:schemeClr val="accent6"/>
            </a:solidFill>
            <a:ln w="12700">
              <a:miter lim="400000"/>
            </a:ln>
            <a:extLst>
              <a:ext uri="{91240B29-F687-4F45-9708-019B960494DF}">
                <a14:hiddenLine xmlns:a14="http://schemas.microsoft.com/office/drawing/2010/main" w="9525">
                  <a:solidFill>
                    <a:srgbClr val="808080"/>
                  </a:solidFill>
                  <a:round/>
                </a14:hiddenLine>
              </a:ext>
            </a:extLst>
          </p:spPr>
          <p:txBody>
            <a:bodyPr lIns="0" tIns="0" rIns="0" bIns="0" anchor="ctr"/>
            <a:lstStyle/>
            <a:p>
              <a:endParaRPr lang="en-US" sz="1570">
                <a:solidFill>
                  <a:srgbClr val="FFFFFF"/>
                </a:solidFill>
                <a:latin typeface="微软雅黑" panose="020B0503020204020204" pitchFamily="34" charset="-122"/>
                <a:ea typeface="微软雅黑" panose="020B0503020204020204" pitchFamily="34" charset="-122"/>
              </a:endParaRPr>
            </a:p>
          </p:txBody>
        </p:sp>
        <p:grpSp>
          <p:nvGrpSpPr>
            <p:cNvPr id="50" name="Group 97"/>
            <p:cNvGrpSpPr/>
            <p:nvPr/>
          </p:nvGrpSpPr>
          <p:grpSpPr>
            <a:xfrm>
              <a:off x="4427817" y="7533423"/>
              <a:ext cx="1698914" cy="585699"/>
              <a:chOff x="4427817" y="7533423"/>
              <a:chExt cx="1698914" cy="585699"/>
            </a:xfrm>
          </p:grpSpPr>
          <p:sp>
            <p:nvSpPr>
              <p:cNvPr id="53" name="Freeform 204"/>
              <p:cNvSpPr>
                <a:spLocks noChangeArrowheads="1"/>
              </p:cNvSpPr>
              <p:nvPr/>
            </p:nvSpPr>
            <p:spPr bwMode="auto">
              <a:xfrm>
                <a:off x="4427817" y="7533423"/>
                <a:ext cx="1698914" cy="585699"/>
              </a:xfrm>
              <a:custGeom>
                <a:avLst/>
                <a:gdLst>
                  <a:gd name="T0" fmla="*/ 3036 w 3072"/>
                  <a:gd name="T1" fmla="*/ 143 h 1078"/>
                  <a:gd name="T2" fmla="*/ 3036 w 3072"/>
                  <a:gd name="T3" fmla="*/ 143 h 1078"/>
                  <a:gd name="T4" fmla="*/ 3071 w 3072"/>
                  <a:gd name="T5" fmla="*/ 92 h 1078"/>
                  <a:gd name="T6" fmla="*/ 3071 w 3072"/>
                  <a:gd name="T7" fmla="*/ 51 h 1078"/>
                  <a:gd name="T8" fmla="*/ 3036 w 3072"/>
                  <a:gd name="T9" fmla="*/ 0 h 1078"/>
                  <a:gd name="T10" fmla="*/ 34 w 3072"/>
                  <a:gd name="T11" fmla="*/ 0 h 1078"/>
                  <a:gd name="T12" fmla="*/ 0 w 3072"/>
                  <a:gd name="T13" fmla="*/ 51 h 1078"/>
                  <a:gd name="T14" fmla="*/ 0 w 3072"/>
                  <a:gd name="T15" fmla="*/ 92 h 1078"/>
                  <a:gd name="T16" fmla="*/ 34 w 3072"/>
                  <a:gd name="T17" fmla="*/ 143 h 1078"/>
                  <a:gd name="T18" fmla="*/ 82 w 3072"/>
                  <a:gd name="T19" fmla="*/ 143 h 1078"/>
                  <a:gd name="T20" fmla="*/ 82 w 3072"/>
                  <a:gd name="T21" fmla="*/ 933 h 1078"/>
                  <a:gd name="T22" fmla="*/ 34 w 3072"/>
                  <a:gd name="T23" fmla="*/ 933 h 1078"/>
                  <a:gd name="T24" fmla="*/ 0 w 3072"/>
                  <a:gd name="T25" fmla="*/ 984 h 1078"/>
                  <a:gd name="T26" fmla="*/ 0 w 3072"/>
                  <a:gd name="T27" fmla="*/ 1025 h 1078"/>
                  <a:gd name="T28" fmla="*/ 34 w 3072"/>
                  <a:gd name="T29" fmla="*/ 1077 h 1078"/>
                  <a:gd name="T30" fmla="*/ 3036 w 3072"/>
                  <a:gd name="T31" fmla="*/ 1077 h 1078"/>
                  <a:gd name="T32" fmla="*/ 3071 w 3072"/>
                  <a:gd name="T33" fmla="*/ 1025 h 1078"/>
                  <a:gd name="T34" fmla="*/ 3071 w 3072"/>
                  <a:gd name="T35" fmla="*/ 984 h 1078"/>
                  <a:gd name="T36" fmla="*/ 3036 w 3072"/>
                  <a:gd name="T37" fmla="*/ 933 h 1078"/>
                  <a:gd name="T38" fmla="*/ 2989 w 3072"/>
                  <a:gd name="T39" fmla="*/ 933 h 1078"/>
                  <a:gd name="T40" fmla="*/ 2989 w 3072"/>
                  <a:gd name="T41" fmla="*/ 143 h 1078"/>
                  <a:gd name="T42" fmla="*/ 3036 w 3072"/>
                  <a:gd name="T43" fmla="*/ 143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72" h="1078">
                    <a:moveTo>
                      <a:pt x="3036" y="143"/>
                    </a:moveTo>
                    <a:lnTo>
                      <a:pt x="3036" y="143"/>
                    </a:lnTo>
                    <a:cubicBezTo>
                      <a:pt x="3057" y="143"/>
                      <a:pt x="3071" y="119"/>
                      <a:pt x="3071" y="92"/>
                    </a:cubicBezTo>
                    <a:cubicBezTo>
                      <a:pt x="3071" y="51"/>
                      <a:pt x="3071" y="51"/>
                      <a:pt x="3071" y="51"/>
                    </a:cubicBezTo>
                    <a:cubicBezTo>
                      <a:pt x="3071" y="24"/>
                      <a:pt x="3057" y="0"/>
                      <a:pt x="3036" y="0"/>
                    </a:cubicBezTo>
                    <a:cubicBezTo>
                      <a:pt x="34" y="0"/>
                      <a:pt x="34" y="0"/>
                      <a:pt x="34" y="0"/>
                    </a:cubicBezTo>
                    <a:cubicBezTo>
                      <a:pt x="13" y="0"/>
                      <a:pt x="0" y="24"/>
                      <a:pt x="0" y="51"/>
                    </a:cubicBezTo>
                    <a:cubicBezTo>
                      <a:pt x="0" y="92"/>
                      <a:pt x="0" y="92"/>
                      <a:pt x="0" y="92"/>
                    </a:cubicBezTo>
                    <a:cubicBezTo>
                      <a:pt x="0" y="119"/>
                      <a:pt x="13" y="143"/>
                      <a:pt x="34" y="143"/>
                    </a:cubicBezTo>
                    <a:cubicBezTo>
                      <a:pt x="82" y="143"/>
                      <a:pt x="82" y="143"/>
                      <a:pt x="82" y="143"/>
                    </a:cubicBezTo>
                    <a:cubicBezTo>
                      <a:pt x="82" y="933"/>
                      <a:pt x="82" y="933"/>
                      <a:pt x="82" y="933"/>
                    </a:cubicBezTo>
                    <a:cubicBezTo>
                      <a:pt x="34" y="933"/>
                      <a:pt x="34" y="933"/>
                      <a:pt x="34" y="933"/>
                    </a:cubicBezTo>
                    <a:cubicBezTo>
                      <a:pt x="13" y="933"/>
                      <a:pt x="0" y="957"/>
                      <a:pt x="0" y="984"/>
                    </a:cubicBezTo>
                    <a:cubicBezTo>
                      <a:pt x="0" y="1025"/>
                      <a:pt x="0" y="1025"/>
                      <a:pt x="0" y="1025"/>
                    </a:cubicBezTo>
                    <a:cubicBezTo>
                      <a:pt x="0" y="1053"/>
                      <a:pt x="13" y="1077"/>
                      <a:pt x="34" y="1077"/>
                    </a:cubicBezTo>
                    <a:cubicBezTo>
                      <a:pt x="3036" y="1077"/>
                      <a:pt x="3036" y="1077"/>
                      <a:pt x="3036" y="1077"/>
                    </a:cubicBezTo>
                    <a:cubicBezTo>
                      <a:pt x="3057" y="1077"/>
                      <a:pt x="3071" y="1053"/>
                      <a:pt x="3071" y="1025"/>
                    </a:cubicBezTo>
                    <a:cubicBezTo>
                      <a:pt x="3071" y="984"/>
                      <a:pt x="3071" y="984"/>
                      <a:pt x="3071" y="984"/>
                    </a:cubicBezTo>
                    <a:cubicBezTo>
                      <a:pt x="3071" y="957"/>
                      <a:pt x="3057" y="933"/>
                      <a:pt x="3036" y="933"/>
                    </a:cubicBezTo>
                    <a:cubicBezTo>
                      <a:pt x="2989" y="933"/>
                      <a:pt x="2989" y="933"/>
                      <a:pt x="2989" y="933"/>
                    </a:cubicBezTo>
                    <a:cubicBezTo>
                      <a:pt x="2989" y="143"/>
                      <a:pt x="2989" y="143"/>
                      <a:pt x="2989" y="143"/>
                    </a:cubicBezTo>
                    <a:lnTo>
                      <a:pt x="3036" y="143"/>
                    </a:lnTo>
                  </a:path>
                </a:pathLst>
              </a:custGeom>
              <a:solidFill>
                <a:schemeClr val="accent6"/>
              </a:solidFill>
              <a:ln w="12700">
                <a:miter lim="400000"/>
              </a:ln>
              <a:extLst>
                <a:ext uri="{91240B29-F687-4F45-9708-019B960494DF}">
                  <a14:hiddenLine xmlns:a14="http://schemas.microsoft.com/office/drawing/2010/main" w="9525">
                    <a:solidFill>
                      <a:srgbClr val="808080"/>
                    </a:solidFill>
                    <a:round/>
                  </a14:hiddenLine>
                </a:ext>
              </a:extLst>
            </p:spPr>
            <p:txBody>
              <a:bodyPr lIns="0" tIns="0" rIns="0" bIns="0" anchor="ctr"/>
              <a:lstStyle/>
              <a:p>
                <a:endParaRPr lang="en-US" sz="1570">
                  <a:solidFill>
                    <a:srgbClr val="FFFFFF"/>
                  </a:solidFill>
                  <a:latin typeface="微软雅黑" panose="020B0503020204020204" pitchFamily="34" charset="-122"/>
                  <a:ea typeface="微软雅黑" panose="020B0503020204020204" pitchFamily="34" charset="-122"/>
                </a:endParaRPr>
              </a:p>
            </p:txBody>
          </p:sp>
          <p:sp>
            <p:nvSpPr>
              <p:cNvPr id="54" name="Freeform 205"/>
              <p:cNvSpPr>
                <a:spLocks noChangeArrowheads="1"/>
              </p:cNvSpPr>
              <p:nvPr/>
            </p:nvSpPr>
            <p:spPr bwMode="auto">
              <a:xfrm>
                <a:off x="4798758" y="7614976"/>
                <a:ext cx="952084" cy="425064"/>
              </a:xfrm>
              <a:custGeom>
                <a:avLst/>
                <a:gdLst>
                  <a:gd name="T0" fmla="*/ 1738 w 1739"/>
                  <a:gd name="T1" fmla="*/ 790 h 791"/>
                  <a:gd name="T2" fmla="*/ 0 w 1739"/>
                  <a:gd name="T3" fmla="*/ 790 h 791"/>
                  <a:gd name="T4" fmla="*/ 0 w 1739"/>
                  <a:gd name="T5" fmla="*/ 0 h 791"/>
                  <a:gd name="T6" fmla="*/ 1738 w 1739"/>
                  <a:gd name="T7" fmla="*/ 0 h 791"/>
                  <a:gd name="T8" fmla="*/ 1738 w 1739"/>
                  <a:gd name="T9" fmla="*/ 790 h 791"/>
                </a:gdLst>
                <a:ahLst/>
                <a:cxnLst>
                  <a:cxn ang="0">
                    <a:pos x="T0" y="T1"/>
                  </a:cxn>
                  <a:cxn ang="0">
                    <a:pos x="T2" y="T3"/>
                  </a:cxn>
                  <a:cxn ang="0">
                    <a:pos x="T4" y="T5"/>
                  </a:cxn>
                  <a:cxn ang="0">
                    <a:pos x="T6" y="T7"/>
                  </a:cxn>
                  <a:cxn ang="0">
                    <a:pos x="T8" y="T9"/>
                  </a:cxn>
                </a:cxnLst>
                <a:rect l="0" t="0" r="r" b="b"/>
                <a:pathLst>
                  <a:path w="1739" h="791">
                    <a:moveTo>
                      <a:pt x="1738" y="790"/>
                    </a:moveTo>
                    <a:lnTo>
                      <a:pt x="0" y="790"/>
                    </a:lnTo>
                    <a:lnTo>
                      <a:pt x="0" y="0"/>
                    </a:lnTo>
                    <a:lnTo>
                      <a:pt x="1738" y="0"/>
                    </a:lnTo>
                    <a:lnTo>
                      <a:pt x="1738" y="790"/>
                    </a:lnTo>
                  </a:path>
                </a:pathLst>
              </a:custGeom>
              <a:solidFill>
                <a:schemeClr val="accent6"/>
              </a:solidFill>
              <a:ln w="12700">
                <a:miter lim="400000"/>
              </a:ln>
              <a:extLst>
                <a:ext uri="{91240B29-F687-4F45-9708-019B960494DF}">
                  <a14:hiddenLine xmlns:a14="http://schemas.microsoft.com/office/drawing/2010/main" w="9525">
                    <a:solidFill>
                      <a:srgbClr val="808080"/>
                    </a:solidFill>
                    <a:round/>
                  </a14:hiddenLine>
                </a:ext>
              </a:extLst>
            </p:spPr>
            <p:txBody>
              <a:bodyPr lIns="0" tIns="0" rIns="0" bIns="0" anchor="ctr"/>
              <a:lstStyle/>
              <a:p>
                <a:endParaRPr lang="en-US" sz="1570">
                  <a:solidFill>
                    <a:srgbClr val="FFFFFF"/>
                  </a:solidFill>
                  <a:latin typeface="微软雅黑" panose="020B0503020204020204" pitchFamily="34" charset="-122"/>
                  <a:ea typeface="微软雅黑" panose="020B0503020204020204" pitchFamily="34" charset="-122"/>
                </a:endParaRPr>
              </a:p>
            </p:txBody>
          </p:sp>
        </p:grpSp>
        <p:sp>
          <p:nvSpPr>
            <p:cNvPr id="51" name="Freeform 206"/>
            <p:cNvSpPr>
              <a:spLocks noChangeArrowheads="1"/>
            </p:cNvSpPr>
            <p:nvPr/>
          </p:nvSpPr>
          <p:spPr bwMode="auto">
            <a:xfrm>
              <a:off x="4472330" y="7614976"/>
              <a:ext cx="1604942" cy="0"/>
            </a:xfrm>
            <a:custGeom>
              <a:avLst/>
              <a:gdLst>
                <a:gd name="T0" fmla="*/ 2907 w 2908"/>
                <a:gd name="T1" fmla="*/ 28 h 29"/>
                <a:gd name="T2" fmla="*/ 0 w 2908"/>
                <a:gd name="T3" fmla="*/ 28 h 29"/>
                <a:gd name="T4" fmla="*/ 0 w 2908"/>
                <a:gd name="T5" fmla="*/ 0 h 29"/>
                <a:gd name="T6" fmla="*/ 2907 w 2908"/>
                <a:gd name="T7" fmla="*/ 0 h 29"/>
                <a:gd name="T8" fmla="*/ 2907 w 2908"/>
                <a:gd name="T9" fmla="*/ 28 h 29"/>
              </a:gdLst>
              <a:ahLst/>
              <a:cxnLst>
                <a:cxn ang="0">
                  <a:pos x="T0" y="T1"/>
                </a:cxn>
                <a:cxn ang="0">
                  <a:pos x="T2" y="T3"/>
                </a:cxn>
                <a:cxn ang="0">
                  <a:pos x="T4" y="T5"/>
                </a:cxn>
                <a:cxn ang="0">
                  <a:pos x="T6" y="T7"/>
                </a:cxn>
                <a:cxn ang="0">
                  <a:pos x="T8" y="T9"/>
                </a:cxn>
              </a:cxnLst>
              <a:rect l="0" t="0" r="r" b="b"/>
              <a:pathLst>
                <a:path w="2908" h="29">
                  <a:moveTo>
                    <a:pt x="2907" y="28"/>
                  </a:moveTo>
                  <a:lnTo>
                    <a:pt x="0" y="28"/>
                  </a:lnTo>
                  <a:lnTo>
                    <a:pt x="0" y="0"/>
                  </a:lnTo>
                  <a:lnTo>
                    <a:pt x="2907" y="0"/>
                  </a:lnTo>
                  <a:lnTo>
                    <a:pt x="2907" y="28"/>
                  </a:lnTo>
                </a:path>
              </a:pathLst>
            </a:custGeom>
            <a:solidFill>
              <a:schemeClr val="accent6"/>
            </a:solidFill>
            <a:ln w="12700">
              <a:miter lim="400000"/>
            </a:ln>
            <a:extLst>
              <a:ext uri="{91240B29-F687-4F45-9708-019B960494DF}">
                <a14:hiddenLine xmlns:a14="http://schemas.microsoft.com/office/drawing/2010/main" w="9525">
                  <a:solidFill>
                    <a:srgbClr val="808080"/>
                  </a:solidFill>
                  <a:round/>
                </a14:hiddenLine>
              </a:ext>
            </a:extLst>
          </p:spPr>
          <p:txBody>
            <a:bodyPr lIns="0" tIns="0" rIns="0" bIns="0" anchor="ctr"/>
            <a:lstStyle/>
            <a:p>
              <a:endParaRPr lang="en-US" sz="1570">
                <a:solidFill>
                  <a:srgbClr val="FFFFFF"/>
                </a:solidFill>
                <a:latin typeface="微软雅黑" panose="020B0503020204020204" pitchFamily="34" charset="-122"/>
                <a:ea typeface="微软雅黑" panose="020B0503020204020204" pitchFamily="34" charset="-122"/>
              </a:endParaRPr>
            </a:p>
          </p:txBody>
        </p:sp>
        <p:sp>
          <p:nvSpPr>
            <p:cNvPr id="52" name="Freeform 207"/>
            <p:cNvSpPr>
              <a:spLocks noChangeArrowheads="1"/>
            </p:cNvSpPr>
            <p:nvPr/>
          </p:nvSpPr>
          <p:spPr bwMode="auto">
            <a:xfrm>
              <a:off x="4472330" y="8052397"/>
              <a:ext cx="1604942" cy="0"/>
            </a:xfrm>
            <a:custGeom>
              <a:avLst/>
              <a:gdLst>
                <a:gd name="T0" fmla="*/ 2907 w 2908"/>
                <a:gd name="T1" fmla="*/ 7 h 8"/>
                <a:gd name="T2" fmla="*/ 0 w 2908"/>
                <a:gd name="T3" fmla="*/ 7 h 8"/>
                <a:gd name="T4" fmla="*/ 0 w 2908"/>
                <a:gd name="T5" fmla="*/ 0 h 8"/>
                <a:gd name="T6" fmla="*/ 2907 w 2908"/>
                <a:gd name="T7" fmla="*/ 0 h 8"/>
                <a:gd name="T8" fmla="*/ 2907 w 2908"/>
                <a:gd name="T9" fmla="*/ 7 h 8"/>
              </a:gdLst>
              <a:ahLst/>
              <a:cxnLst>
                <a:cxn ang="0">
                  <a:pos x="T0" y="T1"/>
                </a:cxn>
                <a:cxn ang="0">
                  <a:pos x="T2" y="T3"/>
                </a:cxn>
                <a:cxn ang="0">
                  <a:pos x="T4" y="T5"/>
                </a:cxn>
                <a:cxn ang="0">
                  <a:pos x="T6" y="T7"/>
                </a:cxn>
                <a:cxn ang="0">
                  <a:pos x="T8" y="T9"/>
                </a:cxn>
              </a:cxnLst>
              <a:rect l="0" t="0" r="r" b="b"/>
              <a:pathLst>
                <a:path w="2908" h="8">
                  <a:moveTo>
                    <a:pt x="2907" y="7"/>
                  </a:moveTo>
                  <a:lnTo>
                    <a:pt x="0" y="7"/>
                  </a:lnTo>
                  <a:lnTo>
                    <a:pt x="0" y="0"/>
                  </a:lnTo>
                  <a:lnTo>
                    <a:pt x="2907" y="0"/>
                  </a:lnTo>
                  <a:lnTo>
                    <a:pt x="2907" y="7"/>
                  </a:lnTo>
                </a:path>
              </a:pathLst>
            </a:custGeom>
            <a:solidFill>
              <a:schemeClr val="accent6"/>
            </a:solidFill>
            <a:ln w="12700">
              <a:miter lim="400000"/>
            </a:ln>
            <a:extLst>
              <a:ext uri="{91240B29-F687-4F45-9708-019B960494DF}">
                <a14:hiddenLine xmlns:a14="http://schemas.microsoft.com/office/drawing/2010/main" w="9525">
                  <a:solidFill>
                    <a:srgbClr val="808080"/>
                  </a:solidFill>
                  <a:round/>
                </a14:hiddenLine>
              </a:ext>
            </a:extLst>
          </p:spPr>
          <p:txBody>
            <a:bodyPr lIns="0" tIns="0" rIns="0" bIns="0" anchor="ctr"/>
            <a:lstStyle/>
            <a:p>
              <a:endParaRPr lang="en-US" sz="1570">
                <a:solidFill>
                  <a:srgbClr val="FFFFFF"/>
                </a:solidFill>
                <a:latin typeface="微软雅黑" panose="020B0503020204020204" pitchFamily="34" charset="-122"/>
                <a:ea typeface="微软雅黑" panose="020B0503020204020204" pitchFamily="34" charset="-122"/>
              </a:endParaRPr>
            </a:p>
          </p:txBody>
        </p:sp>
      </p:grpSp>
      <p:grpSp>
        <p:nvGrpSpPr>
          <p:cNvPr id="55" name="Group 102"/>
          <p:cNvGrpSpPr/>
          <p:nvPr/>
        </p:nvGrpSpPr>
        <p:grpSpPr>
          <a:xfrm>
            <a:off x="1809699" y="1984150"/>
            <a:ext cx="1879439" cy="1765393"/>
            <a:chOff x="3396598" y="4580216"/>
            <a:chExt cx="3758878" cy="3538906"/>
          </a:xfrm>
          <a:solidFill>
            <a:schemeClr val="accent2"/>
          </a:solidFill>
        </p:grpSpPr>
        <p:sp>
          <p:nvSpPr>
            <p:cNvPr id="56" name="Freeform 198"/>
            <p:cNvSpPr>
              <a:spLocks noChangeArrowheads="1"/>
            </p:cNvSpPr>
            <p:nvPr/>
          </p:nvSpPr>
          <p:spPr bwMode="auto">
            <a:xfrm>
              <a:off x="3396598" y="4580216"/>
              <a:ext cx="3758878" cy="2945793"/>
            </a:xfrm>
            <a:custGeom>
              <a:avLst/>
              <a:gdLst>
                <a:gd name="T0" fmla="*/ 6747 w 6765"/>
                <a:gd name="T1" fmla="*/ 647 h 5285"/>
                <a:gd name="T2" fmla="*/ 6747 w 6765"/>
                <a:gd name="T3" fmla="*/ 647 h 5285"/>
                <a:gd name="T4" fmla="*/ 6744 w 6765"/>
                <a:gd name="T5" fmla="*/ 561 h 5285"/>
                <a:gd name="T6" fmla="*/ 5557 w 6765"/>
                <a:gd name="T7" fmla="*/ 561 h 5285"/>
                <a:gd name="T8" fmla="*/ 5578 w 6765"/>
                <a:gd name="T9" fmla="*/ 144 h 5285"/>
                <a:gd name="T10" fmla="*/ 5639 w 6765"/>
                <a:gd name="T11" fmla="*/ 144 h 5285"/>
                <a:gd name="T12" fmla="*/ 5711 w 6765"/>
                <a:gd name="T13" fmla="*/ 72 h 5285"/>
                <a:gd name="T14" fmla="*/ 5639 w 6765"/>
                <a:gd name="T15" fmla="*/ 0 h 5285"/>
                <a:gd name="T16" fmla="*/ 5578 w 6765"/>
                <a:gd name="T17" fmla="*/ 0 h 5285"/>
                <a:gd name="T18" fmla="*/ 3382 w 6765"/>
                <a:gd name="T19" fmla="*/ 0 h 5285"/>
                <a:gd name="T20" fmla="*/ 1187 w 6765"/>
                <a:gd name="T21" fmla="*/ 0 h 5285"/>
                <a:gd name="T22" fmla="*/ 1125 w 6765"/>
                <a:gd name="T23" fmla="*/ 0 h 5285"/>
                <a:gd name="T24" fmla="*/ 1053 w 6765"/>
                <a:gd name="T25" fmla="*/ 72 h 5285"/>
                <a:gd name="T26" fmla="*/ 1125 w 6765"/>
                <a:gd name="T27" fmla="*/ 144 h 5285"/>
                <a:gd name="T28" fmla="*/ 1187 w 6765"/>
                <a:gd name="T29" fmla="*/ 144 h 5285"/>
                <a:gd name="T30" fmla="*/ 1207 w 6765"/>
                <a:gd name="T31" fmla="*/ 561 h 5285"/>
                <a:gd name="T32" fmla="*/ 21 w 6765"/>
                <a:gd name="T33" fmla="*/ 561 h 5285"/>
                <a:gd name="T34" fmla="*/ 17 w 6765"/>
                <a:gd name="T35" fmla="*/ 647 h 5285"/>
                <a:gd name="T36" fmla="*/ 537 w 6765"/>
                <a:gd name="T37" fmla="*/ 1580 h 5285"/>
                <a:gd name="T38" fmla="*/ 906 w 6765"/>
                <a:gd name="T39" fmla="*/ 2264 h 5285"/>
                <a:gd name="T40" fmla="*/ 1655 w 6765"/>
                <a:gd name="T41" fmla="*/ 2264 h 5285"/>
                <a:gd name="T42" fmla="*/ 3037 w 6765"/>
                <a:gd name="T43" fmla="*/ 3345 h 5285"/>
                <a:gd name="T44" fmla="*/ 3037 w 6765"/>
                <a:gd name="T45" fmla="*/ 3837 h 5285"/>
                <a:gd name="T46" fmla="*/ 2979 w 6765"/>
                <a:gd name="T47" fmla="*/ 3837 h 5285"/>
                <a:gd name="T48" fmla="*/ 2979 w 6765"/>
                <a:gd name="T49" fmla="*/ 4313 h 5285"/>
                <a:gd name="T50" fmla="*/ 3037 w 6765"/>
                <a:gd name="T51" fmla="*/ 4313 h 5285"/>
                <a:gd name="T52" fmla="*/ 3037 w 6765"/>
                <a:gd name="T53" fmla="*/ 4613 h 5285"/>
                <a:gd name="T54" fmla="*/ 3016 w 6765"/>
                <a:gd name="T55" fmla="*/ 4613 h 5285"/>
                <a:gd name="T56" fmla="*/ 2845 w 6765"/>
                <a:gd name="T57" fmla="*/ 4784 h 5285"/>
                <a:gd name="T58" fmla="*/ 2845 w 6765"/>
                <a:gd name="T59" fmla="*/ 5113 h 5285"/>
                <a:gd name="T60" fmla="*/ 3016 w 6765"/>
                <a:gd name="T61" fmla="*/ 5284 h 5285"/>
                <a:gd name="T62" fmla="*/ 3037 w 6765"/>
                <a:gd name="T63" fmla="*/ 5284 h 5285"/>
                <a:gd name="T64" fmla="*/ 3727 w 6765"/>
                <a:gd name="T65" fmla="*/ 5284 h 5285"/>
                <a:gd name="T66" fmla="*/ 3748 w 6765"/>
                <a:gd name="T67" fmla="*/ 5284 h 5285"/>
                <a:gd name="T68" fmla="*/ 3919 w 6765"/>
                <a:gd name="T69" fmla="*/ 5113 h 5285"/>
                <a:gd name="T70" fmla="*/ 3919 w 6765"/>
                <a:gd name="T71" fmla="*/ 4784 h 5285"/>
                <a:gd name="T72" fmla="*/ 3748 w 6765"/>
                <a:gd name="T73" fmla="*/ 4613 h 5285"/>
                <a:gd name="T74" fmla="*/ 3727 w 6765"/>
                <a:gd name="T75" fmla="*/ 4613 h 5285"/>
                <a:gd name="T76" fmla="*/ 3727 w 6765"/>
                <a:gd name="T77" fmla="*/ 4313 h 5285"/>
                <a:gd name="T78" fmla="*/ 3786 w 6765"/>
                <a:gd name="T79" fmla="*/ 4313 h 5285"/>
                <a:gd name="T80" fmla="*/ 3786 w 6765"/>
                <a:gd name="T81" fmla="*/ 3837 h 5285"/>
                <a:gd name="T82" fmla="*/ 3727 w 6765"/>
                <a:gd name="T83" fmla="*/ 3837 h 5285"/>
                <a:gd name="T84" fmla="*/ 3727 w 6765"/>
                <a:gd name="T85" fmla="*/ 3345 h 5285"/>
                <a:gd name="T86" fmla="*/ 5109 w 6765"/>
                <a:gd name="T87" fmla="*/ 2264 h 5285"/>
                <a:gd name="T88" fmla="*/ 5858 w 6765"/>
                <a:gd name="T89" fmla="*/ 2264 h 5285"/>
                <a:gd name="T90" fmla="*/ 6227 w 6765"/>
                <a:gd name="T91" fmla="*/ 1580 h 5285"/>
                <a:gd name="T92" fmla="*/ 6747 w 6765"/>
                <a:gd name="T93" fmla="*/ 647 h 5285"/>
                <a:gd name="T94" fmla="*/ 1016 w 6765"/>
                <a:gd name="T95" fmla="*/ 2083 h 5285"/>
                <a:gd name="T96" fmla="*/ 1016 w 6765"/>
                <a:gd name="T97" fmla="*/ 2083 h 5285"/>
                <a:gd name="T98" fmla="*/ 663 w 6765"/>
                <a:gd name="T99" fmla="*/ 1433 h 5285"/>
                <a:gd name="T100" fmla="*/ 629 w 6765"/>
                <a:gd name="T101" fmla="*/ 1423 h 5285"/>
                <a:gd name="T102" fmla="*/ 198 w 6765"/>
                <a:gd name="T103" fmla="*/ 742 h 5285"/>
                <a:gd name="T104" fmla="*/ 1228 w 6765"/>
                <a:gd name="T105" fmla="*/ 742 h 5285"/>
                <a:gd name="T106" fmla="*/ 1566 w 6765"/>
                <a:gd name="T107" fmla="*/ 2083 h 5285"/>
                <a:gd name="T108" fmla="*/ 1016 w 6765"/>
                <a:gd name="T109" fmla="*/ 2083 h 5285"/>
                <a:gd name="T110" fmla="*/ 6135 w 6765"/>
                <a:gd name="T111" fmla="*/ 1423 h 5285"/>
                <a:gd name="T112" fmla="*/ 6135 w 6765"/>
                <a:gd name="T113" fmla="*/ 1423 h 5285"/>
                <a:gd name="T114" fmla="*/ 6101 w 6765"/>
                <a:gd name="T115" fmla="*/ 1433 h 5285"/>
                <a:gd name="T116" fmla="*/ 5749 w 6765"/>
                <a:gd name="T117" fmla="*/ 2083 h 5285"/>
                <a:gd name="T118" fmla="*/ 5198 w 6765"/>
                <a:gd name="T119" fmla="*/ 2083 h 5285"/>
                <a:gd name="T120" fmla="*/ 5537 w 6765"/>
                <a:gd name="T121" fmla="*/ 742 h 5285"/>
                <a:gd name="T122" fmla="*/ 6566 w 6765"/>
                <a:gd name="T123" fmla="*/ 742 h 5285"/>
                <a:gd name="T124" fmla="*/ 6135 w 6765"/>
                <a:gd name="T125" fmla="*/ 1423 h 5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65" h="5285">
                  <a:moveTo>
                    <a:pt x="6747" y="647"/>
                  </a:moveTo>
                  <a:lnTo>
                    <a:pt x="6747" y="647"/>
                  </a:lnTo>
                  <a:cubicBezTo>
                    <a:pt x="6744" y="561"/>
                    <a:pt x="6744" y="561"/>
                    <a:pt x="6744" y="561"/>
                  </a:cubicBezTo>
                  <a:cubicBezTo>
                    <a:pt x="5557" y="561"/>
                    <a:pt x="5557" y="561"/>
                    <a:pt x="5557" y="561"/>
                  </a:cubicBezTo>
                  <a:cubicBezTo>
                    <a:pt x="5571" y="387"/>
                    <a:pt x="5578" y="243"/>
                    <a:pt x="5578" y="144"/>
                  </a:cubicBezTo>
                  <a:cubicBezTo>
                    <a:pt x="5639" y="144"/>
                    <a:pt x="5639" y="144"/>
                    <a:pt x="5639" y="144"/>
                  </a:cubicBezTo>
                  <a:cubicBezTo>
                    <a:pt x="5680" y="144"/>
                    <a:pt x="5711" y="113"/>
                    <a:pt x="5711" y="72"/>
                  </a:cubicBezTo>
                  <a:cubicBezTo>
                    <a:pt x="5711" y="31"/>
                    <a:pt x="5680" y="0"/>
                    <a:pt x="5639" y="0"/>
                  </a:cubicBezTo>
                  <a:cubicBezTo>
                    <a:pt x="5578" y="0"/>
                    <a:pt x="5578" y="0"/>
                    <a:pt x="5578" y="0"/>
                  </a:cubicBezTo>
                  <a:cubicBezTo>
                    <a:pt x="3382" y="0"/>
                    <a:pt x="3382" y="0"/>
                    <a:pt x="3382" y="0"/>
                  </a:cubicBezTo>
                  <a:cubicBezTo>
                    <a:pt x="1187" y="0"/>
                    <a:pt x="1187" y="0"/>
                    <a:pt x="1187" y="0"/>
                  </a:cubicBezTo>
                  <a:cubicBezTo>
                    <a:pt x="1125" y="0"/>
                    <a:pt x="1125" y="0"/>
                    <a:pt x="1125" y="0"/>
                  </a:cubicBezTo>
                  <a:cubicBezTo>
                    <a:pt x="1084" y="0"/>
                    <a:pt x="1053" y="31"/>
                    <a:pt x="1053" y="72"/>
                  </a:cubicBezTo>
                  <a:cubicBezTo>
                    <a:pt x="1053" y="113"/>
                    <a:pt x="1084" y="144"/>
                    <a:pt x="1125" y="144"/>
                  </a:cubicBezTo>
                  <a:cubicBezTo>
                    <a:pt x="1187" y="144"/>
                    <a:pt x="1187" y="144"/>
                    <a:pt x="1187" y="144"/>
                  </a:cubicBezTo>
                  <a:cubicBezTo>
                    <a:pt x="1187" y="243"/>
                    <a:pt x="1194" y="387"/>
                    <a:pt x="1207" y="561"/>
                  </a:cubicBezTo>
                  <a:cubicBezTo>
                    <a:pt x="21" y="561"/>
                    <a:pt x="21" y="561"/>
                    <a:pt x="21" y="561"/>
                  </a:cubicBezTo>
                  <a:cubicBezTo>
                    <a:pt x="17" y="647"/>
                    <a:pt x="17" y="647"/>
                    <a:pt x="17" y="647"/>
                  </a:cubicBezTo>
                  <a:cubicBezTo>
                    <a:pt x="0" y="896"/>
                    <a:pt x="92" y="1402"/>
                    <a:pt x="537" y="1580"/>
                  </a:cubicBezTo>
                  <a:cubicBezTo>
                    <a:pt x="906" y="2264"/>
                    <a:pt x="906" y="2264"/>
                    <a:pt x="906" y="2264"/>
                  </a:cubicBezTo>
                  <a:cubicBezTo>
                    <a:pt x="1655" y="2264"/>
                    <a:pt x="1655" y="2264"/>
                    <a:pt x="1655" y="2264"/>
                  </a:cubicBezTo>
                  <a:cubicBezTo>
                    <a:pt x="1925" y="2791"/>
                    <a:pt x="2356" y="3232"/>
                    <a:pt x="3037" y="3345"/>
                  </a:cubicBezTo>
                  <a:cubicBezTo>
                    <a:pt x="3037" y="3837"/>
                    <a:pt x="3037" y="3837"/>
                    <a:pt x="3037" y="3837"/>
                  </a:cubicBezTo>
                  <a:cubicBezTo>
                    <a:pt x="2979" y="3837"/>
                    <a:pt x="2979" y="3837"/>
                    <a:pt x="2979" y="3837"/>
                  </a:cubicBezTo>
                  <a:cubicBezTo>
                    <a:pt x="2979" y="3837"/>
                    <a:pt x="2814" y="4097"/>
                    <a:pt x="2979" y="4313"/>
                  </a:cubicBezTo>
                  <a:cubicBezTo>
                    <a:pt x="3037" y="4313"/>
                    <a:pt x="3037" y="4313"/>
                    <a:pt x="3037" y="4313"/>
                  </a:cubicBezTo>
                  <a:cubicBezTo>
                    <a:pt x="3037" y="4613"/>
                    <a:pt x="3037" y="4613"/>
                    <a:pt x="3037" y="4613"/>
                  </a:cubicBezTo>
                  <a:cubicBezTo>
                    <a:pt x="3016" y="4613"/>
                    <a:pt x="3016" y="4613"/>
                    <a:pt x="3016" y="4613"/>
                  </a:cubicBezTo>
                  <a:cubicBezTo>
                    <a:pt x="2924" y="4613"/>
                    <a:pt x="2845" y="4689"/>
                    <a:pt x="2845" y="4784"/>
                  </a:cubicBezTo>
                  <a:cubicBezTo>
                    <a:pt x="2845" y="5113"/>
                    <a:pt x="2845" y="5113"/>
                    <a:pt x="2845" y="5113"/>
                  </a:cubicBezTo>
                  <a:cubicBezTo>
                    <a:pt x="2845" y="5208"/>
                    <a:pt x="2924" y="5284"/>
                    <a:pt x="3016" y="5284"/>
                  </a:cubicBezTo>
                  <a:cubicBezTo>
                    <a:pt x="3037" y="5284"/>
                    <a:pt x="3037" y="5284"/>
                    <a:pt x="3037" y="5284"/>
                  </a:cubicBezTo>
                  <a:cubicBezTo>
                    <a:pt x="3727" y="5284"/>
                    <a:pt x="3727" y="5284"/>
                    <a:pt x="3727" y="5284"/>
                  </a:cubicBezTo>
                  <a:cubicBezTo>
                    <a:pt x="3748" y="5284"/>
                    <a:pt x="3748" y="5284"/>
                    <a:pt x="3748" y="5284"/>
                  </a:cubicBezTo>
                  <a:cubicBezTo>
                    <a:pt x="3841" y="5284"/>
                    <a:pt x="3919" y="5208"/>
                    <a:pt x="3919" y="5113"/>
                  </a:cubicBezTo>
                  <a:cubicBezTo>
                    <a:pt x="3919" y="4784"/>
                    <a:pt x="3919" y="4784"/>
                    <a:pt x="3919" y="4784"/>
                  </a:cubicBezTo>
                  <a:cubicBezTo>
                    <a:pt x="3919" y="4689"/>
                    <a:pt x="3841" y="4613"/>
                    <a:pt x="3748" y="4613"/>
                  </a:cubicBezTo>
                  <a:cubicBezTo>
                    <a:pt x="3727" y="4613"/>
                    <a:pt x="3727" y="4613"/>
                    <a:pt x="3727" y="4613"/>
                  </a:cubicBezTo>
                  <a:cubicBezTo>
                    <a:pt x="3727" y="4313"/>
                    <a:pt x="3727" y="4313"/>
                    <a:pt x="3727" y="4313"/>
                  </a:cubicBezTo>
                  <a:cubicBezTo>
                    <a:pt x="3786" y="4313"/>
                    <a:pt x="3786" y="4313"/>
                    <a:pt x="3786" y="4313"/>
                  </a:cubicBezTo>
                  <a:cubicBezTo>
                    <a:pt x="3950" y="4097"/>
                    <a:pt x="3786" y="3837"/>
                    <a:pt x="3786" y="3837"/>
                  </a:cubicBezTo>
                  <a:cubicBezTo>
                    <a:pt x="3727" y="3837"/>
                    <a:pt x="3727" y="3837"/>
                    <a:pt x="3727" y="3837"/>
                  </a:cubicBezTo>
                  <a:cubicBezTo>
                    <a:pt x="3727" y="3345"/>
                    <a:pt x="3727" y="3345"/>
                    <a:pt x="3727" y="3345"/>
                  </a:cubicBezTo>
                  <a:cubicBezTo>
                    <a:pt x="4408" y="3232"/>
                    <a:pt x="4839" y="2791"/>
                    <a:pt x="5109" y="2264"/>
                  </a:cubicBezTo>
                  <a:cubicBezTo>
                    <a:pt x="5858" y="2264"/>
                    <a:pt x="5858" y="2264"/>
                    <a:pt x="5858" y="2264"/>
                  </a:cubicBezTo>
                  <a:cubicBezTo>
                    <a:pt x="6227" y="1580"/>
                    <a:pt x="6227" y="1580"/>
                    <a:pt x="6227" y="1580"/>
                  </a:cubicBezTo>
                  <a:cubicBezTo>
                    <a:pt x="6672" y="1402"/>
                    <a:pt x="6764" y="896"/>
                    <a:pt x="6747" y="647"/>
                  </a:cubicBezTo>
                  <a:close/>
                  <a:moveTo>
                    <a:pt x="1016" y="2083"/>
                  </a:moveTo>
                  <a:lnTo>
                    <a:pt x="1016" y="2083"/>
                  </a:lnTo>
                  <a:cubicBezTo>
                    <a:pt x="663" y="1433"/>
                    <a:pt x="663" y="1433"/>
                    <a:pt x="663" y="1433"/>
                  </a:cubicBezTo>
                  <a:cubicBezTo>
                    <a:pt x="629" y="1423"/>
                    <a:pt x="629" y="1423"/>
                    <a:pt x="629" y="1423"/>
                  </a:cubicBezTo>
                  <a:cubicBezTo>
                    <a:pt x="270" y="1297"/>
                    <a:pt x="205" y="913"/>
                    <a:pt x="198" y="742"/>
                  </a:cubicBezTo>
                  <a:cubicBezTo>
                    <a:pt x="1228" y="742"/>
                    <a:pt x="1228" y="742"/>
                    <a:pt x="1228" y="742"/>
                  </a:cubicBezTo>
                  <a:cubicBezTo>
                    <a:pt x="1272" y="1136"/>
                    <a:pt x="1368" y="1631"/>
                    <a:pt x="1566" y="2083"/>
                  </a:cubicBezTo>
                  <a:lnTo>
                    <a:pt x="1016" y="2083"/>
                  </a:lnTo>
                  <a:close/>
                  <a:moveTo>
                    <a:pt x="6135" y="1423"/>
                  </a:moveTo>
                  <a:lnTo>
                    <a:pt x="6135" y="1423"/>
                  </a:lnTo>
                  <a:cubicBezTo>
                    <a:pt x="6101" y="1433"/>
                    <a:pt x="6101" y="1433"/>
                    <a:pt x="6101" y="1433"/>
                  </a:cubicBezTo>
                  <a:cubicBezTo>
                    <a:pt x="5749" y="2083"/>
                    <a:pt x="5749" y="2083"/>
                    <a:pt x="5749" y="2083"/>
                  </a:cubicBezTo>
                  <a:cubicBezTo>
                    <a:pt x="5198" y="2083"/>
                    <a:pt x="5198" y="2083"/>
                    <a:pt x="5198" y="2083"/>
                  </a:cubicBezTo>
                  <a:cubicBezTo>
                    <a:pt x="5396" y="1631"/>
                    <a:pt x="5492" y="1136"/>
                    <a:pt x="5537" y="742"/>
                  </a:cubicBezTo>
                  <a:cubicBezTo>
                    <a:pt x="6566" y="742"/>
                    <a:pt x="6566" y="742"/>
                    <a:pt x="6566" y="742"/>
                  </a:cubicBezTo>
                  <a:cubicBezTo>
                    <a:pt x="6559" y="913"/>
                    <a:pt x="6498" y="1297"/>
                    <a:pt x="6135" y="1423"/>
                  </a:cubicBezTo>
                  <a:close/>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285">
                <a:latin typeface="微软雅黑" panose="020B0503020204020204" pitchFamily="34" charset="-122"/>
                <a:ea typeface="微软雅黑" panose="020B0503020204020204" pitchFamily="34" charset="-122"/>
              </a:endParaRPr>
            </a:p>
          </p:txBody>
        </p:sp>
        <p:grpSp>
          <p:nvGrpSpPr>
            <p:cNvPr id="57" name="Group 104"/>
            <p:cNvGrpSpPr/>
            <p:nvPr/>
          </p:nvGrpSpPr>
          <p:grpSpPr>
            <a:xfrm>
              <a:off x="4427817" y="7533423"/>
              <a:ext cx="1698914" cy="585699"/>
              <a:chOff x="4427817" y="7533423"/>
              <a:chExt cx="1698914" cy="585699"/>
            </a:xfrm>
            <a:grpFill/>
          </p:grpSpPr>
          <p:sp>
            <p:nvSpPr>
              <p:cNvPr id="60" name="Freeform 204"/>
              <p:cNvSpPr>
                <a:spLocks noChangeArrowheads="1"/>
              </p:cNvSpPr>
              <p:nvPr/>
            </p:nvSpPr>
            <p:spPr bwMode="auto">
              <a:xfrm>
                <a:off x="4427817" y="7533423"/>
                <a:ext cx="1698914" cy="585699"/>
              </a:xfrm>
              <a:custGeom>
                <a:avLst/>
                <a:gdLst>
                  <a:gd name="T0" fmla="*/ 3036 w 3072"/>
                  <a:gd name="T1" fmla="*/ 143 h 1078"/>
                  <a:gd name="T2" fmla="*/ 3036 w 3072"/>
                  <a:gd name="T3" fmla="*/ 143 h 1078"/>
                  <a:gd name="T4" fmla="*/ 3071 w 3072"/>
                  <a:gd name="T5" fmla="*/ 92 h 1078"/>
                  <a:gd name="T6" fmla="*/ 3071 w 3072"/>
                  <a:gd name="T7" fmla="*/ 51 h 1078"/>
                  <a:gd name="T8" fmla="*/ 3036 w 3072"/>
                  <a:gd name="T9" fmla="*/ 0 h 1078"/>
                  <a:gd name="T10" fmla="*/ 34 w 3072"/>
                  <a:gd name="T11" fmla="*/ 0 h 1078"/>
                  <a:gd name="T12" fmla="*/ 0 w 3072"/>
                  <a:gd name="T13" fmla="*/ 51 h 1078"/>
                  <a:gd name="T14" fmla="*/ 0 w 3072"/>
                  <a:gd name="T15" fmla="*/ 92 h 1078"/>
                  <a:gd name="T16" fmla="*/ 34 w 3072"/>
                  <a:gd name="T17" fmla="*/ 143 h 1078"/>
                  <a:gd name="T18" fmla="*/ 82 w 3072"/>
                  <a:gd name="T19" fmla="*/ 143 h 1078"/>
                  <a:gd name="T20" fmla="*/ 82 w 3072"/>
                  <a:gd name="T21" fmla="*/ 933 h 1078"/>
                  <a:gd name="T22" fmla="*/ 34 w 3072"/>
                  <a:gd name="T23" fmla="*/ 933 h 1078"/>
                  <a:gd name="T24" fmla="*/ 0 w 3072"/>
                  <a:gd name="T25" fmla="*/ 984 h 1078"/>
                  <a:gd name="T26" fmla="*/ 0 w 3072"/>
                  <a:gd name="T27" fmla="*/ 1025 h 1078"/>
                  <a:gd name="T28" fmla="*/ 34 w 3072"/>
                  <a:gd name="T29" fmla="*/ 1077 h 1078"/>
                  <a:gd name="T30" fmla="*/ 3036 w 3072"/>
                  <a:gd name="T31" fmla="*/ 1077 h 1078"/>
                  <a:gd name="T32" fmla="*/ 3071 w 3072"/>
                  <a:gd name="T33" fmla="*/ 1025 h 1078"/>
                  <a:gd name="T34" fmla="*/ 3071 w 3072"/>
                  <a:gd name="T35" fmla="*/ 984 h 1078"/>
                  <a:gd name="T36" fmla="*/ 3036 w 3072"/>
                  <a:gd name="T37" fmla="*/ 933 h 1078"/>
                  <a:gd name="T38" fmla="*/ 2989 w 3072"/>
                  <a:gd name="T39" fmla="*/ 933 h 1078"/>
                  <a:gd name="T40" fmla="*/ 2989 w 3072"/>
                  <a:gd name="T41" fmla="*/ 143 h 1078"/>
                  <a:gd name="T42" fmla="*/ 3036 w 3072"/>
                  <a:gd name="T43" fmla="*/ 143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72" h="1078">
                    <a:moveTo>
                      <a:pt x="3036" y="143"/>
                    </a:moveTo>
                    <a:lnTo>
                      <a:pt x="3036" y="143"/>
                    </a:lnTo>
                    <a:cubicBezTo>
                      <a:pt x="3057" y="143"/>
                      <a:pt x="3071" y="119"/>
                      <a:pt x="3071" y="92"/>
                    </a:cubicBezTo>
                    <a:cubicBezTo>
                      <a:pt x="3071" y="51"/>
                      <a:pt x="3071" y="51"/>
                      <a:pt x="3071" y="51"/>
                    </a:cubicBezTo>
                    <a:cubicBezTo>
                      <a:pt x="3071" y="24"/>
                      <a:pt x="3057" y="0"/>
                      <a:pt x="3036" y="0"/>
                    </a:cubicBezTo>
                    <a:cubicBezTo>
                      <a:pt x="34" y="0"/>
                      <a:pt x="34" y="0"/>
                      <a:pt x="34" y="0"/>
                    </a:cubicBezTo>
                    <a:cubicBezTo>
                      <a:pt x="13" y="0"/>
                      <a:pt x="0" y="24"/>
                      <a:pt x="0" y="51"/>
                    </a:cubicBezTo>
                    <a:cubicBezTo>
                      <a:pt x="0" y="92"/>
                      <a:pt x="0" y="92"/>
                      <a:pt x="0" y="92"/>
                    </a:cubicBezTo>
                    <a:cubicBezTo>
                      <a:pt x="0" y="119"/>
                      <a:pt x="13" y="143"/>
                      <a:pt x="34" y="143"/>
                    </a:cubicBezTo>
                    <a:cubicBezTo>
                      <a:pt x="82" y="143"/>
                      <a:pt x="82" y="143"/>
                      <a:pt x="82" y="143"/>
                    </a:cubicBezTo>
                    <a:cubicBezTo>
                      <a:pt x="82" y="933"/>
                      <a:pt x="82" y="933"/>
                      <a:pt x="82" y="933"/>
                    </a:cubicBezTo>
                    <a:cubicBezTo>
                      <a:pt x="34" y="933"/>
                      <a:pt x="34" y="933"/>
                      <a:pt x="34" y="933"/>
                    </a:cubicBezTo>
                    <a:cubicBezTo>
                      <a:pt x="13" y="933"/>
                      <a:pt x="0" y="957"/>
                      <a:pt x="0" y="984"/>
                    </a:cubicBezTo>
                    <a:cubicBezTo>
                      <a:pt x="0" y="1025"/>
                      <a:pt x="0" y="1025"/>
                      <a:pt x="0" y="1025"/>
                    </a:cubicBezTo>
                    <a:cubicBezTo>
                      <a:pt x="0" y="1053"/>
                      <a:pt x="13" y="1077"/>
                      <a:pt x="34" y="1077"/>
                    </a:cubicBezTo>
                    <a:cubicBezTo>
                      <a:pt x="3036" y="1077"/>
                      <a:pt x="3036" y="1077"/>
                      <a:pt x="3036" y="1077"/>
                    </a:cubicBezTo>
                    <a:cubicBezTo>
                      <a:pt x="3057" y="1077"/>
                      <a:pt x="3071" y="1053"/>
                      <a:pt x="3071" y="1025"/>
                    </a:cubicBezTo>
                    <a:cubicBezTo>
                      <a:pt x="3071" y="984"/>
                      <a:pt x="3071" y="984"/>
                      <a:pt x="3071" y="984"/>
                    </a:cubicBezTo>
                    <a:cubicBezTo>
                      <a:pt x="3071" y="957"/>
                      <a:pt x="3057" y="933"/>
                      <a:pt x="3036" y="933"/>
                    </a:cubicBezTo>
                    <a:cubicBezTo>
                      <a:pt x="2989" y="933"/>
                      <a:pt x="2989" y="933"/>
                      <a:pt x="2989" y="933"/>
                    </a:cubicBezTo>
                    <a:cubicBezTo>
                      <a:pt x="2989" y="143"/>
                      <a:pt x="2989" y="143"/>
                      <a:pt x="2989" y="143"/>
                    </a:cubicBezTo>
                    <a:lnTo>
                      <a:pt x="3036" y="143"/>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285">
                  <a:latin typeface="微软雅黑" panose="020B0503020204020204" pitchFamily="34" charset="-122"/>
                  <a:ea typeface="微软雅黑" panose="020B0503020204020204" pitchFamily="34" charset="-122"/>
                </a:endParaRPr>
              </a:p>
            </p:txBody>
          </p:sp>
          <p:sp>
            <p:nvSpPr>
              <p:cNvPr id="61" name="Freeform 205"/>
              <p:cNvSpPr>
                <a:spLocks noChangeArrowheads="1"/>
              </p:cNvSpPr>
              <p:nvPr/>
            </p:nvSpPr>
            <p:spPr bwMode="auto">
              <a:xfrm>
                <a:off x="4798758" y="7614976"/>
                <a:ext cx="952084" cy="425064"/>
              </a:xfrm>
              <a:custGeom>
                <a:avLst/>
                <a:gdLst>
                  <a:gd name="T0" fmla="*/ 1738 w 1739"/>
                  <a:gd name="T1" fmla="*/ 790 h 791"/>
                  <a:gd name="T2" fmla="*/ 0 w 1739"/>
                  <a:gd name="T3" fmla="*/ 790 h 791"/>
                  <a:gd name="T4" fmla="*/ 0 w 1739"/>
                  <a:gd name="T5" fmla="*/ 0 h 791"/>
                  <a:gd name="T6" fmla="*/ 1738 w 1739"/>
                  <a:gd name="T7" fmla="*/ 0 h 791"/>
                  <a:gd name="T8" fmla="*/ 1738 w 1739"/>
                  <a:gd name="T9" fmla="*/ 790 h 791"/>
                </a:gdLst>
                <a:ahLst/>
                <a:cxnLst>
                  <a:cxn ang="0">
                    <a:pos x="T0" y="T1"/>
                  </a:cxn>
                  <a:cxn ang="0">
                    <a:pos x="T2" y="T3"/>
                  </a:cxn>
                  <a:cxn ang="0">
                    <a:pos x="T4" y="T5"/>
                  </a:cxn>
                  <a:cxn ang="0">
                    <a:pos x="T6" y="T7"/>
                  </a:cxn>
                  <a:cxn ang="0">
                    <a:pos x="T8" y="T9"/>
                  </a:cxn>
                </a:cxnLst>
                <a:rect l="0" t="0" r="r" b="b"/>
                <a:pathLst>
                  <a:path w="1739" h="791">
                    <a:moveTo>
                      <a:pt x="1738" y="790"/>
                    </a:moveTo>
                    <a:lnTo>
                      <a:pt x="0" y="790"/>
                    </a:lnTo>
                    <a:lnTo>
                      <a:pt x="0" y="0"/>
                    </a:lnTo>
                    <a:lnTo>
                      <a:pt x="1738" y="0"/>
                    </a:lnTo>
                    <a:lnTo>
                      <a:pt x="1738" y="790"/>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285">
                  <a:latin typeface="微软雅黑" panose="020B0503020204020204" pitchFamily="34" charset="-122"/>
                  <a:ea typeface="微软雅黑" panose="020B0503020204020204" pitchFamily="34" charset="-122"/>
                </a:endParaRPr>
              </a:p>
            </p:txBody>
          </p:sp>
        </p:grpSp>
        <p:sp>
          <p:nvSpPr>
            <p:cNvPr id="58" name="Freeform 206"/>
            <p:cNvSpPr>
              <a:spLocks noChangeArrowheads="1"/>
            </p:cNvSpPr>
            <p:nvPr/>
          </p:nvSpPr>
          <p:spPr bwMode="auto">
            <a:xfrm>
              <a:off x="4472330" y="7614976"/>
              <a:ext cx="1604942" cy="0"/>
            </a:xfrm>
            <a:custGeom>
              <a:avLst/>
              <a:gdLst>
                <a:gd name="T0" fmla="*/ 2907 w 2908"/>
                <a:gd name="T1" fmla="*/ 28 h 29"/>
                <a:gd name="T2" fmla="*/ 0 w 2908"/>
                <a:gd name="T3" fmla="*/ 28 h 29"/>
                <a:gd name="T4" fmla="*/ 0 w 2908"/>
                <a:gd name="T5" fmla="*/ 0 h 29"/>
                <a:gd name="T6" fmla="*/ 2907 w 2908"/>
                <a:gd name="T7" fmla="*/ 0 h 29"/>
                <a:gd name="T8" fmla="*/ 2907 w 2908"/>
                <a:gd name="T9" fmla="*/ 28 h 29"/>
              </a:gdLst>
              <a:ahLst/>
              <a:cxnLst>
                <a:cxn ang="0">
                  <a:pos x="T0" y="T1"/>
                </a:cxn>
                <a:cxn ang="0">
                  <a:pos x="T2" y="T3"/>
                </a:cxn>
                <a:cxn ang="0">
                  <a:pos x="T4" y="T5"/>
                </a:cxn>
                <a:cxn ang="0">
                  <a:pos x="T6" y="T7"/>
                </a:cxn>
                <a:cxn ang="0">
                  <a:pos x="T8" y="T9"/>
                </a:cxn>
              </a:cxnLst>
              <a:rect l="0" t="0" r="r" b="b"/>
              <a:pathLst>
                <a:path w="2908" h="29">
                  <a:moveTo>
                    <a:pt x="2907" y="28"/>
                  </a:moveTo>
                  <a:lnTo>
                    <a:pt x="0" y="28"/>
                  </a:lnTo>
                  <a:lnTo>
                    <a:pt x="0" y="0"/>
                  </a:lnTo>
                  <a:lnTo>
                    <a:pt x="2907" y="0"/>
                  </a:lnTo>
                  <a:lnTo>
                    <a:pt x="2907" y="28"/>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285">
                <a:latin typeface="微软雅黑" panose="020B0503020204020204" pitchFamily="34" charset="-122"/>
                <a:ea typeface="微软雅黑" panose="020B0503020204020204" pitchFamily="34" charset="-122"/>
              </a:endParaRPr>
            </a:p>
          </p:txBody>
        </p:sp>
        <p:sp>
          <p:nvSpPr>
            <p:cNvPr id="59" name="Freeform 207"/>
            <p:cNvSpPr>
              <a:spLocks noChangeArrowheads="1"/>
            </p:cNvSpPr>
            <p:nvPr/>
          </p:nvSpPr>
          <p:spPr bwMode="auto">
            <a:xfrm>
              <a:off x="4472330" y="8052397"/>
              <a:ext cx="1604942" cy="0"/>
            </a:xfrm>
            <a:custGeom>
              <a:avLst/>
              <a:gdLst>
                <a:gd name="T0" fmla="*/ 2907 w 2908"/>
                <a:gd name="T1" fmla="*/ 7 h 8"/>
                <a:gd name="T2" fmla="*/ 0 w 2908"/>
                <a:gd name="T3" fmla="*/ 7 h 8"/>
                <a:gd name="T4" fmla="*/ 0 w 2908"/>
                <a:gd name="T5" fmla="*/ 0 h 8"/>
                <a:gd name="T6" fmla="*/ 2907 w 2908"/>
                <a:gd name="T7" fmla="*/ 0 h 8"/>
                <a:gd name="T8" fmla="*/ 2907 w 2908"/>
                <a:gd name="T9" fmla="*/ 7 h 8"/>
              </a:gdLst>
              <a:ahLst/>
              <a:cxnLst>
                <a:cxn ang="0">
                  <a:pos x="T0" y="T1"/>
                </a:cxn>
                <a:cxn ang="0">
                  <a:pos x="T2" y="T3"/>
                </a:cxn>
                <a:cxn ang="0">
                  <a:pos x="T4" y="T5"/>
                </a:cxn>
                <a:cxn ang="0">
                  <a:pos x="T6" y="T7"/>
                </a:cxn>
                <a:cxn ang="0">
                  <a:pos x="T8" y="T9"/>
                </a:cxn>
              </a:cxnLst>
              <a:rect l="0" t="0" r="r" b="b"/>
              <a:pathLst>
                <a:path w="2908" h="8">
                  <a:moveTo>
                    <a:pt x="2907" y="7"/>
                  </a:moveTo>
                  <a:lnTo>
                    <a:pt x="0" y="7"/>
                  </a:lnTo>
                  <a:lnTo>
                    <a:pt x="0" y="0"/>
                  </a:lnTo>
                  <a:lnTo>
                    <a:pt x="2907" y="0"/>
                  </a:lnTo>
                  <a:lnTo>
                    <a:pt x="2907" y="7"/>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285">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3936893" y="3859279"/>
            <a:ext cx="2027727" cy="2105901"/>
            <a:chOff x="7873786" y="7720535"/>
            <a:chExt cx="4055454" cy="4221486"/>
          </a:xfrm>
        </p:grpSpPr>
        <p:sp>
          <p:nvSpPr>
            <p:cNvPr id="62" name="TextBox 61"/>
            <p:cNvSpPr txBox="1"/>
            <p:nvPr/>
          </p:nvSpPr>
          <p:spPr>
            <a:xfrm>
              <a:off x="8523328" y="7720535"/>
              <a:ext cx="2791046" cy="749377"/>
            </a:xfrm>
            <a:prstGeom prst="rect">
              <a:avLst/>
            </a:prstGeom>
            <a:noFill/>
          </p:spPr>
          <p:txBody>
            <a:bodyPr wrap="none" lIns="130626" tIns="65314" rIns="130626" bIns="65314" rtlCol="0">
              <a:spAutoFit/>
            </a:bodyPr>
            <a:lstStyle/>
            <a:p>
              <a:pPr algn="ctr"/>
              <a:r>
                <a:rPr lang="id-ID" sz="1570" b="1">
                  <a:latin typeface="微软雅黑" panose="020B0503020204020204" pitchFamily="34" charset="-122"/>
                  <a:ea typeface="微软雅黑" panose="020B0503020204020204" pitchFamily="34" charset="-122"/>
                </a:rPr>
                <a:t>China 2016</a:t>
              </a:r>
              <a:endParaRPr lang="id-ID" sz="1570" b="1" dirty="0">
                <a:latin typeface="微软雅黑" panose="020B0503020204020204" pitchFamily="34" charset="-122"/>
                <a:ea typeface="微软雅黑" panose="020B0503020204020204" pitchFamily="34" charset="-122"/>
              </a:endParaRPr>
            </a:p>
          </p:txBody>
        </p:sp>
        <p:sp>
          <p:nvSpPr>
            <p:cNvPr id="63" name="TextBox 62"/>
            <p:cNvSpPr txBox="1"/>
            <p:nvPr/>
          </p:nvSpPr>
          <p:spPr>
            <a:xfrm>
              <a:off x="7873786" y="8741030"/>
              <a:ext cx="4055454" cy="3200991"/>
            </a:xfrm>
            <a:prstGeom prst="rect">
              <a:avLst/>
            </a:prstGeom>
            <a:noFill/>
          </p:spPr>
          <p:txBody>
            <a:bodyPr wrap="square" lIns="156757" tIns="78379" rIns="156757" bIns="78379" rtlCol="0">
              <a:spAutoFit/>
            </a:bodyPr>
            <a:lstStyle/>
            <a:p>
              <a:pPr algn="ctr">
                <a:lnSpc>
                  <a:spcPct val="110000"/>
                </a:lnSpc>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Light"/>
                </a:rPr>
                <a:t>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Light"/>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Light"/>
                </a:rPr>
                <a:t>输入您的内容输入您的内容输入您的输入您的内容输入您的内容输入您的内容输入您的内容内容输入您的内容 </a:t>
              </a:r>
              <a:endParaRPr 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Light"/>
              </a:endParaRPr>
            </a:p>
          </p:txBody>
        </p:sp>
      </p:grpSp>
      <p:grpSp>
        <p:nvGrpSpPr>
          <p:cNvPr id="4" name="组合 3"/>
          <p:cNvGrpSpPr/>
          <p:nvPr/>
        </p:nvGrpSpPr>
        <p:grpSpPr>
          <a:xfrm>
            <a:off x="6209863" y="3859279"/>
            <a:ext cx="2027727" cy="2105901"/>
            <a:chOff x="12419726" y="7720535"/>
            <a:chExt cx="4055454" cy="4221486"/>
          </a:xfrm>
        </p:grpSpPr>
        <p:sp>
          <p:nvSpPr>
            <p:cNvPr id="64" name="TextBox 63"/>
            <p:cNvSpPr txBox="1"/>
            <p:nvPr/>
          </p:nvSpPr>
          <p:spPr>
            <a:xfrm>
              <a:off x="12725714" y="7720535"/>
              <a:ext cx="3478160" cy="749377"/>
            </a:xfrm>
            <a:prstGeom prst="rect">
              <a:avLst/>
            </a:prstGeom>
            <a:noFill/>
          </p:spPr>
          <p:txBody>
            <a:bodyPr wrap="none" lIns="130626" tIns="65314" rIns="130626" bIns="65314" rtlCol="0">
              <a:spAutoFit/>
            </a:bodyPr>
            <a:lstStyle/>
            <a:p>
              <a:pPr algn="ctr"/>
              <a:r>
                <a:rPr lang="id-ID" sz="1570" b="1">
                  <a:latin typeface="微软雅黑" panose="020B0503020204020204" pitchFamily="34" charset="-122"/>
                  <a:ea typeface="微软雅黑" panose="020B0503020204020204" pitchFamily="34" charset="-122"/>
                </a:rPr>
                <a:t>Germany 2017</a:t>
              </a:r>
              <a:endParaRPr lang="id-ID" sz="1570" b="1" dirty="0">
                <a:latin typeface="微软雅黑" panose="020B0503020204020204" pitchFamily="34" charset="-122"/>
                <a:ea typeface="微软雅黑" panose="020B0503020204020204" pitchFamily="34" charset="-122"/>
              </a:endParaRPr>
            </a:p>
          </p:txBody>
        </p:sp>
        <p:sp>
          <p:nvSpPr>
            <p:cNvPr id="65" name="TextBox 64"/>
            <p:cNvSpPr txBox="1"/>
            <p:nvPr/>
          </p:nvSpPr>
          <p:spPr>
            <a:xfrm>
              <a:off x="12419726" y="8741030"/>
              <a:ext cx="4055454" cy="3200991"/>
            </a:xfrm>
            <a:prstGeom prst="rect">
              <a:avLst/>
            </a:prstGeom>
            <a:noFill/>
          </p:spPr>
          <p:txBody>
            <a:bodyPr wrap="square" lIns="156757" tIns="78379" rIns="156757" bIns="78379" rtlCol="0">
              <a:spAutoFit/>
            </a:bodyPr>
            <a:lstStyle/>
            <a:p>
              <a:pPr algn="ctr">
                <a:lnSpc>
                  <a:spcPct val="110000"/>
                </a:lnSpc>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Light"/>
                </a:rPr>
                <a:t>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Light"/>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Light"/>
                </a:rPr>
                <a:t>输入您的内容输入您的内容输入您的输入您的内容输入您的内容输入您的内容输入您的内容内容输入您的内容 </a:t>
              </a:r>
              <a:endParaRPr 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Light"/>
              </a:endParaRPr>
            </a:p>
          </p:txBody>
        </p:sp>
      </p:grpSp>
      <p:grpSp>
        <p:nvGrpSpPr>
          <p:cNvPr id="5" name="组合 4"/>
          <p:cNvGrpSpPr/>
          <p:nvPr/>
        </p:nvGrpSpPr>
        <p:grpSpPr>
          <a:xfrm>
            <a:off x="8471064" y="3859279"/>
            <a:ext cx="2027727" cy="2105901"/>
            <a:chOff x="16942128" y="7720535"/>
            <a:chExt cx="4055454" cy="4221486"/>
          </a:xfrm>
        </p:grpSpPr>
        <p:sp>
          <p:nvSpPr>
            <p:cNvPr id="66" name="TextBox 65"/>
            <p:cNvSpPr txBox="1"/>
            <p:nvPr/>
          </p:nvSpPr>
          <p:spPr>
            <a:xfrm>
              <a:off x="17601288" y="7720535"/>
              <a:ext cx="2771812" cy="749377"/>
            </a:xfrm>
            <a:prstGeom prst="rect">
              <a:avLst/>
            </a:prstGeom>
            <a:noFill/>
          </p:spPr>
          <p:txBody>
            <a:bodyPr wrap="none" lIns="130626" tIns="65314" rIns="130626" bIns="65314" rtlCol="0">
              <a:spAutoFit/>
            </a:bodyPr>
            <a:lstStyle/>
            <a:p>
              <a:pPr algn="ctr"/>
              <a:r>
                <a:rPr lang="id-ID" sz="1570" b="1">
                  <a:latin typeface="微软雅黑" panose="020B0503020204020204" pitchFamily="34" charset="-122"/>
                  <a:ea typeface="微软雅黑" panose="020B0503020204020204" pitchFamily="34" charset="-122"/>
                </a:rPr>
                <a:t>Brazil 2018</a:t>
              </a:r>
              <a:endParaRPr lang="id-ID" sz="1570" b="1" dirty="0">
                <a:latin typeface="微软雅黑" panose="020B0503020204020204" pitchFamily="34" charset="-122"/>
                <a:ea typeface="微软雅黑" panose="020B0503020204020204" pitchFamily="34" charset="-122"/>
              </a:endParaRPr>
            </a:p>
          </p:txBody>
        </p:sp>
        <p:sp>
          <p:nvSpPr>
            <p:cNvPr id="67" name="TextBox 66"/>
            <p:cNvSpPr txBox="1"/>
            <p:nvPr/>
          </p:nvSpPr>
          <p:spPr>
            <a:xfrm>
              <a:off x="16942128" y="8741030"/>
              <a:ext cx="4055454" cy="3200991"/>
            </a:xfrm>
            <a:prstGeom prst="rect">
              <a:avLst/>
            </a:prstGeom>
            <a:noFill/>
          </p:spPr>
          <p:txBody>
            <a:bodyPr wrap="square" lIns="156757" tIns="78379" rIns="156757" bIns="78379" rtlCol="0">
              <a:spAutoFit/>
            </a:bodyPr>
            <a:lstStyle/>
            <a:p>
              <a:pPr algn="ctr">
                <a:lnSpc>
                  <a:spcPct val="110000"/>
                </a:lnSpc>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Light"/>
                </a:rPr>
                <a:t>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Light"/>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Light"/>
                </a:rPr>
                <a:t>输入您的内容输入您的内容输入您的输入您的内容输入您的内容输入您的内容输入您的内容内容输入您的内容 </a:t>
              </a:r>
              <a:endParaRPr 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Light"/>
              </a:endParaRPr>
            </a:p>
          </p:txBody>
        </p:sp>
      </p:grpSp>
      <p:grpSp>
        <p:nvGrpSpPr>
          <p:cNvPr id="2" name="组合 1"/>
          <p:cNvGrpSpPr/>
          <p:nvPr/>
        </p:nvGrpSpPr>
        <p:grpSpPr>
          <a:xfrm>
            <a:off x="1644360" y="3859279"/>
            <a:ext cx="2178366" cy="2105901"/>
            <a:chOff x="3288717" y="7720535"/>
            <a:chExt cx="4356733" cy="4221486"/>
          </a:xfrm>
        </p:grpSpPr>
        <p:sp>
          <p:nvSpPr>
            <p:cNvPr id="68" name="TextBox 67"/>
            <p:cNvSpPr txBox="1"/>
            <p:nvPr/>
          </p:nvSpPr>
          <p:spPr>
            <a:xfrm>
              <a:off x="3288717" y="7720535"/>
              <a:ext cx="4356733" cy="749377"/>
            </a:xfrm>
            <a:prstGeom prst="rect">
              <a:avLst/>
            </a:prstGeom>
            <a:noFill/>
          </p:spPr>
          <p:txBody>
            <a:bodyPr wrap="none" lIns="130626" tIns="65314" rIns="130626" bIns="65314" rtlCol="0">
              <a:spAutoFit/>
            </a:bodyPr>
            <a:lstStyle/>
            <a:p>
              <a:pPr algn="ctr"/>
              <a:r>
                <a:rPr lang="id-ID" sz="1570" b="1">
                  <a:latin typeface="微软雅黑" panose="020B0503020204020204" pitchFamily="34" charset="-122"/>
                  <a:ea typeface="微软雅黑" panose="020B0503020204020204" pitchFamily="34" charset="-122"/>
                </a:rPr>
                <a:t>United States 2015</a:t>
              </a:r>
              <a:endParaRPr lang="id-ID" sz="1570" b="1" dirty="0">
                <a:latin typeface="微软雅黑" panose="020B0503020204020204" pitchFamily="34" charset="-122"/>
                <a:ea typeface="微软雅黑" panose="020B0503020204020204" pitchFamily="34" charset="-122"/>
              </a:endParaRPr>
            </a:p>
          </p:txBody>
        </p:sp>
        <p:sp>
          <p:nvSpPr>
            <p:cNvPr id="69" name="TextBox 68"/>
            <p:cNvSpPr txBox="1"/>
            <p:nvPr/>
          </p:nvSpPr>
          <p:spPr>
            <a:xfrm>
              <a:off x="3422019" y="8741030"/>
              <a:ext cx="4055453" cy="3200991"/>
            </a:xfrm>
            <a:prstGeom prst="rect">
              <a:avLst/>
            </a:prstGeom>
            <a:noFill/>
          </p:spPr>
          <p:txBody>
            <a:bodyPr wrap="square" lIns="156757" tIns="78379" rIns="156757" bIns="78379" rtlCol="0">
              <a:spAutoFit/>
            </a:bodyPr>
            <a:lstStyle/>
            <a:p>
              <a:pPr algn="ctr">
                <a:lnSpc>
                  <a:spcPct val="110000"/>
                </a:lnSpc>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Light"/>
                </a:rPr>
                <a:t>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Light"/>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Light"/>
                </a:rPr>
                <a:t>输入您的内容输入您的内容输入您的输入您的内容输入您的内容输入您的内容输入您的内容内容输入您的内容 </a:t>
              </a:r>
              <a:endParaRPr 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Light"/>
              </a:endParaRPr>
            </a:p>
          </p:txBody>
        </p:sp>
      </p:grpSp>
      <p:sp>
        <p:nvSpPr>
          <p:cNvPr id="70" name="Shape 1435"/>
          <p:cNvSpPr txBox="1"/>
          <p:nvPr/>
        </p:nvSpPr>
        <p:spPr>
          <a:xfrm>
            <a:off x="11435018" y="6411683"/>
            <a:ext cx="390525" cy="381430"/>
          </a:xfrm>
          <a:prstGeom prst="rect">
            <a:avLst/>
          </a:prstGeom>
        </p:spPr>
        <p:txBody>
          <a:bodyPr lIns="45676" tIns="22838" rIns="45676" bIns="22838"/>
          <a:lstStyle>
            <a:lvl1pPr algn="ctr" defTabSz="408305">
              <a:defRPr sz="3500">
                <a:latin typeface="+mn-lt"/>
                <a:ea typeface="+mn-ea"/>
                <a:cs typeface="+mn-cs"/>
                <a:sym typeface="Helvetica Light"/>
              </a:defRPr>
            </a:lvl1pPr>
            <a:lvl2pPr indent="160020" algn="ctr" defTabSz="408305">
              <a:defRPr sz="3500">
                <a:latin typeface="+mn-lt"/>
                <a:ea typeface="+mn-ea"/>
                <a:cs typeface="+mn-cs"/>
                <a:sym typeface="Helvetica Light"/>
              </a:defRPr>
            </a:lvl2pPr>
            <a:lvl3pPr indent="319405" algn="ctr" defTabSz="408305">
              <a:defRPr sz="3500">
                <a:latin typeface="+mn-lt"/>
                <a:ea typeface="+mn-ea"/>
                <a:cs typeface="+mn-cs"/>
                <a:sym typeface="Helvetica Light"/>
              </a:defRPr>
            </a:lvl3pPr>
            <a:lvl4pPr indent="479425" algn="ctr" defTabSz="408305">
              <a:defRPr sz="3500">
                <a:latin typeface="+mn-lt"/>
                <a:ea typeface="+mn-ea"/>
                <a:cs typeface="+mn-cs"/>
                <a:sym typeface="Helvetica Light"/>
              </a:defRPr>
            </a:lvl4pPr>
            <a:lvl5pPr indent="639445" algn="ctr" defTabSz="408305">
              <a:defRPr sz="3500">
                <a:latin typeface="+mn-lt"/>
                <a:ea typeface="+mn-ea"/>
                <a:cs typeface="+mn-cs"/>
                <a:sym typeface="Helvetica Light"/>
              </a:defRPr>
            </a:lvl5pPr>
            <a:lvl6pPr indent="799465" algn="ctr" defTabSz="408305">
              <a:defRPr sz="3500">
                <a:latin typeface="+mn-lt"/>
                <a:ea typeface="+mn-ea"/>
                <a:cs typeface="+mn-cs"/>
                <a:sym typeface="Helvetica Light"/>
              </a:defRPr>
            </a:lvl6pPr>
            <a:lvl7pPr indent="958850" algn="ctr" defTabSz="408305">
              <a:defRPr sz="3500">
                <a:latin typeface="+mn-lt"/>
                <a:ea typeface="+mn-ea"/>
                <a:cs typeface="+mn-cs"/>
                <a:sym typeface="Helvetica Light"/>
              </a:defRPr>
            </a:lvl7pPr>
            <a:lvl8pPr indent="1118870" algn="ctr" defTabSz="408305">
              <a:defRPr sz="3500">
                <a:latin typeface="+mn-lt"/>
                <a:ea typeface="+mn-ea"/>
                <a:cs typeface="+mn-cs"/>
                <a:sym typeface="Helvetica Light"/>
              </a:defRPr>
            </a:lvl8pPr>
            <a:lvl9pPr indent="1278890" algn="ctr" defTabSz="408305">
              <a:defRPr sz="3500">
                <a:latin typeface="+mn-lt"/>
                <a:ea typeface="+mn-ea"/>
                <a:cs typeface="+mn-cs"/>
                <a:sym typeface="Helvetica Light"/>
              </a:defRPr>
            </a:lvl9pPr>
          </a:lstStyle>
          <a:p>
            <a:pPr>
              <a:defRPr sz="1800">
                <a:solidFill>
                  <a:srgbClr val="000000"/>
                </a:solidFill>
              </a:defRPr>
            </a:pPr>
            <a:fld id="{86CB4B4D-7CA3-9044-876B-883B54F8677D}" type="slidenum">
              <a:rPr lang="en-US" altLang="zh-CN" sz="1430">
                <a:solidFill>
                  <a:schemeClr val="bg1">
                    <a:lumMod val="75000"/>
                  </a:schemeClr>
                </a:solidFill>
                <a:latin typeface="微软雅黑" panose="020B0503020204020204" pitchFamily="34" charset="-122"/>
                <a:ea typeface="微软雅黑" panose="020B0503020204020204" pitchFamily="34" charset="-122"/>
              </a:rPr>
            </a:fld>
            <a:endParaRPr lang="en-US" altLang="zh-CN" sz="1430">
              <a:solidFill>
                <a:schemeClr val="bg1">
                  <a:lumMod val="75000"/>
                </a:schemeClr>
              </a:solidFill>
              <a:latin typeface="微软雅黑" panose="020B0503020204020204" pitchFamily="34" charset="-122"/>
              <a:ea typeface="微软雅黑" panose="020B0503020204020204" pitchFamily="34" charset="-122"/>
            </a:endParaRPr>
          </a:p>
        </p:txBody>
      </p:sp>
      <p:sp>
        <p:nvSpPr>
          <p:cNvPr id="71" name="标题 1"/>
          <p:cNvSpPr txBox="1"/>
          <p:nvPr/>
        </p:nvSpPr>
        <p:spPr>
          <a:xfrm>
            <a:off x="777240" y="258445"/>
            <a:ext cx="10515600" cy="36639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400" kern="1200">
                <a:solidFill>
                  <a:srgbClr val="728937"/>
                </a:solidFill>
                <a:latin typeface="+mj-lt"/>
                <a:ea typeface="+mj-ea"/>
                <a:cs typeface="+mj-cs"/>
              </a:defRPr>
            </a:lvl1pPr>
          </a:lstStyle>
          <a:p>
            <a:r>
              <a:rPr lang="zh-CN" altLang="en-US" smtClean="0"/>
              <a:t>单击此处添加标题</a:t>
            </a:r>
            <a:endParaRPr lang="zh-CN" altLang="en-US" dirty="0"/>
          </a:p>
        </p:txBody>
      </p:sp>
    </p:spTree>
  </p:cSld>
  <p:clrMapOvr>
    <a:masterClrMapping/>
  </p:clrMapOvr>
  <p:transition spd="slow" advClick="0" advTm="0">
    <p:dissolv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500"/>
                                        <p:tgtEl>
                                          <p:spTgt spid="55"/>
                                        </p:tgtEl>
                                      </p:cBhvr>
                                    </p:animEffect>
                                    <p:anim calcmode="lin" valueType="num">
                                      <p:cBhvr>
                                        <p:cTn id="8" dur="1500" fill="hold"/>
                                        <p:tgtEl>
                                          <p:spTgt spid="55"/>
                                        </p:tgtEl>
                                        <p:attrNameLst>
                                          <p:attrName>ppt_w</p:attrName>
                                        </p:attrNameLst>
                                      </p:cBhvr>
                                      <p:tavLst>
                                        <p:tav tm="0" fmla="#ppt_w*sin(2.5*pi*$)">
                                          <p:val>
                                            <p:fltVal val="0"/>
                                          </p:val>
                                        </p:tav>
                                        <p:tav tm="100000">
                                          <p:val>
                                            <p:fltVal val="1"/>
                                          </p:val>
                                        </p:tav>
                                      </p:tavLst>
                                    </p:anim>
                                    <p:anim calcmode="lin" valueType="num">
                                      <p:cBhvr>
                                        <p:cTn id="9" dur="1500" fill="hold"/>
                                        <p:tgtEl>
                                          <p:spTgt spid="5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30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500"/>
                                        <p:tgtEl>
                                          <p:spTgt spid="34"/>
                                        </p:tgtEl>
                                      </p:cBhvr>
                                    </p:animEffect>
                                    <p:anim calcmode="lin" valueType="num">
                                      <p:cBhvr>
                                        <p:cTn id="13" dur="1500" fill="hold"/>
                                        <p:tgtEl>
                                          <p:spTgt spid="34"/>
                                        </p:tgtEl>
                                        <p:attrNameLst>
                                          <p:attrName>ppt_w</p:attrName>
                                        </p:attrNameLst>
                                      </p:cBhvr>
                                      <p:tavLst>
                                        <p:tav tm="0" fmla="#ppt_w*sin(2.5*pi*$)">
                                          <p:val>
                                            <p:fltVal val="0"/>
                                          </p:val>
                                        </p:tav>
                                        <p:tav tm="100000">
                                          <p:val>
                                            <p:fltVal val="1"/>
                                          </p:val>
                                        </p:tav>
                                      </p:tavLst>
                                    </p:anim>
                                    <p:anim calcmode="lin" valueType="num">
                                      <p:cBhvr>
                                        <p:cTn id="14" dur="1500" fill="hold"/>
                                        <p:tgtEl>
                                          <p:spTgt spid="34"/>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60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1500"/>
                                        <p:tgtEl>
                                          <p:spTgt spid="41"/>
                                        </p:tgtEl>
                                      </p:cBhvr>
                                    </p:animEffect>
                                    <p:anim calcmode="lin" valueType="num">
                                      <p:cBhvr>
                                        <p:cTn id="18" dur="1500" fill="hold"/>
                                        <p:tgtEl>
                                          <p:spTgt spid="41"/>
                                        </p:tgtEl>
                                        <p:attrNameLst>
                                          <p:attrName>ppt_w</p:attrName>
                                        </p:attrNameLst>
                                      </p:cBhvr>
                                      <p:tavLst>
                                        <p:tav tm="0" fmla="#ppt_w*sin(2.5*pi*$)">
                                          <p:val>
                                            <p:fltVal val="0"/>
                                          </p:val>
                                        </p:tav>
                                        <p:tav tm="100000">
                                          <p:val>
                                            <p:fltVal val="1"/>
                                          </p:val>
                                        </p:tav>
                                      </p:tavLst>
                                    </p:anim>
                                    <p:anim calcmode="lin" valueType="num">
                                      <p:cBhvr>
                                        <p:cTn id="19" dur="1500" fill="hold"/>
                                        <p:tgtEl>
                                          <p:spTgt spid="41"/>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100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1500"/>
                                        <p:tgtEl>
                                          <p:spTgt spid="48"/>
                                        </p:tgtEl>
                                      </p:cBhvr>
                                    </p:animEffect>
                                    <p:anim calcmode="lin" valueType="num">
                                      <p:cBhvr>
                                        <p:cTn id="23" dur="1500" fill="hold"/>
                                        <p:tgtEl>
                                          <p:spTgt spid="48"/>
                                        </p:tgtEl>
                                        <p:attrNameLst>
                                          <p:attrName>ppt_w</p:attrName>
                                        </p:attrNameLst>
                                      </p:cBhvr>
                                      <p:tavLst>
                                        <p:tav tm="0" fmla="#ppt_w*sin(2.5*pi*$)">
                                          <p:val>
                                            <p:fltVal val="0"/>
                                          </p:val>
                                        </p:tav>
                                        <p:tav tm="100000">
                                          <p:val>
                                            <p:fltVal val="1"/>
                                          </p:val>
                                        </p:tav>
                                      </p:tavLst>
                                    </p:anim>
                                    <p:anim calcmode="lin" valueType="num">
                                      <p:cBhvr>
                                        <p:cTn id="24" dur="1500" fill="hold"/>
                                        <p:tgtEl>
                                          <p:spTgt spid="48"/>
                                        </p:tgtEl>
                                        <p:attrNameLst>
                                          <p:attrName>ppt_h</p:attrName>
                                        </p:attrNameLst>
                                      </p:cBhvr>
                                      <p:tavLst>
                                        <p:tav tm="0">
                                          <p:val>
                                            <p:strVal val="#ppt_h"/>
                                          </p:val>
                                        </p:tav>
                                        <p:tav tm="100000">
                                          <p:val>
                                            <p:strVal val="#ppt_h"/>
                                          </p:val>
                                        </p:tav>
                                      </p:tavLst>
                                    </p:anim>
                                  </p:childTnLst>
                                </p:cTn>
                              </p:par>
                            </p:childTnLst>
                          </p:cTn>
                        </p:par>
                        <p:par>
                          <p:cTn id="25" fill="hold">
                            <p:stCondLst>
                              <p:cond delay="1500"/>
                            </p:stCondLst>
                            <p:childTnLst>
                              <p:par>
                                <p:cTn id="26" presetID="2" presetClass="entr" presetSubtype="4"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30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50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70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500" fill="hold"/>
                                        <p:tgtEl>
                                          <p:spTgt spid="2"/>
                                        </p:tgtEl>
                                        <p:attrNameLst>
                                          <p:attrName>ppt_x</p:attrName>
                                        </p:attrNameLst>
                                      </p:cBhvr>
                                      <p:tavLst>
                                        <p:tav tm="0">
                                          <p:val>
                                            <p:strVal val="#ppt_x"/>
                                          </p:val>
                                        </p:tav>
                                        <p:tav tm="100000">
                                          <p:val>
                                            <p:strVal val="#ppt_x"/>
                                          </p:val>
                                        </p:tav>
                                      </p:tavLst>
                                    </p:anim>
                                    <p:anim calcmode="lin" valueType="num">
                                      <p:cBhvr additive="base">
                                        <p:cTn id="4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14"/>
          <p:cNvSpPr/>
          <p:nvPr/>
        </p:nvSpPr>
        <p:spPr>
          <a:xfrm>
            <a:off x="4663488" y="1509757"/>
            <a:ext cx="2734852" cy="4585703"/>
          </a:xfrm>
          <a:prstGeom prst="roundRect">
            <a:avLst>
              <a:gd name="adj" fmla="val 8813"/>
            </a:avLst>
          </a:prstGeom>
          <a:noFill/>
          <a:ln w="190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20859" tIns="60430" rIns="120859" bIns="60430" anchor="ctr"/>
          <a:lstStyle/>
          <a:p>
            <a:pPr algn="l"/>
            <a:endParaRPr lang="en-US" sz="1215">
              <a:solidFill>
                <a:srgbClr val="FFFFFF"/>
              </a:solidFill>
              <a:latin typeface="微软雅黑" panose="020B0503020204020204" pitchFamily="34" charset="-122"/>
              <a:ea typeface="微软雅黑" panose="020B0503020204020204" pitchFamily="34" charset="-122"/>
            </a:endParaRPr>
          </a:p>
        </p:txBody>
      </p:sp>
      <p:grpSp>
        <p:nvGrpSpPr>
          <p:cNvPr id="4" name="Group 69"/>
          <p:cNvGrpSpPr/>
          <p:nvPr/>
        </p:nvGrpSpPr>
        <p:grpSpPr bwMode="auto">
          <a:xfrm>
            <a:off x="1082635" y="1739357"/>
            <a:ext cx="2757886" cy="899675"/>
            <a:chOff x="424603" y="672020"/>
            <a:chExt cx="2089999" cy="679499"/>
          </a:xfrm>
        </p:grpSpPr>
        <p:sp>
          <p:nvSpPr>
            <p:cNvPr id="5" name="TextBox 4"/>
            <p:cNvSpPr txBox="1"/>
            <p:nvPr/>
          </p:nvSpPr>
          <p:spPr>
            <a:xfrm>
              <a:off x="972097" y="672020"/>
              <a:ext cx="1542505" cy="141120"/>
            </a:xfrm>
            <a:prstGeom prst="rect">
              <a:avLst/>
            </a:prstGeom>
            <a:noFill/>
          </p:spPr>
          <p:txBody>
            <a:bodyPr lIns="0" tIns="0" rIns="0" bIns="0">
              <a:spAutoFit/>
            </a:bodyPr>
            <a:lstStyle/>
            <a:p>
              <a:pPr defTabSz="1363345">
                <a:defRPr/>
              </a:pPr>
              <a:r>
                <a:rPr lang="en-US" sz="1215" b="1" dirty="0">
                  <a:solidFill>
                    <a:schemeClr val="tx1">
                      <a:lumMod val="75000"/>
                      <a:lumOff val="25000"/>
                    </a:schemeClr>
                  </a:solidFill>
                  <a:latin typeface="微软雅黑" panose="020B0503020204020204" pitchFamily="34" charset="-122"/>
                  <a:ea typeface="微软雅黑" panose="020B0503020204020204" pitchFamily="34" charset="-122"/>
                </a:rPr>
                <a:t>PHONE SETTINH</a:t>
              </a:r>
              <a:endParaRPr lang="en-US" sz="121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TextBox 5"/>
            <p:cNvSpPr txBox="1"/>
            <p:nvPr/>
          </p:nvSpPr>
          <p:spPr>
            <a:xfrm>
              <a:off x="972097" y="928160"/>
              <a:ext cx="1542505" cy="423359"/>
            </a:xfrm>
            <a:prstGeom prst="rect">
              <a:avLst/>
            </a:prstGeom>
            <a:noFill/>
          </p:spPr>
          <p:txBody>
            <a:bodyPr lIns="0" tIns="0" rIns="0" bIns="0">
              <a:spAutoFit/>
            </a:bodyPr>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fontAlgn="base">
                <a:spcBef>
                  <a:spcPct val="0"/>
                </a:spcBef>
                <a:spcAft>
                  <a:spcPct val="0"/>
                </a:spcAft>
                <a:defRPr sz="2000">
                  <a:solidFill>
                    <a:schemeClr val="tx1"/>
                  </a:solidFill>
                  <a:latin typeface="Calibri" panose="020F0502020204030204" pitchFamily="34" charset="0"/>
                </a:defRPr>
              </a:lvl6pPr>
              <a:lvl7pPr marL="2971800" indent="-228600" fontAlgn="base">
                <a:spcBef>
                  <a:spcPct val="0"/>
                </a:spcBef>
                <a:spcAft>
                  <a:spcPct val="0"/>
                </a:spcAft>
                <a:defRPr sz="2000">
                  <a:solidFill>
                    <a:schemeClr val="tx1"/>
                  </a:solidFill>
                  <a:latin typeface="Calibri" panose="020F0502020204030204" pitchFamily="34" charset="0"/>
                </a:defRPr>
              </a:lvl7pPr>
              <a:lvl8pPr marL="3429000" indent="-228600" fontAlgn="base">
                <a:spcBef>
                  <a:spcPct val="0"/>
                </a:spcBef>
                <a:spcAft>
                  <a:spcPct val="0"/>
                </a:spcAft>
                <a:defRPr sz="2000">
                  <a:solidFill>
                    <a:schemeClr val="tx1"/>
                  </a:solidFill>
                  <a:latin typeface="Calibri" panose="020F0502020204030204" pitchFamily="34" charset="0"/>
                </a:defRPr>
              </a:lvl8pPr>
              <a:lvl9pPr marL="3886200" indent="-228600" fontAlgn="base">
                <a:spcBef>
                  <a:spcPct val="0"/>
                </a:spcBef>
                <a:spcAft>
                  <a:spcPct val="0"/>
                </a:spcAft>
                <a:defRPr sz="2000">
                  <a:solidFill>
                    <a:schemeClr val="tx1"/>
                  </a:solidFill>
                  <a:latin typeface="Calibri" panose="020F0502020204030204" pitchFamily="34" charset="0"/>
                </a:defRPr>
              </a:lvl9pPr>
            </a:lstStyle>
            <a:p>
              <a:pPr defTabSz="1208405">
                <a:spcBef>
                  <a:spcPct val="20000"/>
                </a:spcBef>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的内容入您的内容输入您的内容输入您的内容输入您的内容内容输入您的内容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 name="Oval 66"/>
            <p:cNvSpPr>
              <a:spLocks noChangeAspect="1"/>
            </p:cNvSpPr>
            <p:nvPr/>
          </p:nvSpPr>
          <p:spPr>
            <a:xfrm>
              <a:off x="424603" y="729293"/>
              <a:ext cx="469734" cy="45500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r>
                <a:rPr lang="en-US" altLang="zh-CN" sz="1215">
                  <a:solidFill>
                    <a:schemeClr val="bg1"/>
                  </a:solidFill>
                  <a:latin typeface="微软雅黑" panose="020B0503020204020204" pitchFamily="34" charset="-122"/>
                  <a:ea typeface="微软雅黑" panose="020B0503020204020204" pitchFamily="34" charset="-122"/>
                </a:rPr>
                <a:t></a:t>
              </a:r>
              <a:endParaRPr lang="en-US" altLang="zh-CN" sz="1215">
                <a:solidFill>
                  <a:srgbClr val="FFFFFF"/>
                </a:solidFill>
                <a:latin typeface="微软雅黑" panose="020B0503020204020204" pitchFamily="34" charset="-122"/>
                <a:ea typeface="微软雅黑" panose="020B0503020204020204" pitchFamily="34" charset="-122"/>
              </a:endParaRPr>
            </a:p>
          </p:txBody>
        </p:sp>
      </p:grpSp>
      <p:grpSp>
        <p:nvGrpSpPr>
          <p:cNvPr id="8" name="Group 70"/>
          <p:cNvGrpSpPr/>
          <p:nvPr/>
        </p:nvGrpSpPr>
        <p:grpSpPr bwMode="auto">
          <a:xfrm>
            <a:off x="1082635" y="2758870"/>
            <a:ext cx="2757886" cy="899675"/>
            <a:chOff x="424603" y="672020"/>
            <a:chExt cx="2089999" cy="679499"/>
          </a:xfrm>
        </p:grpSpPr>
        <p:sp>
          <p:nvSpPr>
            <p:cNvPr id="9" name="TextBox 8"/>
            <p:cNvSpPr txBox="1"/>
            <p:nvPr/>
          </p:nvSpPr>
          <p:spPr>
            <a:xfrm>
              <a:off x="972097" y="672020"/>
              <a:ext cx="1542505" cy="141120"/>
            </a:xfrm>
            <a:prstGeom prst="rect">
              <a:avLst/>
            </a:prstGeom>
            <a:noFill/>
          </p:spPr>
          <p:txBody>
            <a:bodyPr lIns="0" tIns="0" rIns="0" bIns="0">
              <a:spAutoFit/>
            </a:bodyPr>
            <a:lstStyle/>
            <a:p>
              <a:pPr defTabSz="1363345">
                <a:defRPr/>
              </a:pPr>
              <a:r>
                <a:rPr lang="en-US" sz="1215" b="1" dirty="0">
                  <a:solidFill>
                    <a:schemeClr val="tx1">
                      <a:lumMod val="75000"/>
                      <a:lumOff val="25000"/>
                    </a:schemeClr>
                  </a:solidFill>
                  <a:latin typeface="微软雅黑" panose="020B0503020204020204" pitchFamily="34" charset="-122"/>
                  <a:ea typeface="微软雅黑" panose="020B0503020204020204" pitchFamily="34" charset="-122"/>
                </a:rPr>
                <a:t>GLOBAL ACCESS</a:t>
              </a:r>
              <a:endParaRPr lang="en-US" sz="121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TextBox 9"/>
            <p:cNvSpPr txBox="1"/>
            <p:nvPr/>
          </p:nvSpPr>
          <p:spPr>
            <a:xfrm>
              <a:off x="972097" y="928160"/>
              <a:ext cx="1542505" cy="423359"/>
            </a:xfrm>
            <a:prstGeom prst="rect">
              <a:avLst/>
            </a:prstGeom>
            <a:noFill/>
          </p:spPr>
          <p:txBody>
            <a:bodyPr lIns="0" tIns="0" rIns="0" bIns="0">
              <a:spAutoFit/>
            </a:bodyPr>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fontAlgn="base">
                <a:spcBef>
                  <a:spcPct val="0"/>
                </a:spcBef>
                <a:spcAft>
                  <a:spcPct val="0"/>
                </a:spcAft>
                <a:defRPr sz="2000">
                  <a:solidFill>
                    <a:schemeClr val="tx1"/>
                  </a:solidFill>
                  <a:latin typeface="Calibri" panose="020F0502020204030204" pitchFamily="34" charset="0"/>
                </a:defRPr>
              </a:lvl6pPr>
              <a:lvl7pPr marL="2971800" indent="-228600" fontAlgn="base">
                <a:spcBef>
                  <a:spcPct val="0"/>
                </a:spcBef>
                <a:spcAft>
                  <a:spcPct val="0"/>
                </a:spcAft>
                <a:defRPr sz="2000">
                  <a:solidFill>
                    <a:schemeClr val="tx1"/>
                  </a:solidFill>
                  <a:latin typeface="Calibri" panose="020F0502020204030204" pitchFamily="34" charset="0"/>
                </a:defRPr>
              </a:lvl7pPr>
              <a:lvl8pPr marL="3429000" indent="-228600" fontAlgn="base">
                <a:spcBef>
                  <a:spcPct val="0"/>
                </a:spcBef>
                <a:spcAft>
                  <a:spcPct val="0"/>
                </a:spcAft>
                <a:defRPr sz="2000">
                  <a:solidFill>
                    <a:schemeClr val="tx1"/>
                  </a:solidFill>
                  <a:latin typeface="Calibri" panose="020F0502020204030204" pitchFamily="34" charset="0"/>
                </a:defRPr>
              </a:lvl8pPr>
              <a:lvl9pPr marL="3886200" indent="-228600" fontAlgn="base">
                <a:spcBef>
                  <a:spcPct val="0"/>
                </a:spcBef>
                <a:spcAft>
                  <a:spcPct val="0"/>
                </a:spcAft>
                <a:defRPr sz="2000">
                  <a:solidFill>
                    <a:schemeClr val="tx1"/>
                  </a:solidFill>
                  <a:latin typeface="Calibri" panose="020F0502020204030204" pitchFamily="34" charset="0"/>
                </a:defRPr>
              </a:lvl9pPr>
            </a:lstStyle>
            <a:p>
              <a:pPr defTabSz="1208405">
                <a:spcBef>
                  <a:spcPct val="20000"/>
                </a:spcBef>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的内容入您的内容输入您的内容输入您的内容输入您的内容内容输入您的内容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输入</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 name="Oval 74"/>
            <p:cNvSpPr>
              <a:spLocks noChangeAspect="1"/>
            </p:cNvSpPr>
            <p:nvPr/>
          </p:nvSpPr>
          <p:spPr>
            <a:xfrm>
              <a:off x="424603" y="729293"/>
              <a:ext cx="469734" cy="455006"/>
            </a:xfrm>
            <a:prstGeom prst="ellipse">
              <a:avLst/>
            </a:prstGeom>
            <a:solidFill>
              <a:schemeClr val="accent4"/>
            </a:solidFill>
            <a:ln w="12700">
              <a:miter lim="400000"/>
            </a:ln>
          </p:spPr>
          <p:txBody>
            <a:bodyPr lIns="0" tIns="0" rIns="0" bIns="0" anchor="ctr"/>
            <a:lstStyle/>
            <a:p>
              <a:pPr algn="l"/>
              <a:r>
                <a:rPr lang="en-US" altLang="zh-CN" sz="1215" dirty="0">
                  <a:solidFill>
                    <a:srgbClr val="FFFFFF"/>
                  </a:solidFill>
                  <a:latin typeface="微软雅黑" panose="020B0503020204020204" pitchFamily="34" charset="-122"/>
                  <a:ea typeface="微软雅黑" panose="020B0503020204020204" pitchFamily="34" charset="-122"/>
                </a:rPr>
                <a:t></a:t>
              </a:r>
              <a:endParaRPr lang="en-US" altLang="zh-CN" sz="1215" dirty="0">
                <a:solidFill>
                  <a:srgbClr val="FFFFFF"/>
                </a:solidFill>
                <a:latin typeface="微软雅黑" panose="020B0503020204020204" pitchFamily="34" charset="-122"/>
                <a:ea typeface="微软雅黑" panose="020B0503020204020204" pitchFamily="34" charset="-122"/>
              </a:endParaRPr>
            </a:p>
          </p:txBody>
        </p:sp>
      </p:grpSp>
      <p:grpSp>
        <p:nvGrpSpPr>
          <p:cNvPr id="12" name="Group 76"/>
          <p:cNvGrpSpPr/>
          <p:nvPr/>
        </p:nvGrpSpPr>
        <p:grpSpPr bwMode="auto">
          <a:xfrm>
            <a:off x="1053316" y="3776278"/>
            <a:ext cx="2787203" cy="899674"/>
            <a:chOff x="402547" y="672020"/>
            <a:chExt cx="2112055" cy="677585"/>
          </a:xfrm>
        </p:grpSpPr>
        <p:sp>
          <p:nvSpPr>
            <p:cNvPr id="13" name="TextBox 12"/>
            <p:cNvSpPr txBox="1"/>
            <p:nvPr/>
          </p:nvSpPr>
          <p:spPr>
            <a:xfrm>
              <a:off x="972214" y="672020"/>
              <a:ext cx="1542388" cy="140722"/>
            </a:xfrm>
            <a:prstGeom prst="rect">
              <a:avLst/>
            </a:prstGeom>
            <a:noFill/>
          </p:spPr>
          <p:txBody>
            <a:bodyPr lIns="0" tIns="0" rIns="0" bIns="0">
              <a:spAutoFit/>
            </a:bodyPr>
            <a:lstStyle/>
            <a:p>
              <a:pPr defTabSz="1363345">
                <a:defRPr/>
              </a:pPr>
              <a:r>
                <a:rPr lang="en-US" sz="1215" b="1" dirty="0">
                  <a:solidFill>
                    <a:schemeClr val="tx1">
                      <a:lumMod val="75000"/>
                      <a:lumOff val="25000"/>
                    </a:schemeClr>
                  </a:solidFill>
                  <a:latin typeface="微软雅黑" panose="020B0503020204020204" pitchFamily="34" charset="-122"/>
                  <a:ea typeface="微软雅黑" panose="020B0503020204020204" pitchFamily="34" charset="-122"/>
                </a:rPr>
                <a:t>CALENDER</a:t>
              </a:r>
              <a:endParaRPr lang="en-US" sz="121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 name="TextBox 13"/>
            <p:cNvSpPr txBox="1"/>
            <p:nvPr/>
          </p:nvSpPr>
          <p:spPr>
            <a:xfrm>
              <a:off x="972214" y="927438"/>
              <a:ext cx="1542388" cy="422167"/>
            </a:xfrm>
            <a:prstGeom prst="rect">
              <a:avLst/>
            </a:prstGeom>
            <a:noFill/>
          </p:spPr>
          <p:txBody>
            <a:bodyPr lIns="0" tIns="0" rIns="0" bIns="0">
              <a:spAutoFit/>
            </a:bodyPr>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fontAlgn="base">
                <a:spcBef>
                  <a:spcPct val="0"/>
                </a:spcBef>
                <a:spcAft>
                  <a:spcPct val="0"/>
                </a:spcAft>
                <a:defRPr sz="2000">
                  <a:solidFill>
                    <a:schemeClr val="tx1"/>
                  </a:solidFill>
                  <a:latin typeface="Calibri" panose="020F0502020204030204" pitchFamily="34" charset="0"/>
                </a:defRPr>
              </a:lvl6pPr>
              <a:lvl7pPr marL="2971800" indent="-228600" fontAlgn="base">
                <a:spcBef>
                  <a:spcPct val="0"/>
                </a:spcBef>
                <a:spcAft>
                  <a:spcPct val="0"/>
                </a:spcAft>
                <a:defRPr sz="2000">
                  <a:solidFill>
                    <a:schemeClr val="tx1"/>
                  </a:solidFill>
                  <a:latin typeface="Calibri" panose="020F0502020204030204" pitchFamily="34" charset="0"/>
                </a:defRPr>
              </a:lvl7pPr>
              <a:lvl8pPr marL="3429000" indent="-228600" fontAlgn="base">
                <a:spcBef>
                  <a:spcPct val="0"/>
                </a:spcBef>
                <a:spcAft>
                  <a:spcPct val="0"/>
                </a:spcAft>
                <a:defRPr sz="2000">
                  <a:solidFill>
                    <a:schemeClr val="tx1"/>
                  </a:solidFill>
                  <a:latin typeface="Calibri" panose="020F0502020204030204" pitchFamily="34" charset="0"/>
                </a:defRPr>
              </a:lvl8pPr>
              <a:lvl9pPr marL="3886200" indent="-228600" fontAlgn="base">
                <a:spcBef>
                  <a:spcPct val="0"/>
                </a:spcBef>
                <a:spcAft>
                  <a:spcPct val="0"/>
                </a:spcAft>
                <a:defRPr sz="2000">
                  <a:solidFill>
                    <a:schemeClr val="tx1"/>
                  </a:solidFill>
                  <a:latin typeface="Calibri" panose="020F0502020204030204" pitchFamily="34" charset="0"/>
                </a:defRPr>
              </a:lvl9pPr>
            </a:lstStyle>
            <a:p>
              <a:pPr defTabSz="1208405">
                <a:spcBef>
                  <a:spcPct val="20000"/>
                </a:spcBef>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的内容入您的内容输入您的内容输入您的内容输入您的内容内容输入您的内容</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5" name="Group 79"/>
            <p:cNvGrpSpPr/>
            <p:nvPr/>
          </p:nvGrpSpPr>
          <p:grpSpPr bwMode="auto">
            <a:xfrm>
              <a:off x="402547" y="729132"/>
              <a:ext cx="515118" cy="455310"/>
              <a:chOff x="171813" y="618154"/>
              <a:chExt cx="515118" cy="455310"/>
            </a:xfrm>
          </p:grpSpPr>
          <p:sp>
            <p:nvSpPr>
              <p:cNvPr id="16" name="Oval 80"/>
              <p:cNvSpPr>
                <a:spLocks noChangeAspect="1"/>
              </p:cNvSpPr>
              <p:nvPr/>
            </p:nvSpPr>
            <p:spPr>
              <a:xfrm>
                <a:off x="194028" y="618154"/>
                <a:ext cx="469698" cy="4553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r>
                  <a:rPr lang="en-US" altLang="zh-CN" sz="1215" dirty="0">
                    <a:solidFill>
                      <a:schemeClr val="bg1"/>
                    </a:solidFill>
                    <a:latin typeface="微软雅黑" panose="020B0503020204020204" pitchFamily="34" charset="-122"/>
                    <a:ea typeface="微软雅黑" panose="020B0503020204020204" pitchFamily="34" charset="-122"/>
                  </a:rPr>
                  <a:t></a:t>
                </a:r>
                <a:endParaRPr lang="en-US" altLang="zh-CN" sz="1215" dirty="0">
                  <a:solidFill>
                    <a:srgbClr val="FFFFFF"/>
                  </a:solidFill>
                  <a:latin typeface="微软雅黑" panose="020B0503020204020204" pitchFamily="34" charset="-122"/>
                  <a:ea typeface="微软雅黑" panose="020B0503020204020204" pitchFamily="34" charset="-122"/>
                </a:endParaRPr>
              </a:p>
            </p:txBody>
          </p:sp>
          <p:sp>
            <p:nvSpPr>
              <p:cNvPr id="17" name="TextBox 81"/>
              <p:cNvSpPr txBox="1">
                <a:spLocks noChangeArrowheads="1"/>
              </p:cNvSpPr>
              <p:nvPr/>
            </p:nvSpPr>
            <p:spPr bwMode="auto">
              <a:xfrm>
                <a:off x="171813" y="755985"/>
                <a:ext cx="515118" cy="140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defTabSz="1029970" fontAlgn="base">
                  <a:spcBef>
                    <a:spcPct val="0"/>
                  </a:spcBef>
                  <a:spcAft>
                    <a:spcPct val="0"/>
                  </a:spcAft>
                  <a:defRPr sz="2000">
                    <a:solidFill>
                      <a:schemeClr val="tx1"/>
                    </a:solidFill>
                    <a:latin typeface="Calibri" panose="020F0502020204030204" pitchFamily="34" charset="0"/>
                  </a:defRPr>
                </a:lvl6pPr>
                <a:lvl7pPr marL="2971800" indent="-228600" defTabSz="1029970" fontAlgn="base">
                  <a:spcBef>
                    <a:spcPct val="0"/>
                  </a:spcBef>
                  <a:spcAft>
                    <a:spcPct val="0"/>
                  </a:spcAft>
                  <a:defRPr sz="2000">
                    <a:solidFill>
                      <a:schemeClr val="tx1"/>
                    </a:solidFill>
                    <a:latin typeface="Calibri" panose="020F0502020204030204" pitchFamily="34" charset="0"/>
                  </a:defRPr>
                </a:lvl7pPr>
                <a:lvl8pPr marL="3429000" indent="-228600" defTabSz="1029970" fontAlgn="base">
                  <a:spcBef>
                    <a:spcPct val="0"/>
                  </a:spcBef>
                  <a:spcAft>
                    <a:spcPct val="0"/>
                  </a:spcAft>
                  <a:defRPr sz="2000">
                    <a:solidFill>
                      <a:schemeClr val="tx1"/>
                    </a:solidFill>
                    <a:latin typeface="Calibri" panose="020F0502020204030204" pitchFamily="34" charset="0"/>
                  </a:defRPr>
                </a:lvl8pPr>
                <a:lvl9pPr marL="3886200" indent="-228600" defTabSz="1029970" fontAlgn="base">
                  <a:spcBef>
                    <a:spcPct val="0"/>
                  </a:spcBef>
                  <a:spcAft>
                    <a:spcPct val="0"/>
                  </a:spcAft>
                  <a:defRPr sz="2000">
                    <a:solidFill>
                      <a:schemeClr val="tx1"/>
                    </a:solidFill>
                    <a:latin typeface="Calibri" panose="020F0502020204030204" pitchFamily="34" charset="0"/>
                  </a:defRPr>
                </a:lvl9pPr>
              </a:lstStyle>
              <a:p>
                <a:pPr algn="l"/>
                <a:endParaRPr lang="zh-CN" altLang="zh-CN" sz="1215" b="1">
                  <a:solidFill>
                    <a:schemeClr val="bg1"/>
                  </a:solidFill>
                  <a:latin typeface="微软雅黑" panose="020B0503020204020204" pitchFamily="34" charset="-122"/>
                  <a:ea typeface="微软雅黑" panose="020B0503020204020204" pitchFamily="34" charset="-122"/>
                </a:endParaRPr>
              </a:p>
            </p:txBody>
          </p:sp>
        </p:grpSp>
      </p:grpSp>
      <p:grpSp>
        <p:nvGrpSpPr>
          <p:cNvPr id="18" name="Group 82"/>
          <p:cNvGrpSpPr/>
          <p:nvPr/>
        </p:nvGrpSpPr>
        <p:grpSpPr bwMode="auto">
          <a:xfrm>
            <a:off x="1082635" y="4795791"/>
            <a:ext cx="2757886" cy="899674"/>
            <a:chOff x="424603" y="672020"/>
            <a:chExt cx="2089999" cy="677585"/>
          </a:xfrm>
        </p:grpSpPr>
        <p:sp>
          <p:nvSpPr>
            <p:cNvPr id="19" name="TextBox 18"/>
            <p:cNvSpPr txBox="1"/>
            <p:nvPr/>
          </p:nvSpPr>
          <p:spPr>
            <a:xfrm>
              <a:off x="972097" y="672020"/>
              <a:ext cx="1542505" cy="140722"/>
            </a:xfrm>
            <a:prstGeom prst="rect">
              <a:avLst/>
            </a:prstGeom>
            <a:noFill/>
          </p:spPr>
          <p:txBody>
            <a:bodyPr lIns="0" tIns="0" rIns="0" bIns="0">
              <a:spAutoFit/>
            </a:bodyPr>
            <a:lstStyle/>
            <a:p>
              <a:pPr defTabSz="1363345">
                <a:defRPr/>
              </a:pPr>
              <a:r>
                <a:rPr lang="en-US" sz="1215" b="1" dirty="0">
                  <a:solidFill>
                    <a:schemeClr val="tx1">
                      <a:lumMod val="75000"/>
                      <a:lumOff val="25000"/>
                    </a:schemeClr>
                  </a:solidFill>
                  <a:latin typeface="微软雅黑" panose="020B0503020204020204" pitchFamily="34" charset="-122"/>
                  <a:ea typeface="微软雅黑" panose="020B0503020204020204" pitchFamily="34" charset="-122"/>
                </a:rPr>
                <a:t>SMART TOUCH</a:t>
              </a:r>
              <a:endParaRPr lang="en-US" sz="121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972097" y="927438"/>
              <a:ext cx="1542505" cy="422167"/>
            </a:xfrm>
            <a:prstGeom prst="rect">
              <a:avLst/>
            </a:prstGeom>
            <a:noFill/>
          </p:spPr>
          <p:txBody>
            <a:bodyPr lIns="0" tIns="0" rIns="0" bIns="0">
              <a:spAutoFit/>
            </a:bodyPr>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fontAlgn="base">
                <a:spcBef>
                  <a:spcPct val="0"/>
                </a:spcBef>
                <a:spcAft>
                  <a:spcPct val="0"/>
                </a:spcAft>
                <a:defRPr sz="2000">
                  <a:solidFill>
                    <a:schemeClr val="tx1"/>
                  </a:solidFill>
                  <a:latin typeface="Calibri" panose="020F0502020204030204" pitchFamily="34" charset="0"/>
                </a:defRPr>
              </a:lvl6pPr>
              <a:lvl7pPr marL="2971800" indent="-228600" fontAlgn="base">
                <a:spcBef>
                  <a:spcPct val="0"/>
                </a:spcBef>
                <a:spcAft>
                  <a:spcPct val="0"/>
                </a:spcAft>
                <a:defRPr sz="2000">
                  <a:solidFill>
                    <a:schemeClr val="tx1"/>
                  </a:solidFill>
                  <a:latin typeface="Calibri" panose="020F0502020204030204" pitchFamily="34" charset="0"/>
                </a:defRPr>
              </a:lvl7pPr>
              <a:lvl8pPr marL="3429000" indent="-228600" fontAlgn="base">
                <a:spcBef>
                  <a:spcPct val="0"/>
                </a:spcBef>
                <a:spcAft>
                  <a:spcPct val="0"/>
                </a:spcAft>
                <a:defRPr sz="2000">
                  <a:solidFill>
                    <a:schemeClr val="tx1"/>
                  </a:solidFill>
                  <a:latin typeface="Calibri" panose="020F0502020204030204" pitchFamily="34" charset="0"/>
                </a:defRPr>
              </a:lvl8pPr>
              <a:lvl9pPr marL="3886200" indent="-228600" fontAlgn="base">
                <a:spcBef>
                  <a:spcPct val="0"/>
                </a:spcBef>
                <a:spcAft>
                  <a:spcPct val="0"/>
                </a:spcAft>
                <a:defRPr sz="2000">
                  <a:solidFill>
                    <a:schemeClr val="tx1"/>
                  </a:solidFill>
                  <a:latin typeface="Calibri" panose="020F0502020204030204" pitchFamily="34" charset="0"/>
                </a:defRPr>
              </a:lvl9pPr>
            </a:lstStyle>
            <a:p>
              <a:pPr defTabSz="1208405">
                <a:spcBef>
                  <a:spcPct val="20000"/>
                </a:spcBef>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的内容入您的内容输入您的内容输入您的内容输入您的内容内容输入您的内容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1" name="Oval 86"/>
            <p:cNvSpPr>
              <a:spLocks noChangeAspect="1"/>
            </p:cNvSpPr>
            <p:nvPr/>
          </p:nvSpPr>
          <p:spPr>
            <a:xfrm>
              <a:off x="424603" y="729132"/>
              <a:ext cx="469734" cy="455310"/>
            </a:xfrm>
            <a:prstGeom prst="ellipse">
              <a:avLst/>
            </a:prstGeom>
            <a:solidFill>
              <a:schemeClr val="accent6"/>
            </a:solidFill>
            <a:ln w="12700">
              <a:miter lim="400000"/>
            </a:ln>
          </p:spPr>
          <p:txBody>
            <a:bodyPr lIns="0" tIns="0" rIns="0" bIns="0" anchor="ctr"/>
            <a:lstStyle/>
            <a:p>
              <a:pPr algn="l"/>
              <a:r>
                <a:rPr lang="en-US" altLang="zh-CN" sz="1215">
                  <a:solidFill>
                    <a:srgbClr val="FFFFFF"/>
                  </a:solidFill>
                  <a:latin typeface="微软雅黑" panose="020B0503020204020204" pitchFamily="34" charset="-122"/>
                  <a:ea typeface="微软雅黑" panose="020B0503020204020204" pitchFamily="34" charset="-122"/>
                </a:rPr>
                <a:t></a:t>
              </a:r>
              <a:endParaRPr lang="en-US" altLang="zh-CN" sz="1215">
                <a:solidFill>
                  <a:srgbClr val="FFFFFF"/>
                </a:solidFill>
                <a:latin typeface="微软雅黑" panose="020B0503020204020204" pitchFamily="34" charset="-122"/>
                <a:ea typeface="微软雅黑" panose="020B0503020204020204" pitchFamily="34" charset="-122"/>
              </a:endParaRPr>
            </a:p>
          </p:txBody>
        </p:sp>
      </p:grpSp>
      <p:grpSp>
        <p:nvGrpSpPr>
          <p:cNvPr id="22" name="Group 88"/>
          <p:cNvGrpSpPr/>
          <p:nvPr/>
        </p:nvGrpSpPr>
        <p:grpSpPr bwMode="auto">
          <a:xfrm>
            <a:off x="8208744" y="1781485"/>
            <a:ext cx="2812332" cy="899674"/>
            <a:chOff x="805796" y="672020"/>
            <a:chExt cx="2131459" cy="677584"/>
          </a:xfrm>
        </p:grpSpPr>
        <p:sp>
          <p:nvSpPr>
            <p:cNvPr id="23" name="TextBox 22"/>
            <p:cNvSpPr txBox="1"/>
            <p:nvPr/>
          </p:nvSpPr>
          <p:spPr>
            <a:xfrm>
              <a:off x="805796" y="672020"/>
              <a:ext cx="1542649" cy="140722"/>
            </a:xfrm>
            <a:prstGeom prst="rect">
              <a:avLst/>
            </a:prstGeom>
            <a:noFill/>
          </p:spPr>
          <p:txBody>
            <a:bodyPr lIns="0" tIns="0" rIns="0" bIns="0">
              <a:spAutoFit/>
            </a:bodyPr>
            <a:lstStyle/>
            <a:p>
              <a:pPr defTabSz="1363345">
                <a:defRPr/>
              </a:pPr>
              <a:r>
                <a:rPr lang="en-US" sz="1215" b="1" dirty="0">
                  <a:solidFill>
                    <a:schemeClr val="tx1">
                      <a:lumMod val="75000"/>
                      <a:lumOff val="25000"/>
                    </a:schemeClr>
                  </a:solidFill>
                  <a:latin typeface="微软雅黑" panose="020B0503020204020204" pitchFamily="34" charset="-122"/>
                  <a:ea typeface="微软雅黑" panose="020B0503020204020204" pitchFamily="34" charset="-122"/>
                </a:rPr>
                <a:t>STATISTICS</a:t>
              </a:r>
              <a:endParaRPr lang="en-US" sz="121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805796" y="927438"/>
              <a:ext cx="1542649" cy="422166"/>
            </a:xfrm>
            <a:prstGeom prst="rect">
              <a:avLst/>
            </a:prstGeom>
            <a:noFill/>
          </p:spPr>
          <p:txBody>
            <a:bodyPr lIns="0" tIns="0" rIns="0" bIns="0">
              <a:spAutoFit/>
            </a:bodyPr>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fontAlgn="base">
                <a:spcBef>
                  <a:spcPct val="0"/>
                </a:spcBef>
                <a:spcAft>
                  <a:spcPct val="0"/>
                </a:spcAft>
                <a:defRPr sz="2000">
                  <a:solidFill>
                    <a:schemeClr val="tx1"/>
                  </a:solidFill>
                  <a:latin typeface="Calibri" panose="020F0502020204030204" pitchFamily="34" charset="0"/>
                </a:defRPr>
              </a:lvl6pPr>
              <a:lvl7pPr marL="2971800" indent="-228600" fontAlgn="base">
                <a:spcBef>
                  <a:spcPct val="0"/>
                </a:spcBef>
                <a:spcAft>
                  <a:spcPct val="0"/>
                </a:spcAft>
                <a:defRPr sz="2000">
                  <a:solidFill>
                    <a:schemeClr val="tx1"/>
                  </a:solidFill>
                  <a:latin typeface="Calibri" panose="020F0502020204030204" pitchFamily="34" charset="0"/>
                </a:defRPr>
              </a:lvl7pPr>
              <a:lvl8pPr marL="3429000" indent="-228600" fontAlgn="base">
                <a:spcBef>
                  <a:spcPct val="0"/>
                </a:spcBef>
                <a:spcAft>
                  <a:spcPct val="0"/>
                </a:spcAft>
                <a:defRPr sz="2000">
                  <a:solidFill>
                    <a:schemeClr val="tx1"/>
                  </a:solidFill>
                  <a:latin typeface="Calibri" panose="020F0502020204030204" pitchFamily="34" charset="0"/>
                </a:defRPr>
              </a:lvl8pPr>
              <a:lvl9pPr marL="3886200" indent="-228600" fontAlgn="base">
                <a:spcBef>
                  <a:spcPct val="0"/>
                </a:spcBef>
                <a:spcAft>
                  <a:spcPct val="0"/>
                </a:spcAft>
                <a:defRPr sz="2000">
                  <a:solidFill>
                    <a:schemeClr val="tx1"/>
                  </a:solidFill>
                  <a:latin typeface="Calibri" panose="020F0502020204030204" pitchFamily="34" charset="0"/>
                </a:defRPr>
              </a:lvl9pPr>
            </a:lstStyle>
            <a:p>
              <a:pPr defTabSz="1208405">
                <a:spcBef>
                  <a:spcPct val="20000"/>
                </a:spcBef>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的内容入您的内容输入您的内容输入您的内容输入您的内容内容输入您的内容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5" name="Group 91"/>
            <p:cNvGrpSpPr/>
            <p:nvPr/>
          </p:nvGrpSpPr>
          <p:grpSpPr bwMode="auto">
            <a:xfrm>
              <a:off x="2422137" y="729132"/>
              <a:ext cx="515118" cy="455310"/>
              <a:chOff x="2191403" y="618154"/>
              <a:chExt cx="515118" cy="455310"/>
            </a:xfrm>
          </p:grpSpPr>
          <p:sp>
            <p:nvSpPr>
              <p:cNvPr id="26" name="Oval 92"/>
              <p:cNvSpPr>
                <a:spLocks noChangeAspect="1"/>
              </p:cNvSpPr>
              <p:nvPr/>
            </p:nvSpPr>
            <p:spPr>
              <a:xfrm>
                <a:off x="2212936" y="618154"/>
                <a:ext cx="469778" cy="4553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r>
                  <a:rPr lang="en-US" altLang="zh-CN" sz="1215">
                    <a:solidFill>
                      <a:schemeClr val="bg1"/>
                    </a:solidFill>
                    <a:latin typeface="微软雅黑" panose="020B0503020204020204" pitchFamily="34" charset="-122"/>
                    <a:ea typeface="微软雅黑" panose="020B0503020204020204" pitchFamily="34" charset="-122"/>
                  </a:rPr>
                  <a:t></a:t>
                </a:r>
                <a:endParaRPr lang="en-US" altLang="zh-CN" sz="1215">
                  <a:solidFill>
                    <a:srgbClr val="FFFFFF"/>
                  </a:solidFill>
                  <a:latin typeface="微软雅黑" panose="020B0503020204020204" pitchFamily="34" charset="-122"/>
                  <a:ea typeface="微软雅黑" panose="020B0503020204020204" pitchFamily="34" charset="-122"/>
                </a:endParaRPr>
              </a:p>
            </p:txBody>
          </p:sp>
          <p:sp>
            <p:nvSpPr>
              <p:cNvPr id="27" name="TextBox 93"/>
              <p:cNvSpPr txBox="1">
                <a:spLocks noChangeArrowheads="1"/>
              </p:cNvSpPr>
              <p:nvPr/>
            </p:nvSpPr>
            <p:spPr bwMode="auto">
              <a:xfrm>
                <a:off x="2191403" y="771866"/>
                <a:ext cx="515118" cy="140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defTabSz="1029970" fontAlgn="base">
                  <a:spcBef>
                    <a:spcPct val="0"/>
                  </a:spcBef>
                  <a:spcAft>
                    <a:spcPct val="0"/>
                  </a:spcAft>
                  <a:defRPr sz="2000">
                    <a:solidFill>
                      <a:schemeClr val="tx1"/>
                    </a:solidFill>
                    <a:latin typeface="Calibri" panose="020F0502020204030204" pitchFamily="34" charset="0"/>
                  </a:defRPr>
                </a:lvl6pPr>
                <a:lvl7pPr marL="2971800" indent="-228600" defTabSz="1029970" fontAlgn="base">
                  <a:spcBef>
                    <a:spcPct val="0"/>
                  </a:spcBef>
                  <a:spcAft>
                    <a:spcPct val="0"/>
                  </a:spcAft>
                  <a:defRPr sz="2000">
                    <a:solidFill>
                      <a:schemeClr val="tx1"/>
                    </a:solidFill>
                    <a:latin typeface="Calibri" panose="020F0502020204030204" pitchFamily="34" charset="0"/>
                  </a:defRPr>
                </a:lvl7pPr>
                <a:lvl8pPr marL="3429000" indent="-228600" defTabSz="1029970" fontAlgn="base">
                  <a:spcBef>
                    <a:spcPct val="0"/>
                  </a:spcBef>
                  <a:spcAft>
                    <a:spcPct val="0"/>
                  </a:spcAft>
                  <a:defRPr sz="2000">
                    <a:solidFill>
                      <a:schemeClr val="tx1"/>
                    </a:solidFill>
                    <a:latin typeface="Calibri" panose="020F0502020204030204" pitchFamily="34" charset="0"/>
                  </a:defRPr>
                </a:lvl8pPr>
                <a:lvl9pPr marL="3886200" indent="-228600" defTabSz="1029970" fontAlgn="base">
                  <a:spcBef>
                    <a:spcPct val="0"/>
                  </a:spcBef>
                  <a:spcAft>
                    <a:spcPct val="0"/>
                  </a:spcAft>
                  <a:defRPr sz="2000">
                    <a:solidFill>
                      <a:schemeClr val="tx1"/>
                    </a:solidFill>
                    <a:latin typeface="Calibri" panose="020F0502020204030204" pitchFamily="34" charset="0"/>
                  </a:defRPr>
                </a:lvl9pPr>
              </a:lstStyle>
              <a:p>
                <a:pPr algn="l"/>
                <a:endParaRPr lang="zh-CN" altLang="zh-CN" sz="1215" b="1">
                  <a:solidFill>
                    <a:schemeClr val="bg1"/>
                  </a:solidFill>
                  <a:latin typeface="微软雅黑" panose="020B0503020204020204" pitchFamily="34" charset="-122"/>
                  <a:ea typeface="微软雅黑" panose="020B0503020204020204" pitchFamily="34" charset="-122"/>
                </a:endParaRPr>
              </a:p>
            </p:txBody>
          </p:sp>
        </p:grpSp>
      </p:grpSp>
      <p:grpSp>
        <p:nvGrpSpPr>
          <p:cNvPr id="28" name="Group 94"/>
          <p:cNvGrpSpPr/>
          <p:nvPr/>
        </p:nvGrpSpPr>
        <p:grpSpPr bwMode="auto">
          <a:xfrm>
            <a:off x="8240154" y="2767296"/>
            <a:ext cx="2780921" cy="899675"/>
            <a:chOff x="805796" y="672020"/>
            <a:chExt cx="2107418" cy="679499"/>
          </a:xfrm>
        </p:grpSpPr>
        <p:sp>
          <p:nvSpPr>
            <p:cNvPr id="29" name="TextBox 28"/>
            <p:cNvSpPr txBox="1"/>
            <p:nvPr/>
          </p:nvSpPr>
          <p:spPr>
            <a:xfrm>
              <a:off x="805796" y="672020"/>
              <a:ext cx="1542478" cy="141120"/>
            </a:xfrm>
            <a:prstGeom prst="rect">
              <a:avLst/>
            </a:prstGeom>
            <a:noFill/>
          </p:spPr>
          <p:txBody>
            <a:bodyPr lIns="0" tIns="0" rIns="0" bIns="0">
              <a:spAutoFit/>
            </a:bodyPr>
            <a:lstStyle/>
            <a:p>
              <a:pPr defTabSz="1363345">
                <a:defRPr/>
              </a:pPr>
              <a:r>
                <a:rPr lang="en-US" sz="1215" b="1" dirty="0">
                  <a:solidFill>
                    <a:schemeClr val="tx1">
                      <a:lumMod val="75000"/>
                      <a:lumOff val="25000"/>
                    </a:schemeClr>
                  </a:solidFill>
                  <a:latin typeface="微软雅黑" panose="020B0503020204020204" pitchFamily="34" charset="-122"/>
                  <a:ea typeface="微软雅黑" panose="020B0503020204020204" pitchFamily="34" charset="-122"/>
                </a:rPr>
                <a:t>CAMERA</a:t>
              </a:r>
              <a:endParaRPr lang="en-US" sz="121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TextBox 29"/>
            <p:cNvSpPr txBox="1"/>
            <p:nvPr/>
          </p:nvSpPr>
          <p:spPr>
            <a:xfrm>
              <a:off x="805796" y="928160"/>
              <a:ext cx="1542478" cy="423359"/>
            </a:xfrm>
            <a:prstGeom prst="rect">
              <a:avLst/>
            </a:prstGeom>
            <a:noFill/>
          </p:spPr>
          <p:txBody>
            <a:bodyPr lIns="0" tIns="0" rIns="0" bIns="0">
              <a:spAutoFit/>
            </a:bodyPr>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fontAlgn="base">
                <a:spcBef>
                  <a:spcPct val="0"/>
                </a:spcBef>
                <a:spcAft>
                  <a:spcPct val="0"/>
                </a:spcAft>
                <a:defRPr sz="2000">
                  <a:solidFill>
                    <a:schemeClr val="tx1"/>
                  </a:solidFill>
                  <a:latin typeface="Calibri" panose="020F0502020204030204" pitchFamily="34" charset="0"/>
                </a:defRPr>
              </a:lvl6pPr>
              <a:lvl7pPr marL="2971800" indent="-228600" fontAlgn="base">
                <a:spcBef>
                  <a:spcPct val="0"/>
                </a:spcBef>
                <a:spcAft>
                  <a:spcPct val="0"/>
                </a:spcAft>
                <a:defRPr sz="2000">
                  <a:solidFill>
                    <a:schemeClr val="tx1"/>
                  </a:solidFill>
                  <a:latin typeface="Calibri" panose="020F0502020204030204" pitchFamily="34" charset="0"/>
                </a:defRPr>
              </a:lvl7pPr>
              <a:lvl8pPr marL="3429000" indent="-228600" fontAlgn="base">
                <a:spcBef>
                  <a:spcPct val="0"/>
                </a:spcBef>
                <a:spcAft>
                  <a:spcPct val="0"/>
                </a:spcAft>
                <a:defRPr sz="2000">
                  <a:solidFill>
                    <a:schemeClr val="tx1"/>
                  </a:solidFill>
                  <a:latin typeface="Calibri" panose="020F0502020204030204" pitchFamily="34" charset="0"/>
                </a:defRPr>
              </a:lvl8pPr>
              <a:lvl9pPr marL="3886200" indent="-228600" fontAlgn="base">
                <a:spcBef>
                  <a:spcPct val="0"/>
                </a:spcBef>
                <a:spcAft>
                  <a:spcPct val="0"/>
                </a:spcAft>
                <a:defRPr sz="2000">
                  <a:solidFill>
                    <a:schemeClr val="tx1"/>
                  </a:solidFill>
                  <a:latin typeface="Calibri" panose="020F0502020204030204" pitchFamily="34" charset="0"/>
                </a:defRPr>
              </a:lvl9pPr>
            </a:lstStyle>
            <a:p>
              <a:pPr defTabSz="1208405">
                <a:spcBef>
                  <a:spcPct val="20000"/>
                </a:spcBef>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的内容入您的内容输入您的内容输入您的内容输入您的内容内容输入您的内容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1" name="Oval 98"/>
            <p:cNvSpPr>
              <a:spLocks noChangeAspect="1"/>
            </p:cNvSpPr>
            <p:nvPr/>
          </p:nvSpPr>
          <p:spPr>
            <a:xfrm>
              <a:off x="2443488" y="729293"/>
              <a:ext cx="469726" cy="45500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r>
                <a:rPr lang="en-US" altLang="zh-CN" sz="1215">
                  <a:solidFill>
                    <a:schemeClr val="bg1"/>
                  </a:solidFill>
                  <a:latin typeface="微软雅黑" panose="020B0503020204020204" pitchFamily="34" charset="-122"/>
                  <a:ea typeface="微软雅黑" panose="020B0503020204020204" pitchFamily="34" charset="-122"/>
                </a:rPr>
                <a:t></a:t>
              </a:r>
              <a:endParaRPr lang="en-US" altLang="zh-CN" sz="1215">
                <a:solidFill>
                  <a:srgbClr val="FFFFFF"/>
                </a:solidFill>
                <a:latin typeface="微软雅黑" panose="020B0503020204020204" pitchFamily="34" charset="-122"/>
                <a:ea typeface="微软雅黑" panose="020B0503020204020204" pitchFamily="34" charset="-122"/>
              </a:endParaRPr>
            </a:p>
          </p:txBody>
        </p:sp>
      </p:grpSp>
      <p:grpSp>
        <p:nvGrpSpPr>
          <p:cNvPr id="32" name="Group 100"/>
          <p:cNvGrpSpPr/>
          <p:nvPr/>
        </p:nvGrpSpPr>
        <p:grpSpPr bwMode="auto">
          <a:xfrm>
            <a:off x="8240154" y="3751000"/>
            <a:ext cx="2780921" cy="899674"/>
            <a:chOff x="805796" y="672020"/>
            <a:chExt cx="2107418" cy="677585"/>
          </a:xfrm>
        </p:grpSpPr>
        <p:sp>
          <p:nvSpPr>
            <p:cNvPr id="33" name="TextBox 32"/>
            <p:cNvSpPr txBox="1"/>
            <p:nvPr/>
          </p:nvSpPr>
          <p:spPr>
            <a:xfrm>
              <a:off x="805796" y="672020"/>
              <a:ext cx="1542478" cy="140722"/>
            </a:xfrm>
            <a:prstGeom prst="rect">
              <a:avLst/>
            </a:prstGeom>
            <a:noFill/>
          </p:spPr>
          <p:txBody>
            <a:bodyPr lIns="0" tIns="0" rIns="0" bIns="0">
              <a:spAutoFit/>
            </a:bodyPr>
            <a:lstStyle/>
            <a:p>
              <a:pPr defTabSz="1363345">
                <a:defRPr/>
              </a:pPr>
              <a:r>
                <a:rPr lang="en-US" sz="1215" b="1" dirty="0">
                  <a:solidFill>
                    <a:schemeClr val="tx1">
                      <a:lumMod val="75000"/>
                      <a:lumOff val="25000"/>
                    </a:schemeClr>
                  </a:solidFill>
                  <a:latin typeface="微软雅黑" panose="020B0503020204020204" pitchFamily="34" charset="-122"/>
                  <a:ea typeface="微软雅黑" panose="020B0503020204020204" pitchFamily="34" charset="-122"/>
                </a:rPr>
                <a:t>WEATHER</a:t>
              </a:r>
              <a:endParaRPr lang="en-US" sz="121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4" name="TextBox 33"/>
            <p:cNvSpPr txBox="1"/>
            <p:nvPr/>
          </p:nvSpPr>
          <p:spPr>
            <a:xfrm>
              <a:off x="805796" y="927438"/>
              <a:ext cx="1542478" cy="422167"/>
            </a:xfrm>
            <a:prstGeom prst="rect">
              <a:avLst/>
            </a:prstGeom>
            <a:noFill/>
          </p:spPr>
          <p:txBody>
            <a:bodyPr lIns="0" tIns="0" rIns="0" bIns="0">
              <a:spAutoFit/>
            </a:bodyPr>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fontAlgn="base">
                <a:spcBef>
                  <a:spcPct val="0"/>
                </a:spcBef>
                <a:spcAft>
                  <a:spcPct val="0"/>
                </a:spcAft>
                <a:defRPr sz="2000">
                  <a:solidFill>
                    <a:schemeClr val="tx1"/>
                  </a:solidFill>
                  <a:latin typeface="Calibri" panose="020F0502020204030204" pitchFamily="34" charset="0"/>
                </a:defRPr>
              </a:lvl6pPr>
              <a:lvl7pPr marL="2971800" indent="-228600" fontAlgn="base">
                <a:spcBef>
                  <a:spcPct val="0"/>
                </a:spcBef>
                <a:spcAft>
                  <a:spcPct val="0"/>
                </a:spcAft>
                <a:defRPr sz="2000">
                  <a:solidFill>
                    <a:schemeClr val="tx1"/>
                  </a:solidFill>
                  <a:latin typeface="Calibri" panose="020F0502020204030204" pitchFamily="34" charset="0"/>
                </a:defRPr>
              </a:lvl7pPr>
              <a:lvl8pPr marL="3429000" indent="-228600" fontAlgn="base">
                <a:spcBef>
                  <a:spcPct val="0"/>
                </a:spcBef>
                <a:spcAft>
                  <a:spcPct val="0"/>
                </a:spcAft>
                <a:defRPr sz="2000">
                  <a:solidFill>
                    <a:schemeClr val="tx1"/>
                  </a:solidFill>
                  <a:latin typeface="Calibri" panose="020F0502020204030204" pitchFamily="34" charset="0"/>
                </a:defRPr>
              </a:lvl8pPr>
              <a:lvl9pPr marL="3886200" indent="-228600" fontAlgn="base">
                <a:spcBef>
                  <a:spcPct val="0"/>
                </a:spcBef>
                <a:spcAft>
                  <a:spcPct val="0"/>
                </a:spcAft>
                <a:defRPr sz="2000">
                  <a:solidFill>
                    <a:schemeClr val="tx1"/>
                  </a:solidFill>
                  <a:latin typeface="Calibri" panose="020F0502020204030204" pitchFamily="34" charset="0"/>
                </a:defRPr>
              </a:lvl9pPr>
            </a:lstStyle>
            <a:p>
              <a:pPr defTabSz="1208405">
                <a:spcBef>
                  <a:spcPct val="20000"/>
                </a:spcBef>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的内容入您的内容输入您的内容输入您的内容输入您的内容内容输入您的内容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5" name="Oval 104"/>
            <p:cNvSpPr>
              <a:spLocks noChangeAspect="1"/>
            </p:cNvSpPr>
            <p:nvPr/>
          </p:nvSpPr>
          <p:spPr>
            <a:xfrm>
              <a:off x="2443488" y="729132"/>
              <a:ext cx="469726" cy="45531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r>
                <a:rPr lang="en-US" altLang="zh-CN" sz="1215">
                  <a:solidFill>
                    <a:schemeClr val="bg1"/>
                  </a:solidFill>
                  <a:latin typeface="微软雅黑" panose="020B0503020204020204" pitchFamily="34" charset="-122"/>
                  <a:ea typeface="微软雅黑" panose="020B0503020204020204" pitchFamily="34" charset="-122"/>
                </a:rPr>
                <a:t></a:t>
              </a:r>
              <a:endParaRPr lang="en-US" altLang="zh-CN" sz="1215">
                <a:solidFill>
                  <a:srgbClr val="FFFFFF"/>
                </a:solidFill>
                <a:latin typeface="微软雅黑" panose="020B0503020204020204" pitchFamily="34" charset="-122"/>
                <a:ea typeface="微软雅黑" panose="020B0503020204020204" pitchFamily="34" charset="-122"/>
              </a:endParaRPr>
            </a:p>
          </p:txBody>
        </p:sp>
      </p:grpSp>
      <p:grpSp>
        <p:nvGrpSpPr>
          <p:cNvPr id="36" name="Group 106"/>
          <p:cNvGrpSpPr/>
          <p:nvPr/>
        </p:nvGrpSpPr>
        <p:grpSpPr bwMode="auto">
          <a:xfrm>
            <a:off x="8240154" y="4736811"/>
            <a:ext cx="2780921" cy="899674"/>
            <a:chOff x="805796" y="672020"/>
            <a:chExt cx="2107418" cy="677585"/>
          </a:xfrm>
        </p:grpSpPr>
        <p:sp>
          <p:nvSpPr>
            <p:cNvPr id="37" name="TextBox 36"/>
            <p:cNvSpPr txBox="1"/>
            <p:nvPr/>
          </p:nvSpPr>
          <p:spPr>
            <a:xfrm>
              <a:off x="805796" y="672020"/>
              <a:ext cx="1542478" cy="140722"/>
            </a:xfrm>
            <a:prstGeom prst="rect">
              <a:avLst/>
            </a:prstGeom>
            <a:noFill/>
          </p:spPr>
          <p:txBody>
            <a:bodyPr lIns="0" tIns="0" rIns="0" bIns="0">
              <a:spAutoFit/>
            </a:bodyPr>
            <a:lstStyle/>
            <a:p>
              <a:pPr defTabSz="1363345">
                <a:defRPr/>
              </a:pPr>
              <a:r>
                <a:rPr lang="en-US" sz="1215" b="1" dirty="0">
                  <a:solidFill>
                    <a:schemeClr val="tx1">
                      <a:lumMod val="75000"/>
                      <a:lumOff val="25000"/>
                    </a:schemeClr>
                  </a:solidFill>
                  <a:latin typeface="微软雅黑" panose="020B0503020204020204" pitchFamily="34" charset="-122"/>
                  <a:ea typeface="微软雅黑" panose="020B0503020204020204" pitchFamily="34" charset="-122"/>
                </a:rPr>
                <a:t>CONTACTS</a:t>
              </a:r>
              <a:endParaRPr lang="en-US" sz="121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8" name="TextBox 37"/>
            <p:cNvSpPr txBox="1"/>
            <p:nvPr/>
          </p:nvSpPr>
          <p:spPr>
            <a:xfrm>
              <a:off x="805796" y="927438"/>
              <a:ext cx="1542478" cy="422167"/>
            </a:xfrm>
            <a:prstGeom prst="rect">
              <a:avLst/>
            </a:prstGeom>
            <a:noFill/>
          </p:spPr>
          <p:txBody>
            <a:bodyPr lIns="0" tIns="0" rIns="0" bIns="0">
              <a:spAutoFit/>
            </a:bodyPr>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fontAlgn="base">
                <a:spcBef>
                  <a:spcPct val="0"/>
                </a:spcBef>
                <a:spcAft>
                  <a:spcPct val="0"/>
                </a:spcAft>
                <a:defRPr sz="2000">
                  <a:solidFill>
                    <a:schemeClr val="tx1"/>
                  </a:solidFill>
                  <a:latin typeface="Calibri" panose="020F0502020204030204" pitchFamily="34" charset="0"/>
                </a:defRPr>
              </a:lvl6pPr>
              <a:lvl7pPr marL="2971800" indent="-228600" fontAlgn="base">
                <a:spcBef>
                  <a:spcPct val="0"/>
                </a:spcBef>
                <a:spcAft>
                  <a:spcPct val="0"/>
                </a:spcAft>
                <a:defRPr sz="2000">
                  <a:solidFill>
                    <a:schemeClr val="tx1"/>
                  </a:solidFill>
                  <a:latin typeface="Calibri" panose="020F0502020204030204" pitchFamily="34" charset="0"/>
                </a:defRPr>
              </a:lvl7pPr>
              <a:lvl8pPr marL="3429000" indent="-228600" fontAlgn="base">
                <a:spcBef>
                  <a:spcPct val="0"/>
                </a:spcBef>
                <a:spcAft>
                  <a:spcPct val="0"/>
                </a:spcAft>
                <a:defRPr sz="2000">
                  <a:solidFill>
                    <a:schemeClr val="tx1"/>
                  </a:solidFill>
                  <a:latin typeface="Calibri" panose="020F0502020204030204" pitchFamily="34" charset="0"/>
                </a:defRPr>
              </a:lvl8pPr>
              <a:lvl9pPr marL="3886200" indent="-228600" fontAlgn="base">
                <a:spcBef>
                  <a:spcPct val="0"/>
                </a:spcBef>
                <a:spcAft>
                  <a:spcPct val="0"/>
                </a:spcAft>
                <a:defRPr sz="2000">
                  <a:solidFill>
                    <a:schemeClr val="tx1"/>
                  </a:solidFill>
                  <a:latin typeface="Calibri" panose="020F0502020204030204" pitchFamily="34" charset="0"/>
                </a:defRPr>
              </a:lvl9pPr>
            </a:lstStyle>
            <a:p>
              <a:pPr defTabSz="1208405">
                <a:spcBef>
                  <a:spcPct val="20000"/>
                </a:spcBef>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的内容入您的内容输入您的内容输入您的内容输入您的内容内容输入您的内容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9" name="Oval 110"/>
            <p:cNvSpPr>
              <a:spLocks noChangeAspect="1"/>
            </p:cNvSpPr>
            <p:nvPr/>
          </p:nvSpPr>
          <p:spPr>
            <a:xfrm>
              <a:off x="2443488" y="729132"/>
              <a:ext cx="469726" cy="455310"/>
            </a:xfrm>
            <a:prstGeom prst="ellipse">
              <a:avLst/>
            </a:prstGeom>
            <a:solidFill>
              <a:schemeClr val="accent6"/>
            </a:solidFill>
            <a:ln w="12700">
              <a:miter lim="400000"/>
            </a:ln>
          </p:spPr>
          <p:txBody>
            <a:bodyPr lIns="0" tIns="0" rIns="0" bIns="0" anchor="ctr"/>
            <a:lstStyle/>
            <a:p>
              <a:pPr algn="l"/>
              <a:r>
                <a:rPr lang="en-US" altLang="zh-CN" sz="1215" dirty="0">
                  <a:solidFill>
                    <a:srgbClr val="FFFFFF"/>
                  </a:solidFill>
                  <a:latin typeface="微软雅黑" panose="020B0503020204020204" pitchFamily="34" charset="-122"/>
                  <a:ea typeface="微软雅黑" panose="020B0503020204020204" pitchFamily="34" charset="-122"/>
                </a:rPr>
                <a:t></a:t>
              </a:r>
              <a:endParaRPr lang="en-US" altLang="zh-CN" sz="1215" dirty="0">
                <a:solidFill>
                  <a:srgbClr val="FFFFFF"/>
                </a:solidFill>
                <a:latin typeface="微软雅黑" panose="020B0503020204020204" pitchFamily="34" charset="-122"/>
                <a:ea typeface="微软雅黑" panose="020B0503020204020204" pitchFamily="34" charset="-122"/>
              </a:endParaRPr>
            </a:p>
          </p:txBody>
        </p:sp>
      </p:grpSp>
      <p:grpSp>
        <p:nvGrpSpPr>
          <p:cNvPr id="40" name="Group 149"/>
          <p:cNvGrpSpPr/>
          <p:nvPr/>
        </p:nvGrpSpPr>
        <p:grpSpPr bwMode="auto">
          <a:xfrm>
            <a:off x="5057173" y="1730930"/>
            <a:ext cx="1947482" cy="4134928"/>
            <a:chOff x="3834542" y="1171729"/>
            <a:chExt cx="1474916" cy="3116663"/>
          </a:xfrm>
        </p:grpSpPr>
        <p:grpSp>
          <p:nvGrpSpPr>
            <p:cNvPr id="41" name="Group 29"/>
            <p:cNvGrpSpPr/>
            <p:nvPr/>
          </p:nvGrpSpPr>
          <p:grpSpPr bwMode="auto">
            <a:xfrm>
              <a:off x="3834542" y="1171729"/>
              <a:ext cx="1474916" cy="3116663"/>
              <a:chOff x="3189614" y="1562392"/>
              <a:chExt cx="1474916" cy="3116662"/>
            </a:xfrm>
          </p:grpSpPr>
          <p:sp>
            <p:nvSpPr>
              <p:cNvPr id="44" name="Freeform 153"/>
              <p:cNvSpPr/>
              <p:nvPr/>
            </p:nvSpPr>
            <p:spPr>
              <a:xfrm>
                <a:off x="3205473" y="1579857"/>
                <a:ext cx="1459057" cy="3099197"/>
              </a:xfrm>
              <a:custGeom>
                <a:avLst/>
                <a:gdLst>
                  <a:gd name="connsiteX0" fmla="*/ 0 w 1459144"/>
                  <a:gd name="connsiteY0" fmla="*/ 176060 h 3099339"/>
                  <a:gd name="connsiteX1" fmla="*/ 51567 w 1459144"/>
                  <a:gd name="connsiteY1" fmla="*/ 51567 h 3099339"/>
                  <a:gd name="connsiteX2" fmla="*/ 176060 w 1459144"/>
                  <a:gd name="connsiteY2" fmla="*/ 0 h 3099339"/>
                  <a:gd name="connsiteX3" fmla="*/ 1283084 w 1459144"/>
                  <a:gd name="connsiteY3" fmla="*/ 0 h 3099339"/>
                  <a:gd name="connsiteX4" fmla="*/ 1407577 w 1459144"/>
                  <a:gd name="connsiteY4" fmla="*/ 51567 h 3099339"/>
                  <a:gd name="connsiteX5" fmla="*/ 1459144 w 1459144"/>
                  <a:gd name="connsiteY5" fmla="*/ 176060 h 3099339"/>
                  <a:gd name="connsiteX6" fmla="*/ 1459144 w 1459144"/>
                  <a:gd name="connsiteY6" fmla="*/ 2923279 h 3099339"/>
                  <a:gd name="connsiteX7" fmla="*/ 1407577 w 1459144"/>
                  <a:gd name="connsiteY7" fmla="*/ 3047772 h 3099339"/>
                  <a:gd name="connsiteX8" fmla="*/ 1283084 w 1459144"/>
                  <a:gd name="connsiteY8" fmla="*/ 3099339 h 3099339"/>
                  <a:gd name="connsiteX9" fmla="*/ 176060 w 1459144"/>
                  <a:gd name="connsiteY9" fmla="*/ 3099339 h 3099339"/>
                  <a:gd name="connsiteX10" fmla="*/ 51567 w 1459144"/>
                  <a:gd name="connsiteY10" fmla="*/ 3047772 h 3099339"/>
                  <a:gd name="connsiteX11" fmla="*/ 0 w 1459144"/>
                  <a:gd name="connsiteY11" fmla="*/ 2923279 h 3099339"/>
                  <a:gd name="connsiteX12" fmla="*/ 0 w 1459144"/>
                  <a:gd name="connsiteY12" fmla="*/ 176060 h 309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144" h="3099339">
                    <a:moveTo>
                      <a:pt x="0" y="176060"/>
                    </a:moveTo>
                    <a:cubicBezTo>
                      <a:pt x="0" y="129366"/>
                      <a:pt x="18549" y="84584"/>
                      <a:pt x="51567" y="51567"/>
                    </a:cubicBezTo>
                    <a:cubicBezTo>
                      <a:pt x="84585" y="18549"/>
                      <a:pt x="129366" y="0"/>
                      <a:pt x="176060" y="0"/>
                    </a:cubicBezTo>
                    <a:lnTo>
                      <a:pt x="1283084" y="0"/>
                    </a:lnTo>
                    <a:cubicBezTo>
                      <a:pt x="1329778" y="0"/>
                      <a:pt x="1374560" y="18549"/>
                      <a:pt x="1407577" y="51567"/>
                    </a:cubicBezTo>
                    <a:cubicBezTo>
                      <a:pt x="1440595" y="84585"/>
                      <a:pt x="1459144" y="129366"/>
                      <a:pt x="1459144" y="176060"/>
                    </a:cubicBezTo>
                    <a:lnTo>
                      <a:pt x="1459144" y="2923279"/>
                    </a:lnTo>
                    <a:cubicBezTo>
                      <a:pt x="1459144" y="2969973"/>
                      <a:pt x="1440595" y="3014755"/>
                      <a:pt x="1407577" y="3047772"/>
                    </a:cubicBezTo>
                    <a:cubicBezTo>
                      <a:pt x="1374559" y="3080790"/>
                      <a:pt x="1329778" y="3099339"/>
                      <a:pt x="1283084" y="3099339"/>
                    </a:cubicBezTo>
                    <a:lnTo>
                      <a:pt x="176060" y="3099339"/>
                    </a:lnTo>
                    <a:cubicBezTo>
                      <a:pt x="129366" y="3099339"/>
                      <a:pt x="84584" y="3080790"/>
                      <a:pt x="51567" y="3047772"/>
                    </a:cubicBezTo>
                    <a:cubicBezTo>
                      <a:pt x="18549" y="3014754"/>
                      <a:pt x="0" y="2969973"/>
                      <a:pt x="0" y="2923279"/>
                    </a:cubicBezTo>
                    <a:lnTo>
                      <a:pt x="0" y="176060"/>
                    </a:ln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363345">
                  <a:defRPr/>
                </a:pPr>
                <a:endParaRPr lang="en-US" sz="1215" dirty="0">
                  <a:latin typeface="微软雅黑" panose="020B0503020204020204" pitchFamily="34" charset="-122"/>
                  <a:ea typeface="微软雅黑" panose="020B0503020204020204" pitchFamily="34" charset="-122"/>
                </a:endParaRPr>
              </a:p>
            </p:txBody>
          </p:sp>
          <p:grpSp>
            <p:nvGrpSpPr>
              <p:cNvPr id="45" name="Group 20"/>
              <p:cNvGrpSpPr/>
              <p:nvPr/>
            </p:nvGrpSpPr>
            <p:grpSpPr bwMode="auto">
              <a:xfrm>
                <a:off x="3189614" y="1991493"/>
                <a:ext cx="23662" cy="645898"/>
                <a:chOff x="3392428" y="1951545"/>
                <a:chExt cx="27432" cy="735419"/>
              </a:xfrm>
            </p:grpSpPr>
            <p:sp>
              <p:nvSpPr>
                <p:cNvPr id="51" name="Rectangle 160"/>
                <p:cNvSpPr/>
                <p:nvPr/>
              </p:nvSpPr>
              <p:spPr>
                <a:xfrm>
                  <a:off x="3392428" y="1951066"/>
                  <a:ext cx="18386" cy="1735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endParaRPr lang="en-US" sz="1215">
                    <a:solidFill>
                      <a:srgbClr val="FFFFFF"/>
                    </a:solidFill>
                    <a:latin typeface="微软雅黑" panose="020B0503020204020204" pitchFamily="34" charset="-122"/>
                    <a:ea typeface="微软雅黑" panose="020B0503020204020204" pitchFamily="34" charset="-122"/>
                  </a:endParaRPr>
                </a:p>
              </p:txBody>
            </p:sp>
            <p:sp>
              <p:nvSpPr>
                <p:cNvPr id="52" name="Rectangle 161"/>
                <p:cNvSpPr/>
                <p:nvPr/>
              </p:nvSpPr>
              <p:spPr>
                <a:xfrm>
                  <a:off x="3401621" y="2289117"/>
                  <a:ext cx="18386" cy="11931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endParaRPr lang="en-US" sz="1215">
                    <a:solidFill>
                      <a:srgbClr val="FFFFFF"/>
                    </a:solidFill>
                    <a:latin typeface="微软雅黑" panose="020B0503020204020204" pitchFamily="34" charset="-122"/>
                    <a:ea typeface="微软雅黑" panose="020B0503020204020204" pitchFamily="34" charset="-122"/>
                  </a:endParaRPr>
                </a:p>
              </p:txBody>
            </p:sp>
            <p:sp>
              <p:nvSpPr>
                <p:cNvPr id="53" name="Rectangle 162"/>
                <p:cNvSpPr/>
                <p:nvPr/>
              </p:nvSpPr>
              <p:spPr>
                <a:xfrm>
                  <a:off x="3401621" y="2567512"/>
                  <a:ext cx="18386" cy="11931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endParaRPr lang="en-US" sz="1215">
                    <a:solidFill>
                      <a:srgbClr val="FFFFFF"/>
                    </a:solidFill>
                    <a:latin typeface="微软雅黑" panose="020B0503020204020204" pitchFamily="34" charset="-122"/>
                    <a:ea typeface="微软雅黑" panose="020B0503020204020204" pitchFamily="34" charset="-122"/>
                  </a:endParaRPr>
                </a:p>
              </p:txBody>
            </p:sp>
          </p:grpSp>
          <p:sp>
            <p:nvSpPr>
              <p:cNvPr id="46" name="Freeform 155"/>
              <p:cNvSpPr/>
              <p:nvPr/>
            </p:nvSpPr>
            <p:spPr>
              <a:xfrm>
                <a:off x="3806541" y="4332935"/>
                <a:ext cx="256921" cy="260383"/>
              </a:xfrm>
              <a:custGeom>
                <a:avLst/>
                <a:gdLst>
                  <a:gd name="connsiteX0" fmla="*/ 0 w 256543"/>
                  <a:gd name="connsiteY0" fmla="*/ 130608 h 261216"/>
                  <a:gd name="connsiteX1" fmla="*/ 36755 w 256543"/>
                  <a:gd name="connsiteY1" fmla="*/ 39091 h 261216"/>
                  <a:gd name="connsiteX2" fmla="*/ 128272 w 256543"/>
                  <a:gd name="connsiteY2" fmla="*/ 0 h 261216"/>
                  <a:gd name="connsiteX3" fmla="*/ 219789 w 256543"/>
                  <a:gd name="connsiteY3" fmla="*/ 39091 h 261216"/>
                  <a:gd name="connsiteX4" fmla="*/ 256544 w 256543"/>
                  <a:gd name="connsiteY4" fmla="*/ 130608 h 261216"/>
                  <a:gd name="connsiteX5" fmla="*/ 219789 w 256543"/>
                  <a:gd name="connsiteY5" fmla="*/ 222125 h 261216"/>
                  <a:gd name="connsiteX6" fmla="*/ 128272 w 256543"/>
                  <a:gd name="connsiteY6" fmla="*/ 261216 h 261216"/>
                  <a:gd name="connsiteX7" fmla="*/ 36755 w 256543"/>
                  <a:gd name="connsiteY7" fmla="*/ 222125 h 261216"/>
                  <a:gd name="connsiteX8" fmla="*/ 0 w 256543"/>
                  <a:gd name="connsiteY8" fmla="*/ 130608 h 26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543" h="261216">
                    <a:moveTo>
                      <a:pt x="0" y="130608"/>
                    </a:moveTo>
                    <a:cubicBezTo>
                      <a:pt x="0" y="96377"/>
                      <a:pt x="13199" y="63514"/>
                      <a:pt x="36755" y="39091"/>
                    </a:cubicBezTo>
                    <a:cubicBezTo>
                      <a:pt x="60874" y="14086"/>
                      <a:pt x="93851" y="0"/>
                      <a:pt x="128272" y="0"/>
                    </a:cubicBezTo>
                    <a:cubicBezTo>
                      <a:pt x="162693" y="0"/>
                      <a:pt x="195670" y="14086"/>
                      <a:pt x="219789" y="39091"/>
                    </a:cubicBezTo>
                    <a:cubicBezTo>
                      <a:pt x="243346" y="63514"/>
                      <a:pt x="256544" y="96377"/>
                      <a:pt x="256544" y="130608"/>
                    </a:cubicBezTo>
                    <a:cubicBezTo>
                      <a:pt x="256544" y="164839"/>
                      <a:pt x="243345" y="197702"/>
                      <a:pt x="219789" y="222125"/>
                    </a:cubicBezTo>
                    <a:cubicBezTo>
                      <a:pt x="195670" y="247130"/>
                      <a:pt x="162693" y="261216"/>
                      <a:pt x="128272" y="261216"/>
                    </a:cubicBezTo>
                    <a:cubicBezTo>
                      <a:pt x="93851" y="261216"/>
                      <a:pt x="60874" y="247130"/>
                      <a:pt x="36755" y="222125"/>
                    </a:cubicBezTo>
                    <a:cubicBezTo>
                      <a:pt x="13198" y="197702"/>
                      <a:pt x="0" y="164839"/>
                      <a:pt x="0" y="130608"/>
                    </a:cubicBezTo>
                    <a:close/>
                  </a:path>
                </a:pathLst>
              </a:cu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363345">
                  <a:defRPr/>
                </a:pPr>
                <a:endParaRPr lang="en-US" sz="1215" dirty="0">
                  <a:latin typeface="微软雅黑" panose="020B0503020204020204" pitchFamily="34" charset="-122"/>
                  <a:ea typeface="微软雅黑" panose="020B0503020204020204" pitchFamily="34" charset="-122"/>
                </a:endParaRPr>
              </a:p>
            </p:txBody>
          </p:sp>
          <p:sp>
            <p:nvSpPr>
              <p:cNvPr id="47" name="Freeform 156"/>
              <p:cNvSpPr/>
              <p:nvPr/>
            </p:nvSpPr>
            <p:spPr>
              <a:xfrm>
                <a:off x="3306973" y="1997423"/>
                <a:ext cx="1256057" cy="2276766"/>
              </a:xfrm>
              <a:custGeom>
                <a:avLst/>
                <a:gdLst>
                  <a:gd name="connsiteX0" fmla="*/ 0 w 1256433"/>
                  <a:gd name="connsiteY0" fmla="*/ 0 h 2276759"/>
                  <a:gd name="connsiteX1" fmla="*/ 1256433 w 1256433"/>
                  <a:gd name="connsiteY1" fmla="*/ 0 h 2276759"/>
                  <a:gd name="connsiteX2" fmla="*/ 1256433 w 1256433"/>
                  <a:gd name="connsiteY2" fmla="*/ 2276759 h 2276759"/>
                  <a:gd name="connsiteX3" fmla="*/ 0 w 1256433"/>
                  <a:gd name="connsiteY3" fmla="*/ 2276759 h 2276759"/>
                  <a:gd name="connsiteX4" fmla="*/ 0 w 1256433"/>
                  <a:gd name="connsiteY4" fmla="*/ 0 h 2276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433" h="2276759">
                    <a:moveTo>
                      <a:pt x="0" y="0"/>
                    </a:moveTo>
                    <a:lnTo>
                      <a:pt x="1256433" y="0"/>
                    </a:lnTo>
                    <a:lnTo>
                      <a:pt x="1256433" y="2276759"/>
                    </a:lnTo>
                    <a:lnTo>
                      <a:pt x="0" y="2276759"/>
                    </a:lnTo>
                    <a:lnTo>
                      <a:pt x="0" y="0"/>
                    </a:lnTo>
                    <a:close/>
                  </a:path>
                </a:pathLst>
              </a:custGeom>
              <a:solidFill>
                <a:schemeClr val="accent6"/>
              </a:solidFill>
              <a:ln w="12700">
                <a:miter lim="400000"/>
              </a:ln>
            </p:spPr>
            <p:txBody>
              <a:bodyPr lIns="0" tIns="0" rIns="0" bIns="0" anchor="ctr"/>
              <a:lstStyle/>
              <a:p>
                <a:pPr algn="l"/>
                <a:endParaRPr lang="en-US" sz="1215" dirty="0">
                  <a:solidFill>
                    <a:srgbClr val="FFFFFF"/>
                  </a:solidFill>
                  <a:latin typeface="微软雅黑" panose="020B0503020204020204" pitchFamily="34" charset="-122"/>
                  <a:ea typeface="微软雅黑" panose="020B0503020204020204" pitchFamily="34" charset="-122"/>
                </a:endParaRPr>
              </a:p>
            </p:txBody>
          </p:sp>
          <p:sp>
            <p:nvSpPr>
              <p:cNvPr id="48" name="Freeform 157"/>
              <p:cNvSpPr/>
              <p:nvPr/>
            </p:nvSpPr>
            <p:spPr>
              <a:xfrm>
                <a:off x="3797025" y="1824364"/>
                <a:ext cx="275952" cy="31754"/>
              </a:xfrm>
              <a:custGeom>
                <a:avLst/>
                <a:gdLst>
                  <a:gd name="connsiteX0" fmla="*/ 0 w 276054"/>
                  <a:gd name="connsiteY0" fmla="*/ 16062 h 32124"/>
                  <a:gd name="connsiteX1" fmla="*/ 4704 w 276054"/>
                  <a:gd name="connsiteY1" fmla="*/ 4704 h 32124"/>
                  <a:gd name="connsiteX2" fmla="*/ 16062 w 276054"/>
                  <a:gd name="connsiteY2" fmla="*/ 0 h 32124"/>
                  <a:gd name="connsiteX3" fmla="*/ 259992 w 276054"/>
                  <a:gd name="connsiteY3" fmla="*/ 0 h 32124"/>
                  <a:gd name="connsiteX4" fmla="*/ 271350 w 276054"/>
                  <a:gd name="connsiteY4" fmla="*/ 4704 h 32124"/>
                  <a:gd name="connsiteX5" fmla="*/ 276054 w 276054"/>
                  <a:gd name="connsiteY5" fmla="*/ 16062 h 32124"/>
                  <a:gd name="connsiteX6" fmla="*/ 276054 w 276054"/>
                  <a:gd name="connsiteY6" fmla="*/ 16062 h 32124"/>
                  <a:gd name="connsiteX7" fmla="*/ 271350 w 276054"/>
                  <a:gd name="connsiteY7" fmla="*/ 27420 h 32124"/>
                  <a:gd name="connsiteX8" fmla="*/ 259992 w 276054"/>
                  <a:gd name="connsiteY8" fmla="*/ 32124 h 32124"/>
                  <a:gd name="connsiteX9" fmla="*/ 16062 w 276054"/>
                  <a:gd name="connsiteY9" fmla="*/ 32124 h 32124"/>
                  <a:gd name="connsiteX10" fmla="*/ 4704 w 276054"/>
                  <a:gd name="connsiteY10" fmla="*/ 27420 h 32124"/>
                  <a:gd name="connsiteX11" fmla="*/ 0 w 276054"/>
                  <a:gd name="connsiteY11" fmla="*/ 16062 h 3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054" h="32124">
                    <a:moveTo>
                      <a:pt x="0" y="16062"/>
                    </a:moveTo>
                    <a:cubicBezTo>
                      <a:pt x="0" y="11802"/>
                      <a:pt x="1692" y="7717"/>
                      <a:pt x="4704" y="4704"/>
                    </a:cubicBezTo>
                    <a:cubicBezTo>
                      <a:pt x="7716" y="1692"/>
                      <a:pt x="11802" y="0"/>
                      <a:pt x="16062" y="0"/>
                    </a:cubicBezTo>
                    <a:lnTo>
                      <a:pt x="259992" y="0"/>
                    </a:lnTo>
                    <a:cubicBezTo>
                      <a:pt x="264252" y="0"/>
                      <a:pt x="268337" y="1692"/>
                      <a:pt x="271350" y="4704"/>
                    </a:cubicBezTo>
                    <a:cubicBezTo>
                      <a:pt x="274362" y="7716"/>
                      <a:pt x="276054" y="11802"/>
                      <a:pt x="276054" y="16062"/>
                    </a:cubicBezTo>
                    <a:lnTo>
                      <a:pt x="276054" y="16062"/>
                    </a:lnTo>
                    <a:cubicBezTo>
                      <a:pt x="276054" y="20322"/>
                      <a:pt x="274362" y="24407"/>
                      <a:pt x="271350" y="27420"/>
                    </a:cubicBezTo>
                    <a:cubicBezTo>
                      <a:pt x="268338" y="30432"/>
                      <a:pt x="264252" y="32124"/>
                      <a:pt x="259992" y="32124"/>
                    </a:cubicBezTo>
                    <a:lnTo>
                      <a:pt x="16062" y="32124"/>
                    </a:lnTo>
                    <a:cubicBezTo>
                      <a:pt x="11802" y="32124"/>
                      <a:pt x="7717" y="30432"/>
                      <a:pt x="4704" y="27420"/>
                    </a:cubicBezTo>
                    <a:cubicBezTo>
                      <a:pt x="1692" y="24408"/>
                      <a:pt x="0" y="20322"/>
                      <a:pt x="0" y="16062"/>
                    </a:cubicBezTo>
                    <a:close/>
                  </a:path>
                </a:pathLst>
              </a:custGeom>
              <a:solidFill>
                <a:schemeClr val="bg1">
                  <a:lumMod val="8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363345">
                  <a:defRPr/>
                </a:pPr>
                <a:endParaRPr lang="en-US" sz="1215" dirty="0">
                  <a:latin typeface="微软雅黑" panose="020B0503020204020204" pitchFamily="34" charset="-122"/>
                  <a:ea typeface="微软雅黑" panose="020B0503020204020204" pitchFamily="34" charset="-122"/>
                </a:endParaRPr>
              </a:p>
            </p:txBody>
          </p:sp>
          <p:sp>
            <p:nvSpPr>
              <p:cNvPr id="49" name="Freeform 158"/>
              <p:cNvSpPr/>
              <p:nvPr/>
            </p:nvSpPr>
            <p:spPr>
              <a:xfrm>
                <a:off x="3911212" y="1703698"/>
                <a:ext cx="47578" cy="47631"/>
              </a:xfrm>
              <a:custGeom>
                <a:avLst/>
                <a:gdLst>
                  <a:gd name="connsiteX0" fmla="*/ 0 w 46804"/>
                  <a:gd name="connsiteY0" fmla="*/ 23829 h 47657"/>
                  <a:gd name="connsiteX1" fmla="*/ 6705 w 46804"/>
                  <a:gd name="connsiteY1" fmla="*/ 7132 h 47657"/>
                  <a:gd name="connsiteX2" fmla="*/ 23402 w 46804"/>
                  <a:gd name="connsiteY2" fmla="*/ 0 h 47657"/>
                  <a:gd name="connsiteX3" fmla="*/ 40099 w 46804"/>
                  <a:gd name="connsiteY3" fmla="*/ 7132 h 47657"/>
                  <a:gd name="connsiteX4" fmla="*/ 46804 w 46804"/>
                  <a:gd name="connsiteY4" fmla="*/ 23829 h 47657"/>
                  <a:gd name="connsiteX5" fmla="*/ 40099 w 46804"/>
                  <a:gd name="connsiteY5" fmla="*/ 40526 h 47657"/>
                  <a:gd name="connsiteX6" fmla="*/ 23402 w 46804"/>
                  <a:gd name="connsiteY6" fmla="*/ 47658 h 47657"/>
                  <a:gd name="connsiteX7" fmla="*/ 6705 w 46804"/>
                  <a:gd name="connsiteY7" fmla="*/ 40526 h 47657"/>
                  <a:gd name="connsiteX8" fmla="*/ 0 w 46804"/>
                  <a:gd name="connsiteY8" fmla="*/ 23829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04" h="47657">
                    <a:moveTo>
                      <a:pt x="0" y="23829"/>
                    </a:moveTo>
                    <a:cubicBezTo>
                      <a:pt x="0" y="17584"/>
                      <a:pt x="2408" y="11588"/>
                      <a:pt x="6705" y="7132"/>
                    </a:cubicBezTo>
                    <a:cubicBezTo>
                      <a:pt x="11105" y="2570"/>
                      <a:pt x="17122" y="0"/>
                      <a:pt x="23402" y="0"/>
                    </a:cubicBezTo>
                    <a:cubicBezTo>
                      <a:pt x="29682" y="0"/>
                      <a:pt x="35698" y="2570"/>
                      <a:pt x="40099" y="7132"/>
                    </a:cubicBezTo>
                    <a:cubicBezTo>
                      <a:pt x="44397" y="11588"/>
                      <a:pt x="46804" y="17583"/>
                      <a:pt x="46804" y="23829"/>
                    </a:cubicBezTo>
                    <a:cubicBezTo>
                      <a:pt x="46804" y="30074"/>
                      <a:pt x="44396" y="36070"/>
                      <a:pt x="40099" y="40526"/>
                    </a:cubicBezTo>
                    <a:cubicBezTo>
                      <a:pt x="35699" y="45088"/>
                      <a:pt x="29682" y="47658"/>
                      <a:pt x="23402" y="47658"/>
                    </a:cubicBezTo>
                    <a:cubicBezTo>
                      <a:pt x="17122" y="47658"/>
                      <a:pt x="11106" y="45088"/>
                      <a:pt x="6705" y="40526"/>
                    </a:cubicBezTo>
                    <a:cubicBezTo>
                      <a:pt x="2407" y="36070"/>
                      <a:pt x="0" y="30075"/>
                      <a:pt x="0" y="23829"/>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363345">
                  <a:defRPr/>
                </a:pPr>
                <a:endParaRPr lang="en-US" sz="1215" dirty="0">
                  <a:latin typeface="微软雅黑" panose="020B0503020204020204" pitchFamily="34" charset="-122"/>
                  <a:ea typeface="微软雅黑" panose="020B0503020204020204" pitchFamily="34" charset="-122"/>
                </a:endParaRPr>
              </a:p>
            </p:txBody>
          </p:sp>
          <p:sp>
            <p:nvSpPr>
              <p:cNvPr id="50" name="Freeform 159"/>
              <p:cNvSpPr/>
              <p:nvPr/>
            </p:nvSpPr>
            <p:spPr>
              <a:xfrm>
                <a:off x="4293422" y="1562392"/>
                <a:ext cx="198241" cy="39693"/>
              </a:xfrm>
              <a:custGeom>
                <a:avLst/>
                <a:gdLst>
                  <a:gd name="connsiteX0" fmla="*/ 0 w 198758"/>
                  <a:gd name="connsiteY0" fmla="*/ 0 h 40154"/>
                  <a:gd name="connsiteX1" fmla="*/ 198758 w 198758"/>
                  <a:gd name="connsiteY1" fmla="*/ 0 h 40154"/>
                  <a:gd name="connsiteX2" fmla="*/ 198758 w 198758"/>
                  <a:gd name="connsiteY2" fmla="*/ 40154 h 40154"/>
                  <a:gd name="connsiteX3" fmla="*/ 0 w 198758"/>
                  <a:gd name="connsiteY3" fmla="*/ 40154 h 40154"/>
                  <a:gd name="connsiteX4" fmla="*/ 0 w 198758"/>
                  <a:gd name="connsiteY4" fmla="*/ 0 h 40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58" h="40154">
                    <a:moveTo>
                      <a:pt x="0" y="0"/>
                    </a:moveTo>
                    <a:lnTo>
                      <a:pt x="198758" y="0"/>
                    </a:lnTo>
                    <a:lnTo>
                      <a:pt x="198758" y="40154"/>
                    </a:lnTo>
                    <a:lnTo>
                      <a:pt x="0" y="40154"/>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363345">
                  <a:defRPr/>
                </a:pPr>
                <a:endParaRPr lang="en-US" sz="1215" dirty="0">
                  <a:latin typeface="微软雅黑" panose="020B0503020204020204" pitchFamily="34" charset="-122"/>
                  <a:ea typeface="微软雅黑" panose="020B0503020204020204" pitchFamily="34" charset="-122"/>
                </a:endParaRPr>
              </a:p>
            </p:txBody>
          </p:sp>
        </p:grpSp>
        <p:sp>
          <p:nvSpPr>
            <p:cNvPr id="42" name="Rectangle 151"/>
            <p:cNvSpPr/>
            <p:nvPr/>
          </p:nvSpPr>
          <p:spPr>
            <a:xfrm>
              <a:off x="3951901" y="2141817"/>
              <a:ext cx="1256057" cy="144957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08405">
                <a:spcBef>
                  <a:spcPct val="20000"/>
                </a:spcBef>
              </a:pPr>
              <a:r>
                <a:rPr lang="en-US" altLang="zh-CN" sz="1570" b="1" dirty="0">
                  <a:solidFill>
                    <a:srgbClr val="F2F2F2"/>
                  </a:solidFill>
                  <a:latin typeface="微软雅黑" panose="020B0503020204020204" pitchFamily="34" charset="-122"/>
                  <a:ea typeface="微软雅黑" panose="020B0503020204020204" pitchFamily="34" charset="-122"/>
                </a:rPr>
                <a:t>APP DESIGN</a:t>
              </a:r>
              <a:endParaRPr lang="en-US" altLang="zh-CN" sz="1570" b="1" dirty="0">
                <a:solidFill>
                  <a:srgbClr val="F2F2F2"/>
                </a:solidFill>
                <a:latin typeface="微软雅黑" panose="020B0503020204020204" pitchFamily="34" charset="-122"/>
                <a:ea typeface="微软雅黑" panose="020B0503020204020204" pitchFamily="34" charset="-122"/>
              </a:endParaRPr>
            </a:p>
            <a:p>
              <a:pPr defTabSz="1208405">
                <a:spcBef>
                  <a:spcPct val="20000"/>
                </a:spcBef>
              </a:pPr>
              <a:endParaRPr lang="en-US" altLang="zh-CN" sz="1215" b="1" dirty="0">
                <a:solidFill>
                  <a:srgbClr val="F2F2F2"/>
                </a:solidFill>
                <a:latin typeface="微软雅黑" panose="020B0503020204020204" pitchFamily="34" charset="-122"/>
                <a:ea typeface="微软雅黑" panose="020B0503020204020204" pitchFamily="34" charset="-122"/>
              </a:endParaRPr>
            </a:p>
            <a:p>
              <a:pPr defTabSz="1208405">
                <a:spcBef>
                  <a:spcPct val="20000"/>
                </a:spcBef>
              </a:pPr>
              <a:r>
                <a:rPr lang="zh-CN" altLang="en-US" sz="1215" dirty="0">
                  <a:solidFill>
                    <a:srgbClr val="F2F2F2"/>
                  </a:solidFill>
                  <a:latin typeface="微软雅黑" panose="020B0503020204020204" pitchFamily="34" charset="-122"/>
                  <a:ea typeface="微软雅黑" panose="020B0503020204020204" pitchFamily="34" charset="-122"/>
                </a:rPr>
                <a:t>的内容入您的内容输入您的内容输入您的内容输入您的内容内容输入您的内容</a:t>
              </a:r>
              <a:r>
                <a:rPr lang="en-US" altLang="zh-CN" sz="1215" dirty="0">
                  <a:solidFill>
                    <a:srgbClr val="F2F2F2"/>
                  </a:solidFill>
                  <a:latin typeface="微软雅黑" panose="020B0503020204020204" pitchFamily="34" charset="-122"/>
                  <a:ea typeface="微软雅黑" panose="020B0503020204020204" pitchFamily="34" charset="-122"/>
                </a:rPr>
                <a:t>.</a:t>
              </a:r>
              <a:r>
                <a:rPr lang="zh-CN" altLang="en-US" sz="1215" dirty="0">
                  <a:solidFill>
                    <a:srgbClr val="F2F2F2"/>
                  </a:solidFill>
                  <a:latin typeface="微软雅黑" panose="020B0503020204020204" pitchFamily="34" charset="-122"/>
                  <a:ea typeface="微软雅黑" panose="020B0503020204020204" pitchFamily="34" charset="-122"/>
                </a:rPr>
                <a:t>输入的内容输入您的内容输入您的输入</a:t>
              </a:r>
              <a:endParaRPr lang="en-US" altLang="zh-CN" sz="1215" dirty="0">
                <a:solidFill>
                  <a:srgbClr val="F2F2F2"/>
                </a:solidFill>
                <a:latin typeface="微软雅黑" panose="020B0503020204020204" pitchFamily="34" charset="-122"/>
                <a:ea typeface="微软雅黑" panose="020B0503020204020204" pitchFamily="34" charset="-122"/>
              </a:endParaRPr>
            </a:p>
          </p:txBody>
        </p:sp>
        <p:sp>
          <p:nvSpPr>
            <p:cNvPr id="43" name="Rectangle 152"/>
            <p:cNvSpPr/>
            <p:nvPr/>
          </p:nvSpPr>
          <p:spPr>
            <a:xfrm>
              <a:off x="4734850" y="2178567"/>
              <a:ext cx="117761" cy="140833"/>
            </a:xfrm>
            <a:prstGeom prst="rect">
              <a:avLst/>
            </a:prstGeom>
          </p:spPr>
          <p:txBody>
            <a:bodyPr wrap="none" lIns="0" tIns="0" rIns="0" bIns="0" anchor="ctr">
              <a:spAutoFit/>
            </a:bodyPr>
            <a:lstStyle/>
            <a:p>
              <a:pPr algn="l"/>
              <a:r>
                <a:rPr lang="en-US" altLang="zh-CN" sz="1215">
                  <a:solidFill>
                    <a:srgbClr val="F2F2F2"/>
                  </a:solidFill>
                  <a:latin typeface="微软雅黑" panose="020B0503020204020204" pitchFamily="34" charset="-122"/>
                  <a:ea typeface="微软雅黑" panose="020B0503020204020204" pitchFamily="34" charset="-122"/>
                </a:rPr>
                <a:t></a:t>
              </a:r>
              <a:endParaRPr lang="en-US" altLang="zh-CN" sz="1215">
                <a:solidFill>
                  <a:srgbClr val="F2F2F2"/>
                </a:solidFill>
                <a:latin typeface="微软雅黑" panose="020B0503020204020204" pitchFamily="34" charset="-122"/>
                <a:ea typeface="微软雅黑" panose="020B0503020204020204" pitchFamily="34" charset="-122"/>
              </a:endParaRPr>
            </a:p>
          </p:txBody>
        </p:sp>
      </p:grpSp>
      <p:grpSp>
        <p:nvGrpSpPr>
          <p:cNvPr id="54" name="Group 120"/>
          <p:cNvGrpSpPr/>
          <p:nvPr/>
        </p:nvGrpSpPr>
        <p:grpSpPr bwMode="auto">
          <a:xfrm>
            <a:off x="4031079" y="2082705"/>
            <a:ext cx="735017" cy="191685"/>
            <a:chOff x="3074218" y="1415265"/>
            <a:chExt cx="557455" cy="144542"/>
          </a:xfrm>
        </p:grpSpPr>
        <p:cxnSp>
          <p:nvCxnSpPr>
            <p:cNvPr id="55" name="Straight Connector 115"/>
            <p:cNvCxnSpPr/>
            <p:nvPr/>
          </p:nvCxnSpPr>
          <p:spPr>
            <a:xfrm flipH="1">
              <a:off x="3074218" y="1488330"/>
              <a:ext cx="460576"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56" name="Oval 116"/>
            <p:cNvSpPr/>
            <p:nvPr/>
          </p:nvSpPr>
          <p:spPr>
            <a:xfrm>
              <a:off x="3487148" y="1415265"/>
              <a:ext cx="144525" cy="144542"/>
            </a:xfrm>
            <a:prstGeom prst="ellipse">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endParaRPr lang="en-US" sz="1215">
                <a:solidFill>
                  <a:srgbClr val="FFFFFF"/>
                </a:solidFill>
                <a:latin typeface="微软雅黑" panose="020B0503020204020204" pitchFamily="34" charset="-122"/>
                <a:ea typeface="微软雅黑" panose="020B0503020204020204" pitchFamily="34" charset="-122"/>
              </a:endParaRPr>
            </a:p>
          </p:txBody>
        </p:sp>
      </p:grpSp>
      <p:grpSp>
        <p:nvGrpSpPr>
          <p:cNvPr id="57" name="Group 121"/>
          <p:cNvGrpSpPr/>
          <p:nvPr/>
        </p:nvGrpSpPr>
        <p:grpSpPr bwMode="auto">
          <a:xfrm>
            <a:off x="4031079" y="3106431"/>
            <a:ext cx="735017" cy="191685"/>
            <a:chOff x="3074218" y="1415265"/>
            <a:chExt cx="557455" cy="144542"/>
          </a:xfrm>
        </p:grpSpPr>
        <p:cxnSp>
          <p:nvCxnSpPr>
            <p:cNvPr id="58" name="Straight Connector 122"/>
            <p:cNvCxnSpPr/>
            <p:nvPr/>
          </p:nvCxnSpPr>
          <p:spPr>
            <a:xfrm flipH="1">
              <a:off x="3074218" y="1488330"/>
              <a:ext cx="460576"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59" name="Oval 123"/>
            <p:cNvSpPr/>
            <p:nvPr/>
          </p:nvSpPr>
          <p:spPr>
            <a:xfrm>
              <a:off x="3487148" y="1415265"/>
              <a:ext cx="144525" cy="144542"/>
            </a:xfrm>
            <a:prstGeom prst="ellipse">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endParaRPr lang="en-US" sz="1215">
                <a:solidFill>
                  <a:srgbClr val="FFFFFF"/>
                </a:solidFill>
                <a:latin typeface="微软雅黑" panose="020B0503020204020204" pitchFamily="34" charset="-122"/>
                <a:ea typeface="微软雅黑" panose="020B0503020204020204" pitchFamily="34" charset="-122"/>
              </a:endParaRPr>
            </a:p>
          </p:txBody>
        </p:sp>
      </p:grpSp>
      <p:grpSp>
        <p:nvGrpSpPr>
          <p:cNvPr id="60" name="Group 124"/>
          <p:cNvGrpSpPr/>
          <p:nvPr/>
        </p:nvGrpSpPr>
        <p:grpSpPr bwMode="auto">
          <a:xfrm>
            <a:off x="4031079" y="4140689"/>
            <a:ext cx="735017" cy="191686"/>
            <a:chOff x="3074218" y="1415265"/>
            <a:chExt cx="557455" cy="144542"/>
          </a:xfrm>
        </p:grpSpPr>
        <p:cxnSp>
          <p:nvCxnSpPr>
            <p:cNvPr id="61" name="Straight Connector 125"/>
            <p:cNvCxnSpPr/>
            <p:nvPr/>
          </p:nvCxnSpPr>
          <p:spPr>
            <a:xfrm flipH="1">
              <a:off x="3074218" y="1488330"/>
              <a:ext cx="460576"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62" name="Oval 126"/>
            <p:cNvSpPr/>
            <p:nvPr/>
          </p:nvSpPr>
          <p:spPr>
            <a:xfrm>
              <a:off x="3487148" y="1415265"/>
              <a:ext cx="144525" cy="144542"/>
            </a:xfrm>
            <a:prstGeom prst="ellipse">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endParaRPr lang="en-US" sz="1215">
                <a:solidFill>
                  <a:srgbClr val="FFFFFF"/>
                </a:solidFill>
                <a:latin typeface="微软雅黑" panose="020B0503020204020204" pitchFamily="34" charset="-122"/>
                <a:ea typeface="微软雅黑" panose="020B0503020204020204" pitchFamily="34" charset="-122"/>
              </a:endParaRPr>
            </a:p>
          </p:txBody>
        </p:sp>
      </p:grpSp>
      <p:grpSp>
        <p:nvGrpSpPr>
          <p:cNvPr id="63" name="Group 127"/>
          <p:cNvGrpSpPr/>
          <p:nvPr/>
        </p:nvGrpSpPr>
        <p:grpSpPr bwMode="auto">
          <a:xfrm>
            <a:off x="4031079" y="5122287"/>
            <a:ext cx="735017" cy="191686"/>
            <a:chOff x="3074218" y="1415265"/>
            <a:chExt cx="557455" cy="144542"/>
          </a:xfrm>
        </p:grpSpPr>
        <p:cxnSp>
          <p:nvCxnSpPr>
            <p:cNvPr id="64" name="Straight Connector 128"/>
            <p:cNvCxnSpPr/>
            <p:nvPr/>
          </p:nvCxnSpPr>
          <p:spPr>
            <a:xfrm flipH="1">
              <a:off x="3074218" y="1488330"/>
              <a:ext cx="460576"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65" name="Oval 129"/>
            <p:cNvSpPr/>
            <p:nvPr/>
          </p:nvSpPr>
          <p:spPr>
            <a:xfrm>
              <a:off x="3487148" y="1415265"/>
              <a:ext cx="144525" cy="144542"/>
            </a:xfrm>
            <a:prstGeom prst="ellipse">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endParaRPr lang="en-US" sz="1215">
                <a:solidFill>
                  <a:srgbClr val="FFFFFF"/>
                </a:solidFill>
                <a:latin typeface="微软雅黑" panose="020B0503020204020204" pitchFamily="34" charset="-122"/>
                <a:ea typeface="微软雅黑" panose="020B0503020204020204" pitchFamily="34" charset="-122"/>
              </a:endParaRPr>
            </a:p>
          </p:txBody>
        </p:sp>
      </p:grpSp>
      <p:grpSp>
        <p:nvGrpSpPr>
          <p:cNvPr id="66" name="Group 132"/>
          <p:cNvGrpSpPr/>
          <p:nvPr/>
        </p:nvGrpSpPr>
        <p:grpSpPr bwMode="auto">
          <a:xfrm flipH="1">
            <a:off x="7297824" y="2082705"/>
            <a:ext cx="735017" cy="191685"/>
            <a:chOff x="3074218" y="1415265"/>
            <a:chExt cx="557455" cy="144542"/>
          </a:xfrm>
        </p:grpSpPr>
        <p:cxnSp>
          <p:nvCxnSpPr>
            <p:cNvPr id="67" name="Straight Connector 142"/>
            <p:cNvCxnSpPr/>
            <p:nvPr/>
          </p:nvCxnSpPr>
          <p:spPr>
            <a:xfrm flipH="1">
              <a:off x="3074218" y="1488330"/>
              <a:ext cx="460576"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68" name="Oval 143"/>
            <p:cNvSpPr/>
            <p:nvPr/>
          </p:nvSpPr>
          <p:spPr>
            <a:xfrm>
              <a:off x="3487148" y="1415265"/>
              <a:ext cx="144525" cy="144542"/>
            </a:xfrm>
            <a:prstGeom prst="ellipse">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endParaRPr lang="en-US" sz="1215">
                <a:solidFill>
                  <a:srgbClr val="FFFFFF"/>
                </a:solidFill>
                <a:latin typeface="微软雅黑" panose="020B0503020204020204" pitchFamily="34" charset="-122"/>
                <a:ea typeface="微软雅黑" panose="020B0503020204020204" pitchFamily="34" charset="-122"/>
              </a:endParaRPr>
            </a:p>
          </p:txBody>
        </p:sp>
      </p:grpSp>
      <p:grpSp>
        <p:nvGrpSpPr>
          <p:cNvPr id="69" name="Group 133"/>
          <p:cNvGrpSpPr/>
          <p:nvPr/>
        </p:nvGrpSpPr>
        <p:grpSpPr bwMode="auto">
          <a:xfrm flipH="1">
            <a:off x="7297824" y="3106431"/>
            <a:ext cx="735017" cy="191685"/>
            <a:chOff x="3074218" y="1415265"/>
            <a:chExt cx="557455" cy="144542"/>
          </a:xfrm>
        </p:grpSpPr>
        <p:cxnSp>
          <p:nvCxnSpPr>
            <p:cNvPr id="70" name="Straight Connector 140"/>
            <p:cNvCxnSpPr/>
            <p:nvPr/>
          </p:nvCxnSpPr>
          <p:spPr>
            <a:xfrm flipH="1">
              <a:off x="3074218" y="1488330"/>
              <a:ext cx="460576"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71" name="Oval 141"/>
            <p:cNvSpPr/>
            <p:nvPr/>
          </p:nvSpPr>
          <p:spPr>
            <a:xfrm>
              <a:off x="3487148" y="1415265"/>
              <a:ext cx="144525" cy="144542"/>
            </a:xfrm>
            <a:prstGeom prst="ellipse">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endParaRPr lang="en-US" sz="1215">
                <a:solidFill>
                  <a:srgbClr val="FFFFFF"/>
                </a:solidFill>
                <a:latin typeface="微软雅黑" panose="020B0503020204020204" pitchFamily="34" charset="-122"/>
                <a:ea typeface="微软雅黑" panose="020B0503020204020204" pitchFamily="34" charset="-122"/>
              </a:endParaRPr>
            </a:p>
          </p:txBody>
        </p:sp>
      </p:grpSp>
      <p:grpSp>
        <p:nvGrpSpPr>
          <p:cNvPr id="72" name="Group 134"/>
          <p:cNvGrpSpPr/>
          <p:nvPr/>
        </p:nvGrpSpPr>
        <p:grpSpPr bwMode="auto">
          <a:xfrm flipH="1">
            <a:off x="7297824" y="4140689"/>
            <a:ext cx="735017" cy="191686"/>
            <a:chOff x="3074218" y="1415265"/>
            <a:chExt cx="557455" cy="144542"/>
          </a:xfrm>
        </p:grpSpPr>
        <p:cxnSp>
          <p:nvCxnSpPr>
            <p:cNvPr id="73" name="Straight Connector 138"/>
            <p:cNvCxnSpPr/>
            <p:nvPr/>
          </p:nvCxnSpPr>
          <p:spPr>
            <a:xfrm flipH="1">
              <a:off x="3074218" y="1488330"/>
              <a:ext cx="460576"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74" name="Oval 139"/>
            <p:cNvSpPr/>
            <p:nvPr/>
          </p:nvSpPr>
          <p:spPr>
            <a:xfrm>
              <a:off x="3487148" y="1415265"/>
              <a:ext cx="144525" cy="144542"/>
            </a:xfrm>
            <a:prstGeom prst="ellipse">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endParaRPr lang="en-US" sz="1215">
                <a:solidFill>
                  <a:srgbClr val="FFFFFF"/>
                </a:solidFill>
                <a:latin typeface="微软雅黑" panose="020B0503020204020204" pitchFamily="34" charset="-122"/>
                <a:ea typeface="微软雅黑" panose="020B0503020204020204" pitchFamily="34" charset="-122"/>
              </a:endParaRPr>
            </a:p>
          </p:txBody>
        </p:sp>
      </p:grpSp>
      <p:grpSp>
        <p:nvGrpSpPr>
          <p:cNvPr id="75" name="Group 135"/>
          <p:cNvGrpSpPr/>
          <p:nvPr/>
        </p:nvGrpSpPr>
        <p:grpSpPr bwMode="auto">
          <a:xfrm flipH="1">
            <a:off x="7297824" y="5122287"/>
            <a:ext cx="735017" cy="191686"/>
            <a:chOff x="3074218" y="1415265"/>
            <a:chExt cx="557455" cy="144542"/>
          </a:xfrm>
        </p:grpSpPr>
        <p:cxnSp>
          <p:nvCxnSpPr>
            <p:cNvPr id="76" name="Straight Connector 136"/>
            <p:cNvCxnSpPr/>
            <p:nvPr/>
          </p:nvCxnSpPr>
          <p:spPr>
            <a:xfrm flipH="1">
              <a:off x="3074218" y="1488330"/>
              <a:ext cx="460576"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77" name="Oval 137"/>
            <p:cNvSpPr/>
            <p:nvPr/>
          </p:nvSpPr>
          <p:spPr>
            <a:xfrm>
              <a:off x="3487148" y="1415265"/>
              <a:ext cx="144525" cy="144542"/>
            </a:xfrm>
            <a:prstGeom prst="ellipse">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endParaRPr lang="en-US" sz="1215">
                <a:solidFill>
                  <a:srgbClr val="FFFFFF"/>
                </a:solidFill>
                <a:latin typeface="微软雅黑" panose="020B0503020204020204" pitchFamily="34" charset="-122"/>
                <a:ea typeface="微软雅黑" panose="020B0503020204020204" pitchFamily="34" charset="-122"/>
              </a:endParaRPr>
            </a:p>
          </p:txBody>
        </p:sp>
      </p:grpSp>
      <p:sp>
        <p:nvSpPr>
          <p:cNvPr id="78" name="Shape 1435"/>
          <p:cNvSpPr txBox="1"/>
          <p:nvPr/>
        </p:nvSpPr>
        <p:spPr>
          <a:xfrm>
            <a:off x="11435018" y="6411683"/>
            <a:ext cx="390525" cy="381430"/>
          </a:xfrm>
          <a:prstGeom prst="rect">
            <a:avLst/>
          </a:prstGeom>
        </p:spPr>
        <p:txBody>
          <a:bodyPr lIns="45676" tIns="22838" rIns="45676" bIns="22838"/>
          <a:lstStyle>
            <a:lvl1pPr algn="ctr" defTabSz="408305">
              <a:defRPr sz="3500">
                <a:latin typeface="+mn-lt"/>
                <a:ea typeface="+mn-ea"/>
                <a:cs typeface="+mn-cs"/>
                <a:sym typeface="Helvetica Light"/>
              </a:defRPr>
            </a:lvl1pPr>
            <a:lvl2pPr indent="160020" algn="ctr" defTabSz="408305">
              <a:defRPr sz="3500">
                <a:latin typeface="+mn-lt"/>
                <a:ea typeface="+mn-ea"/>
                <a:cs typeface="+mn-cs"/>
                <a:sym typeface="Helvetica Light"/>
              </a:defRPr>
            </a:lvl2pPr>
            <a:lvl3pPr indent="319405" algn="ctr" defTabSz="408305">
              <a:defRPr sz="3500">
                <a:latin typeface="+mn-lt"/>
                <a:ea typeface="+mn-ea"/>
                <a:cs typeface="+mn-cs"/>
                <a:sym typeface="Helvetica Light"/>
              </a:defRPr>
            </a:lvl3pPr>
            <a:lvl4pPr indent="479425" algn="ctr" defTabSz="408305">
              <a:defRPr sz="3500">
                <a:latin typeface="+mn-lt"/>
                <a:ea typeface="+mn-ea"/>
                <a:cs typeface="+mn-cs"/>
                <a:sym typeface="Helvetica Light"/>
              </a:defRPr>
            </a:lvl4pPr>
            <a:lvl5pPr indent="639445" algn="ctr" defTabSz="408305">
              <a:defRPr sz="3500">
                <a:latin typeface="+mn-lt"/>
                <a:ea typeface="+mn-ea"/>
                <a:cs typeface="+mn-cs"/>
                <a:sym typeface="Helvetica Light"/>
              </a:defRPr>
            </a:lvl5pPr>
            <a:lvl6pPr indent="799465" algn="ctr" defTabSz="408305">
              <a:defRPr sz="3500">
                <a:latin typeface="+mn-lt"/>
                <a:ea typeface="+mn-ea"/>
                <a:cs typeface="+mn-cs"/>
                <a:sym typeface="Helvetica Light"/>
              </a:defRPr>
            </a:lvl6pPr>
            <a:lvl7pPr indent="958850" algn="ctr" defTabSz="408305">
              <a:defRPr sz="3500">
                <a:latin typeface="+mn-lt"/>
                <a:ea typeface="+mn-ea"/>
                <a:cs typeface="+mn-cs"/>
                <a:sym typeface="Helvetica Light"/>
              </a:defRPr>
            </a:lvl7pPr>
            <a:lvl8pPr indent="1118870" algn="ctr" defTabSz="408305">
              <a:defRPr sz="3500">
                <a:latin typeface="+mn-lt"/>
                <a:ea typeface="+mn-ea"/>
                <a:cs typeface="+mn-cs"/>
                <a:sym typeface="Helvetica Light"/>
              </a:defRPr>
            </a:lvl8pPr>
            <a:lvl9pPr indent="1278890" algn="ctr" defTabSz="408305">
              <a:defRPr sz="3500">
                <a:latin typeface="+mn-lt"/>
                <a:ea typeface="+mn-ea"/>
                <a:cs typeface="+mn-cs"/>
                <a:sym typeface="Helvetica Light"/>
              </a:defRPr>
            </a:lvl9pPr>
          </a:lstStyle>
          <a:p>
            <a:pPr>
              <a:defRPr sz="1800">
                <a:solidFill>
                  <a:srgbClr val="000000"/>
                </a:solidFill>
              </a:defRPr>
            </a:pPr>
            <a:fld id="{86CB4B4D-7CA3-9044-876B-883B54F8677D}" type="slidenum">
              <a:rPr lang="en-US" altLang="zh-CN" sz="1430">
                <a:solidFill>
                  <a:schemeClr val="bg1">
                    <a:lumMod val="75000"/>
                  </a:schemeClr>
                </a:solidFill>
                <a:latin typeface="微软雅黑" panose="020B0503020204020204" pitchFamily="34" charset="-122"/>
                <a:ea typeface="微软雅黑" panose="020B0503020204020204" pitchFamily="34" charset="-122"/>
              </a:rPr>
            </a:fld>
            <a:endParaRPr lang="en-US" altLang="zh-CN" sz="1430">
              <a:solidFill>
                <a:schemeClr val="bg1">
                  <a:lumMod val="75000"/>
                </a:schemeClr>
              </a:solidFill>
              <a:latin typeface="微软雅黑" panose="020B0503020204020204" pitchFamily="34" charset="-122"/>
              <a:ea typeface="微软雅黑" panose="020B0503020204020204" pitchFamily="34" charset="-122"/>
            </a:endParaRPr>
          </a:p>
        </p:txBody>
      </p:sp>
      <p:sp>
        <p:nvSpPr>
          <p:cNvPr id="79" name="标题 1"/>
          <p:cNvSpPr txBox="1"/>
          <p:nvPr/>
        </p:nvSpPr>
        <p:spPr>
          <a:xfrm>
            <a:off x="777240" y="258445"/>
            <a:ext cx="10515600" cy="36639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400" kern="1200">
                <a:solidFill>
                  <a:srgbClr val="728937"/>
                </a:solidFill>
                <a:latin typeface="+mj-lt"/>
                <a:ea typeface="+mj-ea"/>
                <a:cs typeface="+mj-cs"/>
              </a:defRPr>
            </a:lvl1p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1000"/>
                            </p:stCondLst>
                            <p:childTnLst>
                              <p:par>
                                <p:cTn id="14" presetID="12" presetClass="entr" presetSubtype="2" fill="hold" nodeType="after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slide(fromRight)">
                                      <p:cBhvr>
                                        <p:cTn id="16" dur="500"/>
                                        <p:tgtEl>
                                          <p:spTgt spid="54"/>
                                        </p:tgtEl>
                                      </p:cBhvr>
                                    </p:animEffect>
                                  </p:childTnLst>
                                </p:cTn>
                              </p:par>
                            </p:childTnLst>
                          </p:cTn>
                        </p:par>
                        <p:par>
                          <p:cTn id="17" fill="hold">
                            <p:stCondLst>
                              <p:cond delay="1500"/>
                            </p:stCondLst>
                            <p:childTnLst>
                              <p:par>
                                <p:cTn id="18" presetID="1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lide(fromLeft)">
                                      <p:cBhvr>
                                        <p:cTn id="20" dur="500"/>
                                        <p:tgtEl>
                                          <p:spTgt spid="4"/>
                                        </p:tgtEl>
                                      </p:cBhvr>
                                    </p:animEffect>
                                  </p:childTnLst>
                                </p:cTn>
                              </p:par>
                            </p:childTnLst>
                          </p:cTn>
                        </p:par>
                        <p:par>
                          <p:cTn id="21" fill="hold">
                            <p:stCondLst>
                              <p:cond delay="2000"/>
                            </p:stCondLst>
                            <p:childTnLst>
                              <p:par>
                                <p:cTn id="22" presetID="12" presetClass="entr" presetSubtype="8" fill="hold" nodeType="after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slide(fromLeft)">
                                      <p:cBhvr>
                                        <p:cTn id="24" dur="500"/>
                                        <p:tgtEl>
                                          <p:spTgt spid="66"/>
                                        </p:tgtEl>
                                      </p:cBhvr>
                                    </p:animEffect>
                                  </p:childTnLst>
                                </p:cTn>
                              </p:par>
                            </p:childTnLst>
                          </p:cTn>
                        </p:par>
                        <p:par>
                          <p:cTn id="25" fill="hold">
                            <p:stCondLst>
                              <p:cond delay="2500"/>
                            </p:stCondLst>
                            <p:childTnLst>
                              <p:par>
                                <p:cTn id="26" presetID="12" presetClass="entr" presetSubtype="2"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slide(fromRight)">
                                      <p:cBhvr>
                                        <p:cTn id="28" dur="500"/>
                                        <p:tgtEl>
                                          <p:spTgt spid="22"/>
                                        </p:tgtEl>
                                      </p:cBhvr>
                                    </p:animEffect>
                                  </p:childTnLst>
                                </p:cTn>
                              </p:par>
                            </p:childTnLst>
                          </p:cTn>
                        </p:par>
                        <p:par>
                          <p:cTn id="29" fill="hold">
                            <p:stCondLst>
                              <p:cond delay="3000"/>
                            </p:stCondLst>
                            <p:childTnLst>
                              <p:par>
                                <p:cTn id="30" presetID="12" presetClass="entr" presetSubtype="2" fill="hold" nodeType="after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slide(fromRight)">
                                      <p:cBhvr>
                                        <p:cTn id="32" dur="500"/>
                                        <p:tgtEl>
                                          <p:spTgt spid="57"/>
                                        </p:tgtEl>
                                      </p:cBhvr>
                                    </p:animEffect>
                                  </p:childTnLst>
                                </p:cTn>
                              </p:par>
                            </p:childTnLst>
                          </p:cTn>
                        </p:par>
                        <p:par>
                          <p:cTn id="33" fill="hold">
                            <p:stCondLst>
                              <p:cond delay="3500"/>
                            </p:stCondLst>
                            <p:childTnLst>
                              <p:par>
                                <p:cTn id="34" presetID="12" presetClass="entr" presetSubtype="8"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slide(fromLeft)">
                                      <p:cBhvr>
                                        <p:cTn id="36" dur="500"/>
                                        <p:tgtEl>
                                          <p:spTgt spid="8"/>
                                        </p:tgtEl>
                                      </p:cBhvr>
                                    </p:animEffect>
                                  </p:childTnLst>
                                </p:cTn>
                              </p:par>
                            </p:childTnLst>
                          </p:cTn>
                        </p:par>
                        <p:par>
                          <p:cTn id="37" fill="hold">
                            <p:stCondLst>
                              <p:cond delay="4000"/>
                            </p:stCondLst>
                            <p:childTnLst>
                              <p:par>
                                <p:cTn id="38" presetID="12" presetClass="entr" presetSubtype="8" fill="hold" nodeType="after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slide(fromLeft)">
                                      <p:cBhvr>
                                        <p:cTn id="40" dur="500"/>
                                        <p:tgtEl>
                                          <p:spTgt spid="69"/>
                                        </p:tgtEl>
                                      </p:cBhvr>
                                    </p:animEffect>
                                  </p:childTnLst>
                                </p:cTn>
                              </p:par>
                            </p:childTnLst>
                          </p:cTn>
                        </p:par>
                        <p:par>
                          <p:cTn id="41" fill="hold">
                            <p:stCondLst>
                              <p:cond delay="4500"/>
                            </p:stCondLst>
                            <p:childTnLst>
                              <p:par>
                                <p:cTn id="42" presetID="12" presetClass="entr" presetSubtype="2" fill="hold" nodeType="after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slide(fromRight)">
                                      <p:cBhvr>
                                        <p:cTn id="44" dur="500"/>
                                        <p:tgtEl>
                                          <p:spTgt spid="28"/>
                                        </p:tgtEl>
                                      </p:cBhvr>
                                    </p:animEffect>
                                  </p:childTnLst>
                                </p:cTn>
                              </p:par>
                            </p:childTnLst>
                          </p:cTn>
                        </p:par>
                        <p:par>
                          <p:cTn id="45" fill="hold">
                            <p:stCondLst>
                              <p:cond delay="5000"/>
                            </p:stCondLst>
                            <p:childTnLst>
                              <p:par>
                                <p:cTn id="46" presetID="12" presetClass="entr" presetSubtype="2" fill="hold" nodeType="after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slide(fromRight)">
                                      <p:cBhvr>
                                        <p:cTn id="48" dur="500"/>
                                        <p:tgtEl>
                                          <p:spTgt spid="60"/>
                                        </p:tgtEl>
                                      </p:cBhvr>
                                    </p:animEffect>
                                  </p:childTnLst>
                                </p:cTn>
                              </p:par>
                            </p:childTnLst>
                          </p:cTn>
                        </p:par>
                        <p:par>
                          <p:cTn id="49" fill="hold">
                            <p:stCondLst>
                              <p:cond delay="5500"/>
                            </p:stCondLst>
                            <p:childTnLst>
                              <p:par>
                                <p:cTn id="50" presetID="12" presetClass="entr" presetSubtype="8"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slide(fromLeft)">
                                      <p:cBhvr>
                                        <p:cTn id="52" dur="500"/>
                                        <p:tgtEl>
                                          <p:spTgt spid="12"/>
                                        </p:tgtEl>
                                      </p:cBhvr>
                                    </p:animEffect>
                                  </p:childTnLst>
                                </p:cTn>
                              </p:par>
                            </p:childTnLst>
                          </p:cTn>
                        </p:par>
                        <p:par>
                          <p:cTn id="53" fill="hold">
                            <p:stCondLst>
                              <p:cond delay="6000"/>
                            </p:stCondLst>
                            <p:childTnLst>
                              <p:par>
                                <p:cTn id="54" presetID="12" presetClass="entr" presetSubtype="8" fill="hold" nodeType="afterEffect">
                                  <p:stCondLst>
                                    <p:cond delay="0"/>
                                  </p:stCondLst>
                                  <p:childTnLst>
                                    <p:set>
                                      <p:cBhvr>
                                        <p:cTn id="55" dur="1" fill="hold">
                                          <p:stCondLst>
                                            <p:cond delay="0"/>
                                          </p:stCondLst>
                                        </p:cTn>
                                        <p:tgtEl>
                                          <p:spTgt spid="72"/>
                                        </p:tgtEl>
                                        <p:attrNameLst>
                                          <p:attrName>style.visibility</p:attrName>
                                        </p:attrNameLst>
                                      </p:cBhvr>
                                      <p:to>
                                        <p:strVal val="visible"/>
                                      </p:to>
                                    </p:set>
                                    <p:animEffect transition="in" filter="slide(fromLeft)">
                                      <p:cBhvr>
                                        <p:cTn id="56" dur="500"/>
                                        <p:tgtEl>
                                          <p:spTgt spid="72"/>
                                        </p:tgtEl>
                                      </p:cBhvr>
                                    </p:animEffect>
                                  </p:childTnLst>
                                </p:cTn>
                              </p:par>
                            </p:childTnLst>
                          </p:cTn>
                        </p:par>
                        <p:par>
                          <p:cTn id="57" fill="hold">
                            <p:stCondLst>
                              <p:cond delay="6500"/>
                            </p:stCondLst>
                            <p:childTnLst>
                              <p:par>
                                <p:cTn id="58" presetID="12" presetClass="entr" presetSubtype="2" fill="hold"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slide(fromRight)">
                                      <p:cBhvr>
                                        <p:cTn id="60" dur="500"/>
                                        <p:tgtEl>
                                          <p:spTgt spid="32"/>
                                        </p:tgtEl>
                                      </p:cBhvr>
                                    </p:animEffect>
                                  </p:childTnLst>
                                </p:cTn>
                              </p:par>
                            </p:childTnLst>
                          </p:cTn>
                        </p:par>
                        <p:par>
                          <p:cTn id="61" fill="hold">
                            <p:stCondLst>
                              <p:cond delay="7000"/>
                            </p:stCondLst>
                            <p:childTnLst>
                              <p:par>
                                <p:cTn id="62" presetID="12" presetClass="entr" presetSubtype="2" fill="hold" nodeType="afterEffect">
                                  <p:stCondLst>
                                    <p:cond delay="0"/>
                                  </p:stCondLst>
                                  <p:childTnLst>
                                    <p:set>
                                      <p:cBhvr>
                                        <p:cTn id="63" dur="1" fill="hold">
                                          <p:stCondLst>
                                            <p:cond delay="0"/>
                                          </p:stCondLst>
                                        </p:cTn>
                                        <p:tgtEl>
                                          <p:spTgt spid="63"/>
                                        </p:tgtEl>
                                        <p:attrNameLst>
                                          <p:attrName>style.visibility</p:attrName>
                                        </p:attrNameLst>
                                      </p:cBhvr>
                                      <p:to>
                                        <p:strVal val="visible"/>
                                      </p:to>
                                    </p:set>
                                    <p:animEffect transition="in" filter="slide(fromRight)">
                                      <p:cBhvr>
                                        <p:cTn id="64" dur="500"/>
                                        <p:tgtEl>
                                          <p:spTgt spid="63"/>
                                        </p:tgtEl>
                                      </p:cBhvr>
                                    </p:animEffect>
                                  </p:childTnLst>
                                </p:cTn>
                              </p:par>
                            </p:childTnLst>
                          </p:cTn>
                        </p:par>
                        <p:par>
                          <p:cTn id="65" fill="hold">
                            <p:stCondLst>
                              <p:cond delay="7500"/>
                            </p:stCondLst>
                            <p:childTnLst>
                              <p:par>
                                <p:cTn id="66" presetID="12" presetClass="entr" presetSubtype="8" fill="hold" nodeType="after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slide(fromLeft)">
                                      <p:cBhvr>
                                        <p:cTn id="68" dur="500"/>
                                        <p:tgtEl>
                                          <p:spTgt spid="18"/>
                                        </p:tgtEl>
                                      </p:cBhvr>
                                    </p:animEffect>
                                  </p:childTnLst>
                                </p:cTn>
                              </p:par>
                            </p:childTnLst>
                          </p:cTn>
                        </p:par>
                        <p:par>
                          <p:cTn id="69" fill="hold">
                            <p:stCondLst>
                              <p:cond delay="8000"/>
                            </p:stCondLst>
                            <p:childTnLst>
                              <p:par>
                                <p:cTn id="70" presetID="12" presetClass="entr" presetSubtype="8" fill="hold" nodeType="afterEffect">
                                  <p:stCondLst>
                                    <p:cond delay="0"/>
                                  </p:stCondLst>
                                  <p:childTnLst>
                                    <p:set>
                                      <p:cBhvr>
                                        <p:cTn id="71" dur="1" fill="hold">
                                          <p:stCondLst>
                                            <p:cond delay="0"/>
                                          </p:stCondLst>
                                        </p:cTn>
                                        <p:tgtEl>
                                          <p:spTgt spid="75"/>
                                        </p:tgtEl>
                                        <p:attrNameLst>
                                          <p:attrName>style.visibility</p:attrName>
                                        </p:attrNameLst>
                                      </p:cBhvr>
                                      <p:to>
                                        <p:strVal val="visible"/>
                                      </p:to>
                                    </p:set>
                                    <p:animEffect transition="in" filter="slide(fromLeft)">
                                      <p:cBhvr>
                                        <p:cTn id="72" dur="500"/>
                                        <p:tgtEl>
                                          <p:spTgt spid="75"/>
                                        </p:tgtEl>
                                      </p:cBhvr>
                                    </p:animEffect>
                                  </p:childTnLst>
                                </p:cTn>
                              </p:par>
                            </p:childTnLst>
                          </p:cTn>
                        </p:par>
                        <p:par>
                          <p:cTn id="73" fill="hold">
                            <p:stCondLst>
                              <p:cond delay="8500"/>
                            </p:stCondLst>
                            <p:childTnLst>
                              <p:par>
                                <p:cTn id="74" presetID="12" presetClass="entr" presetSubtype="2" fill="hold" nodeType="after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slide(fromRight)">
                                      <p:cBhvr>
                                        <p:cTn id="7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1"/>
          <p:cNvSpPr/>
          <p:nvPr/>
        </p:nvSpPr>
        <p:spPr bwMode="auto">
          <a:xfrm>
            <a:off x="1117601" y="1346973"/>
            <a:ext cx="9956800" cy="9408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lnSpc>
                <a:spcPct val="120000"/>
              </a:lnSpc>
              <a:spcBef>
                <a:spcPts val="850"/>
              </a:spcBef>
              <a:defRPr/>
            </a:pPr>
            <a:r>
              <a:rPr lang="zh-CN" altLang="en-US" sz="1215"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输入您的内容输入您的内容输入您的输入您的内容输入您的内容输入您的内容输入您的内容内容输入您的内容</a:t>
            </a:r>
            <a:r>
              <a:rPr lang="en-US" altLang="zh-CN" sz="1215"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a:t>
            </a:r>
            <a:r>
              <a:rPr lang="zh-CN" altLang="en-US" sz="1215"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输入您的内容输入您的内容输入您的输入您的内容输入您的内容输入您的内容输入您的内容内容输入您的</a:t>
            </a:r>
            <a:r>
              <a:rPr lang="es-ES" sz="1215"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idunt commodoat dictum lectus. Fusce felis tellus, volutpat quis venenatis non, adipiscing quis orci. Integer condimentum leo ut erat ultrices mollis. Nunc ut quam adipiscing, elementum enim ac, ullamcorper magna. Curabitur a felis eu tellus tincidunt rhoncus. Cras rhoncus diam tortor, id cursus purus.</a:t>
            </a:r>
            <a:endParaRPr lang="es-ES" sz="3000" dirty="0">
              <a:latin typeface="微软雅黑" panose="020B0503020204020204" pitchFamily="34" charset="-122"/>
              <a:ea typeface="微软雅黑" panose="020B0503020204020204" pitchFamily="34" charset="-122"/>
              <a:cs typeface="Gill Sans" charset="0"/>
            </a:endParaRPr>
          </a:p>
        </p:txBody>
      </p:sp>
      <p:grpSp>
        <p:nvGrpSpPr>
          <p:cNvPr id="19" name="组合 18"/>
          <p:cNvGrpSpPr/>
          <p:nvPr/>
        </p:nvGrpSpPr>
        <p:grpSpPr>
          <a:xfrm>
            <a:off x="1220788" y="2642615"/>
            <a:ext cx="3194050" cy="3186721"/>
            <a:chOff x="2441575" y="5281613"/>
            <a:chExt cx="6388100" cy="6388100"/>
          </a:xfrm>
        </p:grpSpPr>
        <p:graphicFrame>
          <p:nvGraphicFramePr>
            <p:cNvPr id="20" name="Object 4"/>
            <p:cNvGraphicFramePr>
              <a:graphicFrameLocks noChangeAspect="1"/>
            </p:cNvGraphicFramePr>
            <p:nvPr/>
          </p:nvGraphicFramePr>
          <p:xfrm>
            <a:off x="2441575" y="5281613"/>
            <a:ext cx="6388100" cy="6388100"/>
          </p:xfrm>
          <a:graphic>
            <a:graphicData uri="http://schemas.openxmlformats.org/drawingml/2006/chart">
              <c:chart xmlns:c="http://schemas.openxmlformats.org/drawingml/2006/chart" xmlns:r="http://schemas.openxmlformats.org/officeDocument/2006/relationships" r:id="rId1"/>
            </a:graphicData>
          </a:graphic>
        </p:graphicFrame>
        <p:sp>
          <p:nvSpPr>
            <p:cNvPr id="21" name="AutoShape 5"/>
            <p:cNvSpPr/>
            <p:nvPr/>
          </p:nvSpPr>
          <p:spPr bwMode="auto">
            <a:xfrm>
              <a:off x="2946400" y="8189913"/>
              <a:ext cx="1079500" cy="977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6292" tIns="36292" rIns="36292" bIns="36292" anchor="ctr"/>
            <a:lstStyle/>
            <a:p>
              <a:pPr algn="l">
                <a:defRPr/>
              </a:pPr>
              <a:r>
                <a:rPr lang="es-ES" sz="1285">
                  <a:solidFill>
                    <a:srgbClr val="FFFFFF"/>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25</a:t>
              </a:r>
              <a:endParaRPr lang="es-ES" sz="1285">
                <a:latin typeface="微软雅黑" panose="020B0503020204020204" pitchFamily="34" charset="-122"/>
                <a:ea typeface="微软雅黑" panose="020B0503020204020204" pitchFamily="34" charset="-122"/>
                <a:cs typeface="Gill Sans" charset="0"/>
              </a:endParaRPr>
            </a:p>
          </p:txBody>
        </p:sp>
        <p:sp>
          <p:nvSpPr>
            <p:cNvPr id="25" name="AutoShape 6"/>
            <p:cNvSpPr/>
            <p:nvPr/>
          </p:nvSpPr>
          <p:spPr bwMode="auto">
            <a:xfrm>
              <a:off x="3860800" y="8450263"/>
              <a:ext cx="546100" cy="635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6292" tIns="36292" rIns="36292" bIns="36292" anchor="ctr"/>
            <a:lstStyle/>
            <a:p>
              <a:pPr algn="l">
                <a:defRPr/>
              </a:pPr>
              <a:r>
                <a:rPr lang="es-ES" sz="1715">
                  <a:solidFill>
                    <a:srgbClr val="FFFFFF"/>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a:t>
              </a:r>
              <a:endParaRPr lang="es-ES" sz="1285">
                <a:latin typeface="微软雅黑" panose="020B0503020204020204" pitchFamily="34" charset="-122"/>
                <a:ea typeface="微软雅黑" panose="020B0503020204020204" pitchFamily="34" charset="-122"/>
                <a:cs typeface="Gill Sans" charset="0"/>
              </a:endParaRPr>
            </a:p>
          </p:txBody>
        </p:sp>
        <p:sp>
          <p:nvSpPr>
            <p:cNvPr id="26" name="AutoShape 7"/>
            <p:cNvSpPr/>
            <p:nvPr/>
          </p:nvSpPr>
          <p:spPr bwMode="auto">
            <a:xfrm>
              <a:off x="6096000" y="6831013"/>
              <a:ext cx="1079500" cy="977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6292" tIns="36292" rIns="36292" bIns="36292" anchor="ctr"/>
            <a:lstStyle/>
            <a:p>
              <a:pPr algn="l">
                <a:defRPr/>
              </a:pPr>
              <a:r>
                <a:rPr lang="es-ES" sz="1285">
                  <a:solidFill>
                    <a:srgbClr val="FFFFFF"/>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25</a:t>
              </a:r>
              <a:endParaRPr lang="es-ES" sz="1285">
                <a:latin typeface="微软雅黑" panose="020B0503020204020204" pitchFamily="34" charset="-122"/>
                <a:ea typeface="微软雅黑" panose="020B0503020204020204" pitchFamily="34" charset="-122"/>
                <a:cs typeface="Gill Sans" charset="0"/>
              </a:endParaRPr>
            </a:p>
          </p:txBody>
        </p:sp>
        <p:sp>
          <p:nvSpPr>
            <p:cNvPr id="27" name="AutoShape 8"/>
            <p:cNvSpPr/>
            <p:nvPr/>
          </p:nvSpPr>
          <p:spPr bwMode="auto">
            <a:xfrm>
              <a:off x="7023100" y="7091363"/>
              <a:ext cx="546100" cy="635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6292" tIns="36292" rIns="36292" bIns="36292" anchor="ctr"/>
            <a:lstStyle/>
            <a:p>
              <a:pPr algn="l">
                <a:defRPr/>
              </a:pPr>
              <a:r>
                <a:rPr lang="es-ES" sz="1715">
                  <a:solidFill>
                    <a:srgbClr val="FFFFFF"/>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a:t>
              </a:r>
              <a:endParaRPr lang="es-ES" sz="1285">
                <a:latin typeface="微软雅黑" panose="020B0503020204020204" pitchFamily="34" charset="-122"/>
                <a:ea typeface="微软雅黑" panose="020B0503020204020204" pitchFamily="34" charset="-122"/>
                <a:cs typeface="Gill Sans" charset="0"/>
              </a:endParaRPr>
            </a:p>
          </p:txBody>
        </p:sp>
        <p:sp>
          <p:nvSpPr>
            <p:cNvPr id="28" name="AutoShape 9"/>
            <p:cNvSpPr/>
            <p:nvPr/>
          </p:nvSpPr>
          <p:spPr bwMode="auto">
            <a:xfrm>
              <a:off x="5359400" y="9828213"/>
              <a:ext cx="1079500" cy="977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6292" tIns="36292" rIns="36292" bIns="36292" anchor="ctr"/>
            <a:lstStyle/>
            <a:p>
              <a:pPr algn="l">
                <a:defRPr/>
              </a:pPr>
              <a:r>
                <a:rPr lang="es-ES" sz="1285">
                  <a:solidFill>
                    <a:srgbClr val="FFFFFF"/>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25</a:t>
              </a:r>
              <a:endParaRPr lang="es-ES" sz="1285">
                <a:latin typeface="微软雅黑" panose="020B0503020204020204" pitchFamily="34" charset="-122"/>
                <a:ea typeface="微软雅黑" panose="020B0503020204020204" pitchFamily="34" charset="-122"/>
                <a:cs typeface="Gill Sans" charset="0"/>
              </a:endParaRPr>
            </a:p>
          </p:txBody>
        </p:sp>
        <p:sp>
          <p:nvSpPr>
            <p:cNvPr id="32" name="AutoShape 10"/>
            <p:cNvSpPr/>
            <p:nvPr/>
          </p:nvSpPr>
          <p:spPr bwMode="auto">
            <a:xfrm>
              <a:off x="6286500" y="10088563"/>
              <a:ext cx="546100" cy="635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6292" tIns="36292" rIns="36292" bIns="36292" anchor="ctr"/>
            <a:lstStyle/>
            <a:p>
              <a:pPr algn="l">
                <a:defRPr/>
              </a:pPr>
              <a:r>
                <a:rPr lang="es-ES" sz="1715">
                  <a:solidFill>
                    <a:srgbClr val="FFFFFF"/>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a:t>
              </a:r>
              <a:endParaRPr lang="es-ES" sz="1285">
                <a:latin typeface="微软雅黑" panose="020B0503020204020204" pitchFamily="34" charset="-122"/>
                <a:ea typeface="微软雅黑" panose="020B0503020204020204" pitchFamily="34" charset="-122"/>
                <a:cs typeface="Gill Sans" charset="0"/>
              </a:endParaRPr>
            </a:p>
          </p:txBody>
        </p:sp>
        <p:sp>
          <p:nvSpPr>
            <p:cNvPr id="33" name="AutoShape 11"/>
            <p:cNvSpPr/>
            <p:nvPr/>
          </p:nvSpPr>
          <p:spPr bwMode="auto">
            <a:xfrm>
              <a:off x="4343400" y="6107113"/>
              <a:ext cx="1079500" cy="977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6292" tIns="36292" rIns="36292" bIns="36292" anchor="ctr"/>
            <a:lstStyle/>
            <a:p>
              <a:pPr algn="l">
                <a:defRPr/>
              </a:pPr>
              <a:r>
                <a:rPr lang="es-ES" sz="1285">
                  <a:solidFill>
                    <a:srgbClr val="FFFFFF"/>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5</a:t>
              </a:r>
              <a:endParaRPr lang="es-ES" sz="1285">
                <a:latin typeface="微软雅黑" panose="020B0503020204020204" pitchFamily="34" charset="-122"/>
                <a:ea typeface="微软雅黑" panose="020B0503020204020204" pitchFamily="34" charset="-122"/>
                <a:cs typeface="Gill Sans" charset="0"/>
              </a:endParaRPr>
            </a:p>
          </p:txBody>
        </p:sp>
        <p:sp>
          <p:nvSpPr>
            <p:cNvPr id="34" name="AutoShape 12"/>
            <p:cNvSpPr/>
            <p:nvPr/>
          </p:nvSpPr>
          <p:spPr bwMode="auto">
            <a:xfrm>
              <a:off x="4813300" y="6367463"/>
              <a:ext cx="546100" cy="635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6292" tIns="36292" rIns="36292" bIns="36292" anchor="ctr"/>
            <a:lstStyle/>
            <a:p>
              <a:pPr algn="l">
                <a:defRPr/>
              </a:pPr>
              <a:r>
                <a:rPr lang="es-ES" sz="1715" dirty="0">
                  <a:solidFill>
                    <a:srgbClr val="FFFFFF"/>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a:t>
              </a:r>
              <a:endParaRPr lang="es-ES" sz="1285" dirty="0">
                <a:latin typeface="微软雅黑" panose="020B0503020204020204" pitchFamily="34" charset="-122"/>
                <a:ea typeface="微软雅黑" panose="020B0503020204020204" pitchFamily="34" charset="-122"/>
                <a:cs typeface="Gill Sans" charset="0"/>
              </a:endParaRPr>
            </a:p>
          </p:txBody>
        </p:sp>
      </p:grpSp>
      <p:grpSp>
        <p:nvGrpSpPr>
          <p:cNvPr id="35" name="组合 34"/>
          <p:cNvGrpSpPr/>
          <p:nvPr/>
        </p:nvGrpSpPr>
        <p:grpSpPr>
          <a:xfrm>
            <a:off x="5562600" y="2736063"/>
            <a:ext cx="5518150" cy="585235"/>
            <a:chOff x="11125200" y="5468938"/>
            <a:chExt cx="11036300" cy="1173162"/>
          </a:xfrm>
        </p:grpSpPr>
        <p:sp>
          <p:nvSpPr>
            <p:cNvPr id="36" name="AutoShape 13"/>
            <p:cNvSpPr/>
            <p:nvPr/>
          </p:nvSpPr>
          <p:spPr bwMode="auto">
            <a:xfrm>
              <a:off x="12369800" y="6464300"/>
              <a:ext cx="9791700" cy="101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ACACAC"/>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78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37" name="AutoShape 14"/>
            <p:cNvSpPr/>
            <p:nvPr/>
          </p:nvSpPr>
          <p:spPr bwMode="auto">
            <a:xfrm>
              <a:off x="11125200" y="6388100"/>
              <a:ext cx="6350000" cy="254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1"/>
            </a:solidFill>
            <a:ln>
              <a:noFill/>
            </a:ln>
            <a:effectLst/>
          </p:spPr>
          <p:txBody>
            <a:bodyPr lIns="0" tIns="0" rIns="0" bIns="0" anchor="ctr"/>
            <a:lstStyle/>
            <a:p>
              <a:pPr>
                <a:defRPr/>
              </a:pPr>
              <a:endParaRPr lang="es-ES" sz="278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38" name="AutoShape 15"/>
            <p:cNvSpPr/>
            <p:nvPr/>
          </p:nvSpPr>
          <p:spPr bwMode="auto">
            <a:xfrm>
              <a:off x="11125200" y="5908675"/>
              <a:ext cx="6896100"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spcBef>
                  <a:spcPts val="850"/>
                </a:spcBef>
                <a:defRPr/>
              </a:pPr>
              <a:r>
                <a:rPr lang="es-ES" sz="1000"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Lorem ipsum dolor sit amet, consectetur adipiscing elit.</a:t>
              </a:r>
              <a:endParaRPr lang="es-ES" sz="2715" dirty="0">
                <a:latin typeface="微软雅黑" panose="020B0503020204020204" pitchFamily="34" charset="-122"/>
                <a:ea typeface="微软雅黑" panose="020B0503020204020204" pitchFamily="34" charset="-122"/>
                <a:cs typeface="Gill Sans" charset="0"/>
              </a:endParaRPr>
            </a:p>
          </p:txBody>
        </p:sp>
        <p:sp>
          <p:nvSpPr>
            <p:cNvPr id="39" name="AutoShape 16"/>
            <p:cNvSpPr/>
            <p:nvPr/>
          </p:nvSpPr>
          <p:spPr bwMode="auto">
            <a:xfrm>
              <a:off x="11125200" y="5468938"/>
              <a:ext cx="3556000" cy="368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spcBef>
                  <a:spcPts val="850"/>
                </a:spcBef>
                <a:defRPr/>
              </a:pPr>
              <a:r>
                <a:rPr lang="es-ES" sz="1570" b="1" dirty="0">
                  <a:solidFill>
                    <a:srgbClr val="3B3B3B"/>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Commercial</a:t>
              </a:r>
              <a:endParaRPr lang="es-ES" sz="3000" dirty="0">
                <a:latin typeface="微软雅黑" panose="020B0503020204020204" pitchFamily="34" charset="-122"/>
                <a:ea typeface="微软雅黑" panose="020B0503020204020204" pitchFamily="34" charset="-122"/>
                <a:cs typeface="Gill Sans" charset="0"/>
              </a:endParaRPr>
            </a:p>
          </p:txBody>
        </p:sp>
      </p:grpSp>
      <p:grpSp>
        <p:nvGrpSpPr>
          <p:cNvPr id="40" name="组合 39"/>
          <p:cNvGrpSpPr/>
          <p:nvPr/>
        </p:nvGrpSpPr>
        <p:grpSpPr>
          <a:xfrm>
            <a:off x="5562600" y="3477308"/>
            <a:ext cx="5518150" cy="585235"/>
            <a:chOff x="11125200" y="6954838"/>
            <a:chExt cx="11036300" cy="1173162"/>
          </a:xfrm>
        </p:grpSpPr>
        <p:sp>
          <p:nvSpPr>
            <p:cNvPr id="41" name="AutoShape 17"/>
            <p:cNvSpPr/>
            <p:nvPr/>
          </p:nvSpPr>
          <p:spPr bwMode="auto">
            <a:xfrm>
              <a:off x="12369800" y="7950200"/>
              <a:ext cx="9791700" cy="101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ACACAC"/>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78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42" name="AutoShape 18"/>
            <p:cNvSpPr/>
            <p:nvPr/>
          </p:nvSpPr>
          <p:spPr bwMode="auto">
            <a:xfrm>
              <a:off x="11125200" y="7874000"/>
              <a:ext cx="7569200" cy="254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2"/>
            </a:solidFill>
            <a:ln>
              <a:noFill/>
            </a:ln>
            <a:effectLst/>
          </p:spPr>
          <p:txBody>
            <a:bodyPr lIns="0" tIns="0" rIns="0" bIns="0" anchor="ctr"/>
            <a:lstStyle/>
            <a:p>
              <a:pPr>
                <a:defRPr/>
              </a:pPr>
              <a:endParaRPr lang="es-ES" sz="278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43" name="AutoShape 19"/>
            <p:cNvSpPr/>
            <p:nvPr/>
          </p:nvSpPr>
          <p:spPr bwMode="auto">
            <a:xfrm>
              <a:off x="11125200" y="7394575"/>
              <a:ext cx="6896100"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spcBef>
                  <a:spcPts val="850"/>
                </a:spcBef>
                <a:defRPr/>
              </a:pPr>
              <a:r>
                <a:rPr lang="zh-CN" altLang="en-US" sz="1000"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输入您的内容输入您的内容输入您的内容输入您的内容</a:t>
              </a:r>
              <a:endParaRPr lang="es-ES" sz="2715" dirty="0">
                <a:latin typeface="微软雅黑" panose="020B0503020204020204" pitchFamily="34" charset="-122"/>
                <a:ea typeface="微软雅黑" panose="020B0503020204020204" pitchFamily="34" charset="-122"/>
                <a:cs typeface="Gill Sans" charset="0"/>
              </a:endParaRPr>
            </a:p>
          </p:txBody>
        </p:sp>
        <p:sp>
          <p:nvSpPr>
            <p:cNvPr id="44" name="AutoShape 20"/>
            <p:cNvSpPr/>
            <p:nvPr/>
          </p:nvSpPr>
          <p:spPr bwMode="auto">
            <a:xfrm>
              <a:off x="11125200" y="6954838"/>
              <a:ext cx="3556000" cy="368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spcBef>
                  <a:spcPts val="850"/>
                </a:spcBef>
                <a:defRPr/>
              </a:pPr>
              <a:r>
                <a:rPr lang="es-ES" sz="1570" b="1">
                  <a:solidFill>
                    <a:srgbClr val="3B3B3B"/>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Individual</a:t>
              </a:r>
              <a:endParaRPr lang="es-ES" sz="3000">
                <a:latin typeface="微软雅黑" panose="020B0503020204020204" pitchFamily="34" charset="-122"/>
                <a:ea typeface="微软雅黑" panose="020B0503020204020204" pitchFamily="34" charset="-122"/>
                <a:cs typeface="Gill Sans" charset="0"/>
              </a:endParaRPr>
            </a:p>
          </p:txBody>
        </p:sp>
      </p:grpSp>
      <p:grpSp>
        <p:nvGrpSpPr>
          <p:cNvPr id="45" name="组合 44"/>
          <p:cNvGrpSpPr/>
          <p:nvPr/>
        </p:nvGrpSpPr>
        <p:grpSpPr>
          <a:xfrm>
            <a:off x="5562600" y="4243896"/>
            <a:ext cx="5518150" cy="572564"/>
            <a:chOff x="11125200" y="8491538"/>
            <a:chExt cx="11036300" cy="1147762"/>
          </a:xfrm>
        </p:grpSpPr>
        <p:sp>
          <p:nvSpPr>
            <p:cNvPr id="46" name="AutoShape 21"/>
            <p:cNvSpPr/>
            <p:nvPr/>
          </p:nvSpPr>
          <p:spPr bwMode="auto">
            <a:xfrm>
              <a:off x="12369800" y="9486900"/>
              <a:ext cx="9791700" cy="101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ACACAC"/>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78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47" name="AutoShape 22"/>
            <p:cNvSpPr/>
            <p:nvPr/>
          </p:nvSpPr>
          <p:spPr bwMode="auto">
            <a:xfrm>
              <a:off x="11125200" y="9410700"/>
              <a:ext cx="4622800"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6"/>
            </a:solidFill>
            <a:ln w="12700">
              <a:miter lim="400000"/>
            </a:ln>
          </p:spPr>
          <p:txBody>
            <a:bodyPr lIns="0" tIns="0" rIns="0" bIns="0" anchor="ctr"/>
            <a:lstStyle/>
            <a:p>
              <a:endParaRPr lang="es-ES" sz="1570">
                <a:solidFill>
                  <a:srgbClr val="FFFFFF"/>
                </a:solidFill>
                <a:latin typeface="微软雅黑" panose="020B0503020204020204" pitchFamily="34" charset="-122"/>
                <a:ea typeface="微软雅黑" panose="020B0503020204020204" pitchFamily="34" charset="-122"/>
              </a:endParaRPr>
            </a:p>
          </p:txBody>
        </p:sp>
        <p:sp>
          <p:nvSpPr>
            <p:cNvPr id="48" name="AutoShape 23"/>
            <p:cNvSpPr/>
            <p:nvPr/>
          </p:nvSpPr>
          <p:spPr bwMode="auto">
            <a:xfrm>
              <a:off x="11125200" y="8931275"/>
              <a:ext cx="6896100"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spcBef>
                  <a:spcPts val="850"/>
                </a:spcBef>
                <a:defRPr/>
              </a:pPr>
              <a:r>
                <a:rPr lang="zh-CN" altLang="en-US" sz="1000"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输入您的内容输入您的内容输入您的内容输入您的内容</a:t>
              </a:r>
              <a:endParaRPr lang="es-ES" sz="2715" dirty="0">
                <a:latin typeface="微软雅黑" panose="020B0503020204020204" pitchFamily="34" charset="-122"/>
                <a:ea typeface="微软雅黑" panose="020B0503020204020204" pitchFamily="34" charset="-122"/>
                <a:cs typeface="Gill Sans" charset="0"/>
              </a:endParaRPr>
            </a:p>
          </p:txBody>
        </p:sp>
        <p:sp>
          <p:nvSpPr>
            <p:cNvPr id="49" name="AutoShape 24"/>
            <p:cNvSpPr/>
            <p:nvPr/>
          </p:nvSpPr>
          <p:spPr bwMode="auto">
            <a:xfrm>
              <a:off x="11125200" y="8491538"/>
              <a:ext cx="3556000" cy="368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spcBef>
                  <a:spcPts val="850"/>
                </a:spcBef>
                <a:defRPr/>
              </a:pPr>
              <a:r>
                <a:rPr lang="es-ES" sz="1570" b="1">
                  <a:solidFill>
                    <a:srgbClr val="3B3B3B"/>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Corporative</a:t>
              </a:r>
              <a:endParaRPr lang="es-ES" sz="3000">
                <a:latin typeface="微软雅黑" panose="020B0503020204020204" pitchFamily="34" charset="-122"/>
                <a:ea typeface="微软雅黑" panose="020B0503020204020204" pitchFamily="34" charset="-122"/>
                <a:cs typeface="Gill Sans" charset="0"/>
              </a:endParaRPr>
            </a:p>
          </p:txBody>
        </p:sp>
      </p:grpSp>
      <p:grpSp>
        <p:nvGrpSpPr>
          <p:cNvPr id="50" name="组合 49"/>
          <p:cNvGrpSpPr/>
          <p:nvPr/>
        </p:nvGrpSpPr>
        <p:grpSpPr>
          <a:xfrm>
            <a:off x="5562600" y="5035824"/>
            <a:ext cx="5518150" cy="585235"/>
            <a:chOff x="11125200" y="10079038"/>
            <a:chExt cx="11036300" cy="1173162"/>
          </a:xfrm>
        </p:grpSpPr>
        <p:sp>
          <p:nvSpPr>
            <p:cNvPr id="51" name="AutoShape 25"/>
            <p:cNvSpPr/>
            <p:nvPr/>
          </p:nvSpPr>
          <p:spPr bwMode="auto">
            <a:xfrm>
              <a:off x="12369800" y="11074400"/>
              <a:ext cx="9791700" cy="101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ACACAC"/>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78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52" name="AutoShape 26"/>
            <p:cNvSpPr/>
            <p:nvPr/>
          </p:nvSpPr>
          <p:spPr bwMode="auto">
            <a:xfrm>
              <a:off x="11125200" y="10998200"/>
              <a:ext cx="1905000" cy="254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4"/>
            </a:solidFill>
            <a:ln w="12700">
              <a:miter lim="400000"/>
            </a:ln>
          </p:spPr>
          <p:txBody>
            <a:bodyPr lIns="0" tIns="0" rIns="0" bIns="0" anchor="ctr"/>
            <a:lstStyle/>
            <a:p>
              <a:endParaRPr lang="es-ES" sz="1570">
                <a:solidFill>
                  <a:srgbClr val="FFFFFF"/>
                </a:solidFill>
                <a:latin typeface="微软雅黑" panose="020B0503020204020204" pitchFamily="34" charset="-122"/>
                <a:ea typeface="微软雅黑" panose="020B0503020204020204" pitchFamily="34" charset="-122"/>
              </a:endParaRPr>
            </a:p>
          </p:txBody>
        </p:sp>
        <p:sp>
          <p:nvSpPr>
            <p:cNvPr id="53" name="AutoShape 27"/>
            <p:cNvSpPr/>
            <p:nvPr/>
          </p:nvSpPr>
          <p:spPr bwMode="auto">
            <a:xfrm>
              <a:off x="11125200" y="10518775"/>
              <a:ext cx="6896100"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spcBef>
                  <a:spcPts val="850"/>
                </a:spcBef>
                <a:defRPr/>
              </a:pPr>
              <a:r>
                <a:rPr lang="zh-CN" altLang="en-US" sz="1000"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输入您的内容输入您的内容输入您的内容输入您的内容</a:t>
              </a:r>
              <a:endParaRPr lang="es-ES" sz="2715" dirty="0">
                <a:latin typeface="微软雅黑" panose="020B0503020204020204" pitchFamily="34" charset="-122"/>
                <a:ea typeface="微软雅黑" panose="020B0503020204020204" pitchFamily="34" charset="-122"/>
                <a:cs typeface="Gill Sans" charset="0"/>
              </a:endParaRPr>
            </a:p>
          </p:txBody>
        </p:sp>
        <p:sp>
          <p:nvSpPr>
            <p:cNvPr id="54" name="AutoShape 28"/>
            <p:cNvSpPr/>
            <p:nvPr/>
          </p:nvSpPr>
          <p:spPr bwMode="auto">
            <a:xfrm>
              <a:off x="11125200" y="10079038"/>
              <a:ext cx="3556000" cy="368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spcBef>
                  <a:spcPts val="850"/>
                </a:spcBef>
                <a:defRPr/>
              </a:pPr>
              <a:r>
                <a:rPr lang="es-ES" sz="1570" b="1">
                  <a:solidFill>
                    <a:srgbClr val="3B3B3B"/>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Delivery</a:t>
              </a:r>
              <a:endParaRPr lang="es-ES" sz="3000">
                <a:latin typeface="微软雅黑" panose="020B0503020204020204" pitchFamily="34" charset="-122"/>
                <a:ea typeface="微软雅黑" panose="020B0503020204020204" pitchFamily="34" charset="-122"/>
                <a:cs typeface="Gill Sans" charset="0"/>
              </a:endParaRPr>
            </a:p>
          </p:txBody>
        </p:sp>
      </p:grpSp>
      <p:sp>
        <p:nvSpPr>
          <p:cNvPr id="55" name="标题 1"/>
          <p:cNvSpPr txBox="1"/>
          <p:nvPr/>
        </p:nvSpPr>
        <p:spPr>
          <a:xfrm>
            <a:off x="777240" y="258445"/>
            <a:ext cx="10515600" cy="36639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400" kern="1200">
                <a:solidFill>
                  <a:srgbClr val="728937"/>
                </a:solidFill>
                <a:latin typeface="+mj-lt"/>
                <a:ea typeface="+mj-ea"/>
                <a:cs typeface="+mj-cs"/>
              </a:defRPr>
            </a:lvl1pPr>
          </a:lstStyle>
          <a:p>
            <a:r>
              <a:rPr lang="zh-CN" altLang="en-US" smtClean="0"/>
              <a:t>单击此处添加标题</a:t>
            </a:r>
            <a:endParaRPr lang="zh-CN" altLang="en-US" dirty="0"/>
          </a:p>
        </p:txBody>
      </p:sp>
    </p:spTree>
  </p:cSld>
  <p:clrMapOvr>
    <a:masterClrMapping/>
  </p:clrMapOvr>
  <p:transition spd="slow" advClick="0" advTm="0">
    <p:dissolv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500"/>
                                        <p:tgtEl>
                                          <p:spTgt spid="18">
                                            <p:txEl>
                                              <p:pRg st="0" end="0"/>
                                            </p:txEl>
                                          </p:spTgt>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0-#ppt_w/2"/>
                                          </p:val>
                                        </p:tav>
                                        <p:tav tm="100000">
                                          <p:val>
                                            <p:strVal val="#ppt_x"/>
                                          </p:val>
                                        </p:tav>
                                      </p:tavLst>
                                    </p:anim>
                                    <p:anim calcmode="lin" valueType="num">
                                      <p:cBhvr additive="base">
                                        <p:cTn id="18" dur="500" fill="hold"/>
                                        <p:tgtEl>
                                          <p:spTgt spid="35"/>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500" fill="hold"/>
                                        <p:tgtEl>
                                          <p:spTgt spid="40"/>
                                        </p:tgtEl>
                                        <p:attrNameLst>
                                          <p:attrName>ppt_x</p:attrName>
                                        </p:attrNameLst>
                                      </p:cBhvr>
                                      <p:tavLst>
                                        <p:tav tm="0">
                                          <p:val>
                                            <p:strVal val="0-#ppt_w/2"/>
                                          </p:val>
                                        </p:tav>
                                        <p:tav tm="100000">
                                          <p:val>
                                            <p:strVal val="#ppt_x"/>
                                          </p:val>
                                        </p:tav>
                                      </p:tavLst>
                                    </p:anim>
                                    <p:anim calcmode="lin" valueType="num">
                                      <p:cBhvr additive="base">
                                        <p:cTn id="22" dur="500" fill="hold"/>
                                        <p:tgtEl>
                                          <p:spTgt spid="40"/>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500" fill="hold"/>
                                        <p:tgtEl>
                                          <p:spTgt spid="45"/>
                                        </p:tgtEl>
                                        <p:attrNameLst>
                                          <p:attrName>ppt_x</p:attrName>
                                        </p:attrNameLst>
                                      </p:cBhvr>
                                      <p:tavLst>
                                        <p:tav tm="0">
                                          <p:val>
                                            <p:strVal val="0-#ppt_w/2"/>
                                          </p:val>
                                        </p:tav>
                                        <p:tav tm="100000">
                                          <p:val>
                                            <p:strVal val="#ppt_x"/>
                                          </p:val>
                                        </p:tav>
                                      </p:tavLst>
                                    </p:anim>
                                    <p:anim calcmode="lin" valueType="num">
                                      <p:cBhvr additive="base">
                                        <p:cTn id="26" dur="500" fill="hold"/>
                                        <p:tgtEl>
                                          <p:spTgt spid="45"/>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anim calcmode="lin" valueType="num">
                                      <p:cBhvr additive="base">
                                        <p:cTn id="29" dur="500" fill="hold"/>
                                        <p:tgtEl>
                                          <p:spTgt spid="50"/>
                                        </p:tgtEl>
                                        <p:attrNameLst>
                                          <p:attrName>ppt_x</p:attrName>
                                        </p:attrNameLst>
                                      </p:cBhvr>
                                      <p:tavLst>
                                        <p:tav tm="0">
                                          <p:val>
                                            <p:strVal val="0-#ppt_w/2"/>
                                          </p:val>
                                        </p:tav>
                                        <p:tav tm="100000">
                                          <p:val>
                                            <p:strVal val="#ppt_x"/>
                                          </p:val>
                                        </p:tav>
                                      </p:tavLst>
                                    </p:anim>
                                    <p:anim calcmode="lin" valueType="num">
                                      <p:cBhvr additive="base">
                                        <p:cTn id="30" dur="5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686043" y="1463472"/>
            <a:ext cx="1600231" cy="1879545"/>
            <a:chOff x="9372085" y="2917903"/>
            <a:chExt cx="3200462" cy="3767734"/>
          </a:xfrm>
        </p:grpSpPr>
        <p:sp>
          <p:nvSpPr>
            <p:cNvPr id="727" name="Shape 727"/>
            <p:cNvSpPr/>
            <p:nvPr/>
          </p:nvSpPr>
          <p:spPr>
            <a:xfrm>
              <a:off x="9372085" y="2917903"/>
              <a:ext cx="3200462" cy="3767734"/>
            </a:xfrm>
            <a:custGeom>
              <a:avLst/>
              <a:gdLst/>
              <a:ahLst/>
              <a:cxnLst>
                <a:cxn ang="0">
                  <a:pos x="wd2" y="hd2"/>
                </a:cxn>
                <a:cxn ang="5400000">
                  <a:pos x="wd2" y="hd2"/>
                </a:cxn>
                <a:cxn ang="10800000">
                  <a:pos x="wd2" y="hd2"/>
                </a:cxn>
                <a:cxn ang="16200000">
                  <a:pos x="wd2" y="hd2"/>
                </a:cxn>
              </a:cxnLst>
              <a:rect l="0" t="0" r="r" b="b"/>
              <a:pathLst>
                <a:path w="21483" h="21600" extrusionOk="0">
                  <a:moveTo>
                    <a:pt x="18505" y="14572"/>
                  </a:moveTo>
                  <a:cubicBezTo>
                    <a:pt x="18974" y="14572"/>
                    <a:pt x="19549" y="14855"/>
                    <a:pt x="19783" y="15202"/>
                  </a:cubicBezTo>
                  <a:lnTo>
                    <a:pt x="21307" y="17456"/>
                  </a:lnTo>
                  <a:cubicBezTo>
                    <a:pt x="21541" y="17802"/>
                    <a:pt x="21541" y="18369"/>
                    <a:pt x="21307" y="18716"/>
                  </a:cubicBezTo>
                  <a:lnTo>
                    <a:pt x="19783" y="20970"/>
                  </a:lnTo>
                  <a:cubicBezTo>
                    <a:pt x="19549" y="21317"/>
                    <a:pt x="18974" y="21600"/>
                    <a:pt x="18505" y="21600"/>
                  </a:cubicBezTo>
                  <a:lnTo>
                    <a:pt x="15458" y="21600"/>
                  </a:lnTo>
                  <a:cubicBezTo>
                    <a:pt x="14989" y="21600"/>
                    <a:pt x="14414" y="21317"/>
                    <a:pt x="14180" y="20970"/>
                  </a:cubicBezTo>
                  <a:lnTo>
                    <a:pt x="12656" y="18716"/>
                  </a:lnTo>
                  <a:cubicBezTo>
                    <a:pt x="12422" y="18369"/>
                    <a:pt x="12422" y="17802"/>
                    <a:pt x="12656" y="17456"/>
                  </a:cubicBezTo>
                  <a:lnTo>
                    <a:pt x="13507" y="16198"/>
                  </a:lnTo>
                  <a:cubicBezTo>
                    <a:pt x="13741" y="15852"/>
                    <a:pt x="13741" y="15285"/>
                    <a:pt x="13506" y="14939"/>
                  </a:cubicBezTo>
                  <a:lnTo>
                    <a:pt x="13336" y="14686"/>
                  </a:lnTo>
                  <a:cubicBezTo>
                    <a:pt x="13102" y="14340"/>
                    <a:pt x="12527" y="14056"/>
                    <a:pt x="12059" y="14056"/>
                  </a:cubicBezTo>
                  <a:lnTo>
                    <a:pt x="5352" y="14056"/>
                  </a:lnTo>
                  <a:cubicBezTo>
                    <a:pt x="4884" y="14056"/>
                    <a:pt x="4309" y="13773"/>
                    <a:pt x="4075" y="13426"/>
                  </a:cubicBezTo>
                  <a:lnTo>
                    <a:pt x="175" y="7658"/>
                  </a:lnTo>
                  <a:cubicBezTo>
                    <a:pt x="-59" y="7312"/>
                    <a:pt x="-59" y="6745"/>
                    <a:pt x="175" y="6398"/>
                  </a:cubicBezTo>
                  <a:lnTo>
                    <a:pt x="4075" y="630"/>
                  </a:lnTo>
                  <a:cubicBezTo>
                    <a:pt x="4309" y="283"/>
                    <a:pt x="4884" y="0"/>
                    <a:pt x="5352" y="0"/>
                  </a:cubicBezTo>
                  <a:lnTo>
                    <a:pt x="13151" y="0"/>
                  </a:lnTo>
                  <a:cubicBezTo>
                    <a:pt x="13619" y="0"/>
                    <a:pt x="14194" y="283"/>
                    <a:pt x="14429" y="630"/>
                  </a:cubicBezTo>
                  <a:lnTo>
                    <a:pt x="18328" y="6398"/>
                  </a:lnTo>
                  <a:cubicBezTo>
                    <a:pt x="18562" y="6745"/>
                    <a:pt x="18562" y="7312"/>
                    <a:pt x="18328" y="7658"/>
                  </a:cubicBezTo>
                  <a:lnTo>
                    <a:pt x="14975" y="12618"/>
                  </a:lnTo>
                  <a:cubicBezTo>
                    <a:pt x="14741" y="12965"/>
                    <a:pt x="14741" y="13532"/>
                    <a:pt x="14975" y="13878"/>
                  </a:cubicBezTo>
                  <a:lnTo>
                    <a:pt x="15018" y="13942"/>
                  </a:lnTo>
                  <a:cubicBezTo>
                    <a:pt x="15252" y="14288"/>
                    <a:pt x="15827" y="14572"/>
                    <a:pt x="16295" y="14572"/>
                  </a:cubicBezTo>
                  <a:cubicBezTo>
                    <a:pt x="16295" y="14572"/>
                    <a:pt x="18505" y="14572"/>
                    <a:pt x="18505" y="14572"/>
                  </a:cubicBezTo>
                  <a:close/>
                </a:path>
              </a:pathLst>
            </a:custGeom>
            <a:solidFill>
              <a:schemeClr val="accent4"/>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45"/>
            </a:p>
          </p:txBody>
        </p:sp>
        <p:sp>
          <p:nvSpPr>
            <p:cNvPr id="746" name="Shape 746"/>
            <p:cNvSpPr/>
            <p:nvPr/>
          </p:nvSpPr>
          <p:spPr>
            <a:xfrm>
              <a:off x="11510089" y="5683540"/>
              <a:ext cx="497886" cy="823579"/>
            </a:xfrm>
            <a:prstGeom prst="rect">
              <a:avLst/>
            </a:prstGeom>
            <a:ln w="12700">
              <a:miter lim="400000"/>
            </a:ln>
          </p:spPr>
          <p:txBody>
            <a:bodyPr wrap="none" lIns="51036" tIns="51036" rIns="51036" bIns="51036" anchor="ctr">
              <a:spAutoFit/>
            </a:bodyPr>
            <a:lstStyle>
              <a:lvl1pPr>
                <a:lnSpc>
                  <a:spcPct val="150000"/>
                </a:lnSpc>
                <a:defRPr sz="4000">
                  <a:solidFill>
                    <a:srgbClr val="0087B1"/>
                  </a:solidFill>
                  <a:latin typeface="FontAwesome"/>
                  <a:ea typeface="FontAwesome"/>
                  <a:cs typeface="FontAwesome"/>
                  <a:sym typeface="FontAwesome"/>
                </a:defRPr>
              </a:lvl1pPr>
            </a:lstStyle>
            <a:p>
              <a:pPr lvl="0">
                <a:lnSpc>
                  <a:spcPct val="100000"/>
                </a:lnSpc>
                <a:defRPr sz="1800">
                  <a:solidFill>
                    <a:srgbClr val="000000"/>
                  </a:solidFill>
                </a:defRPr>
              </a:pPr>
              <a:r>
                <a:rPr sz="2000">
                  <a:solidFill>
                    <a:schemeClr val="bg1"/>
                  </a:solidFill>
                </a:rPr>
                <a:t></a:t>
              </a:r>
              <a:endParaRPr sz="2000">
                <a:solidFill>
                  <a:schemeClr val="bg1"/>
                </a:solidFill>
              </a:endParaRPr>
            </a:p>
          </p:txBody>
        </p:sp>
        <p:sp>
          <p:nvSpPr>
            <p:cNvPr id="747" name="Shape 747"/>
            <p:cNvSpPr/>
            <p:nvPr/>
          </p:nvSpPr>
          <p:spPr>
            <a:xfrm>
              <a:off x="9871729" y="3016605"/>
              <a:ext cx="1765012" cy="1079952"/>
            </a:xfrm>
            <a:prstGeom prst="rect">
              <a:avLst/>
            </a:prstGeom>
            <a:ln w="12700">
              <a:miter lim="400000"/>
            </a:ln>
          </p:spPr>
          <p:txBody>
            <a:bodyPr lIns="0" tIns="0" rIns="0" bIns="0">
              <a:spAutoFit/>
            </a:bodyPr>
            <a:lstStyle>
              <a:lvl1pPr defTabSz="647700">
                <a:lnSpc>
                  <a:spcPct val="120000"/>
                </a:lnSpc>
                <a:spcBef>
                  <a:spcPts val="1700"/>
                </a:spcBef>
                <a:defRPr sz="7000">
                  <a:solidFill>
                    <a:srgbClr val="FFFFFF"/>
                  </a:solidFill>
                  <a:latin typeface="Lato Light"/>
                  <a:ea typeface="Lato Light"/>
                  <a:cs typeface="Lato Light"/>
                  <a:sym typeface="Lato Light"/>
                </a:defRPr>
              </a:lvl1pPr>
            </a:lstStyle>
            <a:p>
              <a:pPr lvl="0">
                <a:lnSpc>
                  <a:spcPct val="100000"/>
                </a:lnSpc>
                <a:defRPr sz="1800">
                  <a:solidFill>
                    <a:srgbClr val="000000"/>
                  </a:solidFill>
                </a:defRPr>
              </a:pPr>
              <a:r>
                <a:rPr sz="3500" dirty="0"/>
                <a:t>01</a:t>
              </a:r>
              <a:endParaRPr sz="3500" dirty="0"/>
            </a:p>
          </p:txBody>
        </p:sp>
        <p:sp>
          <p:nvSpPr>
            <p:cNvPr id="753" name="Shape 753"/>
            <p:cNvSpPr/>
            <p:nvPr/>
          </p:nvSpPr>
          <p:spPr>
            <a:xfrm>
              <a:off x="9569325" y="4022974"/>
              <a:ext cx="2314760" cy="352573"/>
            </a:xfrm>
            <a:prstGeom prst="rect">
              <a:avLst/>
            </a:prstGeom>
            <a:ln w="12700">
              <a:miter lim="400000"/>
            </a:ln>
          </p:spPr>
          <p:txBody>
            <a:bodyPr lIns="0" tIns="0" rIns="0" bIns="0">
              <a:spAutoFit/>
            </a:bodyPr>
            <a:lstStyle>
              <a:lvl1pPr defTabSz="647700">
                <a:lnSpc>
                  <a:spcPct val="120000"/>
                </a:lnSpc>
                <a:spcBef>
                  <a:spcPts val="1700"/>
                </a:spcBef>
                <a:defRPr sz="2300" b="1">
                  <a:solidFill>
                    <a:srgbClr val="FFFFFF"/>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145"/>
                <a:t>Title Example</a:t>
              </a:r>
              <a:endParaRPr sz="1145"/>
            </a:p>
          </p:txBody>
        </p:sp>
        <p:sp>
          <p:nvSpPr>
            <p:cNvPr id="759" name="Shape 759"/>
            <p:cNvSpPr/>
            <p:nvPr/>
          </p:nvSpPr>
          <p:spPr>
            <a:xfrm>
              <a:off x="9871729" y="4371959"/>
              <a:ext cx="1765012" cy="396660"/>
            </a:xfrm>
            <a:prstGeom prst="rect">
              <a:avLst/>
            </a:prstGeom>
            <a:ln w="12700">
              <a:miter lim="400000"/>
            </a:ln>
          </p:spPr>
          <p:txBody>
            <a:bodyPr lIns="0" tIns="0" rIns="0" bIns="0">
              <a:spAutoFit/>
            </a:bodyPr>
            <a:lstStyle>
              <a:lvl1pPr defTabSz="647700">
                <a:lnSpc>
                  <a:spcPct val="120000"/>
                </a:lnSpc>
                <a:spcBef>
                  <a:spcPts val="1700"/>
                </a:spcBef>
                <a:defRPr>
                  <a:solidFill>
                    <a:srgbClr val="FFFFFF"/>
                  </a:solidFill>
                  <a:latin typeface="Lato Light"/>
                  <a:ea typeface="Lato Light"/>
                  <a:cs typeface="Lato Light"/>
                  <a:sym typeface="Lato Light"/>
                </a:defRPr>
              </a:lvl1pPr>
            </a:lstStyle>
            <a:p>
              <a:pPr lvl="0">
                <a:lnSpc>
                  <a:spcPct val="100000"/>
                </a:lnSpc>
                <a:defRPr sz="1800">
                  <a:solidFill>
                    <a:srgbClr val="000000"/>
                  </a:solidFill>
                </a:defRPr>
              </a:pPr>
              <a:r>
                <a:rPr sz="1285"/>
                <a:t>20%</a:t>
              </a:r>
              <a:endParaRPr sz="1285"/>
            </a:p>
          </p:txBody>
        </p:sp>
      </p:grpSp>
      <p:grpSp>
        <p:nvGrpSpPr>
          <p:cNvPr id="3" name="组合 2"/>
          <p:cNvGrpSpPr/>
          <p:nvPr/>
        </p:nvGrpSpPr>
        <p:grpSpPr>
          <a:xfrm>
            <a:off x="6272729" y="1829402"/>
            <a:ext cx="1571725" cy="1895963"/>
            <a:chOff x="12545456" y="3651446"/>
            <a:chExt cx="3143449" cy="3800646"/>
          </a:xfrm>
        </p:grpSpPr>
        <p:sp>
          <p:nvSpPr>
            <p:cNvPr id="732" name="Shape 732"/>
            <p:cNvSpPr/>
            <p:nvPr/>
          </p:nvSpPr>
          <p:spPr>
            <a:xfrm>
              <a:off x="12545456" y="3651446"/>
              <a:ext cx="3143449" cy="3800646"/>
            </a:xfrm>
            <a:custGeom>
              <a:avLst/>
              <a:gdLst/>
              <a:ahLst/>
              <a:cxnLst>
                <a:cxn ang="0">
                  <a:pos x="wd2" y="hd2"/>
                </a:cxn>
                <a:cxn ang="5400000">
                  <a:pos x="wd2" y="hd2"/>
                </a:cxn>
                <a:cxn ang="10800000">
                  <a:pos x="wd2" y="hd2"/>
                </a:cxn>
                <a:cxn ang="16200000">
                  <a:pos x="wd2" y="hd2"/>
                </a:cxn>
              </a:cxnLst>
              <a:rect l="0" t="0" r="r" b="b"/>
              <a:pathLst>
                <a:path w="21481" h="21600" extrusionOk="0">
                  <a:moveTo>
                    <a:pt x="8985" y="17492"/>
                  </a:moveTo>
                  <a:cubicBezTo>
                    <a:pt x="9223" y="17835"/>
                    <a:pt x="9223" y="18397"/>
                    <a:pt x="8985" y="18741"/>
                  </a:cubicBezTo>
                  <a:lnTo>
                    <a:pt x="7433" y="20976"/>
                  </a:lnTo>
                  <a:cubicBezTo>
                    <a:pt x="7195" y="21319"/>
                    <a:pt x="6610" y="21600"/>
                    <a:pt x="6133" y="21600"/>
                  </a:cubicBezTo>
                  <a:lnTo>
                    <a:pt x="3030" y="21600"/>
                  </a:lnTo>
                  <a:cubicBezTo>
                    <a:pt x="2553" y="21600"/>
                    <a:pt x="1968" y="21319"/>
                    <a:pt x="1730" y="20976"/>
                  </a:cubicBezTo>
                  <a:lnTo>
                    <a:pt x="178" y="18741"/>
                  </a:lnTo>
                  <a:cubicBezTo>
                    <a:pt x="-60" y="18397"/>
                    <a:pt x="-60" y="17835"/>
                    <a:pt x="178" y="17492"/>
                  </a:cubicBezTo>
                  <a:lnTo>
                    <a:pt x="1730" y="15257"/>
                  </a:lnTo>
                  <a:cubicBezTo>
                    <a:pt x="1968" y="14914"/>
                    <a:pt x="2553" y="14633"/>
                    <a:pt x="3030" y="14633"/>
                  </a:cubicBezTo>
                  <a:lnTo>
                    <a:pt x="4761" y="14633"/>
                  </a:lnTo>
                  <a:cubicBezTo>
                    <a:pt x="5238" y="14633"/>
                    <a:pt x="5823" y="14352"/>
                    <a:pt x="6062" y="14008"/>
                  </a:cubicBezTo>
                  <a:lnTo>
                    <a:pt x="6235" y="13758"/>
                  </a:lnTo>
                  <a:cubicBezTo>
                    <a:pt x="6474" y="13415"/>
                    <a:pt x="6474" y="12853"/>
                    <a:pt x="6235" y="12509"/>
                  </a:cubicBezTo>
                  <a:lnTo>
                    <a:pt x="2822" y="7592"/>
                  </a:lnTo>
                  <a:cubicBezTo>
                    <a:pt x="2583" y="7248"/>
                    <a:pt x="2583" y="6686"/>
                    <a:pt x="2822" y="6343"/>
                  </a:cubicBezTo>
                  <a:lnTo>
                    <a:pt x="6791" y="624"/>
                  </a:lnTo>
                  <a:cubicBezTo>
                    <a:pt x="7030" y="281"/>
                    <a:pt x="7615" y="0"/>
                    <a:pt x="8092" y="0"/>
                  </a:cubicBezTo>
                  <a:lnTo>
                    <a:pt x="16032" y="0"/>
                  </a:lnTo>
                  <a:cubicBezTo>
                    <a:pt x="16508" y="0"/>
                    <a:pt x="17094" y="281"/>
                    <a:pt x="17332" y="625"/>
                  </a:cubicBezTo>
                  <a:lnTo>
                    <a:pt x="21302" y="6343"/>
                  </a:lnTo>
                  <a:cubicBezTo>
                    <a:pt x="21540" y="6686"/>
                    <a:pt x="21540" y="7248"/>
                    <a:pt x="21302" y="7592"/>
                  </a:cubicBezTo>
                  <a:lnTo>
                    <a:pt x="17332" y="13310"/>
                  </a:lnTo>
                  <a:cubicBezTo>
                    <a:pt x="17093" y="13654"/>
                    <a:pt x="16508" y="13935"/>
                    <a:pt x="16031" y="13935"/>
                  </a:cubicBezTo>
                  <a:lnTo>
                    <a:pt x="9204" y="13935"/>
                  </a:lnTo>
                  <a:cubicBezTo>
                    <a:pt x="8727" y="13935"/>
                    <a:pt x="8142" y="14216"/>
                    <a:pt x="7904" y="14559"/>
                  </a:cubicBezTo>
                  <a:lnTo>
                    <a:pt x="7860" y="14622"/>
                  </a:lnTo>
                  <a:cubicBezTo>
                    <a:pt x="7621" y="14966"/>
                    <a:pt x="7621" y="15528"/>
                    <a:pt x="7860" y="15871"/>
                  </a:cubicBezTo>
                  <a:cubicBezTo>
                    <a:pt x="7860" y="15871"/>
                    <a:pt x="8985" y="17492"/>
                    <a:pt x="8985" y="17492"/>
                  </a:cubicBezTo>
                  <a:close/>
                </a:path>
              </a:pathLst>
            </a:custGeom>
            <a:solidFill>
              <a:schemeClr val="accent1"/>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45">
                <a:solidFill>
                  <a:schemeClr val="bg1"/>
                </a:solidFill>
              </a:endParaRPr>
            </a:p>
          </p:txBody>
        </p:sp>
        <p:sp>
          <p:nvSpPr>
            <p:cNvPr id="739" name="Shape 739"/>
            <p:cNvSpPr/>
            <p:nvPr/>
          </p:nvSpPr>
          <p:spPr>
            <a:xfrm>
              <a:off x="12883936" y="6393630"/>
              <a:ext cx="719098" cy="823580"/>
            </a:xfrm>
            <a:prstGeom prst="rect">
              <a:avLst/>
            </a:prstGeom>
            <a:ln w="12700">
              <a:miter lim="400000"/>
            </a:ln>
          </p:spPr>
          <p:txBody>
            <a:bodyPr wrap="none" lIns="51036" tIns="51036" rIns="51036" bIns="51036" anchor="ctr">
              <a:spAutoFit/>
            </a:bodyPr>
            <a:lstStyle>
              <a:lvl1pPr>
                <a:lnSpc>
                  <a:spcPct val="150000"/>
                </a:lnSpc>
                <a:defRPr sz="4000">
                  <a:solidFill>
                    <a:srgbClr val="A0BC35"/>
                  </a:solidFill>
                  <a:latin typeface="FontAwesome"/>
                  <a:ea typeface="FontAwesome"/>
                  <a:cs typeface="FontAwesome"/>
                  <a:sym typeface="FontAwesome"/>
                </a:defRPr>
              </a:lvl1pPr>
            </a:lstStyle>
            <a:p>
              <a:pPr lvl="0">
                <a:lnSpc>
                  <a:spcPct val="100000"/>
                </a:lnSpc>
                <a:defRPr sz="1800">
                  <a:solidFill>
                    <a:srgbClr val="000000"/>
                  </a:solidFill>
                </a:defRPr>
              </a:pPr>
              <a:r>
                <a:rPr sz="2000">
                  <a:solidFill>
                    <a:schemeClr val="bg1"/>
                  </a:solidFill>
                </a:rPr>
                <a:t></a:t>
              </a:r>
              <a:endParaRPr sz="2000">
                <a:solidFill>
                  <a:schemeClr val="bg1"/>
                </a:solidFill>
              </a:endParaRPr>
            </a:p>
          </p:txBody>
        </p:sp>
        <p:sp>
          <p:nvSpPr>
            <p:cNvPr id="748" name="Shape 748"/>
            <p:cNvSpPr/>
            <p:nvPr/>
          </p:nvSpPr>
          <p:spPr>
            <a:xfrm>
              <a:off x="13449242" y="3742174"/>
              <a:ext cx="1765009" cy="1079952"/>
            </a:xfrm>
            <a:prstGeom prst="rect">
              <a:avLst/>
            </a:prstGeom>
            <a:ln w="12700">
              <a:miter lim="400000"/>
            </a:ln>
          </p:spPr>
          <p:txBody>
            <a:bodyPr lIns="0" tIns="0" rIns="0" bIns="0">
              <a:spAutoFit/>
            </a:bodyPr>
            <a:lstStyle>
              <a:lvl1pPr defTabSz="647700">
                <a:lnSpc>
                  <a:spcPct val="120000"/>
                </a:lnSpc>
                <a:spcBef>
                  <a:spcPts val="1700"/>
                </a:spcBef>
                <a:defRPr sz="7000">
                  <a:solidFill>
                    <a:srgbClr val="FFFFFF"/>
                  </a:solidFill>
                  <a:latin typeface="Lato Light"/>
                  <a:ea typeface="Lato Light"/>
                  <a:cs typeface="Lato Light"/>
                  <a:sym typeface="Lato Light"/>
                </a:defRPr>
              </a:lvl1pPr>
            </a:lstStyle>
            <a:p>
              <a:pPr lvl="0">
                <a:lnSpc>
                  <a:spcPct val="100000"/>
                </a:lnSpc>
                <a:defRPr sz="1800">
                  <a:solidFill>
                    <a:srgbClr val="000000"/>
                  </a:solidFill>
                </a:defRPr>
              </a:pPr>
              <a:r>
                <a:rPr sz="3500" dirty="0">
                  <a:solidFill>
                    <a:schemeClr val="bg1"/>
                  </a:solidFill>
                </a:rPr>
                <a:t>02</a:t>
              </a:r>
              <a:endParaRPr sz="3500" dirty="0">
                <a:solidFill>
                  <a:schemeClr val="bg1"/>
                </a:solidFill>
              </a:endParaRPr>
            </a:p>
          </p:txBody>
        </p:sp>
        <p:sp>
          <p:nvSpPr>
            <p:cNvPr id="754" name="Shape 754"/>
            <p:cNvSpPr/>
            <p:nvPr/>
          </p:nvSpPr>
          <p:spPr>
            <a:xfrm>
              <a:off x="13199768" y="4733284"/>
              <a:ext cx="2314759" cy="352573"/>
            </a:xfrm>
            <a:prstGeom prst="rect">
              <a:avLst/>
            </a:prstGeom>
            <a:ln w="12700">
              <a:miter lim="400000"/>
            </a:ln>
          </p:spPr>
          <p:txBody>
            <a:bodyPr lIns="0" tIns="0" rIns="0" bIns="0">
              <a:spAutoFit/>
            </a:bodyPr>
            <a:lstStyle>
              <a:lvl1pPr defTabSz="647700">
                <a:lnSpc>
                  <a:spcPct val="120000"/>
                </a:lnSpc>
                <a:spcBef>
                  <a:spcPts val="1700"/>
                </a:spcBef>
                <a:defRPr sz="2300" b="1">
                  <a:solidFill>
                    <a:srgbClr val="FFFFFF"/>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145">
                  <a:solidFill>
                    <a:schemeClr val="bg1"/>
                  </a:solidFill>
                </a:rPr>
                <a:t>Title Example</a:t>
              </a:r>
              <a:endParaRPr sz="1145">
                <a:solidFill>
                  <a:schemeClr val="bg1"/>
                </a:solidFill>
              </a:endParaRPr>
            </a:p>
          </p:txBody>
        </p:sp>
        <p:sp>
          <p:nvSpPr>
            <p:cNvPr id="760" name="Shape 760"/>
            <p:cNvSpPr/>
            <p:nvPr/>
          </p:nvSpPr>
          <p:spPr>
            <a:xfrm>
              <a:off x="13474642" y="5092520"/>
              <a:ext cx="1765009" cy="396660"/>
            </a:xfrm>
            <a:prstGeom prst="rect">
              <a:avLst/>
            </a:prstGeom>
            <a:ln w="12700">
              <a:miter lim="400000"/>
            </a:ln>
          </p:spPr>
          <p:txBody>
            <a:bodyPr lIns="0" tIns="0" rIns="0" bIns="0">
              <a:spAutoFit/>
            </a:bodyPr>
            <a:lstStyle>
              <a:lvl1pPr defTabSz="647700">
                <a:lnSpc>
                  <a:spcPct val="120000"/>
                </a:lnSpc>
                <a:spcBef>
                  <a:spcPts val="1700"/>
                </a:spcBef>
                <a:defRPr>
                  <a:solidFill>
                    <a:srgbClr val="FFFFFF"/>
                  </a:solidFill>
                  <a:latin typeface="Lato Light"/>
                  <a:ea typeface="Lato Light"/>
                  <a:cs typeface="Lato Light"/>
                  <a:sym typeface="Lato Light"/>
                </a:defRPr>
              </a:lvl1pPr>
            </a:lstStyle>
            <a:p>
              <a:pPr lvl="0">
                <a:lnSpc>
                  <a:spcPct val="100000"/>
                </a:lnSpc>
                <a:defRPr sz="1800">
                  <a:solidFill>
                    <a:srgbClr val="000000"/>
                  </a:solidFill>
                </a:defRPr>
              </a:pPr>
              <a:r>
                <a:rPr sz="1285" dirty="0">
                  <a:solidFill>
                    <a:schemeClr val="bg1"/>
                  </a:solidFill>
                </a:rPr>
                <a:t>30%</a:t>
              </a:r>
              <a:endParaRPr sz="1285" dirty="0">
                <a:solidFill>
                  <a:schemeClr val="bg1"/>
                </a:solidFill>
              </a:endParaRPr>
            </a:p>
          </p:txBody>
        </p:sp>
      </p:grpSp>
      <p:grpSp>
        <p:nvGrpSpPr>
          <p:cNvPr id="14" name="组合 13"/>
          <p:cNvGrpSpPr/>
          <p:nvPr/>
        </p:nvGrpSpPr>
        <p:grpSpPr>
          <a:xfrm>
            <a:off x="6272728" y="3547683"/>
            <a:ext cx="2147522" cy="1223135"/>
            <a:chOff x="12545456" y="7095909"/>
            <a:chExt cx="4295044" cy="2451897"/>
          </a:xfrm>
        </p:grpSpPr>
        <p:sp>
          <p:nvSpPr>
            <p:cNvPr id="731" name="Shape 731"/>
            <p:cNvSpPr/>
            <p:nvPr/>
          </p:nvSpPr>
          <p:spPr>
            <a:xfrm>
              <a:off x="12545456" y="7095909"/>
              <a:ext cx="4295044" cy="2451897"/>
            </a:xfrm>
            <a:custGeom>
              <a:avLst/>
              <a:gdLst/>
              <a:ahLst/>
              <a:cxnLst>
                <a:cxn ang="0">
                  <a:pos x="wd2" y="hd2"/>
                </a:cxn>
                <a:cxn ang="5400000">
                  <a:pos x="wd2" y="hd2"/>
                </a:cxn>
                <a:cxn ang="10800000">
                  <a:pos x="wd2" y="hd2"/>
                </a:cxn>
                <a:cxn ang="16200000">
                  <a:pos x="wd2" y="hd2"/>
                </a:cxn>
              </a:cxnLst>
              <a:rect l="0" t="0" r="r" b="b"/>
              <a:pathLst>
                <a:path w="21513" h="21600" extrusionOk="0">
                  <a:moveTo>
                    <a:pt x="5448" y="15522"/>
                  </a:moveTo>
                  <a:cubicBezTo>
                    <a:pt x="5274" y="16055"/>
                    <a:pt x="4845" y="16490"/>
                    <a:pt x="4495" y="16490"/>
                  </a:cubicBezTo>
                  <a:lnTo>
                    <a:pt x="2221" y="16490"/>
                  </a:lnTo>
                  <a:cubicBezTo>
                    <a:pt x="1871" y="16490"/>
                    <a:pt x="1443" y="16054"/>
                    <a:pt x="1268" y="15522"/>
                  </a:cubicBezTo>
                  <a:lnTo>
                    <a:pt x="131" y="12058"/>
                  </a:lnTo>
                  <a:cubicBezTo>
                    <a:pt x="-44" y="11526"/>
                    <a:pt x="-44" y="10655"/>
                    <a:pt x="131" y="10122"/>
                  </a:cubicBezTo>
                  <a:lnTo>
                    <a:pt x="1268" y="6658"/>
                  </a:lnTo>
                  <a:cubicBezTo>
                    <a:pt x="1443" y="6126"/>
                    <a:pt x="1872" y="5690"/>
                    <a:pt x="2221" y="5690"/>
                  </a:cubicBezTo>
                  <a:lnTo>
                    <a:pt x="4495" y="5690"/>
                  </a:lnTo>
                  <a:cubicBezTo>
                    <a:pt x="4845" y="5690"/>
                    <a:pt x="5273" y="6126"/>
                    <a:pt x="5448" y="6658"/>
                  </a:cubicBezTo>
                  <a:lnTo>
                    <a:pt x="6083" y="8591"/>
                  </a:lnTo>
                  <a:cubicBezTo>
                    <a:pt x="6258" y="9123"/>
                    <a:pt x="6686" y="9559"/>
                    <a:pt x="7036" y="9558"/>
                  </a:cubicBezTo>
                  <a:lnTo>
                    <a:pt x="7291" y="9558"/>
                  </a:lnTo>
                  <a:cubicBezTo>
                    <a:pt x="7640" y="9558"/>
                    <a:pt x="8069" y="9123"/>
                    <a:pt x="8244" y="8590"/>
                  </a:cubicBezTo>
                  <a:lnTo>
                    <a:pt x="10746" y="968"/>
                  </a:lnTo>
                  <a:cubicBezTo>
                    <a:pt x="10921" y="436"/>
                    <a:pt x="11350" y="0"/>
                    <a:pt x="11699" y="0"/>
                  </a:cubicBezTo>
                  <a:lnTo>
                    <a:pt x="17518" y="0"/>
                  </a:lnTo>
                  <a:cubicBezTo>
                    <a:pt x="17868" y="0"/>
                    <a:pt x="18297" y="436"/>
                    <a:pt x="18472" y="968"/>
                  </a:cubicBezTo>
                  <a:lnTo>
                    <a:pt x="21381" y="9832"/>
                  </a:lnTo>
                  <a:cubicBezTo>
                    <a:pt x="21556" y="10365"/>
                    <a:pt x="21556" y="11236"/>
                    <a:pt x="21381" y="11768"/>
                  </a:cubicBezTo>
                  <a:lnTo>
                    <a:pt x="18472" y="20632"/>
                  </a:lnTo>
                  <a:cubicBezTo>
                    <a:pt x="18297" y="21164"/>
                    <a:pt x="17868" y="21600"/>
                    <a:pt x="17518" y="21600"/>
                  </a:cubicBezTo>
                  <a:lnTo>
                    <a:pt x="11699" y="21600"/>
                  </a:lnTo>
                  <a:cubicBezTo>
                    <a:pt x="11350" y="21600"/>
                    <a:pt x="10921" y="21164"/>
                    <a:pt x="10746" y="20632"/>
                  </a:cubicBezTo>
                  <a:lnTo>
                    <a:pt x="8244" y="13010"/>
                  </a:lnTo>
                  <a:cubicBezTo>
                    <a:pt x="8069" y="12477"/>
                    <a:pt x="7640" y="12042"/>
                    <a:pt x="7290" y="12042"/>
                  </a:cubicBezTo>
                  <a:lnTo>
                    <a:pt x="7226" y="12042"/>
                  </a:lnTo>
                  <a:cubicBezTo>
                    <a:pt x="6877" y="12042"/>
                    <a:pt x="6448" y="12477"/>
                    <a:pt x="6273" y="13010"/>
                  </a:cubicBezTo>
                  <a:cubicBezTo>
                    <a:pt x="6273" y="13010"/>
                    <a:pt x="5448" y="15522"/>
                    <a:pt x="5448" y="15522"/>
                  </a:cubicBezTo>
                  <a:close/>
                </a:path>
              </a:pathLst>
            </a:custGeom>
            <a:solidFill>
              <a:schemeClr val="accent2"/>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45">
                <a:solidFill>
                  <a:schemeClr val="bg1"/>
                </a:solidFill>
              </a:endParaRPr>
            </a:p>
          </p:txBody>
        </p:sp>
        <p:grpSp>
          <p:nvGrpSpPr>
            <p:cNvPr id="4" name="组合 3"/>
            <p:cNvGrpSpPr/>
            <p:nvPr/>
          </p:nvGrpSpPr>
          <p:grpSpPr>
            <a:xfrm>
              <a:off x="12924218" y="7118994"/>
              <a:ext cx="3707910" cy="1806658"/>
              <a:chOff x="12924218" y="7118994"/>
              <a:chExt cx="3707910" cy="1806658"/>
            </a:xfrm>
          </p:grpSpPr>
          <p:sp>
            <p:nvSpPr>
              <p:cNvPr id="742" name="Shape 742"/>
              <p:cNvSpPr/>
              <p:nvPr/>
            </p:nvSpPr>
            <p:spPr>
              <a:xfrm>
                <a:off x="12924218" y="7972336"/>
                <a:ext cx="719098" cy="823580"/>
              </a:xfrm>
              <a:prstGeom prst="rect">
                <a:avLst/>
              </a:prstGeom>
              <a:ln w="12700">
                <a:miter lim="400000"/>
              </a:ln>
            </p:spPr>
            <p:txBody>
              <a:bodyPr wrap="none" lIns="51036" tIns="51036" rIns="51036" bIns="51036" anchor="ctr">
                <a:spAutoFit/>
              </a:bodyPr>
              <a:lstStyle>
                <a:lvl1pPr>
                  <a:lnSpc>
                    <a:spcPct val="150000"/>
                  </a:lnSpc>
                  <a:defRPr sz="4000">
                    <a:solidFill>
                      <a:srgbClr val="002641"/>
                    </a:solidFill>
                    <a:latin typeface="FontAwesome"/>
                    <a:ea typeface="FontAwesome"/>
                    <a:cs typeface="FontAwesome"/>
                    <a:sym typeface="FontAwesome"/>
                  </a:defRPr>
                </a:lvl1pPr>
              </a:lstStyle>
              <a:p>
                <a:pPr lvl="0">
                  <a:lnSpc>
                    <a:spcPct val="100000"/>
                  </a:lnSpc>
                  <a:defRPr sz="1800">
                    <a:solidFill>
                      <a:srgbClr val="000000"/>
                    </a:solidFill>
                  </a:defRPr>
                </a:pPr>
                <a:r>
                  <a:rPr sz="2000">
                    <a:solidFill>
                      <a:schemeClr val="bg1"/>
                    </a:solidFill>
                  </a:rPr>
                  <a:t></a:t>
                </a:r>
                <a:endParaRPr sz="2000">
                  <a:solidFill>
                    <a:schemeClr val="bg1"/>
                  </a:solidFill>
                </a:endParaRPr>
              </a:p>
            </p:txBody>
          </p:sp>
          <p:sp>
            <p:nvSpPr>
              <p:cNvPr id="749" name="Shape 749"/>
              <p:cNvSpPr/>
              <p:nvPr/>
            </p:nvSpPr>
            <p:spPr>
              <a:xfrm>
                <a:off x="14592242" y="7118994"/>
                <a:ext cx="1765010" cy="1079952"/>
              </a:xfrm>
              <a:prstGeom prst="rect">
                <a:avLst/>
              </a:prstGeom>
              <a:ln w="12700">
                <a:miter lim="400000"/>
              </a:ln>
            </p:spPr>
            <p:txBody>
              <a:bodyPr lIns="0" tIns="0" rIns="0" bIns="0">
                <a:spAutoFit/>
              </a:bodyPr>
              <a:lstStyle>
                <a:lvl1pPr defTabSz="647700">
                  <a:lnSpc>
                    <a:spcPct val="120000"/>
                  </a:lnSpc>
                  <a:spcBef>
                    <a:spcPts val="1700"/>
                  </a:spcBef>
                  <a:defRPr sz="7000">
                    <a:solidFill>
                      <a:srgbClr val="FFFFFF"/>
                    </a:solidFill>
                    <a:latin typeface="Lato Light"/>
                    <a:ea typeface="Lato Light"/>
                    <a:cs typeface="Lato Light"/>
                    <a:sym typeface="Lato Light"/>
                  </a:defRPr>
                </a:lvl1pPr>
              </a:lstStyle>
              <a:p>
                <a:pPr lvl="0">
                  <a:lnSpc>
                    <a:spcPct val="100000"/>
                  </a:lnSpc>
                  <a:defRPr sz="1800">
                    <a:solidFill>
                      <a:srgbClr val="000000"/>
                    </a:solidFill>
                  </a:defRPr>
                </a:pPr>
                <a:r>
                  <a:rPr sz="3500" dirty="0">
                    <a:solidFill>
                      <a:schemeClr val="bg1"/>
                    </a:solidFill>
                  </a:rPr>
                  <a:t>03</a:t>
                </a:r>
                <a:endParaRPr sz="3500" dirty="0">
                  <a:solidFill>
                    <a:schemeClr val="bg1"/>
                  </a:solidFill>
                </a:endParaRPr>
              </a:p>
            </p:txBody>
          </p:sp>
          <p:sp>
            <p:nvSpPr>
              <p:cNvPr id="755" name="Shape 755"/>
              <p:cNvSpPr/>
              <p:nvPr/>
            </p:nvSpPr>
            <p:spPr>
              <a:xfrm>
                <a:off x="14317368" y="8206181"/>
                <a:ext cx="2314760" cy="352573"/>
              </a:xfrm>
              <a:prstGeom prst="rect">
                <a:avLst/>
              </a:prstGeom>
              <a:ln w="12700">
                <a:miter lim="400000"/>
              </a:ln>
            </p:spPr>
            <p:txBody>
              <a:bodyPr lIns="0" tIns="0" rIns="0" bIns="0">
                <a:spAutoFit/>
              </a:bodyPr>
              <a:lstStyle>
                <a:lvl1pPr defTabSz="647700">
                  <a:lnSpc>
                    <a:spcPct val="120000"/>
                  </a:lnSpc>
                  <a:spcBef>
                    <a:spcPts val="1700"/>
                  </a:spcBef>
                  <a:defRPr sz="2300" b="1">
                    <a:solidFill>
                      <a:srgbClr val="FFFFFF"/>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145">
                    <a:solidFill>
                      <a:schemeClr val="bg1"/>
                    </a:solidFill>
                  </a:rPr>
                  <a:t>Title Example</a:t>
                </a:r>
                <a:endParaRPr sz="1145">
                  <a:solidFill>
                    <a:schemeClr val="bg1"/>
                  </a:solidFill>
                </a:endParaRPr>
              </a:p>
            </p:txBody>
          </p:sp>
          <p:sp>
            <p:nvSpPr>
              <p:cNvPr id="761" name="Shape 761"/>
              <p:cNvSpPr/>
              <p:nvPr/>
            </p:nvSpPr>
            <p:spPr>
              <a:xfrm>
                <a:off x="14592242" y="8528992"/>
                <a:ext cx="1765010" cy="396660"/>
              </a:xfrm>
              <a:prstGeom prst="rect">
                <a:avLst/>
              </a:prstGeom>
              <a:ln w="12700">
                <a:miter lim="400000"/>
              </a:ln>
            </p:spPr>
            <p:txBody>
              <a:bodyPr lIns="0" tIns="0" rIns="0" bIns="0">
                <a:spAutoFit/>
              </a:bodyPr>
              <a:lstStyle>
                <a:lvl1pPr defTabSz="647700">
                  <a:lnSpc>
                    <a:spcPct val="120000"/>
                  </a:lnSpc>
                  <a:spcBef>
                    <a:spcPts val="1700"/>
                  </a:spcBef>
                  <a:defRPr>
                    <a:solidFill>
                      <a:srgbClr val="FFFFFF"/>
                    </a:solidFill>
                    <a:latin typeface="Lato Light"/>
                    <a:ea typeface="Lato Light"/>
                    <a:cs typeface="Lato Light"/>
                    <a:sym typeface="Lato Light"/>
                  </a:defRPr>
                </a:lvl1pPr>
              </a:lstStyle>
              <a:p>
                <a:pPr lvl="0">
                  <a:lnSpc>
                    <a:spcPct val="100000"/>
                  </a:lnSpc>
                  <a:defRPr sz="1800">
                    <a:solidFill>
                      <a:srgbClr val="000000"/>
                    </a:solidFill>
                  </a:defRPr>
                </a:pPr>
                <a:r>
                  <a:rPr sz="1285">
                    <a:solidFill>
                      <a:schemeClr val="bg1"/>
                    </a:solidFill>
                  </a:rPr>
                  <a:t>45%</a:t>
                </a:r>
                <a:endParaRPr sz="1285">
                  <a:solidFill>
                    <a:schemeClr val="bg1"/>
                  </a:solidFill>
                </a:endParaRPr>
              </a:p>
            </p:txBody>
          </p:sp>
        </p:grpSp>
      </p:grpSp>
      <p:grpSp>
        <p:nvGrpSpPr>
          <p:cNvPr id="5" name="组合 4"/>
          <p:cNvGrpSpPr/>
          <p:nvPr/>
        </p:nvGrpSpPr>
        <p:grpSpPr>
          <a:xfrm>
            <a:off x="5618919" y="4247722"/>
            <a:ext cx="1600208" cy="1879540"/>
            <a:chOff x="11237836" y="8499209"/>
            <a:chExt cx="3200417" cy="3767725"/>
          </a:xfrm>
        </p:grpSpPr>
        <p:sp>
          <p:nvSpPr>
            <p:cNvPr id="730" name="Shape 730"/>
            <p:cNvSpPr/>
            <p:nvPr/>
          </p:nvSpPr>
          <p:spPr>
            <a:xfrm>
              <a:off x="11237836" y="8499209"/>
              <a:ext cx="3200417" cy="3767725"/>
            </a:xfrm>
            <a:custGeom>
              <a:avLst/>
              <a:gdLst/>
              <a:ahLst/>
              <a:cxnLst>
                <a:cxn ang="0">
                  <a:pos x="wd2" y="hd2"/>
                </a:cxn>
                <a:cxn ang="5400000">
                  <a:pos x="wd2" y="hd2"/>
                </a:cxn>
                <a:cxn ang="10800000">
                  <a:pos x="wd2" y="hd2"/>
                </a:cxn>
                <a:cxn ang="16200000">
                  <a:pos x="wd2" y="hd2"/>
                </a:cxn>
              </a:cxnLst>
              <a:rect l="0" t="0" r="r" b="b"/>
              <a:pathLst>
                <a:path w="21483" h="21600" extrusionOk="0">
                  <a:moveTo>
                    <a:pt x="2976" y="7028"/>
                  </a:moveTo>
                  <a:cubicBezTo>
                    <a:pt x="2508" y="7028"/>
                    <a:pt x="1933" y="6745"/>
                    <a:pt x="1699" y="6398"/>
                  </a:cubicBezTo>
                  <a:lnTo>
                    <a:pt x="175" y="4144"/>
                  </a:lnTo>
                  <a:cubicBezTo>
                    <a:pt x="-59" y="3797"/>
                    <a:pt x="-59" y="3231"/>
                    <a:pt x="175" y="2884"/>
                  </a:cubicBezTo>
                  <a:lnTo>
                    <a:pt x="1699" y="630"/>
                  </a:lnTo>
                  <a:cubicBezTo>
                    <a:pt x="1933" y="283"/>
                    <a:pt x="2508" y="0"/>
                    <a:pt x="2977" y="0"/>
                  </a:cubicBezTo>
                  <a:lnTo>
                    <a:pt x="6024" y="0"/>
                  </a:lnTo>
                  <a:cubicBezTo>
                    <a:pt x="6493" y="0"/>
                    <a:pt x="7068" y="283"/>
                    <a:pt x="7302" y="630"/>
                  </a:cubicBezTo>
                  <a:lnTo>
                    <a:pt x="8826" y="2884"/>
                  </a:lnTo>
                  <a:cubicBezTo>
                    <a:pt x="9060" y="3230"/>
                    <a:pt x="9060" y="3797"/>
                    <a:pt x="8826" y="4144"/>
                  </a:cubicBezTo>
                  <a:lnTo>
                    <a:pt x="7975" y="5402"/>
                  </a:lnTo>
                  <a:cubicBezTo>
                    <a:pt x="7741" y="5748"/>
                    <a:pt x="7741" y="6315"/>
                    <a:pt x="7976" y="6661"/>
                  </a:cubicBezTo>
                  <a:lnTo>
                    <a:pt x="8146" y="6914"/>
                  </a:lnTo>
                  <a:cubicBezTo>
                    <a:pt x="8380" y="7260"/>
                    <a:pt x="8955" y="7544"/>
                    <a:pt x="9424" y="7544"/>
                  </a:cubicBezTo>
                  <a:lnTo>
                    <a:pt x="16130" y="7544"/>
                  </a:lnTo>
                  <a:cubicBezTo>
                    <a:pt x="16598" y="7544"/>
                    <a:pt x="17173" y="7827"/>
                    <a:pt x="17407" y="8174"/>
                  </a:cubicBezTo>
                  <a:lnTo>
                    <a:pt x="21307" y="13942"/>
                  </a:lnTo>
                  <a:cubicBezTo>
                    <a:pt x="21541" y="14288"/>
                    <a:pt x="21541" y="14855"/>
                    <a:pt x="21307" y="15202"/>
                  </a:cubicBezTo>
                  <a:lnTo>
                    <a:pt x="17407" y="20970"/>
                  </a:lnTo>
                  <a:cubicBezTo>
                    <a:pt x="17173" y="21317"/>
                    <a:pt x="16598" y="21600"/>
                    <a:pt x="16130" y="21600"/>
                  </a:cubicBezTo>
                  <a:lnTo>
                    <a:pt x="8331" y="21600"/>
                  </a:lnTo>
                  <a:cubicBezTo>
                    <a:pt x="7863" y="21600"/>
                    <a:pt x="7288" y="21317"/>
                    <a:pt x="7054" y="20970"/>
                  </a:cubicBezTo>
                  <a:lnTo>
                    <a:pt x="3154" y="15202"/>
                  </a:lnTo>
                  <a:cubicBezTo>
                    <a:pt x="2920" y="14855"/>
                    <a:pt x="2920" y="14288"/>
                    <a:pt x="3154" y="13942"/>
                  </a:cubicBezTo>
                  <a:lnTo>
                    <a:pt x="6507" y="8982"/>
                  </a:lnTo>
                  <a:cubicBezTo>
                    <a:pt x="6742" y="8635"/>
                    <a:pt x="6742" y="8068"/>
                    <a:pt x="6507" y="7722"/>
                  </a:cubicBezTo>
                  <a:lnTo>
                    <a:pt x="6464" y="7658"/>
                  </a:lnTo>
                  <a:cubicBezTo>
                    <a:pt x="6230" y="7312"/>
                    <a:pt x="5655" y="7028"/>
                    <a:pt x="5187" y="7028"/>
                  </a:cubicBezTo>
                  <a:cubicBezTo>
                    <a:pt x="5187" y="7028"/>
                    <a:pt x="2976" y="7028"/>
                    <a:pt x="2976" y="7028"/>
                  </a:cubicBezTo>
                  <a:close/>
                </a:path>
              </a:pathLst>
            </a:custGeom>
            <a:solidFill>
              <a:schemeClr val="accent3"/>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45"/>
            </a:p>
          </p:txBody>
        </p:sp>
        <p:sp>
          <p:nvSpPr>
            <p:cNvPr id="740" name="Shape 740"/>
            <p:cNvSpPr/>
            <p:nvPr/>
          </p:nvSpPr>
          <p:spPr>
            <a:xfrm>
              <a:off x="11548994" y="8698157"/>
              <a:ext cx="754366" cy="823580"/>
            </a:xfrm>
            <a:prstGeom prst="rect">
              <a:avLst/>
            </a:prstGeom>
            <a:ln w="12700">
              <a:miter lim="400000"/>
            </a:ln>
          </p:spPr>
          <p:txBody>
            <a:bodyPr wrap="none" lIns="51036" tIns="51036" rIns="51036" bIns="51036" anchor="ctr">
              <a:spAutoFit/>
            </a:bodyPr>
            <a:lstStyle>
              <a:lvl1pPr>
                <a:lnSpc>
                  <a:spcPct val="150000"/>
                </a:lnSpc>
                <a:defRPr sz="4000">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sz="2000">
                  <a:solidFill>
                    <a:schemeClr val="bg1"/>
                  </a:solidFill>
                </a:rPr>
                <a:t></a:t>
              </a:r>
              <a:endParaRPr sz="2000">
                <a:solidFill>
                  <a:schemeClr val="bg1"/>
                </a:solidFill>
              </a:endParaRPr>
            </a:p>
          </p:txBody>
        </p:sp>
        <p:sp>
          <p:nvSpPr>
            <p:cNvPr id="750" name="Shape 750"/>
            <p:cNvSpPr/>
            <p:nvPr/>
          </p:nvSpPr>
          <p:spPr>
            <a:xfrm>
              <a:off x="12181642" y="9828327"/>
              <a:ext cx="1765011" cy="1079952"/>
            </a:xfrm>
            <a:prstGeom prst="rect">
              <a:avLst/>
            </a:prstGeom>
            <a:ln w="12700">
              <a:miter lim="400000"/>
            </a:ln>
          </p:spPr>
          <p:txBody>
            <a:bodyPr lIns="0" tIns="0" rIns="0" bIns="0">
              <a:spAutoFit/>
            </a:bodyPr>
            <a:lstStyle>
              <a:lvl1pPr defTabSz="647700">
                <a:lnSpc>
                  <a:spcPct val="120000"/>
                </a:lnSpc>
                <a:spcBef>
                  <a:spcPts val="1700"/>
                </a:spcBef>
                <a:defRPr sz="7000">
                  <a:solidFill>
                    <a:srgbClr val="FFFFFF"/>
                  </a:solidFill>
                  <a:latin typeface="Lato Light"/>
                  <a:ea typeface="Lato Light"/>
                  <a:cs typeface="Lato Light"/>
                  <a:sym typeface="Lato Light"/>
                </a:defRPr>
              </a:lvl1pPr>
            </a:lstStyle>
            <a:p>
              <a:pPr lvl="0">
                <a:lnSpc>
                  <a:spcPct val="100000"/>
                </a:lnSpc>
                <a:defRPr sz="1800">
                  <a:solidFill>
                    <a:srgbClr val="000000"/>
                  </a:solidFill>
                </a:defRPr>
              </a:pPr>
              <a:r>
                <a:rPr sz="3500"/>
                <a:t>04</a:t>
              </a:r>
              <a:endParaRPr sz="3500"/>
            </a:p>
          </p:txBody>
        </p:sp>
        <p:sp>
          <p:nvSpPr>
            <p:cNvPr id="756" name="Shape 756"/>
            <p:cNvSpPr/>
            <p:nvPr/>
          </p:nvSpPr>
          <p:spPr>
            <a:xfrm>
              <a:off x="11906766" y="10879713"/>
              <a:ext cx="2314759" cy="352573"/>
            </a:xfrm>
            <a:prstGeom prst="rect">
              <a:avLst/>
            </a:prstGeom>
            <a:ln w="12700">
              <a:miter lim="400000"/>
            </a:ln>
          </p:spPr>
          <p:txBody>
            <a:bodyPr lIns="0" tIns="0" rIns="0" bIns="0">
              <a:spAutoFit/>
            </a:bodyPr>
            <a:lstStyle>
              <a:lvl1pPr defTabSz="647700">
                <a:lnSpc>
                  <a:spcPct val="120000"/>
                </a:lnSpc>
                <a:spcBef>
                  <a:spcPts val="1700"/>
                </a:spcBef>
                <a:defRPr sz="2300" b="1">
                  <a:solidFill>
                    <a:srgbClr val="FFFFFF"/>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145"/>
                <a:t>Title Example</a:t>
              </a:r>
              <a:endParaRPr sz="1145"/>
            </a:p>
          </p:txBody>
        </p:sp>
        <p:sp>
          <p:nvSpPr>
            <p:cNvPr id="762" name="Shape 762"/>
            <p:cNvSpPr/>
            <p:nvPr/>
          </p:nvSpPr>
          <p:spPr>
            <a:xfrm>
              <a:off x="12181642" y="11288072"/>
              <a:ext cx="1765011" cy="396660"/>
            </a:xfrm>
            <a:prstGeom prst="rect">
              <a:avLst/>
            </a:prstGeom>
            <a:ln w="12700">
              <a:miter lim="400000"/>
            </a:ln>
          </p:spPr>
          <p:txBody>
            <a:bodyPr lIns="0" tIns="0" rIns="0" bIns="0">
              <a:spAutoFit/>
            </a:bodyPr>
            <a:lstStyle>
              <a:lvl1pPr defTabSz="647700">
                <a:lnSpc>
                  <a:spcPct val="120000"/>
                </a:lnSpc>
                <a:spcBef>
                  <a:spcPts val="1700"/>
                </a:spcBef>
                <a:defRPr>
                  <a:solidFill>
                    <a:srgbClr val="FFFFFF"/>
                  </a:solidFill>
                  <a:latin typeface="Lato Light"/>
                  <a:ea typeface="Lato Light"/>
                  <a:cs typeface="Lato Light"/>
                  <a:sym typeface="Lato Light"/>
                </a:defRPr>
              </a:lvl1pPr>
            </a:lstStyle>
            <a:p>
              <a:pPr lvl="0">
                <a:lnSpc>
                  <a:spcPct val="100000"/>
                </a:lnSpc>
                <a:defRPr sz="1800">
                  <a:solidFill>
                    <a:srgbClr val="000000"/>
                  </a:solidFill>
                </a:defRPr>
              </a:pPr>
              <a:r>
                <a:rPr sz="1285"/>
                <a:t>23%</a:t>
              </a:r>
              <a:endParaRPr sz="1285"/>
            </a:p>
          </p:txBody>
        </p:sp>
      </p:grpSp>
      <p:grpSp>
        <p:nvGrpSpPr>
          <p:cNvPr id="6" name="组合 5"/>
          <p:cNvGrpSpPr/>
          <p:nvPr/>
        </p:nvGrpSpPr>
        <p:grpSpPr>
          <a:xfrm>
            <a:off x="4064127" y="3865882"/>
            <a:ext cx="1571737" cy="1895956"/>
            <a:chOff x="8128251" y="7733773"/>
            <a:chExt cx="3143475" cy="3800631"/>
          </a:xfrm>
        </p:grpSpPr>
        <p:sp>
          <p:nvSpPr>
            <p:cNvPr id="729" name="Shape 729"/>
            <p:cNvSpPr/>
            <p:nvPr/>
          </p:nvSpPr>
          <p:spPr>
            <a:xfrm>
              <a:off x="8128251" y="7733773"/>
              <a:ext cx="3143475" cy="3800631"/>
            </a:xfrm>
            <a:custGeom>
              <a:avLst/>
              <a:gdLst/>
              <a:ahLst/>
              <a:cxnLst>
                <a:cxn ang="0">
                  <a:pos x="wd2" y="hd2"/>
                </a:cxn>
                <a:cxn ang="5400000">
                  <a:pos x="wd2" y="hd2"/>
                </a:cxn>
                <a:cxn ang="10800000">
                  <a:pos x="wd2" y="hd2"/>
                </a:cxn>
                <a:cxn ang="16200000">
                  <a:pos x="wd2" y="hd2"/>
                </a:cxn>
              </a:cxnLst>
              <a:rect l="0" t="0" r="r" b="b"/>
              <a:pathLst>
                <a:path w="21481" h="21600" extrusionOk="0">
                  <a:moveTo>
                    <a:pt x="12495" y="4108"/>
                  </a:moveTo>
                  <a:cubicBezTo>
                    <a:pt x="12257" y="3765"/>
                    <a:pt x="12257" y="3203"/>
                    <a:pt x="12495" y="2859"/>
                  </a:cubicBezTo>
                  <a:lnTo>
                    <a:pt x="14046" y="624"/>
                  </a:lnTo>
                  <a:cubicBezTo>
                    <a:pt x="14285" y="281"/>
                    <a:pt x="14870" y="0"/>
                    <a:pt x="15347" y="0"/>
                  </a:cubicBezTo>
                  <a:lnTo>
                    <a:pt x="18450" y="0"/>
                  </a:lnTo>
                  <a:cubicBezTo>
                    <a:pt x="18927" y="0"/>
                    <a:pt x="19512" y="281"/>
                    <a:pt x="19750" y="624"/>
                  </a:cubicBezTo>
                  <a:lnTo>
                    <a:pt x="21302" y="2859"/>
                  </a:lnTo>
                  <a:cubicBezTo>
                    <a:pt x="21540" y="3203"/>
                    <a:pt x="21540" y="3765"/>
                    <a:pt x="21302" y="4108"/>
                  </a:cubicBezTo>
                  <a:lnTo>
                    <a:pt x="19750" y="6343"/>
                  </a:lnTo>
                  <a:cubicBezTo>
                    <a:pt x="19512" y="6686"/>
                    <a:pt x="18927" y="6967"/>
                    <a:pt x="18450" y="6967"/>
                  </a:cubicBezTo>
                  <a:lnTo>
                    <a:pt x="16719" y="6967"/>
                  </a:lnTo>
                  <a:cubicBezTo>
                    <a:pt x="16242" y="6967"/>
                    <a:pt x="15657" y="7248"/>
                    <a:pt x="15418" y="7592"/>
                  </a:cubicBezTo>
                  <a:lnTo>
                    <a:pt x="15245" y="7842"/>
                  </a:lnTo>
                  <a:cubicBezTo>
                    <a:pt x="15006" y="8185"/>
                    <a:pt x="15006" y="8747"/>
                    <a:pt x="15245" y="9091"/>
                  </a:cubicBezTo>
                  <a:lnTo>
                    <a:pt x="18658" y="14008"/>
                  </a:lnTo>
                  <a:cubicBezTo>
                    <a:pt x="18897" y="14352"/>
                    <a:pt x="18897" y="14914"/>
                    <a:pt x="18658" y="15257"/>
                  </a:cubicBezTo>
                  <a:lnTo>
                    <a:pt x="14689" y="20976"/>
                  </a:lnTo>
                  <a:cubicBezTo>
                    <a:pt x="14450" y="21319"/>
                    <a:pt x="13865" y="21600"/>
                    <a:pt x="13388" y="21600"/>
                  </a:cubicBezTo>
                  <a:lnTo>
                    <a:pt x="5449" y="21600"/>
                  </a:lnTo>
                  <a:cubicBezTo>
                    <a:pt x="4972" y="21600"/>
                    <a:pt x="4387" y="21319"/>
                    <a:pt x="4148" y="20975"/>
                  </a:cubicBezTo>
                  <a:lnTo>
                    <a:pt x="178" y="15257"/>
                  </a:lnTo>
                  <a:cubicBezTo>
                    <a:pt x="-60" y="14914"/>
                    <a:pt x="-60" y="14352"/>
                    <a:pt x="178" y="14008"/>
                  </a:cubicBezTo>
                  <a:lnTo>
                    <a:pt x="4148" y="8290"/>
                  </a:lnTo>
                  <a:cubicBezTo>
                    <a:pt x="4387" y="7946"/>
                    <a:pt x="4972" y="7665"/>
                    <a:pt x="5449" y="7665"/>
                  </a:cubicBezTo>
                  <a:lnTo>
                    <a:pt x="12276" y="7665"/>
                  </a:lnTo>
                  <a:cubicBezTo>
                    <a:pt x="12753" y="7665"/>
                    <a:pt x="13338" y="7384"/>
                    <a:pt x="13576" y="7041"/>
                  </a:cubicBezTo>
                  <a:lnTo>
                    <a:pt x="13620" y="6978"/>
                  </a:lnTo>
                  <a:cubicBezTo>
                    <a:pt x="13859" y="6634"/>
                    <a:pt x="13859" y="6072"/>
                    <a:pt x="13620" y="5729"/>
                  </a:cubicBezTo>
                  <a:cubicBezTo>
                    <a:pt x="13620" y="5729"/>
                    <a:pt x="12495" y="4108"/>
                    <a:pt x="12495" y="4108"/>
                  </a:cubicBezTo>
                  <a:close/>
                </a:path>
              </a:pathLst>
            </a:custGeom>
            <a:solidFill>
              <a:schemeClr val="accent6"/>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45"/>
            </a:p>
          </p:txBody>
        </p:sp>
        <p:sp>
          <p:nvSpPr>
            <p:cNvPr id="745" name="Shape 745"/>
            <p:cNvSpPr/>
            <p:nvPr/>
          </p:nvSpPr>
          <p:spPr>
            <a:xfrm>
              <a:off x="10287794" y="7908510"/>
              <a:ext cx="754366" cy="823579"/>
            </a:xfrm>
            <a:prstGeom prst="rect">
              <a:avLst/>
            </a:prstGeom>
            <a:ln w="12700">
              <a:miter lim="400000"/>
            </a:ln>
          </p:spPr>
          <p:txBody>
            <a:bodyPr wrap="none" lIns="51036" tIns="51036" rIns="51036" bIns="51036" anchor="ctr">
              <a:spAutoFit/>
            </a:bodyPr>
            <a:lstStyle>
              <a:lvl1pPr>
                <a:lnSpc>
                  <a:spcPct val="150000"/>
                </a:lnSpc>
                <a:defRPr sz="4000">
                  <a:solidFill>
                    <a:srgbClr val="A0BC35"/>
                  </a:solidFill>
                  <a:latin typeface="FontAwesome"/>
                  <a:ea typeface="FontAwesome"/>
                  <a:cs typeface="FontAwesome"/>
                  <a:sym typeface="FontAwesome"/>
                </a:defRPr>
              </a:lvl1pPr>
            </a:lstStyle>
            <a:p>
              <a:pPr lvl="0">
                <a:lnSpc>
                  <a:spcPct val="100000"/>
                </a:lnSpc>
                <a:defRPr sz="1800">
                  <a:solidFill>
                    <a:srgbClr val="000000"/>
                  </a:solidFill>
                </a:defRPr>
              </a:pPr>
              <a:r>
                <a:rPr sz="2000">
                  <a:solidFill>
                    <a:schemeClr val="bg1"/>
                  </a:solidFill>
                </a:rPr>
                <a:t></a:t>
              </a:r>
              <a:endParaRPr sz="2000">
                <a:solidFill>
                  <a:schemeClr val="bg1"/>
                </a:solidFill>
              </a:endParaRPr>
            </a:p>
          </p:txBody>
        </p:sp>
        <p:sp>
          <p:nvSpPr>
            <p:cNvPr id="751" name="Shape 751"/>
            <p:cNvSpPr/>
            <p:nvPr/>
          </p:nvSpPr>
          <p:spPr>
            <a:xfrm>
              <a:off x="8678521" y="9122852"/>
              <a:ext cx="1765011" cy="1079952"/>
            </a:xfrm>
            <a:prstGeom prst="rect">
              <a:avLst/>
            </a:prstGeom>
            <a:ln w="12700">
              <a:miter lim="400000"/>
            </a:ln>
          </p:spPr>
          <p:txBody>
            <a:bodyPr lIns="0" tIns="0" rIns="0" bIns="0">
              <a:spAutoFit/>
            </a:bodyPr>
            <a:lstStyle>
              <a:lvl1pPr defTabSz="647700">
                <a:lnSpc>
                  <a:spcPct val="120000"/>
                </a:lnSpc>
                <a:spcBef>
                  <a:spcPts val="1700"/>
                </a:spcBef>
                <a:defRPr sz="7000">
                  <a:solidFill>
                    <a:srgbClr val="FFFFFF"/>
                  </a:solidFill>
                  <a:latin typeface="Lato Light"/>
                  <a:ea typeface="Lato Light"/>
                  <a:cs typeface="Lato Light"/>
                  <a:sym typeface="Lato Light"/>
                </a:defRPr>
              </a:lvl1pPr>
            </a:lstStyle>
            <a:p>
              <a:pPr lvl="0">
                <a:lnSpc>
                  <a:spcPct val="100000"/>
                </a:lnSpc>
                <a:defRPr sz="1800">
                  <a:solidFill>
                    <a:srgbClr val="000000"/>
                  </a:solidFill>
                </a:defRPr>
              </a:pPr>
              <a:r>
                <a:rPr sz="3500"/>
                <a:t>05</a:t>
              </a:r>
              <a:endParaRPr sz="3500"/>
            </a:p>
          </p:txBody>
        </p:sp>
        <p:sp>
          <p:nvSpPr>
            <p:cNvPr id="757" name="Shape 757"/>
            <p:cNvSpPr/>
            <p:nvPr/>
          </p:nvSpPr>
          <p:spPr>
            <a:xfrm>
              <a:off x="8403645" y="10167171"/>
              <a:ext cx="2314759" cy="352573"/>
            </a:xfrm>
            <a:prstGeom prst="rect">
              <a:avLst/>
            </a:prstGeom>
            <a:ln w="12700">
              <a:miter lim="400000"/>
            </a:ln>
          </p:spPr>
          <p:txBody>
            <a:bodyPr lIns="0" tIns="0" rIns="0" bIns="0">
              <a:spAutoFit/>
            </a:bodyPr>
            <a:lstStyle>
              <a:lvl1pPr defTabSz="647700">
                <a:lnSpc>
                  <a:spcPct val="120000"/>
                </a:lnSpc>
                <a:spcBef>
                  <a:spcPts val="1700"/>
                </a:spcBef>
                <a:defRPr sz="2300" b="1">
                  <a:solidFill>
                    <a:srgbClr val="FFFFFF"/>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145"/>
                <a:t>Title Example</a:t>
              </a:r>
              <a:endParaRPr sz="1145"/>
            </a:p>
          </p:txBody>
        </p:sp>
        <p:sp>
          <p:nvSpPr>
            <p:cNvPr id="763" name="Shape 763"/>
            <p:cNvSpPr/>
            <p:nvPr/>
          </p:nvSpPr>
          <p:spPr>
            <a:xfrm>
              <a:off x="8678521" y="10645220"/>
              <a:ext cx="1765011" cy="396660"/>
            </a:xfrm>
            <a:prstGeom prst="rect">
              <a:avLst/>
            </a:prstGeom>
            <a:ln w="12700">
              <a:miter lim="400000"/>
            </a:ln>
          </p:spPr>
          <p:txBody>
            <a:bodyPr lIns="0" tIns="0" rIns="0" bIns="0">
              <a:spAutoFit/>
            </a:bodyPr>
            <a:lstStyle>
              <a:lvl1pPr defTabSz="647700">
                <a:lnSpc>
                  <a:spcPct val="120000"/>
                </a:lnSpc>
                <a:spcBef>
                  <a:spcPts val="1700"/>
                </a:spcBef>
                <a:defRPr>
                  <a:solidFill>
                    <a:srgbClr val="FFFFFF"/>
                  </a:solidFill>
                  <a:latin typeface="Lato Light"/>
                  <a:ea typeface="Lato Light"/>
                  <a:cs typeface="Lato Light"/>
                  <a:sym typeface="Lato Light"/>
                </a:defRPr>
              </a:lvl1pPr>
            </a:lstStyle>
            <a:p>
              <a:pPr lvl="0">
                <a:lnSpc>
                  <a:spcPct val="100000"/>
                </a:lnSpc>
                <a:defRPr sz="1800">
                  <a:solidFill>
                    <a:srgbClr val="000000"/>
                  </a:solidFill>
                </a:defRPr>
              </a:pPr>
              <a:r>
                <a:rPr sz="1285"/>
                <a:t>98%</a:t>
              </a:r>
              <a:endParaRPr sz="1285"/>
            </a:p>
          </p:txBody>
        </p:sp>
      </p:grpSp>
      <p:grpSp>
        <p:nvGrpSpPr>
          <p:cNvPr id="13" name="组合 12"/>
          <p:cNvGrpSpPr/>
          <p:nvPr/>
        </p:nvGrpSpPr>
        <p:grpSpPr>
          <a:xfrm>
            <a:off x="3482075" y="2822840"/>
            <a:ext cx="2147524" cy="1224077"/>
            <a:chOff x="6964150" y="5642891"/>
            <a:chExt cx="4295048" cy="2453784"/>
          </a:xfrm>
        </p:grpSpPr>
        <p:sp>
          <p:nvSpPr>
            <p:cNvPr id="728" name="Shape 728"/>
            <p:cNvSpPr/>
            <p:nvPr/>
          </p:nvSpPr>
          <p:spPr>
            <a:xfrm>
              <a:off x="6964150" y="5644770"/>
              <a:ext cx="4295048" cy="2451905"/>
            </a:xfrm>
            <a:custGeom>
              <a:avLst/>
              <a:gdLst/>
              <a:ahLst/>
              <a:cxnLst>
                <a:cxn ang="0">
                  <a:pos x="wd2" y="hd2"/>
                </a:cxn>
                <a:cxn ang="5400000">
                  <a:pos x="wd2" y="hd2"/>
                </a:cxn>
                <a:cxn ang="10800000">
                  <a:pos x="wd2" y="hd2"/>
                </a:cxn>
                <a:cxn ang="16200000">
                  <a:pos x="wd2" y="hd2"/>
                </a:cxn>
              </a:cxnLst>
              <a:rect l="0" t="0" r="r" b="b"/>
              <a:pathLst>
                <a:path w="21513" h="21600" extrusionOk="0">
                  <a:moveTo>
                    <a:pt x="16064" y="6078"/>
                  </a:moveTo>
                  <a:cubicBezTo>
                    <a:pt x="16238" y="5546"/>
                    <a:pt x="16667" y="5110"/>
                    <a:pt x="17017" y="5110"/>
                  </a:cubicBezTo>
                  <a:lnTo>
                    <a:pt x="19291" y="5110"/>
                  </a:lnTo>
                  <a:cubicBezTo>
                    <a:pt x="19640" y="5110"/>
                    <a:pt x="20069" y="5546"/>
                    <a:pt x="20244" y="6078"/>
                  </a:cubicBezTo>
                  <a:lnTo>
                    <a:pt x="21381" y="9542"/>
                  </a:lnTo>
                  <a:cubicBezTo>
                    <a:pt x="21556" y="10075"/>
                    <a:pt x="21556" y="10946"/>
                    <a:pt x="21381" y="11478"/>
                  </a:cubicBezTo>
                  <a:lnTo>
                    <a:pt x="20244" y="14942"/>
                  </a:lnTo>
                  <a:cubicBezTo>
                    <a:pt x="20069" y="15474"/>
                    <a:pt x="19640" y="15910"/>
                    <a:pt x="19291" y="15910"/>
                  </a:cubicBezTo>
                  <a:lnTo>
                    <a:pt x="17017" y="15910"/>
                  </a:lnTo>
                  <a:cubicBezTo>
                    <a:pt x="16667" y="15910"/>
                    <a:pt x="16238" y="15474"/>
                    <a:pt x="16064" y="14942"/>
                  </a:cubicBezTo>
                  <a:lnTo>
                    <a:pt x="15429" y="13010"/>
                  </a:lnTo>
                  <a:cubicBezTo>
                    <a:pt x="15254" y="12477"/>
                    <a:pt x="14825" y="12042"/>
                    <a:pt x="14476" y="12042"/>
                  </a:cubicBezTo>
                  <a:lnTo>
                    <a:pt x="14221" y="12042"/>
                  </a:lnTo>
                  <a:cubicBezTo>
                    <a:pt x="13872" y="12042"/>
                    <a:pt x="13443" y="12477"/>
                    <a:pt x="13268" y="13010"/>
                  </a:cubicBezTo>
                  <a:lnTo>
                    <a:pt x="10766" y="20632"/>
                  </a:lnTo>
                  <a:cubicBezTo>
                    <a:pt x="10591" y="21164"/>
                    <a:pt x="10162" y="21600"/>
                    <a:pt x="9813" y="21600"/>
                  </a:cubicBezTo>
                  <a:lnTo>
                    <a:pt x="3994" y="21600"/>
                  </a:lnTo>
                  <a:cubicBezTo>
                    <a:pt x="3644" y="21600"/>
                    <a:pt x="3215" y="21164"/>
                    <a:pt x="3040" y="20632"/>
                  </a:cubicBezTo>
                  <a:lnTo>
                    <a:pt x="131" y="11768"/>
                  </a:lnTo>
                  <a:cubicBezTo>
                    <a:pt x="-44" y="11235"/>
                    <a:pt x="-44" y="10364"/>
                    <a:pt x="131" y="9832"/>
                  </a:cubicBezTo>
                  <a:lnTo>
                    <a:pt x="3040" y="968"/>
                  </a:lnTo>
                  <a:cubicBezTo>
                    <a:pt x="3215" y="436"/>
                    <a:pt x="3644" y="0"/>
                    <a:pt x="3994" y="0"/>
                  </a:cubicBezTo>
                  <a:lnTo>
                    <a:pt x="9813" y="0"/>
                  </a:lnTo>
                  <a:cubicBezTo>
                    <a:pt x="10162" y="0"/>
                    <a:pt x="10591" y="436"/>
                    <a:pt x="10766" y="968"/>
                  </a:cubicBezTo>
                  <a:lnTo>
                    <a:pt x="13268" y="8590"/>
                  </a:lnTo>
                  <a:cubicBezTo>
                    <a:pt x="13443" y="9123"/>
                    <a:pt x="13872" y="9558"/>
                    <a:pt x="14221" y="9558"/>
                  </a:cubicBezTo>
                  <a:lnTo>
                    <a:pt x="14286" y="9558"/>
                  </a:lnTo>
                  <a:cubicBezTo>
                    <a:pt x="14635" y="9558"/>
                    <a:pt x="15064" y="9123"/>
                    <a:pt x="15239" y="8590"/>
                  </a:cubicBezTo>
                  <a:cubicBezTo>
                    <a:pt x="15239" y="8590"/>
                    <a:pt x="16064" y="6078"/>
                    <a:pt x="16064" y="6078"/>
                  </a:cubicBezTo>
                  <a:close/>
                </a:path>
              </a:pathLst>
            </a:custGeom>
            <a:solidFill>
              <a:schemeClr val="accent5"/>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45"/>
            </a:p>
          </p:txBody>
        </p:sp>
        <p:sp>
          <p:nvSpPr>
            <p:cNvPr id="743" name="Shape 743"/>
            <p:cNvSpPr/>
            <p:nvPr/>
          </p:nvSpPr>
          <p:spPr>
            <a:xfrm>
              <a:off x="10132348" y="6335514"/>
              <a:ext cx="792838" cy="823580"/>
            </a:xfrm>
            <a:prstGeom prst="rect">
              <a:avLst/>
            </a:prstGeom>
            <a:ln w="12700">
              <a:miter lim="400000"/>
            </a:ln>
          </p:spPr>
          <p:txBody>
            <a:bodyPr wrap="none" lIns="51036" tIns="51036" rIns="51036" bIns="51036" anchor="ctr">
              <a:spAutoFit/>
            </a:bodyPr>
            <a:lstStyle>
              <a:lvl1pPr>
                <a:lnSpc>
                  <a:spcPct val="150000"/>
                </a:lnSpc>
                <a:defRPr sz="4000">
                  <a:solidFill>
                    <a:srgbClr val="D44024"/>
                  </a:solidFill>
                  <a:latin typeface="FontAwesome"/>
                  <a:ea typeface="FontAwesome"/>
                  <a:cs typeface="FontAwesome"/>
                  <a:sym typeface="FontAwesome"/>
                </a:defRPr>
              </a:lvl1pPr>
            </a:lstStyle>
            <a:p>
              <a:pPr lvl="0">
                <a:lnSpc>
                  <a:spcPct val="100000"/>
                </a:lnSpc>
                <a:defRPr sz="1800">
                  <a:solidFill>
                    <a:srgbClr val="000000"/>
                  </a:solidFill>
                </a:defRPr>
              </a:pPr>
              <a:r>
                <a:rPr sz="2000" dirty="0">
                  <a:solidFill>
                    <a:schemeClr val="bg1"/>
                  </a:solidFill>
                </a:rPr>
                <a:t></a:t>
              </a:r>
              <a:endParaRPr sz="2000" dirty="0">
                <a:solidFill>
                  <a:schemeClr val="bg1"/>
                </a:solidFill>
              </a:endParaRPr>
            </a:p>
          </p:txBody>
        </p:sp>
        <p:sp>
          <p:nvSpPr>
            <p:cNvPr id="752" name="Shape 752"/>
            <p:cNvSpPr/>
            <p:nvPr/>
          </p:nvSpPr>
          <p:spPr>
            <a:xfrm>
              <a:off x="7467728" y="5642891"/>
              <a:ext cx="1765010" cy="1079952"/>
            </a:xfrm>
            <a:prstGeom prst="rect">
              <a:avLst/>
            </a:prstGeom>
            <a:ln w="12700">
              <a:miter lim="400000"/>
            </a:ln>
          </p:spPr>
          <p:txBody>
            <a:bodyPr lIns="0" tIns="0" rIns="0" bIns="0">
              <a:spAutoFit/>
            </a:bodyPr>
            <a:lstStyle>
              <a:lvl1pPr defTabSz="647700">
                <a:lnSpc>
                  <a:spcPct val="120000"/>
                </a:lnSpc>
                <a:spcBef>
                  <a:spcPts val="1700"/>
                </a:spcBef>
                <a:defRPr sz="7000">
                  <a:solidFill>
                    <a:srgbClr val="FFFFFF"/>
                  </a:solidFill>
                  <a:latin typeface="Lato Light"/>
                  <a:ea typeface="Lato Light"/>
                  <a:cs typeface="Lato Light"/>
                  <a:sym typeface="Lato Light"/>
                </a:defRPr>
              </a:lvl1pPr>
            </a:lstStyle>
            <a:p>
              <a:pPr lvl="0">
                <a:lnSpc>
                  <a:spcPct val="100000"/>
                </a:lnSpc>
                <a:defRPr sz="1800">
                  <a:solidFill>
                    <a:srgbClr val="000000"/>
                  </a:solidFill>
                </a:defRPr>
              </a:pPr>
              <a:r>
                <a:rPr sz="3500"/>
                <a:t>06</a:t>
              </a:r>
              <a:endParaRPr sz="3500"/>
            </a:p>
          </p:txBody>
        </p:sp>
        <p:sp>
          <p:nvSpPr>
            <p:cNvPr id="758" name="Shape 758"/>
            <p:cNvSpPr/>
            <p:nvPr/>
          </p:nvSpPr>
          <p:spPr>
            <a:xfrm>
              <a:off x="7192854" y="6692922"/>
              <a:ext cx="2314760" cy="352573"/>
            </a:xfrm>
            <a:prstGeom prst="rect">
              <a:avLst/>
            </a:prstGeom>
            <a:ln w="12700">
              <a:miter lim="400000"/>
            </a:ln>
          </p:spPr>
          <p:txBody>
            <a:bodyPr lIns="0" tIns="0" rIns="0" bIns="0">
              <a:spAutoFit/>
            </a:bodyPr>
            <a:lstStyle>
              <a:lvl1pPr defTabSz="647700">
                <a:lnSpc>
                  <a:spcPct val="120000"/>
                </a:lnSpc>
                <a:spcBef>
                  <a:spcPts val="1700"/>
                </a:spcBef>
                <a:defRPr sz="2300" b="1">
                  <a:solidFill>
                    <a:srgbClr val="FFFFFF"/>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145"/>
                <a:t>Title Example</a:t>
              </a:r>
              <a:endParaRPr sz="1145"/>
            </a:p>
          </p:txBody>
        </p:sp>
        <p:sp>
          <p:nvSpPr>
            <p:cNvPr id="764" name="Shape 764"/>
            <p:cNvSpPr/>
            <p:nvPr/>
          </p:nvSpPr>
          <p:spPr>
            <a:xfrm>
              <a:off x="7467728" y="7095909"/>
              <a:ext cx="1765010" cy="396660"/>
            </a:xfrm>
            <a:prstGeom prst="rect">
              <a:avLst/>
            </a:prstGeom>
            <a:ln w="12700">
              <a:miter lim="400000"/>
            </a:ln>
          </p:spPr>
          <p:txBody>
            <a:bodyPr lIns="0" tIns="0" rIns="0" bIns="0">
              <a:spAutoFit/>
            </a:bodyPr>
            <a:lstStyle>
              <a:lvl1pPr defTabSz="647700">
                <a:lnSpc>
                  <a:spcPct val="120000"/>
                </a:lnSpc>
                <a:spcBef>
                  <a:spcPts val="1700"/>
                </a:spcBef>
                <a:defRPr>
                  <a:solidFill>
                    <a:srgbClr val="FFFFFF"/>
                  </a:solidFill>
                  <a:latin typeface="Lato Light"/>
                  <a:ea typeface="Lato Light"/>
                  <a:cs typeface="Lato Light"/>
                  <a:sym typeface="Lato Light"/>
                </a:defRPr>
              </a:lvl1pPr>
            </a:lstStyle>
            <a:p>
              <a:pPr lvl="0">
                <a:lnSpc>
                  <a:spcPct val="100000"/>
                </a:lnSpc>
                <a:defRPr sz="1800">
                  <a:solidFill>
                    <a:srgbClr val="000000"/>
                  </a:solidFill>
                </a:defRPr>
              </a:pPr>
              <a:r>
                <a:rPr sz="1285"/>
                <a:t>85%</a:t>
              </a:r>
              <a:endParaRPr sz="1285"/>
            </a:p>
          </p:txBody>
        </p:sp>
      </p:grpSp>
      <p:grpSp>
        <p:nvGrpSpPr>
          <p:cNvPr id="7" name="组合 6"/>
          <p:cNvGrpSpPr/>
          <p:nvPr/>
        </p:nvGrpSpPr>
        <p:grpSpPr>
          <a:xfrm>
            <a:off x="1418801" y="1973537"/>
            <a:ext cx="2759012" cy="865495"/>
            <a:chOff x="2837601" y="3940379"/>
            <a:chExt cx="5518024" cy="1734970"/>
          </a:xfrm>
        </p:grpSpPr>
        <p:sp>
          <p:nvSpPr>
            <p:cNvPr id="738" name="Shape 738"/>
            <p:cNvSpPr/>
            <p:nvPr/>
          </p:nvSpPr>
          <p:spPr>
            <a:xfrm>
              <a:off x="6386672" y="3940379"/>
              <a:ext cx="1968953" cy="466142"/>
            </a:xfrm>
            <a:custGeom>
              <a:avLst/>
              <a:gdLst/>
              <a:ahLst/>
              <a:cxnLst>
                <a:cxn ang="0">
                  <a:pos x="wd2" y="hd2"/>
                </a:cxn>
                <a:cxn ang="5400000">
                  <a:pos x="wd2" y="hd2"/>
                </a:cxn>
                <a:cxn ang="10800000">
                  <a:pos x="wd2" y="hd2"/>
                </a:cxn>
                <a:cxn ang="16200000">
                  <a:pos x="wd2" y="hd2"/>
                </a:cxn>
              </a:cxnLst>
              <a:rect l="0" t="0" r="r" b="b"/>
              <a:pathLst>
                <a:path w="21600" h="21600" extrusionOk="0">
                  <a:moveTo>
                    <a:pt x="19013" y="21600"/>
                  </a:moveTo>
                  <a:lnTo>
                    <a:pt x="0" y="21600"/>
                  </a:lnTo>
                  <a:lnTo>
                    <a:pt x="0" y="0"/>
                  </a:lnTo>
                  <a:lnTo>
                    <a:pt x="19013" y="0"/>
                  </a:lnTo>
                  <a:lnTo>
                    <a:pt x="21600" y="10802"/>
                  </a:lnTo>
                  <a:cubicBezTo>
                    <a:pt x="21600" y="10802"/>
                    <a:pt x="19013" y="21600"/>
                    <a:pt x="19013" y="21600"/>
                  </a:cubicBezTo>
                  <a:close/>
                </a:path>
              </a:pathLst>
            </a:custGeom>
            <a:solidFill>
              <a:schemeClr val="accent4"/>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45"/>
            </a:p>
          </p:txBody>
        </p:sp>
        <p:sp>
          <p:nvSpPr>
            <p:cNvPr id="765" name="Shape 765"/>
            <p:cNvSpPr/>
            <p:nvPr/>
          </p:nvSpPr>
          <p:spPr>
            <a:xfrm>
              <a:off x="6586967" y="3984873"/>
              <a:ext cx="1428602" cy="352573"/>
            </a:xfrm>
            <a:prstGeom prst="rect">
              <a:avLst/>
            </a:prstGeom>
            <a:ln w="12700">
              <a:miter lim="400000"/>
            </a:ln>
          </p:spPr>
          <p:txBody>
            <a:bodyPr lIns="0" tIns="0" rIns="0" bIns="0">
              <a:spAutoFit/>
            </a:bodyPr>
            <a:lstStyle>
              <a:lvl1pPr algn="l" defTabSz="647700">
                <a:lnSpc>
                  <a:spcPct val="120000"/>
                </a:lnSpc>
                <a:spcBef>
                  <a:spcPts val="1700"/>
                </a:spcBef>
                <a:defRPr sz="2300" b="1">
                  <a:solidFill>
                    <a:srgbClr val="FFFFFF"/>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145"/>
                <a:t>Issue #1</a:t>
              </a:r>
              <a:endParaRPr sz="1145"/>
            </a:p>
          </p:txBody>
        </p:sp>
        <p:sp>
          <p:nvSpPr>
            <p:cNvPr id="50" name="Shape 801"/>
            <p:cNvSpPr/>
            <p:nvPr/>
          </p:nvSpPr>
          <p:spPr>
            <a:xfrm>
              <a:off x="2837601" y="4551695"/>
              <a:ext cx="5509032" cy="1123654"/>
            </a:xfrm>
            <a:prstGeom prst="rect">
              <a:avLst/>
            </a:prstGeom>
            <a:ln w="12700">
              <a:miter lim="400000"/>
            </a:ln>
          </p:spPr>
          <p:txBody>
            <a:bodyPr lIns="0" tIns="0" rIns="0" bIns="0">
              <a:spAutoFit/>
            </a:bodyPr>
            <a:lstStyle/>
            <a:p>
              <a:pPr algn="r" defTabSz="323215">
                <a:spcBef>
                  <a:spcPts val="850"/>
                </a:spcBef>
                <a:defRPr sz="1800"/>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输入您的内容输入您的内容输入您的输入您的内容输入您的内容输入您的内容输入</a:t>
              </a:r>
              <a:endPar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grpSp>
      <p:grpSp>
        <p:nvGrpSpPr>
          <p:cNvPr id="12" name="组合 11"/>
          <p:cNvGrpSpPr/>
          <p:nvPr/>
        </p:nvGrpSpPr>
        <p:grpSpPr>
          <a:xfrm>
            <a:off x="1418801" y="3319082"/>
            <a:ext cx="1902707" cy="850450"/>
            <a:chOff x="2837601" y="6637658"/>
            <a:chExt cx="3805414" cy="1704810"/>
          </a:xfrm>
        </p:grpSpPr>
        <p:sp>
          <p:nvSpPr>
            <p:cNvPr id="736" name="Shape 736"/>
            <p:cNvSpPr/>
            <p:nvPr/>
          </p:nvSpPr>
          <p:spPr>
            <a:xfrm>
              <a:off x="4607641" y="6637658"/>
              <a:ext cx="1968953" cy="466128"/>
            </a:xfrm>
            <a:custGeom>
              <a:avLst/>
              <a:gdLst/>
              <a:ahLst/>
              <a:cxnLst>
                <a:cxn ang="0">
                  <a:pos x="wd2" y="hd2"/>
                </a:cxn>
                <a:cxn ang="5400000">
                  <a:pos x="wd2" y="hd2"/>
                </a:cxn>
                <a:cxn ang="10800000">
                  <a:pos x="wd2" y="hd2"/>
                </a:cxn>
                <a:cxn ang="16200000">
                  <a:pos x="wd2" y="hd2"/>
                </a:cxn>
              </a:cxnLst>
              <a:rect l="0" t="0" r="r" b="b"/>
              <a:pathLst>
                <a:path w="21600" h="21600" extrusionOk="0">
                  <a:moveTo>
                    <a:pt x="19013" y="21600"/>
                  </a:moveTo>
                  <a:lnTo>
                    <a:pt x="0" y="21600"/>
                  </a:lnTo>
                  <a:lnTo>
                    <a:pt x="0" y="0"/>
                  </a:lnTo>
                  <a:lnTo>
                    <a:pt x="19013" y="0"/>
                  </a:lnTo>
                  <a:lnTo>
                    <a:pt x="21600" y="10801"/>
                  </a:lnTo>
                  <a:cubicBezTo>
                    <a:pt x="21600" y="10801"/>
                    <a:pt x="19013" y="21600"/>
                    <a:pt x="19013" y="21600"/>
                  </a:cubicBezTo>
                  <a:close/>
                </a:path>
              </a:pathLst>
            </a:custGeom>
            <a:solidFill>
              <a:schemeClr val="accent5"/>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45"/>
            </a:p>
          </p:txBody>
        </p:sp>
        <p:sp>
          <p:nvSpPr>
            <p:cNvPr id="770" name="Shape 770"/>
            <p:cNvSpPr/>
            <p:nvPr/>
          </p:nvSpPr>
          <p:spPr>
            <a:xfrm>
              <a:off x="4877817" y="6692923"/>
              <a:ext cx="1428602" cy="352573"/>
            </a:xfrm>
            <a:prstGeom prst="rect">
              <a:avLst/>
            </a:prstGeom>
            <a:ln w="12700">
              <a:miter lim="400000"/>
            </a:ln>
          </p:spPr>
          <p:txBody>
            <a:bodyPr lIns="0" tIns="0" rIns="0" bIns="0">
              <a:spAutoFit/>
            </a:bodyPr>
            <a:lstStyle>
              <a:lvl1pPr algn="l" defTabSz="647700">
                <a:lnSpc>
                  <a:spcPct val="120000"/>
                </a:lnSpc>
                <a:spcBef>
                  <a:spcPts val="1700"/>
                </a:spcBef>
                <a:defRPr sz="2300" b="1">
                  <a:solidFill>
                    <a:srgbClr val="FFFFFF"/>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145"/>
                <a:t>Issue #6</a:t>
              </a:r>
              <a:endParaRPr sz="1145"/>
            </a:p>
          </p:txBody>
        </p:sp>
        <p:sp>
          <p:nvSpPr>
            <p:cNvPr id="51" name="Shape 801"/>
            <p:cNvSpPr/>
            <p:nvPr/>
          </p:nvSpPr>
          <p:spPr>
            <a:xfrm>
              <a:off x="2837601" y="7218815"/>
              <a:ext cx="3805414" cy="1123653"/>
            </a:xfrm>
            <a:prstGeom prst="rect">
              <a:avLst/>
            </a:prstGeom>
            <a:ln w="12700">
              <a:miter lim="400000"/>
            </a:ln>
          </p:spPr>
          <p:txBody>
            <a:bodyPr wrap="square" lIns="0" tIns="0" rIns="0" bIns="0">
              <a:spAutoFit/>
            </a:bodyPr>
            <a:lstStyle/>
            <a:p>
              <a:pPr algn="r" defTabSz="323215">
                <a:spcBef>
                  <a:spcPts val="850"/>
                </a:spcBef>
                <a:defRPr sz="1800"/>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输入您的内容输入您的内容输入您的输入您的内容输入您的内容输入您的内容输入</a:t>
              </a:r>
              <a:endPar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grpSp>
      <p:grpSp>
        <p:nvGrpSpPr>
          <p:cNvPr id="11" name="组合 10"/>
          <p:cNvGrpSpPr/>
          <p:nvPr/>
        </p:nvGrpSpPr>
        <p:grpSpPr>
          <a:xfrm>
            <a:off x="1253270" y="5071227"/>
            <a:ext cx="2754516" cy="922115"/>
            <a:chOff x="2506537" y="10150008"/>
            <a:chExt cx="5509032" cy="1848471"/>
          </a:xfrm>
        </p:grpSpPr>
        <p:sp>
          <p:nvSpPr>
            <p:cNvPr id="737" name="Shape 737"/>
            <p:cNvSpPr/>
            <p:nvPr/>
          </p:nvSpPr>
          <p:spPr>
            <a:xfrm>
              <a:off x="5658538" y="10150008"/>
              <a:ext cx="1968954" cy="466127"/>
            </a:xfrm>
            <a:custGeom>
              <a:avLst/>
              <a:gdLst/>
              <a:ahLst/>
              <a:cxnLst>
                <a:cxn ang="0">
                  <a:pos x="wd2" y="hd2"/>
                </a:cxn>
                <a:cxn ang="5400000">
                  <a:pos x="wd2" y="hd2"/>
                </a:cxn>
                <a:cxn ang="10800000">
                  <a:pos x="wd2" y="hd2"/>
                </a:cxn>
                <a:cxn ang="16200000">
                  <a:pos x="wd2" y="hd2"/>
                </a:cxn>
              </a:cxnLst>
              <a:rect l="0" t="0" r="r" b="b"/>
              <a:pathLst>
                <a:path w="21600" h="21600" extrusionOk="0">
                  <a:moveTo>
                    <a:pt x="19013" y="0"/>
                  </a:moveTo>
                  <a:lnTo>
                    <a:pt x="0" y="0"/>
                  </a:lnTo>
                  <a:lnTo>
                    <a:pt x="0" y="21600"/>
                  </a:lnTo>
                  <a:lnTo>
                    <a:pt x="19013" y="21600"/>
                  </a:lnTo>
                  <a:lnTo>
                    <a:pt x="21600" y="10799"/>
                  </a:lnTo>
                  <a:cubicBezTo>
                    <a:pt x="21600" y="10799"/>
                    <a:pt x="19013" y="0"/>
                    <a:pt x="19013" y="0"/>
                  </a:cubicBezTo>
                  <a:close/>
                </a:path>
              </a:pathLst>
            </a:custGeom>
            <a:solidFill>
              <a:schemeClr val="accent6"/>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45"/>
            </a:p>
          </p:txBody>
        </p:sp>
        <p:sp>
          <p:nvSpPr>
            <p:cNvPr id="769" name="Shape 769"/>
            <p:cNvSpPr/>
            <p:nvPr/>
          </p:nvSpPr>
          <p:spPr>
            <a:xfrm>
              <a:off x="5865935" y="10192572"/>
              <a:ext cx="1428602" cy="352573"/>
            </a:xfrm>
            <a:prstGeom prst="rect">
              <a:avLst/>
            </a:prstGeom>
            <a:ln w="12700">
              <a:miter lim="400000"/>
            </a:ln>
          </p:spPr>
          <p:txBody>
            <a:bodyPr lIns="0" tIns="0" rIns="0" bIns="0">
              <a:spAutoFit/>
            </a:bodyPr>
            <a:lstStyle>
              <a:lvl1pPr algn="l" defTabSz="647700">
                <a:lnSpc>
                  <a:spcPct val="120000"/>
                </a:lnSpc>
                <a:spcBef>
                  <a:spcPts val="1700"/>
                </a:spcBef>
                <a:defRPr sz="2300" b="1">
                  <a:solidFill>
                    <a:srgbClr val="FFFFFF"/>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145"/>
                <a:t>Issue #5</a:t>
              </a:r>
              <a:endParaRPr sz="1145"/>
            </a:p>
          </p:txBody>
        </p:sp>
        <p:sp>
          <p:nvSpPr>
            <p:cNvPr id="52" name="Shape 801"/>
            <p:cNvSpPr/>
            <p:nvPr/>
          </p:nvSpPr>
          <p:spPr>
            <a:xfrm>
              <a:off x="2506537" y="10874825"/>
              <a:ext cx="5509032" cy="1123654"/>
            </a:xfrm>
            <a:prstGeom prst="rect">
              <a:avLst/>
            </a:prstGeom>
            <a:ln w="12700">
              <a:miter lim="400000"/>
            </a:ln>
          </p:spPr>
          <p:txBody>
            <a:bodyPr lIns="0" tIns="0" rIns="0" bIns="0">
              <a:spAutoFit/>
            </a:bodyPr>
            <a:lstStyle/>
            <a:p>
              <a:pPr algn="r" defTabSz="323215">
                <a:spcBef>
                  <a:spcPts val="850"/>
                </a:spcBef>
                <a:defRPr sz="1800"/>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输入您的内容输入您的内容输入您的输入您的内容输入您的内容输入您的内容输入</a:t>
              </a:r>
              <a:endPar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grpSp>
      <p:grpSp>
        <p:nvGrpSpPr>
          <p:cNvPr id="8" name="组合 7"/>
          <p:cNvGrpSpPr/>
          <p:nvPr/>
        </p:nvGrpSpPr>
        <p:grpSpPr>
          <a:xfrm>
            <a:off x="8070873" y="2337552"/>
            <a:ext cx="2853496" cy="897764"/>
            <a:chOff x="16141745" y="4670083"/>
            <a:chExt cx="5706992" cy="1799657"/>
          </a:xfrm>
        </p:grpSpPr>
        <p:sp>
          <p:nvSpPr>
            <p:cNvPr id="734" name="Shape 734"/>
            <p:cNvSpPr/>
            <p:nvPr/>
          </p:nvSpPr>
          <p:spPr>
            <a:xfrm>
              <a:off x="16141745" y="4670083"/>
              <a:ext cx="1968953" cy="466142"/>
            </a:xfrm>
            <a:custGeom>
              <a:avLst/>
              <a:gdLst/>
              <a:ahLst/>
              <a:cxnLst>
                <a:cxn ang="0">
                  <a:pos x="wd2" y="hd2"/>
                </a:cxn>
                <a:cxn ang="5400000">
                  <a:pos x="wd2" y="hd2"/>
                </a:cxn>
                <a:cxn ang="10800000">
                  <a:pos x="wd2" y="hd2"/>
                </a:cxn>
                <a:cxn ang="16200000">
                  <a:pos x="wd2" y="hd2"/>
                </a:cxn>
              </a:cxnLst>
              <a:rect l="0" t="0" r="r" b="b"/>
              <a:pathLst>
                <a:path w="21600" h="21600" extrusionOk="0">
                  <a:moveTo>
                    <a:pt x="2587" y="21600"/>
                  </a:moveTo>
                  <a:lnTo>
                    <a:pt x="21600" y="21600"/>
                  </a:lnTo>
                  <a:lnTo>
                    <a:pt x="21600" y="0"/>
                  </a:lnTo>
                  <a:lnTo>
                    <a:pt x="2587" y="0"/>
                  </a:lnTo>
                  <a:lnTo>
                    <a:pt x="0" y="10802"/>
                  </a:lnTo>
                  <a:cubicBezTo>
                    <a:pt x="0" y="10802"/>
                    <a:pt x="2587" y="21600"/>
                    <a:pt x="2587" y="21600"/>
                  </a:cubicBezTo>
                  <a:close/>
                </a:path>
              </a:pathLst>
            </a:custGeom>
            <a:solidFill>
              <a:schemeClr val="accent1"/>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45"/>
            </a:p>
          </p:txBody>
        </p:sp>
        <p:sp>
          <p:nvSpPr>
            <p:cNvPr id="766" name="Shape 766"/>
            <p:cNvSpPr/>
            <p:nvPr/>
          </p:nvSpPr>
          <p:spPr>
            <a:xfrm>
              <a:off x="16598821" y="4695483"/>
              <a:ext cx="1428602" cy="352573"/>
            </a:xfrm>
            <a:prstGeom prst="rect">
              <a:avLst/>
            </a:prstGeom>
            <a:ln w="12700">
              <a:miter lim="400000"/>
            </a:ln>
          </p:spPr>
          <p:txBody>
            <a:bodyPr lIns="0" tIns="0" rIns="0" bIns="0">
              <a:spAutoFit/>
            </a:bodyPr>
            <a:lstStyle>
              <a:lvl1pPr algn="l" defTabSz="647700">
                <a:lnSpc>
                  <a:spcPct val="120000"/>
                </a:lnSpc>
                <a:spcBef>
                  <a:spcPts val="1700"/>
                </a:spcBef>
                <a:defRPr sz="2300" b="1">
                  <a:solidFill>
                    <a:srgbClr val="FFFFFF"/>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145" dirty="0">
                  <a:solidFill>
                    <a:schemeClr val="bg1"/>
                  </a:solidFill>
                </a:rPr>
                <a:t>Issue #2</a:t>
              </a:r>
              <a:endParaRPr sz="1145" dirty="0">
                <a:solidFill>
                  <a:schemeClr val="bg1"/>
                </a:solidFill>
              </a:endParaRPr>
            </a:p>
          </p:txBody>
        </p:sp>
        <p:sp>
          <p:nvSpPr>
            <p:cNvPr id="53" name="Shape 801"/>
            <p:cNvSpPr/>
            <p:nvPr/>
          </p:nvSpPr>
          <p:spPr>
            <a:xfrm>
              <a:off x="16339705" y="5346086"/>
              <a:ext cx="5509032" cy="1123654"/>
            </a:xfrm>
            <a:prstGeom prst="rect">
              <a:avLst/>
            </a:prstGeom>
            <a:ln w="12700">
              <a:miter lim="400000"/>
            </a:ln>
          </p:spPr>
          <p:txBody>
            <a:bodyPr lIns="0" tIns="0" rIns="0" bIns="0">
              <a:spAutoFit/>
            </a:bodyPr>
            <a:lstStyle/>
            <a:p>
              <a:pPr algn="r" defTabSz="323215">
                <a:spcBef>
                  <a:spcPts val="850"/>
                </a:spcBef>
                <a:defRPr sz="1800"/>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输入您的内容输入您的内容输入您的输入您的内容输入您的内容输入您的内容输入</a:t>
              </a:r>
              <a:endPar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grpSp>
      <p:grpSp>
        <p:nvGrpSpPr>
          <p:cNvPr id="9" name="组合 8"/>
          <p:cNvGrpSpPr/>
          <p:nvPr/>
        </p:nvGrpSpPr>
        <p:grpSpPr>
          <a:xfrm>
            <a:off x="8592402" y="4042982"/>
            <a:ext cx="2582105" cy="870315"/>
            <a:chOff x="17184801" y="8088786"/>
            <a:chExt cx="5164211" cy="1744634"/>
          </a:xfrm>
        </p:grpSpPr>
        <p:sp>
          <p:nvSpPr>
            <p:cNvPr id="733" name="Shape 733"/>
            <p:cNvSpPr/>
            <p:nvPr/>
          </p:nvSpPr>
          <p:spPr>
            <a:xfrm>
              <a:off x="17184801" y="8088786"/>
              <a:ext cx="1968953" cy="466142"/>
            </a:xfrm>
            <a:custGeom>
              <a:avLst/>
              <a:gdLst/>
              <a:ahLst/>
              <a:cxnLst>
                <a:cxn ang="0">
                  <a:pos x="wd2" y="hd2"/>
                </a:cxn>
                <a:cxn ang="5400000">
                  <a:pos x="wd2" y="hd2"/>
                </a:cxn>
                <a:cxn ang="10800000">
                  <a:pos x="wd2" y="hd2"/>
                </a:cxn>
                <a:cxn ang="16200000">
                  <a:pos x="wd2" y="hd2"/>
                </a:cxn>
              </a:cxnLst>
              <a:rect l="0" t="0" r="r" b="b"/>
              <a:pathLst>
                <a:path w="21600" h="21600" extrusionOk="0">
                  <a:moveTo>
                    <a:pt x="2587" y="0"/>
                  </a:moveTo>
                  <a:lnTo>
                    <a:pt x="21600" y="0"/>
                  </a:lnTo>
                  <a:lnTo>
                    <a:pt x="21600" y="21600"/>
                  </a:lnTo>
                  <a:lnTo>
                    <a:pt x="2587" y="21600"/>
                  </a:lnTo>
                  <a:lnTo>
                    <a:pt x="0" y="10798"/>
                  </a:lnTo>
                  <a:cubicBezTo>
                    <a:pt x="0" y="10798"/>
                    <a:pt x="2587" y="0"/>
                    <a:pt x="2587" y="0"/>
                  </a:cubicBezTo>
                  <a:close/>
                </a:path>
              </a:pathLst>
            </a:custGeom>
            <a:solidFill>
              <a:schemeClr val="accent2"/>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45"/>
            </a:p>
          </p:txBody>
        </p:sp>
        <p:sp>
          <p:nvSpPr>
            <p:cNvPr id="767" name="Shape 767"/>
            <p:cNvSpPr/>
            <p:nvPr/>
          </p:nvSpPr>
          <p:spPr>
            <a:xfrm>
              <a:off x="17665619" y="8097795"/>
              <a:ext cx="1428602" cy="352573"/>
            </a:xfrm>
            <a:prstGeom prst="rect">
              <a:avLst/>
            </a:prstGeom>
            <a:ln w="12700">
              <a:miter lim="400000"/>
            </a:ln>
          </p:spPr>
          <p:txBody>
            <a:bodyPr lIns="0" tIns="0" rIns="0" bIns="0">
              <a:spAutoFit/>
            </a:bodyPr>
            <a:lstStyle>
              <a:lvl1pPr algn="l" defTabSz="647700">
                <a:lnSpc>
                  <a:spcPct val="120000"/>
                </a:lnSpc>
                <a:spcBef>
                  <a:spcPts val="1700"/>
                </a:spcBef>
                <a:defRPr sz="2300" b="1">
                  <a:solidFill>
                    <a:srgbClr val="FFFFFF"/>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145" dirty="0">
                  <a:solidFill>
                    <a:schemeClr val="bg1"/>
                  </a:solidFill>
                </a:rPr>
                <a:t>Issue #3</a:t>
              </a:r>
              <a:endParaRPr sz="1145" dirty="0">
                <a:solidFill>
                  <a:schemeClr val="bg1"/>
                </a:solidFill>
              </a:endParaRPr>
            </a:p>
          </p:txBody>
        </p:sp>
        <p:sp>
          <p:nvSpPr>
            <p:cNvPr id="54" name="Shape 801"/>
            <p:cNvSpPr/>
            <p:nvPr/>
          </p:nvSpPr>
          <p:spPr>
            <a:xfrm>
              <a:off x="17313119" y="8709765"/>
              <a:ext cx="5035893" cy="1123655"/>
            </a:xfrm>
            <a:prstGeom prst="rect">
              <a:avLst/>
            </a:prstGeom>
            <a:ln w="12700">
              <a:miter lim="400000"/>
            </a:ln>
          </p:spPr>
          <p:txBody>
            <a:bodyPr wrap="square" lIns="0" tIns="0" rIns="0" bIns="0">
              <a:spAutoFit/>
            </a:bodyPr>
            <a:lstStyle/>
            <a:p>
              <a:pPr defTabSz="323215">
                <a:spcBef>
                  <a:spcPts val="850"/>
                </a:spcBef>
                <a:defRPr sz="1800"/>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输入您的内容输入您的内容输入您的输入您的内容输入您的内容输入您的内容输入</a:t>
              </a:r>
              <a:endPar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grpSp>
      <p:grpSp>
        <p:nvGrpSpPr>
          <p:cNvPr id="10" name="组合 9"/>
          <p:cNvGrpSpPr/>
          <p:nvPr/>
        </p:nvGrpSpPr>
        <p:grpSpPr>
          <a:xfrm>
            <a:off x="7339384" y="5433802"/>
            <a:ext cx="3835123" cy="712769"/>
            <a:chOff x="14678766" y="10876814"/>
            <a:chExt cx="7670246" cy="1428815"/>
          </a:xfrm>
        </p:grpSpPr>
        <p:sp>
          <p:nvSpPr>
            <p:cNvPr id="735" name="Shape 735"/>
            <p:cNvSpPr/>
            <p:nvPr/>
          </p:nvSpPr>
          <p:spPr>
            <a:xfrm>
              <a:off x="14678766" y="10876814"/>
              <a:ext cx="1968954" cy="466142"/>
            </a:xfrm>
            <a:custGeom>
              <a:avLst/>
              <a:gdLst/>
              <a:ahLst/>
              <a:cxnLst>
                <a:cxn ang="0">
                  <a:pos x="wd2" y="hd2"/>
                </a:cxn>
                <a:cxn ang="5400000">
                  <a:pos x="wd2" y="hd2"/>
                </a:cxn>
                <a:cxn ang="10800000">
                  <a:pos x="wd2" y="hd2"/>
                </a:cxn>
                <a:cxn ang="16200000">
                  <a:pos x="wd2" y="hd2"/>
                </a:cxn>
              </a:cxnLst>
              <a:rect l="0" t="0" r="r" b="b"/>
              <a:pathLst>
                <a:path w="21600" h="21600" extrusionOk="0">
                  <a:moveTo>
                    <a:pt x="2587" y="0"/>
                  </a:moveTo>
                  <a:lnTo>
                    <a:pt x="21600" y="0"/>
                  </a:lnTo>
                  <a:lnTo>
                    <a:pt x="21600" y="21600"/>
                  </a:lnTo>
                  <a:lnTo>
                    <a:pt x="2587" y="21600"/>
                  </a:lnTo>
                  <a:lnTo>
                    <a:pt x="0" y="10798"/>
                  </a:lnTo>
                  <a:cubicBezTo>
                    <a:pt x="0" y="10798"/>
                    <a:pt x="2587" y="0"/>
                    <a:pt x="2587" y="0"/>
                  </a:cubicBezTo>
                  <a:close/>
                </a:path>
              </a:pathLst>
            </a:custGeom>
            <a:solidFill>
              <a:schemeClr val="accent3"/>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45"/>
            </a:p>
          </p:txBody>
        </p:sp>
        <p:sp>
          <p:nvSpPr>
            <p:cNvPr id="768" name="Shape 768"/>
            <p:cNvSpPr/>
            <p:nvPr/>
          </p:nvSpPr>
          <p:spPr>
            <a:xfrm>
              <a:off x="15232560" y="10906685"/>
              <a:ext cx="1428602" cy="352573"/>
            </a:xfrm>
            <a:prstGeom prst="rect">
              <a:avLst/>
            </a:prstGeom>
            <a:ln w="12700">
              <a:miter lim="400000"/>
            </a:ln>
          </p:spPr>
          <p:txBody>
            <a:bodyPr lIns="0" tIns="0" rIns="0" bIns="0">
              <a:spAutoFit/>
            </a:bodyPr>
            <a:lstStyle>
              <a:lvl1pPr algn="l" defTabSz="647700">
                <a:lnSpc>
                  <a:spcPct val="120000"/>
                </a:lnSpc>
                <a:spcBef>
                  <a:spcPts val="1700"/>
                </a:spcBef>
                <a:defRPr sz="2300" b="1">
                  <a:solidFill>
                    <a:srgbClr val="FFFFFF"/>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145"/>
                <a:t>Issue #4</a:t>
              </a:r>
              <a:endParaRPr sz="1145"/>
            </a:p>
          </p:txBody>
        </p:sp>
        <p:sp>
          <p:nvSpPr>
            <p:cNvPr id="55" name="Shape 801"/>
            <p:cNvSpPr/>
            <p:nvPr/>
          </p:nvSpPr>
          <p:spPr>
            <a:xfrm>
              <a:off x="14911104" y="11556527"/>
              <a:ext cx="7437908" cy="749102"/>
            </a:xfrm>
            <a:prstGeom prst="rect">
              <a:avLst/>
            </a:prstGeom>
            <a:ln w="12700">
              <a:miter lim="400000"/>
            </a:ln>
          </p:spPr>
          <p:txBody>
            <a:bodyPr wrap="square" lIns="0" tIns="0" rIns="0" bIns="0">
              <a:spAutoFit/>
            </a:bodyPr>
            <a:lstStyle/>
            <a:p>
              <a:pPr defTabSz="323215">
                <a:spcBef>
                  <a:spcPts val="850"/>
                </a:spcBef>
                <a:defRPr sz="1800"/>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输入您的内容输入您的内容输入您的输入您的内容输入您的内容输入您的内容输入</a:t>
              </a:r>
              <a:endPar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grpSp>
      <p:sp>
        <p:nvSpPr>
          <p:cNvPr id="63" name="Shape 1435"/>
          <p:cNvSpPr txBox="1"/>
          <p:nvPr/>
        </p:nvSpPr>
        <p:spPr>
          <a:xfrm>
            <a:off x="11435018" y="6411683"/>
            <a:ext cx="390525" cy="381430"/>
          </a:xfrm>
          <a:prstGeom prst="rect">
            <a:avLst/>
          </a:prstGeom>
        </p:spPr>
        <p:txBody>
          <a:bodyPr lIns="45676" tIns="22838" rIns="45676" bIns="22838"/>
          <a:lstStyle>
            <a:lvl1pPr algn="ctr" defTabSz="408305">
              <a:defRPr sz="3500">
                <a:latin typeface="+mn-lt"/>
                <a:ea typeface="+mn-ea"/>
                <a:cs typeface="+mn-cs"/>
                <a:sym typeface="Helvetica Light"/>
              </a:defRPr>
            </a:lvl1pPr>
            <a:lvl2pPr indent="160020" algn="ctr" defTabSz="408305">
              <a:defRPr sz="3500">
                <a:latin typeface="+mn-lt"/>
                <a:ea typeface="+mn-ea"/>
                <a:cs typeface="+mn-cs"/>
                <a:sym typeface="Helvetica Light"/>
              </a:defRPr>
            </a:lvl2pPr>
            <a:lvl3pPr indent="319405" algn="ctr" defTabSz="408305">
              <a:defRPr sz="3500">
                <a:latin typeface="+mn-lt"/>
                <a:ea typeface="+mn-ea"/>
                <a:cs typeface="+mn-cs"/>
                <a:sym typeface="Helvetica Light"/>
              </a:defRPr>
            </a:lvl3pPr>
            <a:lvl4pPr indent="479425" algn="ctr" defTabSz="408305">
              <a:defRPr sz="3500">
                <a:latin typeface="+mn-lt"/>
                <a:ea typeface="+mn-ea"/>
                <a:cs typeface="+mn-cs"/>
                <a:sym typeface="Helvetica Light"/>
              </a:defRPr>
            </a:lvl4pPr>
            <a:lvl5pPr indent="639445" algn="ctr" defTabSz="408305">
              <a:defRPr sz="3500">
                <a:latin typeface="+mn-lt"/>
                <a:ea typeface="+mn-ea"/>
                <a:cs typeface="+mn-cs"/>
                <a:sym typeface="Helvetica Light"/>
              </a:defRPr>
            </a:lvl5pPr>
            <a:lvl6pPr indent="799465" algn="ctr" defTabSz="408305">
              <a:defRPr sz="3500">
                <a:latin typeface="+mn-lt"/>
                <a:ea typeface="+mn-ea"/>
                <a:cs typeface="+mn-cs"/>
                <a:sym typeface="Helvetica Light"/>
              </a:defRPr>
            </a:lvl6pPr>
            <a:lvl7pPr indent="958850" algn="ctr" defTabSz="408305">
              <a:defRPr sz="3500">
                <a:latin typeface="+mn-lt"/>
                <a:ea typeface="+mn-ea"/>
                <a:cs typeface="+mn-cs"/>
                <a:sym typeface="Helvetica Light"/>
              </a:defRPr>
            </a:lvl7pPr>
            <a:lvl8pPr indent="1118870" algn="ctr" defTabSz="408305">
              <a:defRPr sz="3500">
                <a:latin typeface="+mn-lt"/>
                <a:ea typeface="+mn-ea"/>
                <a:cs typeface="+mn-cs"/>
                <a:sym typeface="Helvetica Light"/>
              </a:defRPr>
            </a:lvl8pPr>
            <a:lvl9pPr indent="1278890" algn="ctr" defTabSz="408305">
              <a:defRPr sz="3500">
                <a:latin typeface="+mn-lt"/>
                <a:ea typeface="+mn-ea"/>
                <a:cs typeface="+mn-cs"/>
                <a:sym typeface="Helvetica Light"/>
              </a:defRPr>
            </a:lvl9pPr>
          </a:lstStyle>
          <a:p>
            <a:pPr>
              <a:defRPr sz="1800">
                <a:solidFill>
                  <a:srgbClr val="000000"/>
                </a:solidFill>
              </a:defRPr>
            </a:pPr>
            <a:fld id="{86CB4B4D-7CA3-9044-876B-883B54F8677D}" type="slidenum">
              <a:rPr lang="en-US" altLang="zh-CN" sz="1430">
                <a:solidFill>
                  <a:schemeClr val="bg1">
                    <a:lumMod val="75000"/>
                  </a:schemeClr>
                </a:solidFill>
                <a:latin typeface="微软雅黑" panose="020B0503020204020204" pitchFamily="34" charset="-122"/>
                <a:ea typeface="微软雅黑" panose="020B0503020204020204" pitchFamily="34" charset="-122"/>
              </a:rPr>
            </a:fld>
            <a:endParaRPr lang="en-US" altLang="zh-CN" sz="1430">
              <a:solidFill>
                <a:schemeClr val="bg1">
                  <a:lumMod val="75000"/>
                </a:schemeClr>
              </a:solidFill>
              <a:latin typeface="微软雅黑" panose="020B0503020204020204" pitchFamily="34" charset="-122"/>
              <a:ea typeface="微软雅黑" panose="020B0503020204020204" pitchFamily="34" charset="-122"/>
            </a:endParaRPr>
          </a:p>
        </p:txBody>
      </p:sp>
      <p:sp>
        <p:nvSpPr>
          <p:cNvPr id="65" name="标题 1"/>
          <p:cNvSpPr txBox="1"/>
          <p:nvPr/>
        </p:nvSpPr>
        <p:spPr>
          <a:xfrm>
            <a:off x="777240" y="258445"/>
            <a:ext cx="10515600" cy="36639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400" kern="1200">
                <a:solidFill>
                  <a:srgbClr val="728937"/>
                </a:solidFill>
                <a:latin typeface="+mj-lt"/>
                <a:ea typeface="+mj-ea"/>
                <a:cs typeface="+mj-cs"/>
              </a:defRPr>
            </a:lvl1p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100" advClick="0" advTm="0">
        <p14:switch dir="r"/>
      </p:transition>
    </mc:Choice>
    <mc:Fallback>
      <p:transition spd="slow" advClick="0" advTm="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52"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par>
                                <p:cTn id="15" presetID="52" presetClass="entr" presetSubtype="0" fill="hold" nodeType="withEffect">
                                  <p:stCondLst>
                                    <p:cond delay="500"/>
                                  </p:stCondLst>
                                  <p:childTnLst>
                                    <p:set>
                                      <p:cBhvr>
                                        <p:cTn id="16" dur="1" fill="hold">
                                          <p:stCondLst>
                                            <p:cond delay="0"/>
                                          </p:stCondLst>
                                        </p:cTn>
                                        <p:tgtEl>
                                          <p:spTgt spid="14"/>
                                        </p:tgtEl>
                                        <p:attrNameLst>
                                          <p:attrName>style.visibility</p:attrName>
                                        </p:attrNameLst>
                                      </p:cBhvr>
                                      <p:to>
                                        <p:strVal val="visible"/>
                                      </p:to>
                                    </p:set>
                                    <p:animScale>
                                      <p:cBhvr>
                                        <p:cTn id="17"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4"/>
                                        </p:tgtEl>
                                        <p:attrNameLst>
                                          <p:attrName>ppt_x</p:attrName>
                                          <p:attrName>ppt_y</p:attrName>
                                        </p:attrNameLst>
                                      </p:cBhvr>
                                    </p:animMotion>
                                    <p:animEffect transition="in" filter="fade">
                                      <p:cBhvr>
                                        <p:cTn id="19" dur="1000"/>
                                        <p:tgtEl>
                                          <p:spTgt spid="14"/>
                                        </p:tgtEl>
                                      </p:cBhvr>
                                    </p:animEffect>
                                  </p:childTnLst>
                                </p:cTn>
                              </p:par>
                              <p:par>
                                <p:cTn id="20" presetID="52" presetClass="entr" presetSubtype="0" fill="hold" nodeType="withEffect">
                                  <p:stCondLst>
                                    <p:cond delay="750"/>
                                  </p:stCondLst>
                                  <p:childTnLst>
                                    <p:set>
                                      <p:cBhvr>
                                        <p:cTn id="21" dur="1" fill="hold">
                                          <p:stCondLst>
                                            <p:cond delay="0"/>
                                          </p:stCondLst>
                                        </p:cTn>
                                        <p:tgtEl>
                                          <p:spTgt spid="5"/>
                                        </p:tgtEl>
                                        <p:attrNameLst>
                                          <p:attrName>style.visibility</p:attrName>
                                        </p:attrNameLst>
                                      </p:cBhvr>
                                      <p:to>
                                        <p:strVal val="visible"/>
                                      </p:to>
                                    </p:set>
                                    <p:animScale>
                                      <p:cBhvr>
                                        <p:cTn id="2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5"/>
                                        </p:tgtEl>
                                        <p:attrNameLst>
                                          <p:attrName>ppt_x</p:attrName>
                                          <p:attrName>ppt_y</p:attrName>
                                        </p:attrNameLst>
                                      </p:cBhvr>
                                    </p:animMotion>
                                    <p:animEffect transition="in" filter="fade">
                                      <p:cBhvr>
                                        <p:cTn id="24" dur="1000"/>
                                        <p:tgtEl>
                                          <p:spTgt spid="5"/>
                                        </p:tgtEl>
                                      </p:cBhvr>
                                    </p:animEffect>
                                  </p:childTnLst>
                                </p:cTn>
                              </p:par>
                              <p:par>
                                <p:cTn id="25" presetID="52" presetClass="entr" presetSubtype="0" fill="hold" nodeType="withEffect">
                                  <p:stCondLst>
                                    <p:cond delay="1000"/>
                                  </p:stCondLst>
                                  <p:childTnLst>
                                    <p:set>
                                      <p:cBhvr>
                                        <p:cTn id="26" dur="1" fill="hold">
                                          <p:stCondLst>
                                            <p:cond delay="0"/>
                                          </p:stCondLst>
                                        </p:cTn>
                                        <p:tgtEl>
                                          <p:spTgt spid="6"/>
                                        </p:tgtEl>
                                        <p:attrNameLst>
                                          <p:attrName>style.visibility</p:attrName>
                                        </p:attrNameLst>
                                      </p:cBhvr>
                                      <p:to>
                                        <p:strVal val="visible"/>
                                      </p:to>
                                    </p:set>
                                    <p:animScale>
                                      <p:cBhvr>
                                        <p:cTn id="2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6"/>
                                        </p:tgtEl>
                                        <p:attrNameLst>
                                          <p:attrName>ppt_x</p:attrName>
                                          <p:attrName>ppt_y</p:attrName>
                                        </p:attrNameLst>
                                      </p:cBhvr>
                                    </p:animMotion>
                                    <p:animEffect transition="in" filter="fade">
                                      <p:cBhvr>
                                        <p:cTn id="29" dur="1000"/>
                                        <p:tgtEl>
                                          <p:spTgt spid="6"/>
                                        </p:tgtEl>
                                      </p:cBhvr>
                                    </p:animEffect>
                                  </p:childTnLst>
                                </p:cTn>
                              </p:par>
                              <p:par>
                                <p:cTn id="30" presetID="52" presetClass="entr" presetSubtype="0" fill="hold" nodeType="withEffect">
                                  <p:stCondLst>
                                    <p:cond delay="1250"/>
                                  </p:stCondLst>
                                  <p:childTnLst>
                                    <p:set>
                                      <p:cBhvr>
                                        <p:cTn id="31" dur="1" fill="hold">
                                          <p:stCondLst>
                                            <p:cond delay="0"/>
                                          </p:stCondLst>
                                        </p:cTn>
                                        <p:tgtEl>
                                          <p:spTgt spid="13"/>
                                        </p:tgtEl>
                                        <p:attrNameLst>
                                          <p:attrName>style.visibility</p:attrName>
                                        </p:attrNameLst>
                                      </p:cBhvr>
                                      <p:to>
                                        <p:strVal val="visible"/>
                                      </p:to>
                                    </p:set>
                                    <p:animScale>
                                      <p:cBhvr>
                                        <p:cTn id="3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3"/>
                                        </p:tgtEl>
                                        <p:attrNameLst>
                                          <p:attrName>ppt_x</p:attrName>
                                          <p:attrName>ppt_y</p:attrName>
                                        </p:attrNameLst>
                                      </p:cBhvr>
                                    </p:animMotion>
                                    <p:animEffect transition="in" filter="fade">
                                      <p:cBhvr>
                                        <p:cTn id="34" dur="1000"/>
                                        <p:tgtEl>
                                          <p:spTgt spid="13"/>
                                        </p:tgtEl>
                                      </p:cBhvr>
                                    </p:animEffect>
                                  </p:childTnLst>
                                </p:cTn>
                              </p:par>
                            </p:childTnLst>
                          </p:cTn>
                        </p:par>
                        <p:par>
                          <p:cTn id="35" fill="hold">
                            <p:stCondLst>
                              <p:cond delay="1000"/>
                            </p:stCondLst>
                            <p:childTnLst>
                              <p:par>
                                <p:cTn id="36" presetID="2" presetClass="entr" presetSubtype="8"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0-#ppt_w/2"/>
                                          </p:val>
                                        </p:tav>
                                        <p:tav tm="100000">
                                          <p:val>
                                            <p:strVal val="#ppt_x"/>
                                          </p:val>
                                        </p:tav>
                                      </p:tavLst>
                                    </p:anim>
                                    <p:anim calcmode="lin" valueType="num">
                                      <p:cBhvr additive="base">
                                        <p:cTn id="39" dur="500" fill="hold"/>
                                        <p:tgtEl>
                                          <p:spTgt spid="7"/>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25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0-#ppt_w/2"/>
                                          </p:val>
                                        </p:tav>
                                        <p:tav tm="100000">
                                          <p:val>
                                            <p:strVal val="#ppt_x"/>
                                          </p:val>
                                        </p:tav>
                                      </p:tavLst>
                                    </p:anim>
                                    <p:anim calcmode="lin" valueType="num">
                                      <p:cBhvr additive="base">
                                        <p:cTn id="43" dur="500" fill="hold"/>
                                        <p:tgtEl>
                                          <p:spTgt spid="12"/>
                                        </p:tgtEl>
                                        <p:attrNameLst>
                                          <p:attrName>ppt_y</p:attrName>
                                        </p:attrNameLst>
                                      </p:cBhvr>
                                      <p:tavLst>
                                        <p:tav tm="0">
                                          <p:val>
                                            <p:strVal val="#ppt_y"/>
                                          </p:val>
                                        </p:tav>
                                        <p:tav tm="100000">
                                          <p:val>
                                            <p:strVal val="#ppt_y"/>
                                          </p:val>
                                        </p:tav>
                                      </p:tavLst>
                                    </p:anim>
                                  </p:childTnLst>
                                </p:cTn>
                              </p:par>
                              <p:par>
                                <p:cTn id="44" presetID="2" presetClass="entr" presetSubtype="8" fill="hold" nodeType="withEffect">
                                  <p:stCondLst>
                                    <p:cond delay="50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0-#ppt_w/2"/>
                                          </p:val>
                                        </p:tav>
                                        <p:tav tm="100000">
                                          <p:val>
                                            <p:strVal val="#ppt_x"/>
                                          </p:val>
                                        </p:tav>
                                      </p:tavLst>
                                    </p:anim>
                                    <p:anim calcmode="lin" valueType="num">
                                      <p:cBhvr additive="base">
                                        <p:cTn id="47" dur="500" fill="hold"/>
                                        <p:tgtEl>
                                          <p:spTgt spid="11"/>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stCondLst>
                                    <p:cond delay="750"/>
                                  </p:stCondLst>
                                  <p:childTnLst>
                                    <p:set>
                                      <p:cBhvr>
                                        <p:cTn id="49" dur="1" fill="hold">
                                          <p:stCondLst>
                                            <p:cond delay="0"/>
                                          </p:stCondLst>
                                        </p:cTn>
                                        <p:tgtEl>
                                          <p:spTgt spid="8"/>
                                        </p:tgtEl>
                                        <p:attrNameLst>
                                          <p:attrName>style.visibility</p:attrName>
                                        </p:attrNameLst>
                                      </p:cBhvr>
                                      <p:to>
                                        <p:strVal val="visible"/>
                                      </p:to>
                                    </p:set>
                                    <p:anim calcmode="lin" valueType="num">
                                      <p:cBhvr additive="base">
                                        <p:cTn id="50" dur="500" fill="hold"/>
                                        <p:tgtEl>
                                          <p:spTgt spid="8"/>
                                        </p:tgtEl>
                                        <p:attrNameLst>
                                          <p:attrName>ppt_x</p:attrName>
                                        </p:attrNameLst>
                                      </p:cBhvr>
                                      <p:tavLst>
                                        <p:tav tm="0">
                                          <p:val>
                                            <p:strVal val="1+#ppt_w/2"/>
                                          </p:val>
                                        </p:tav>
                                        <p:tav tm="100000">
                                          <p:val>
                                            <p:strVal val="#ppt_x"/>
                                          </p:val>
                                        </p:tav>
                                      </p:tavLst>
                                    </p:anim>
                                    <p:anim calcmode="lin" valueType="num">
                                      <p:cBhvr additive="base">
                                        <p:cTn id="51" dur="500" fill="hold"/>
                                        <p:tgtEl>
                                          <p:spTgt spid="8"/>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100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500" fill="hold"/>
                                        <p:tgtEl>
                                          <p:spTgt spid="9"/>
                                        </p:tgtEl>
                                        <p:attrNameLst>
                                          <p:attrName>ppt_x</p:attrName>
                                        </p:attrNameLst>
                                      </p:cBhvr>
                                      <p:tavLst>
                                        <p:tav tm="0">
                                          <p:val>
                                            <p:strVal val="1+#ppt_w/2"/>
                                          </p:val>
                                        </p:tav>
                                        <p:tav tm="100000">
                                          <p:val>
                                            <p:strVal val="#ppt_x"/>
                                          </p:val>
                                        </p:tav>
                                      </p:tavLst>
                                    </p:anim>
                                    <p:anim calcmode="lin" valueType="num">
                                      <p:cBhvr additive="base">
                                        <p:cTn id="55" dur="500" fill="hold"/>
                                        <p:tgtEl>
                                          <p:spTgt spid="9"/>
                                        </p:tgtEl>
                                        <p:attrNameLst>
                                          <p:attrName>ppt_y</p:attrName>
                                        </p:attrNameLst>
                                      </p:cBhvr>
                                      <p:tavLst>
                                        <p:tav tm="0">
                                          <p:val>
                                            <p:strVal val="#ppt_y"/>
                                          </p:val>
                                        </p:tav>
                                        <p:tav tm="100000">
                                          <p:val>
                                            <p:strVal val="#ppt_y"/>
                                          </p:val>
                                        </p:tav>
                                      </p:tavLst>
                                    </p:anim>
                                  </p:childTnLst>
                                </p:cTn>
                              </p:par>
                              <p:par>
                                <p:cTn id="56" presetID="2" presetClass="entr" presetSubtype="2" fill="hold" nodeType="withEffect">
                                  <p:stCondLst>
                                    <p:cond delay="1250"/>
                                  </p:stCondLst>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500" fill="hold"/>
                                        <p:tgtEl>
                                          <p:spTgt spid="10"/>
                                        </p:tgtEl>
                                        <p:attrNameLst>
                                          <p:attrName>ppt_x</p:attrName>
                                        </p:attrNameLst>
                                      </p:cBhvr>
                                      <p:tavLst>
                                        <p:tav tm="0">
                                          <p:val>
                                            <p:strVal val="1+#ppt_w/2"/>
                                          </p:val>
                                        </p:tav>
                                        <p:tav tm="100000">
                                          <p:val>
                                            <p:strVal val="#ppt_x"/>
                                          </p:val>
                                        </p:tav>
                                      </p:tavLst>
                                    </p:anim>
                                    <p:anim calcmode="lin" valueType="num">
                                      <p:cBhvr additive="base">
                                        <p:cTn id="5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5687652" y="2473944"/>
            <a:ext cx="2441669" cy="769241"/>
          </a:xfrm>
          <a:prstGeom prst="rect">
            <a:avLst/>
          </a:prstGeom>
          <a:noFill/>
        </p:spPr>
        <p:txBody>
          <a:bodyPr wrap="square" rtlCol="0">
            <a:spAutoFit/>
          </a:bodyPr>
          <a:lstStyle/>
          <a:p>
            <a:r>
              <a:rPr lang="zh-CN" altLang="en-US" sz="2400" dirty="0">
                <a:solidFill>
                  <a:schemeClr val="tx1">
                    <a:lumMod val="95000"/>
                    <a:lumOff val="5000"/>
                  </a:schemeClr>
                </a:solidFill>
                <a:cs typeface="+mn-ea"/>
                <a:sym typeface="+mn-lt"/>
              </a:rPr>
              <a:t>第一章</a:t>
            </a:r>
            <a:endParaRPr lang="en-US" altLang="zh-CN" sz="2400" dirty="0">
              <a:solidFill>
                <a:schemeClr val="tx1">
                  <a:lumMod val="95000"/>
                  <a:lumOff val="5000"/>
                </a:schemeClr>
              </a:solidFill>
              <a:cs typeface="+mn-ea"/>
              <a:sym typeface="+mn-lt"/>
            </a:endParaRPr>
          </a:p>
          <a:p>
            <a:r>
              <a:rPr lang="en-US" altLang="zh-CN" sz="2000" dirty="0">
                <a:solidFill>
                  <a:schemeClr val="tx1">
                    <a:lumMod val="95000"/>
                    <a:lumOff val="5000"/>
                  </a:schemeClr>
                </a:solidFill>
                <a:cs typeface="+mn-ea"/>
                <a:sym typeface="+mn-lt"/>
              </a:rPr>
              <a:t>PART ONE</a:t>
            </a:r>
            <a:endParaRPr lang="zh-CN" altLang="en-US" sz="2000" dirty="0">
              <a:solidFill>
                <a:schemeClr val="tx1">
                  <a:lumMod val="95000"/>
                  <a:lumOff val="5000"/>
                </a:schemeClr>
              </a:solidFill>
              <a:cs typeface="+mn-ea"/>
              <a:sym typeface="+mn-lt"/>
            </a:endParaRPr>
          </a:p>
        </p:txBody>
      </p:sp>
      <p:sp>
        <p:nvSpPr>
          <p:cNvPr id="14" name="文本框 13"/>
          <p:cNvSpPr txBox="1"/>
          <p:nvPr/>
        </p:nvSpPr>
        <p:spPr>
          <a:xfrm>
            <a:off x="5690053" y="3274759"/>
            <a:ext cx="2441669" cy="769241"/>
          </a:xfrm>
          <a:prstGeom prst="rect">
            <a:avLst/>
          </a:prstGeom>
          <a:noFill/>
        </p:spPr>
        <p:txBody>
          <a:bodyPr wrap="square" rtlCol="0">
            <a:spAutoFit/>
          </a:bodyPr>
          <a:lstStyle/>
          <a:p>
            <a:r>
              <a:rPr lang="zh-CN" altLang="en-US" sz="2400" dirty="0">
                <a:solidFill>
                  <a:schemeClr val="tx1">
                    <a:lumMod val="95000"/>
                    <a:lumOff val="5000"/>
                  </a:schemeClr>
                </a:solidFill>
                <a:cs typeface="+mn-ea"/>
                <a:sym typeface="+mn-lt"/>
              </a:rPr>
              <a:t>第二章</a:t>
            </a:r>
            <a:endParaRPr lang="en-US" altLang="zh-CN" sz="2400" dirty="0">
              <a:solidFill>
                <a:schemeClr val="tx1">
                  <a:lumMod val="95000"/>
                  <a:lumOff val="5000"/>
                </a:schemeClr>
              </a:solidFill>
              <a:cs typeface="+mn-ea"/>
              <a:sym typeface="+mn-lt"/>
            </a:endParaRPr>
          </a:p>
          <a:p>
            <a:r>
              <a:rPr lang="en-US" altLang="zh-CN" sz="2000" dirty="0">
                <a:solidFill>
                  <a:schemeClr val="tx1">
                    <a:lumMod val="95000"/>
                    <a:lumOff val="5000"/>
                  </a:schemeClr>
                </a:solidFill>
                <a:cs typeface="+mn-ea"/>
                <a:sym typeface="+mn-lt"/>
              </a:rPr>
              <a:t>PART TWO</a:t>
            </a:r>
            <a:endParaRPr lang="zh-CN" altLang="en-US" sz="2000" dirty="0">
              <a:solidFill>
                <a:schemeClr val="tx1">
                  <a:lumMod val="95000"/>
                  <a:lumOff val="5000"/>
                </a:schemeClr>
              </a:solidFill>
              <a:cs typeface="+mn-ea"/>
              <a:sym typeface="+mn-lt"/>
            </a:endParaRPr>
          </a:p>
        </p:txBody>
      </p:sp>
      <p:sp>
        <p:nvSpPr>
          <p:cNvPr id="15" name="文本框 14"/>
          <p:cNvSpPr txBox="1"/>
          <p:nvPr/>
        </p:nvSpPr>
        <p:spPr>
          <a:xfrm>
            <a:off x="8405622" y="2473944"/>
            <a:ext cx="2441669" cy="769241"/>
          </a:xfrm>
          <a:prstGeom prst="rect">
            <a:avLst/>
          </a:prstGeom>
          <a:noFill/>
        </p:spPr>
        <p:txBody>
          <a:bodyPr wrap="square" rtlCol="0">
            <a:spAutoFit/>
          </a:bodyPr>
          <a:lstStyle/>
          <a:p>
            <a:r>
              <a:rPr lang="zh-CN" altLang="en-US" sz="2400" dirty="0">
                <a:solidFill>
                  <a:schemeClr val="tx1">
                    <a:lumMod val="95000"/>
                    <a:lumOff val="5000"/>
                  </a:schemeClr>
                </a:solidFill>
                <a:cs typeface="+mn-ea"/>
                <a:sym typeface="+mn-lt"/>
              </a:rPr>
              <a:t>第三章</a:t>
            </a:r>
            <a:endParaRPr lang="en-US" altLang="zh-CN" sz="2400" dirty="0">
              <a:solidFill>
                <a:schemeClr val="tx1">
                  <a:lumMod val="95000"/>
                  <a:lumOff val="5000"/>
                </a:schemeClr>
              </a:solidFill>
              <a:cs typeface="+mn-ea"/>
              <a:sym typeface="+mn-lt"/>
            </a:endParaRPr>
          </a:p>
          <a:p>
            <a:r>
              <a:rPr lang="en-US" altLang="zh-CN" sz="2000" dirty="0">
                <a:solidFill>
                  <a:schemeClr val="tx1">
                    <a:lumMod val="95000"/>
                    <a:lumOff val="5000"/>
                  </a:schemeClr>
                </a:solidFill>
                <a:cs typeface="+mn-ea"/>
                <a:sym typeface="+mn-lt"/>
              </a:rPr>
              <a:t>PART THREE</a:t>
            </a:r>
            <a:endParaRPr lang="zh-CN" altLang="en-US" sz="2000" dirty="0">
              <a:solidFill>
                <a:schemeClr val="tx1">
                  <a:lumMod val="95000"/>
                  <a:lumOff val="5000"/>
                </a:schemeClr>
              </a:solidFill>
              <a:cs typeface="+mn-ea"/>
              <a:sym typeface="+mn-lt"/>
            </a:endParaRPr>
          </a:p>
        </p:txBody>
      </p:sp>
      <p:sp>
        <p:nvSpPr>
          <p:cNvPr id="16" name="文本框 15"/>
          <p:cNvSpPr txBox="1"/>
          <p:nvPr/>
        </p:nvSpPr>
        <p:spPr>
          <a:xfrm>
            <a:off x="8405622" y="3273835"/>
            <a:ext cx="2441669" cy="769241"/>
          </a:xfrm>
          <a:prstGeom prst="rect">
            <a:avLst/>
          </a:prstGeom>
          <a:noFill/>
        </p:spPr>
        <p:txBody>
          <a:bodyPr wrap="square" rtlCol="0">
            <a:spAutoFit/>
          </a:bodyPr>
          <a:lstStyle/>
          <a:p>
            <a:r>
              <a:rPr lang="zh-CN" altLang="en-US" sz="2400" dirty="0">
                <a:solidFill>
                  <a:schemeClr val="tx1">
                    <a:lumMod val="95000"/>
                    <a:lumOff val="5000"/>
                  </a:schemeClr>
                </a:solidFill>
                <a:cs typeface="+mn-ea"/>
                <a:sym typeface="+mn-lt"/>
              </a:rPr>
              <a:t>第四章</a:t>
            </a:r>
            <a:endParaRPr lang="en-US" altLang="zh-CN" sz="2400" dirty="0">
              <a:solidFill>
                <a:schemeClr val="tx1">
                  <a:lumMod val="95000"/>
                  <a:lumOff val="5000"/>
                </a:schemeClr>
              </a:solidFill>
              <a:cs typeface="+mn-ea"/>
              <a:sym typeface="+mn-lt"/>
            </a:endParaRPr>
          </a:p>
          <a:p>
            <a:r>
              <a:rPr lang="en-US" altLang="zh-CN" sz="2000" dirty="0">
                <a:solidFill>
                  <a:schemeClr val="tx1">
                    <a:lumMod val="95000"/>
                    <a:lumOff val="5000"/>
                  </a:schemeClr>
                </a:solidFill>
                <a:cs typeface="+mn-ea"/>
                <a:sym typeface="+mn-lt"/>
              </a:rPr>
              <a:t>PART FOUR</a:t>
            </a:r>
            <a:endParaRPr lang="zh-CN" altLang="en-US" sz="2000" dirty="0">
              <a:solidFill>
                <a:schemeClr val="tx1">
                  <a:lumMod val="95000"/>
                  <a:lumOff val="5000"/>
                </a:schemeClr>
              </a:solidFill>
              <a:cs typeface="+mn-ea"/>
              <a:sym typeface="+mn-lt"/>
            </a:endParaRPr>
          </a:p>
        </p:txBody>
      </p:sp>
      <p:grpSp>
        <p:nvGrpSpPr>
          <p:cNvPr id="23" name="组合 22"/>
          <p:cNvGrpSpPr/>
          <p:nvPr/>
        </p:nvGrpSpPr>
        <p:grpSpPr>
          <a:xfrm>
            <a:off x="10549907" y="1896943"/>
            <a:ext cx="1473039" cy="308196"/>
            <a:chOff x="2745808" y="1356950"/>
            <a:chExt cx="1473423" cy="308276"/>
          </a:xfrm>
        </p:grpSpPr>
        <p:sp>
          <p:nvSpPr>
            <p:cNvPr id="24" name="弧形 23"/>
            <p:cNvSpPr/>
            <p:nvPr/>
          </p:nvSpPr>
          <p:spPr>
            <a:xfrm>
              <a:off x="2745808" y="1356950"/>
              <a:ext cx="741936" cy="277262"/>
            </a:xfrm>
            <a:prstGeom prst="arc">
              <a:avLst/>
            </a:prstGeom>
            <a:ln w="25400">
              <a:solidFill>
                <a:srgbClr val="52595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800"/>
            </a:p>
          </p:txBody>
        </p:sp>
        <p:sp>
          <p:nvSpPr>
            <p:cNvPr id="25" name="弧形 24"/>
            <p:cNvSpPr/>
            <p:nvPr/>
          </p:nvSpPr>
          <p:spPr>
            <a:xfrm flipH="1">
              <a:off x="3477295" y="1387964"/>
              <a:ext cx="741936" cy="277262"/>
            </a:xfrm>
            <a:prstGeom prst="arc">
              <a:avLst/>
            </a:prstGeom>
            <a:ln w="25400">
              <a:solidFill>
                <a:srgbClr val="52595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800"/>
            </a:p>
          </p:txBody>
        </p:sp>
      </p:grpSp>
      <p:grpSp>
        <p:nvGrpSpPr>
          <p:cNvPr id="26" name="组合 25"/>
          <p:cNvGrpSpPr/>
          <p:nvPr/>
        </p:nvGrpSpPr>
        <p:grpSpPr>
          <a:xfrm>
            <a:off x="8874950" y="1698348"/>
            <a:ext cx="928019" cy="330116"/>
            <a:chOff x="2745808" y="1356950"/>
            <a:chExt cx="1597415" cy="560886"/>
          </a:xfrm>
        </p:grpSpPr>
        <p:sp>
          <p:nvSpPr>
            <p:cNvPr id="27" name="弧形 26"/>
            <p:cNvSpPr/>
            <p:nvPr/>
          </p:nvSpPr>
          <p:spPr>
            <a:xfrm>
              <a:off x="2745808" y="1356950"/>
              <a:ext cx="741936" cy="453226"/>
            </a:xfrm>
            <a:prstGeom prst="arc">
              <a:avLst/>
            </a:prstGeom>
            <a:ln w="25400">
              <a:solidFill>
                <a:srgbClr val="52595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800"/>
            </a:p>
          </p:txBody>
        </p:sp>
        <p:sp>
          <p:nvSpPr>
            <p:cNvPr id="28" name="弧形 27"/>
            <p:cNvSpPr/>
            <p:nvPr/>
          </p:nvSpPr>
          <p:spPr>
            <a:xfrm flipH="1">
              <a:off x="3477295" y="1387964"/>
              <a:ext cx="865928" cy="529872"/>
            </a:xfrm>
            <a:prstGeom prst="arc">
              <a:avLst/>
            </a:prstGeom>
            <a:ln w="25400">
              <a:solidFill>
                <a:srgbClr val="52595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800"/>
            </a:p>
          </p:txBody>
        </p:sp>
      </p:grpSp>
      <p:pic>
        <p:nvPicPr>
          <p:cNvPr id="29" name="图片 28"/>
          <p:cNvPicPr>
            <a:picLocks noChangeAspect="1"/>
          </p:cNvPicPr>
          <p:nvPr/>
        </p:nvPicPr>
        <p:blipFill rotWithShape="1">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8620" t="38621" r="30922" b="39193"/>
          <a:stretch>
            <a:fillRect/>
          </a:stretch>
        </p:blipFill>
        <p:spPr>
          <a:xfrm>
            <a:off x="4833659" y="2514758"/>
            <a:ext cx="851591" cy="620316"/>
          </a:xfrm>
          <a:prstGeom prst="rect">
            <a:avLst/>
          </a:prstGeom>
        </p:spPr>
      </p:pic>
      <p:pic>
        <p:nvPicPr>
          <p:cNvPr id="30" name="图片 29"/>
          <p:cNvPicPr>
            <a:picLocks noChangeAspect="1"/>
          </p:cNvPicPr>
          <p:nvPr/>
        </p:nvPicPr>
        <p:blipFill rotWithShape="1">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48546" t="59219" r="18023" b="9952"/>
          <a:stretch>
            <a:fillRect/>
          </a:stretch>
        </p:blipFill>
        <p:spPr>
          <a:xfrm flipH="1">
            <a:off x="7519313" y="3174082"/>
            <a:ext cx="934730" cy="861968"/>
          </a:xfrm>
          <a:prstGeom prst="rect">
            <a:avLst/>
          </a:prstGeom>
        </p:spPr>
      </p:pic>
      <p:pic>
        <p:nvPicPr>
          <p:cNvPr id="31" name="图片 30"/>
          <p:cNvPicPr>
            <a:picLocks noChangeAspect="1"/>
          </p:cNvPicPr>
          <p:nvPr/>
        </p:nvPicPr>
        <p:blipFill rotWithShape="1">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18024" t="148" r="48545" b="69023"/>
          <a:stretch>
            <a:fillRect/>
          </a:stretch>
        </p:blipFill>
        <p:spPr>
          <a:xfrm>
            <a:off x="4644688" y="3172153"/>
            <a:ext cx="934730" cy="861968"/>
          </a:xfrm>
          <a:prstGeom prst="rect">
            <a:avLst/>
          </a:prstGeom>
        </p:spPr>
      </p:pic>
      <p:pic>
        <p:nvPicPr>
          <p:cNvPr id="32" name="图片 31"/>
          <p:cNvPicPr>
            <a:picLocks noChangeAspect="1"/>
          </p:cNvPicPr>
          <p:nvPr/>
        </p:nvPicPr>
        <p:blipFill rotWithShape="1">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55362" r="17830" b="69171"/>
          <a:stretch>
            <a:fillRect/>
          </a:stretch>
        </p:blipFill>
        <p:spPr>
          <a:xfrm flipH="1">
            <a:off x="7506141" y="2362530"/>
            <a:ext cx="749537" cy="861968"/>
          </a:xfrm>
          <a:prstGeom prst="rect">
            <a:avLst/>
          </a:prstGeom>
        </p:spPr>
      </p:pic>
      <p:pic>
        <p:nvPicPr>
          <p:cNvPr id="33" name="图片 3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74" y="128174"/>
            <a:ext cx="4113729" cy="537070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2000"/>
                                        <p:tgtEl>
                                          <p:spTgt spid="33"/>
                                        </p:tgtEl>
                                      </p:cBhvr>
                                    </p:animEffect>
                                  </p:childTnLst>
                                </p:cTn>
                              </p:par>
                              <p:par>
                                <p:cTn id="8" presetID="63" presetClass="path" presetSubtype="0" accel="50000" decel="50000" fill="hold" nodeType="withEffect">
                                  <p:stCondLst>
                                    <p:cond delay="0"/>
                                  </p:stCondLst>
                                  <p:childTnLst>
                                    <p:animMotion origin="layout" path="M 0.01341 0.9375 L 4.16667E-7 4.81481E-6 " pathEditMode="relative" rAng="0" ptsTypes="AA">
                                      <p:cBhvr>
                                        <p:cTn id="9" dur="2000" fill="hold"/>
                                        <p:tgtEl>
                                          <p:spTgt spid="33"/>
                                        </p:tgtEl>
                                        <p:attrNameLst>
                                          <p:attrName>ppt_x</p:attrName>
                                          <p:attrName>ppt_y</p:attrName>
                                        </p:attrNameLst>
                                      </p:cBhvr>
                                      <p:rCtr x="-677" y="-46875"/>
                                    </p:animMotion>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26"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435">
                                          <p:stCondLst>
                                            <p:cond delay="0"/>
                                          </p:stCondLst>
                                        </p:cTn>
                                        <p:tgtEl>
                                          <p:spTgt spid="29"/>
                                        </p:tgtEl>
                                      </p:cBhvr>
                                    </p:animEffect>
                                    <p:anim calcmode="lin" valueType="num">
                                      <p:cBhvr>
                                        <p:cTn id="23" dur="1367"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24" dur="498"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25" dur="498" tmFilter="0, 0; 0.125,0.2665; 0.25,0.4; 0.375,0.465; 0.5,0.5;  0.625,0.535; 0.75,0.6; 0.875,0.7335; 1,1">
                                          <p:stCondLst>
                                            <p:cond delay="498"/>
                                          </p:stCondLst>
                                        </p:cTn>
                                        <p:tgtEl>
                                          <p:spTgt spid="29"/>
                                        </p:tgtEl>
                                        <p:attrNameLst>
                                          <p:attrName>ppt_y</p:attrName>
                                        </p:attrNameLst>
                                      </p:cBhvr>
                                      <p:tavLst>
                                        <p:tav tm="0" fmla="#ppt_y-sin(pi*$)/9">
                                          <p:val>
                                            <p:fltVal val="0"/>
                                          </p:val>
                                        </p:tav>
                                        <p:tav tm="100000">
                                          <p:val>
                                            <p:fltVal val="1"/>
                                          </p:val>
                                        </p:tav>
                                      </p:tavLst>
                                    </p:anim>
                                    <p:anim calcmode="lin" valueType="num">
                                      <p:cBhvr>
                                        <p:cTn id="26" dur="249" tmFilter="0, 0; 0.125,0.2665; 0.25,0.4; 0.375,0.465; 0.5,0.5;  0.625,0.535; 0.75,0.6; 0.875,0.7335; 1,1">
                                          <p:stCondLst>
                                            <p:cond delay="993"/>
                                          </p:stCondLst>
                                        </p:cTn>
                                        <p:tgtEl>
                                          <p:spTgt spid="29"/>
                                        </p:tgtEl>
                                        <p:attrNameLst>
                                          <p:attrName>ppt_y</p:attrName>
                                        </p:attrNameLst>
                                      </p:cBhvr>
                                      <p:tavLst>
                                        <p:tav tm="0" fmla="#ppt_y-sin(pi*$)/27">
                                          <p:val>
                                            <p:fltVal val="0"/>
                                          </p:val>
                                        </p:tav>
                                        <p:tav tm="100000">
                                          <p:val>
                                            <p:fltVal val="1"/>
                                          </p:val>
                                        </p:tav>
                                      </p:tavLst>
                                    </p:anim>
                                    <p:anim calcmode="lin" valueType="num">
                                      <p:cBhvr>
                                        <p:cTn id="27" dur="123" tmFilter="0, 0; 0.125,0.2665; 0.25,0.4; 0.375,0.465; 0.5,0.5;  0.625,0.535; 0.75,0.6; 0.875,0.7335; 1,1">
                                          <p:stCondLst>
                                            <p:cond delay="1242"/>
                                          </p:stCondLst>
                                        </p:cTn>
                                        <p:tgtEl>
                                          <p:spTgt spid="29"/>
                                        </p:tgtEl>
                                        <p:attrNameLst>
                                          <p:attrName>ppt_y</p:attrName>
                                        </p:attrNameLst>
                                      </p:cBhvr>
                                      <p:tavLst>
                                        <p:tav tm="0" fmla="#ppt_y-sin(pi*$)/81">
                                          <p:val>
                                            <p:fltVal val="0"/>
                                          </p:val>
                                        </p:tav>
                                        <p:tav tm="100000">
                                          <p:val>
                                            <p:fltVal val="1"/>
                                          </p:val>
                                        </p:tav>
                                      </p:tavLst>
                                    </p:anim>
                                    <p:animScale>
                                      <p:cBhvr>
                                        <p:cTn id="28" dur="20">
                                          <p:stCondLst>
                                            <p:cond delay="487"/>
                                          </p:stCondLst>
                                        </p:cTn>
                                        <p:tgtEl>
                                          <p:spTgt spid="29"/>
                                        </p:tgtEl>
                                      </p:cBhvr>
                                      <p:to x="100000" y="60000"/>
                                    </p:animScale>
                                    <p:animScale>
                                      <p:cBhvr>
                                        <p:cTn id="29" dur="124" decel="50000">
                                          <p:stCondLst>
                                            <p:cond delay="507"/>
                                          </p:stCondLst>
                                        </p:cTn>
                                        <p:tgtEl>
                                          <p:spTgt spid="29"/>
                                        </p:tgtEl>
                                      </p:cBhvr>
                                      <p:to x="100000" y="100000"/>
                                    </p:animScale>
                                    <p:animScale>
                                      <p:cBhvr>
                                        <p:cTn id="30" dur="20">
                                          <p:stCondLst>
                                            <p:cond delay="984"/>
                                          </p:stCondLst>
                                        </p:cTn>
                                        <p:tgtEl>
                                          <p:spTgt spid="29"/>
                                        </p:tgtEl>
                                      </p:cBhvr>
                                      <p:to x="100000" y="80000"/>
                                    </p:animScale>
                                    <p:animScale>
                                      <p:cBhvr>
                                        <p:cTn id="31" dur="124" decel="50000">
                                          <p:stCondLst>
                                            <p:cond delay="1004"/>
                                          </p:stCondLst>
                                        </p:cTn>
                                        <p:tgtEl>
                                          <p:spTgt spid="29"/>
                                        </p:tgtEl>
                                      </p:cBhvr>
                                      <p:to x="100000" y="100000"/>
                                    </p:animScale>
                                    <p:animScale>
                                      <p:cBhvr>
                                        <p:cTn id="32" dur="20">
                                          <p:stCondLst>
                                            <p:cond delay="1231"/>
                                          </p:stCondLst>
                                        </p:cTn>
                                        <p:tgtEl>
                                          <p:spTgt spid="29"/>
                                        </p:tgtEl>
                                      </p:cBhvr>
                                      <p:to x="100000" y="90000"/>
                                    </p:animScale>
                                    <p:animScale>
                                      <p:cBhvr>
                                        <p:cTn id="33" dur="124" decel="50000">
                                          <p:stCondLst>
                                            <p:cond delay="1251"/>
                                          </p:stCondLst>
                                        </p:cTn>
                                        <p:tgtEl>
                                          <p:spTgt spid="29"/>
                                        </p:tgtEl>
                                      </p:cBhvr>
                                      <p:to x="100000" y="100000"/>
                                    </p:animScale>
                                    <p:animScale>
                                      <p:cBhvr>
                                        <p:cTn id="34" dur="20">
                                          <p:stCondLst>
                                            <p:cond delay="1356"/>
                                          </p:stCondLst>
                                        </p:cTn>
                                        <p:tgtEl>
                                          <p:spTgt spid="29"/>
                                        </p:tgtEl>
                                      </p:cBhvr>
                                      <p:to x="100000" y="95000"/>
                                    </p:animScale>
                                    <p:animScale>
                                      <p:cBhvr>
                                        <p:cTn id="35" dur="124" decel="50000">
                                          <p:stCondLst>
                                            <p:cond delay="1376"/>
                                          </p:stCondLst>
                                        </p:cTn>
                                        <p:tgtEl>
                                          <p:spTgt spid="29"/>
                                        </p:tgtEl>
                                      </p:cBhvr>
                                      <p:to x="100000" y="100000"/>
                                    </p:animScale>
                                  </p:childTnLst>
                                </p:cTn>
                              </p:par>
                            </p:childTnLst>
                          </p:cTn>
                        </p:par>
                        <p:par>
                          <p:cTn id="36" fill="hold">
                            <p:stCondLst>
                              <p:cond delay="2000"/>
                            </p:stCondLst>
                            <p:childTnLst>
                              <p:par>
                                <p:cTn id="37" presetID="41" presetClass="entr" presetSubtype="0" fill="hold" grpId="0" nodeType="afterEffect">
                                  <p:stCondLst>
                                    <p:cond delay="0"/>
                                  </p:stCondLst>
                                  <p:iterate type="lt">
                                    <p:tmPct val="25000"/>
                                  </p:iterate>
                                  <p:childTnLst>
                                    <p:set>
                                      <p:cBhvr>
                                        <p:cTn id="38" dur="1" fill="hold">
                                          <p:stCondLst>
                                            <p:cond delay="0"/>
                                          </p:stCondLst>
                                        </p:cTn>
                                        <p:tgtEl>
                                          <p:spTgt spid="13"/>
                                        </p:tgtEl>
                                        <p:attrNameLst>
                                          <p:attrName>style.visibility</p:attrName>
                                        </p:attrNameLst>
                                      </p:cBhvr>
                                      <p:to>
                                        <p:strVal val="visible"/>
                                      </p:to>
                                    </p:set>
                                    <p:anim calcmode="lin" valueType="num">
                                      <p:cBhvr>
                                        <p:cTn id="39" dur="25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40" dur="250" fill="hold"/>
                                        <p:tgtEl>
                                          <p:spTgt spid="13"/>
                                        </p:tgtEl>
                                        <p:attrNameLst>
                                          <p:attrName>ppt_y</p:attrName>
                                        </p:attrNameLst>
                                      </p:cBhvr>
                                      <p:tavLst>
                                        <p:tav tm="0">
                                          <p:val>
                                            <p:strVal val="#ppt_y"/>
                                          </p:val>
                                        </p:tav>
                                        <p:tav tm="100000">
                                          <p:val>
                                            <p:strVal val="#ppt_y"/>
                                          </p:val>
                                        </p:tav>
                                      </p:tavLst>
                                    </p:anim>
                                    <p:anim calcmode="lin" valueType="num">
                                      <p:cBhvr>
                                        <p:cTn id="41" dur="25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42" dur="25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43" dur="250" tmFilter="0,0; .5, 1; 1, 1"/>
                                        <p:tgtEl>
                                          <p:spTgt spid="13"/>
                                        </p:tgtEl>
                                      </p:cBhvr>
                                    </p:animEffect>
                                  </p:childTnLst>
                                </p:cTn>
                              </p:par>
                              <p:par>
                                <p:cTn id="44" presetID="26" presetClass="entr" presetSubtype="0"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down)">
                                      <p:cBhvr>
                                        <p:cTn id="46" dur="435">
                                          <p:stCondLst>
                                            <p:cond delay="0"/>
                                          </p:stCondLst>
                                        </p:cTn>
                                        <p:tgtEl>
                                          <p:spTgt spid="31"/>
                                        </p:tgtEl>
                                      </p:cBhvr>
                                    </p:animEffect>
                                    <p:anim calcmode="lin" valueType="num">
                                      <p:cBhvr>
                                        <p:cTn id="47" dur="1367"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8" dur="498"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9" dur="498" tmFilter="0, 0; 0.125,0.2665; 0.25,0.4; 0.375,0.465; 0.5,0.5;  0.625,0.535; 0.75,0.6; 0.875,0.7335; 1,1">
                                          <p:stCondLst>
                                            <p:cond delay="498"/>
                                          </p:stCondLst>
                                        </p:cTn>
                                        <p:tgtEl>
                                          <p:spTgt spid="31"/>
                                        </p:tgtEl>
                                        <p:attrNameLst>
                                          <p:attrName>ppt_y</p:attrName>
                                        </p:attrNameLst>
                                      </p:cBhvr>
                                      <p:tavLst>
                                        <p:tav tm="0" fmla="#ppt_y-sin(pi*$)/9">
                                          <p:val>
                                            <p:fltVal val="0"/>
                                          </p:val>
                                        </p:tav>
                                        <p:tav tm="100000">
                                          <p:val>
                                            <p:fltVal val="1"/>
                                          </p:val>
                                        </p:tav>
                                      </p:tavLst>
                                    </p:anim>
                                    <p:anim calcmode="lin" valueType="num">
                                      <p:cBhvr>
                                        <p:cTn id="50" dur="249" tmFilter="0, 0; 0.125,0.2665; 0.25,0.4; 0.375,0.465; 0.5,0.5;  0.625,0.535; 0.75,0.6; 0.875,0.7335; 1,1">
                                          <p:stCondLst>
                                            <p:cond delay="993"/>
                                          </p:stCondLst>
                                        </p:cTn>
                                        <p:tgtEl>
                                          <p:spTgt spid="31"/>
                                        </p:tgtEl>
                                        <p:attrNameLst>
                                          <p:attrName>ppt_y</p:attrName>
                                        </p:attrNameLst>
                                      </p:cBhvr>
                                      <p:tavLst>
                                        <p:tav tm="0" fmla="#ppt_y-sin(pi*$)/27">
                                          <p:val>
                                            <p:fltVal val="0"/>
                                          </p:val>
                                        </p:tav>
                                        <p:tav tm="100000">
                                          <p:val>
                                            <p:fltVal val="1"/>
                                          </p:val>
                                        </p:tav>
                                      </p:tavLst>
                                    </p:anim>
                                    <p:anim calcmode="lin" valueType="num">
                                      <p:cBhvr>
                                        <p:cTn id="51" dur="123" tmFilter="0, 0; 0.125,0.2665; 0.25,0.4; 0.375,0.465; 0.5,0.5;  0.625,0.535; 0.75,0.6; 0.875,0.7335; 1,1">
                                          <p:stCondLst>
                                            <p:cond delay="1242"/>
                                          </p:stCondLst>
                                        </p:cTn>
                                        <p:tgtEl>
                                          <p:spTgt spid="31"/>
                                        </p:tgtEl>
                                        <p:attrNameLst>
                                          <p:attrName>ppt_y</p:attrName>
                                        </p:attrNameLst>
                                      </p:cBhvr>
                                      <p:tavLst>
                                        <p:tav tm="0" fmla="#ppt_y-sin(pi*$)/81">
                                          <p:val>
                                            <p:fltVal val="0"/>
                                          </p:val>
                                        </p:tav>
                                        <p:tav tm="100000">
                                          <p:val>
                                            <p:fltVal val="1"/>
                                          </p:val>
                                        </p:tav>
                                      </p:tavLst>
                                    </p:anim>
                                    <p:animScale>
                                      <p:cBhvr>
                                        <p:cTn id="52" dur="20">
                                          <p:stCondLst>
                                            <p:cond delay="487"/>
                                          </p:stCondLst>
                                        </p:cTn>
                                        <p:tgtEl>
                                          <p:spTgt spid="31"/>
                                        </p:tgtEl>
                                      </p:cBhvr>
                                      <p:to x="100000" y="60000"/>
                                    </p:animScale>
                                    <p:animScale>
                                      <p:cBhvr>
                                        <p:cTn id="53" dur="124" decel="50000">
                                          <p:stCondLst>
                                            <p:cond delay="507"/>
                                          </p:stCondLst>
                                        </p:cTn>
                                        <p:tgtEl>
                                          <p:spTgt spid="31"/>
                                        </p:tgtEl>
                                      </p:cBhvr>
                                      <p:to x="100000" y="100000"/>
                                    </p:animScale>
                                    <p:animScale>
                                      <p:cBhvr>
                                        <p:cTn id="54" dur="20">
                                          <p:stCondLst>
                                            <p:cond delay="984"/>
                                          </p:stCondLst>
                                        </p:cTn>
                                        <p:tgtEl>
                                          <p:spTgt spid="31"/>
                                        </p:tgtEl>
                                      </p:cBhvr>
                                      <p:to x="100000" y="80000"/>
                                    </p:animScale>
                                    <p:animScale>
                                      <p:cBhvr>
                                        <p:cTn id="55" dur="124" decel="50000">
                                          <p:stCondLst>
                                            <p:cond delay="1004"/>
                                          </p:stCondLst>
                                        </p:cTn>
                                        <p:tgtEl>
                                          <p:spTgt spid="31"/>
                                        </p:tgtEl>
                                      </p:cBhvr>
                                      <p:to x="100000" y="100000"/>
                                    </p:animScale>
                                    <p:animScale>
                                      <p:cBhvr>
                                        <p:cTn id="56" dur="20">
                                          <p:stCondLst>
                                            <p:cond delay="1231"/>
                                          </p:stCondLst>
                                        </p:cTn>
                                        <p:tgtEl>
                                          <p:spTgt spid="31"/>
                                        </p:tgtEl>
                                      </p:cBhvr>
                                      <p:to x="100000" y="90000"/>
                                    </p:animScale>
                                    <p:animScale>
                                      <p:cBhvr>
                                        <p:cTn id="57" dur="124" decel="50000">
                                          <p:stCondLst>
                                            <p:cond delay="1251"/>
                                          </p:stCondLst>
                                        </p:cTn>
                                        <p:tgtEl>
                                          <p:spTgt spid="31"/>
                                        </p:tgtEl>
                                      </p:cBhvr>
                                      <p:to x="100000" y="100000"/>
                                    </p:animScale>
                                    <p:animScale>
                                      <p:cBhvr>
                                        <p:cTn id="58" dur="20">
                                          <p:stCondLst>
                                            <p:cond delay="1356"/>
                                          </p:stCondLst>
                                        </p:cTn>
                                        <p:tgtEl>
                                          <p:spTgt spid="31"/>
                                        </p:tgtEl>
                                      </p:cBhvr>
                                      <p:to x="100000" y="95000"/>
                                    </p:animScale>
                                    <p:animScale>
                                      <p:cBhvr>
                                        <p:cTn id="59" dur="124" decel="50000">
                                          <p:stCondLst>
                                            <p:cond delay="1376"/>
                                          </p:stCondLst>
                                        </p:cTn>
                                        <p:tgtEl>
                                          <p:spTgt spid="31"/>
                                        </p:tgtEl>
                                      </p:cBhvr>
                                      <p:to x="100000" y="100000"/>
                                    </p:animScale>
                                  </p:childTnLst>
                                </p:cTn>
                              </p:par>
                            </p:childTnLst>
                          </p:cTn>
                        </p:par>
                        <p:par>
                          <p:cTn id="60" fill="hold">
                            <p:stCondLst>
                              <p:cond delay="1500"/>
                            </p:stCondLst>
                            <p:childTnLst>
                              <p:par>
                                <p:cTn id="61" presetID="41" presetClass="entr" presetSubtype="0" fill="hold" grpId="0" nodeType="afterEffect">
                                  <p:stCondLst>
                                    <p:cond delay="0"/>
                                  </p:stCondLst>
                                  <p:iterate type="lt">
                                    <p:tmPct val="25000"/>
                                  </p:iterate>
                                  <p:childTnLst>
                                    <p:set>
                                      <p:cBhvr>
                                        <p:cTn id="62" dur="1" fill="hold">
                                          <p:stCondLst>
                                            <p:cond delay="0"/>
                                          </p:stCondLst>
                                        </p:cTn>
                                        <p:tgtEl>
                                          <p:spTgt spid="14"/>
                                        </p:tgtEl>
                                        <p:attrNameLst>
                                          <p:attrName>style.visibility</p:attrName>
                                        </p:attrNameLst>
                                      </p:cBhvr>
                                      <p:to>
                                        <p:strVal val="visible"/>
                                      </p:to>
                                    </p:set>
                                    <p:anim calcmode="lin" valueType="num">
                                      <p:cBhvr>
                                        <p:cTn id="63" dur="25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64" dur="250" fill="hold"/>
                                        <p:tgtEl>
                                          <p:spTgt spid="14"/>
                                        </p:tgtEl>
                                        <p:attrNameLst>
                                          <p:attrName>ppt_y</p:attrName>
                                        </p:attrNameLst>
                                      </p:cBhvr>
                                      <p:tavLst>
                                        <p:tav tm="0">
                                          <p:val>
                                            <p:strVal val="#ppt_y"/>
                                          </p:val>
                                        </p:tav>
                                        <p:tav tm="100000">
                                          <p:val>
                                            <p:strVal val="#ppt_y"/>
                                          </p:val>
                                        </p:tav>
                                      </p:tavLst>
                                    </p:anim>
                                    <p:anim calcmode="lin" valueType="num">
                                      <p:cBhvr>
                                        <p:cTn id="65" dur="25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66" dur="25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67" dur="250" tmFilter="0,0; .5, 1; 1, 1"/>
                                        <p:tgtEl>
                                          <p:spTgt spid="14"/>
                                        </p:tgtEl>
                                      </p:cBhvr>
                                    </p:animEffect>
                                  </p:childTnLst>
                                </p:cTn>
                              </p:par>
                              <p:par>
                                <p:cTn id="68" presetID="26" presetClass="entr" presetSubtype="0" fill="hold"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wipe(down)">
                                      <p:cBhvr>
                                        <p:cTn id="70" dur="435">
                                          <p:stCondLst>
                                            <p:cond delay="0"/>
                                          </p:stCondLst>
                                        </p:cTn>
                                        <p:tgtEl>
                                          <p:spTgt spid="32"/>
                                        </p:tgtEl>
                                      </p:cBhvr>
                                    </p:animEffect>
                                    <p:anim calcmode="lin" valueType="num">
                                      <p:cBhvr>
                                        <p:cTn id="71" dur="1367"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72" dur="498"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73" dur="498" tmFilter="0, 0; 0.125,0.2665; 0.25,0.4; 0.375,0.465; 0.5,0.5;  0.625,0.535; 0.75,0.6; 0.875,0.7335; 1,1">
                                          <p:stCondLst>
                                            <p:cond delay="498"/>
                                          </p:stCondLst>
                                        </p:cTn>
                                        <p:tgtEl>
                                          <p:spTgt spid="32"/>
                                        </p:tgtEl>
                                        <p:attrNameLst>
                                          <p:attrName>ppt_y</p:attrName>
                                        </p:attrNameLst>
                                      </p:cBhvr>
                                      <p:tavLst>
                                        <p:tav tm="0" fmla="#ppt_y-sin(pi*$)/9">
                                          <p:val>
                                            <p:fltVal val="0"/>
                                          </p:val>
                                        </p:tav>
                                        <p:tav tm="100000">
                                          <p:val>
                                            <p:fltVal val="1"/>
                                          </p:val>
                                        </p:tav>
                                      </p:tavLst>
                                    </p:anim>
                                    <p:anim calcmode="lin" valueType="num">
                                      <p:cBhvr>
                                        <p:cTn id="74" dur="249" tmFilter="0, 0; 0.125,0.2665; 0.25,0.4; 0.375,0.465; 0.5,0.5;  0.625,0.535; 0.75,0.6; 0.875,0.7335; 1,1">
                                          <p:stCondLst>
                                            <p:cond delay="993"/>
                                          </p:stCondLst>
                                        </p:cTn>
                                        <p:tgtEl>
                                          <p:spTgt spid="32"/>
                                        </p:tgtEl>
                                        <p:attrNameLst>
                                          <p:attrName>ppt_y</p:attrName>
                                        </p:attrNameLst>
                                      </p:cBhvr>
                                      <p:tavLst>
                                        <p:tav tm="0" fmla="#ppt_y-sin(pi*$)/27">
                                          <p:val>
                                            <p:fltVal val="0"/>
                                          </p:val>
                                        </p:tav>
                                        <p:tav tm="100000">
                                          <p:val>
                                            <p:fltVal val="1"/>
                                          </p:val>
                                        </p:tav>
                                      </p:tavLst>
                                    </p:anim>
                                    <p:anim calcmode="lin" valueType="num">
                                      <p:cBhvr>
                                        <p:cTn id="75" dur="123" tmFilter="0, 0; 0.125,0.2665; 0.25,0.4; 0.375,0.465; 0.5,0.5;  0.625,0.535; 0.75,0.6; 0.875,0.7335; 1,1">
                                          <p:stCondLst>
                                            <p:cond delay="1242"/>
                                          </p:stCondLst>
                                        </p:cTn>
                                        <p:tgtEl>
                                          <p:spTgt spid="32"/>
                                        </p:tgtEl>
                                        <p:attrNameLst>
                                          <p:attrName>ppt_y</p:attrName>
                                        </p:attrNameLst>
                                      </p:cBhvr>
                                      <p:tavLst>
                                        <p:tav tm="0" fmla="#ppt_y-sin(pi*$)/81">
                                          <p:val>
                                            <p:fltVal val="0"/>
                                          </p:val>
                                        </p:tav>
                                        <p:tav tm="100000">
                                          <p:val>
                                            <p:fltVal val="1"/>
                                          </p:val>
                                        </p:tav>
                                      </p:tavLst>
                                    </p:anim>
                                    <p:animScale>
                                      <p:cBhvr>
                                        <p:cTn id="76" dur="20">
                                          <p:stCondLst>
                                            <p:cond delay="487"/>
                                          </p:stCondLst>
                                        </p:cTn>
                                        <p:tgtEl>
                                          <p:spTgt spid="32"/>
                                        </p:tgtEl>
                                      </p:cBhvr>
                                      <p:to x="100000" y="60000"/>
                                    </p:animScale>
                                    <p:animScale>
                                      <p:cBhvr>
                                        <p:cTn id="77" dur="124" decel="50000">
                                          <p:stCondLst>
                                            <p:cond delay="507"/>
                                          </p:stCondLst>
                                        </p:cTn>
                                        <p:tgtEl>
                                          <p:spTgt spid="32"/>
                                        </p:tgtEl>
                                      </p:cBhvr>
                                      <p:to x="100000" y="100000"/>
                                    </p:animScale>
                                    <p:animScale>
                                      <p:cBhvr>
                                        <p:cTn id="78" dur="20">
                                          <p:stCondLst>
                                            <p:cond delay="984"/>
                                          </p:stCondLst>
                                        </p:cTn>
                                        <p:tgtEl>
                                          <p:spTgt spid="32"/>
                                        </p:tgtEl>
                                      </p:cBhvr>
                                      <p:to x="100000" y="80000"/>
                                    </p:animScale>
                                    <p:animScale>
                                      <p:cBhvr>
                                        <p:cTn id="79" dur="124" decel="50000">
                                          <p:stCondLst>
                                            <p:cond delay="1004"/>
                                          </p:stCondLst>
                                        </p:cTn>
                                        <p:tgtEl>
                                          <p:spTgt spid="32"/>
                                        </p:tgtEl>
                                      </p:cBhvr>
                                      <p:to x="100000" y="100000"/>
                                    </p:animScale>
                                    <p:animScale>
                                      <p:cBhvr>
                                        <p:cTn id="80" dur="20">
                                          <p:stCondLst>
                                            <p:cond delay="1231"/>
                                          </p:stCondLst>
                                        </p:cTn>
                                        <p:tgtEl>
                                          <p:spTgt spid="32"/>
                                        </p:tgtEl>
                                      </p:cBhvr>
                                      <p:to x="100000" y="90000"/>
                                    </p:animScale>
                                    <p:animScale>
                                      <p:cBhvr>
                                        <p:cTn id="81" dur="124" decel="50000">
                                          <p:stCondLst>
                                            <p:cond delay="1251"/>
                                          </p:stCondLst>
                                        </p:cTn>
                                        <p:tgtEl>
                                          <p:spTgt spid="32"/>
                                        </p:tgtEl>
                                      </p:cBhvr>
                                      <p:to x="100000" y="100000"/>
                                    </p:animScale>
                                    <p:animScale>
                                      <p:cBhvr>
                                        <p:cTn id="82" dur="20">
                                          <p:stCondLst>
                                            <p:cond delay="1356"/>
                                          </p:stCondLst>
                                        </p:cTn>
                                        <p:tgtEl>
                                          <p:spTgt spid="32"/>
                                        </p:tgtEl>
                                      </p:cBhvr>
                                      <p:to x="100000" y="95000"/>
                                    </p:animScale>
                                    <p:animScale>
                                      <p:cBhvr>
                                        <p:cTn id="83" dur="124" decel="50000">
                                          <p:stCondLst>
                                            <p:cond delay="1376"/>
                                          </p:stCondLst>
                                        </p:cTn>
                                        <p:tgtEl>
                                          <p:spTgt spid="32"/>
                                        </p:tgtEl>
                                      </p:cBhvr>
                                      <p:to x="100000" y="100000"/>
                                    </p:animScale>
                                  </p:childTnLst>
                                </p:cTn>
                              </p:par>
                            </p:childTnLst>
                          </p:cTn>
                        </p:par>
                        <p:par>
                          <p:cTn id="84" fill="hold">
                            <p:stCondLst>
                              <p:cond delay="3000"/>
                            </p:stCondLst>
                            <p:childTnLst>
                              <p:par>
                                <p:cTn id="85" presetID="41" presetClass="entr" presetSubtype="0" fill="hold" grpId="0" nodeType="afterEffect">
                                  <p:stCondLst>
                                    <p:cond delay="0"/>
                                  </p:stCondLst>
                                  <p:iterate type="lt">
                                    <p:tmPct val="25000"/>
                                  </p:iterate>
                                  <p:childTnLst>
                                    <p:set>
                                      <p:cBhvr>
                                        <p:cTn id="86" dur="1" fill="hold">
                                          <p:stCondLst>
                                            <p:cond delay="0"/>
                                          </p:stCondLst>
                                        </p:cTn>
                                        <p:tgtEl>
                                          <p:spTgt spid="15"/>
                                        </p:tgtEl>
                                        <p:attrNameLst>
                                          <p:attrName>style.visibility</p:attrName>
                                        </p:attrNameLst>
                                      </p:cBhvr>
                                      <p:to>
                                        <p:strVal val="visible"/>
                                      </p:to>
                                    </p:set>
                                    <p:anim calcmode="lin" valueType="num">
                                      <p:cBhvr>
                                        <p:cTn id="87" dur="25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88" dur="250" fill="hold"/>
                                        <p:tgtEl>
                                          <p:spTgt spid="15"/>
                                        </p:tgtEl>
                                        <p:attrNameLst>
                                          <p:attrName>ppt_y</p:attrName>
                                        </p:attrNameLst>
                                      </p:cBhvr>
                                      <p:tavLst>
                                        <p:tav tm="0">
                                          <p:val>
                                            <p:strVal val="#ppt_y"/>
                                          </p:val>
                                        </p:tav>
                                        <p:tav tm="100000">
                                          <p:val>
                                            <p:strVal val="#ppt_y"/>
                                          </p:val>
                                        </p:tav>
                                      </p:tavLst>
                                    </p:anim>
                                    <p:anim calcmode="lin" valueType="num">
                                      <p:cBhvr>
                                        <p:cTn id="89" dur="25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90" dur="25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91" dur="250" tmFilter="0,0; .5, 1; 1, 1"/>
                                        <p:tgtEl>
                                          <p:spTgt spid="15"/>
                                        </p:tgtEl>
                                      </p:cBhvr>
                                    </p:animEffect>
                                  </p:childTnLst>
                                </p:cTn>
                              </p:par>
                              <p:par>
                                <p:cTn id="92" presetID="26" presetClass="entr" presetSubtype="0" fill="hold" nodeType="with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wipe(down)">
                                      <p:cBhvr>
                                        <p:cTn id="94" dur="435">
                                          <p:stCondLst>
                                            <p:cond delay="0"/>
                                          </p:stCondLst>
                                        </p:cTn>
                                        <p:tgtEl>
                                          <p:spTgt spid="30"/>
                                        </p:tgtEl>
                                      </p:cBhvr>
                                    </p:animEffect>
                                    <p:anim calcmode="lin" valueType="num">
                                      <p:cBhvr>
                                        <p:cTn id="95" dur="1367"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6" dur="498"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97" dur="498" tmFilter="0, 0; 0.125,0.2665; 0.25,0.4; 0.375,0.465; 0.5,0.5;  0.625,0.535; 0.75,0.6; 0.875,0.7335; 1,1">
                                          <p:stCondLst>
                                            <p:cond delay="498"/>
                                          </p:stCondLst>
                                        </p:cTn>
                                        <p:tgtEl>
                                          <p:spTgt spid="30"/>
                                        </p:tgtEl>
                                        <p:attrNameLst>
                                          <p:attrName>ppt_y</p:attrName>
                                        </p:attrNameLst>
                                      </p:cBhvr>
                                      <p:tavLst>
                                        <p:tav tm="0" fmla="#ppt_y-sin(pi*$)/9">
                                          <p:val>
                                            <p:fltVal val="0"/>
                                          </p:val>
                                        </p:tav>
                                        <p:tav tm="100000">
                                          <p:val>
                                            <p:fltVal val="1"/>
                                          </p:val>
                                        </p:tav>
                                      </p:tavLst>
                                    </p:anim>
                                    <p:anim calcmode="lin" valueType="num">
                                      <p:cBhvr>
                                        <p:cTn id="98" dur="249" tmFilter="0, 0; 0.125,0.2665; 0.25,0.4; 0.375,0.465; 0.5,0.5;  0.625,0.535; 0.75,0.6; 0.875,0.7335; 1,1">
                                          <p:stCondLst>
                                            <p:cond delay="993"/>
                                          </p:stCondLst>
                                        </p:cTn>
                                        <p:tgtEl>
                                          <p:spTgt spid="30"/>
                                        </p:tgtEl>
                                        <p:attrNameLst>
                                          <p:attrName>ppt_y</p:attrName>
                                        </p:attrNameLst>
                                      </p:cBhvr>
                                      <p:tavLst>
                                        <p:tav tm="0" fmla="#ppt_y-sin(pi*$)/27">
                                          <p:val>
                                            <p:fltVal val="0"/>
                                          </p:val>
                                        </p:tav>
                                        <p:tav tm="100000">
                                          <p:val>
                                            <p:fltVal val="1"/>
                                          </p:val>
                                        </p:tav>
                                      </p:tavLst>
                                    </p:anim>
                                    <p:anim calcmode="lin" valueType="num">
                                      <p:cBhvr>
                                        <p:cTn id="99" dur="123" tmFilter="0, 0; 0.125,0.2665; 0.25,0.4; 0.375,0.465; 0.5,0.5;  0.625,0.535; 0.75,0.6; 0.875,0.7335; 1,1">
                                          <p:stCondLst>
                                            <p:cond delay="1242"/>
                                          </p:stCondLst>
                                        </p:cTn>
                                        <p:tgtEl>
                                          <p:spTgt spid="30"/>
                                        </p:tgtEl>
                                        <p:attrNameLst>
                                          <p:attrName>ppt_y</p:attrName>
                                        </p:attrNameLst>
                                      </p:cBhvr>
                                      <p:tavLst>
                                        <p:tav tm="0" fmla="#ppt_y-sin(pi*$)/81">
                                          <p:val>
                                            <p:fltVal val="0"/>
                                          </p:val>
                                        </p:tav>
                                        <p:tav tm="100000">
                                          <p:val>
                                            <p:fltVal val="1"/>
                                          </p:val>
                                        </p:tav>
                                      </p:tavLst>
                                    </p:anim>
                                    <p:animScale>
                                      <p:cBhvr>
                                        <p:cTn id="100" dur="20">
                                          <p:stCondLst>
                                            <p:cond delay="487"/>
                                          </p:stCondLst>
                                        </p:cTn>
                                        <p:tgtEl>
                                          <p:spTgt spid="30"/>
                                        </p:tgtEl>
                                      </p:cBhvr>
                                      <p:to x="100000" y="60000"/>
                                    </p:animScale>
                                    <p:animScale>
                                      <p:cBhvr>
                                        <p:cTn id="101" dur="124" decel="50000">
                                          <p:stCondLst>
                                            <p:cond delay="507"/>
                                          </p:stCondLst>
                                        </p:cTn>
                                        <p:tgtEl>
                                          <p:spTgt spid="30"/>
                                        </p:tgtEl>
                                      </p:cBhvr>
                                      <p:to x="100000" y="100000"/>
                                    </p:animScale>
                                    <p:animScale>
                                      <p:cBhvr>
                                        <p:cTn id="102" dur="20">
                                          <p:stCondLst>
                                            <p:cond delay="984"/>
                                          </p:stCondLst>
                                        </p:cTn>
                                        <p:tgtEl>
                                          <p:spTgt spid="30"/>
                                        </p:tgtEl>
                                      </p:cBhvr>
                                      <p:to x="100000" y="80000"/>
                                    </p:animScale>
                                    <p:animScale>
                                      <p:cBhvr>
                                        <p:cTn id="103" dur="124" decel="50000">
                                          <p:stCondLst>
                                            <p:cond delay="1004"/>
                                          </p:stCondLst>
                                        </p:cTn>
                                        <p:tgtEl>
                                          <p:spTgt spid="30"/>
                                        </p:tgtEl>
                                      </p:cBhvr>
                                      <p:to x="100000" y="100000"/>
                                    </p:animScale>
                                    <p:animScale>
                                      <p:cBhvr>
                                        <p:cTn id="104" dur="20">
                                          <p:stCondLst>
                                            <p:cond delay="1231"/>
                                          </p:stCondLst>
                                        </p:cTn>
                                        <p:tgtEl>
                                          <p:spTgt spid="30"/>
                                        </p:tgtEl>
                                      </p:cBhvr>
                                      <p:to x="100000" y="90000"/>
                                    </p:animScale>
                                    <p:animScale>
                                      <p:cBhvr>
                                        <p:cTn id="105" dur="124" decel="50000">
                                          <p:stCondLst>
                                            <p:cond delay="1251"/>
                                          </p:stCondLst>
                                        </p:cTn>
                                        <p:tgtEl>
                                          <p:spTgt spid="30"/>
                                        </p:tgtEl>
                                      </p:cBhvr>
                                      <p:to x="100000" y="100000"/>
                                    </p:animScale>
                                    <p:animScale>
                                      <p:cBhvr>
                                        <p:cTn id="106" dur="20">
                                          <p:stCondLst>
                                            <p:cond delay="1356"/>
                                          </p:stCondLst>
                                        </p:cTn>
                                        <p:tgtEl>
                                          <p:spTgt spid="30"/>
                                        </p:tgtEl>
                                      </p:cBhvr>
                                      <p:to x="100000" y="95000"/>
                                    </p:animScale>
                                    <p:animScale>
                                      <p:cBhvr>
                                        <p:cTn id="107" dur="124" decel="50000">
                                          <p:stCondLst>
                                            <p:cond delay="1376"/>
                                          </p:stCondLst>
                                        </p:cTn>
                                        <p:tgtEl>
                                          <p:spTgt spid="30"/>
                                        </p:tgtEl>
                                      </p:cBhvr>
                                      <p:to x="100000" y="100000"/>
                                    </p:animScale>
                                  </p:childTnLst>
                                </p:cTn>
                              </p:par>
                            </p:childTnLst>
                          </p:cTn>
                        </p:par>
                        <p:par>
                          <p:cTn id="108" fill="hold">
                            <p:stCondLst>
                              <p:cond delay="4500"/>
                            </p:stCondLst>
                            <p:childTnLst>
                              <p:par>
                                <p:cTn id="109" presetID="41" presetClass="entr" presetSubtype="0" fill="hold" grpId="0" nodeType="afterEffect">
                                  <p:stCondLst>
                                    <p:cond delay="0"/>
                                  </p:stCondLst>
                                  <p:iterate type="lt">
                                    <p:tmPct val="25000"/>
                                  </p:iterate>
                                  <p:childTnLst>
                                    <p:set>
                                      <p:cBhvr>
                                        <p:cTn id="110" dur="1" fill="hold">
                                          <p:stCondLst>
                                            <p:cond delay="0"/>
                                          </p:stCondLst>
                                        </p:cTn>
                                        <p:tgtEl>
                                          <p:spTgt spid="16"/>
                                        </p:tgtEl>
                                        <p:attrNameLst>
                                          <p:attrName>style.visibility</p:attrName>
                                        </p:attrNameLst>
                                      </p:cBhvr>
                                      <p:to>
                                        <p:strVal val="visible"/>
                                      </p:to>
                                    </p:set>
                                    <p:anim calcmode="lin" valueType="num">
                                      <p:cBhvr>
                                        <p:cTn id="111" dur="25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12" dur="250" fill="hold"/>
                                        <p:tgtEl>
                                          <p:spTgt spid="16"/>
                                        </p:tgtEl>
                                        <p:attrNameLst>
                                          <p:attrName>ppt_y</p:attrName>
                                        </p:attrNameLst>
                                      </p:cBhvr>
                                      <p:tavLst>
                                        <p:tav tm="0">
                                          <p:val>
                                            <p:strVal val="#ppt_y"/>
                                          </p:val>
                                        </p:tav>
                                        <p:tav tm="100000">
                                          <p:val>
                                            <p:strVal val="#ppt_y"/>
                                          </p:val>
                                        </p:tav>
                                      </p:tavLst>
                                    </p:anim>
                                    <p:anim calcmode="lin" valueType="num">
                                      <p:cBhvr>
                                        <p:cTn id="113" dur="25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14" dur="25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15" dur="25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415195" y="2037448"/>
            <a:ext cx="2121995" cy="1402969"/>
            <a:chOff x="8830388" y="4068494"/>
            <a:chExt cx="4243991" cy="2812391"/>
          </a:xfrm>
        </p:grpSpPr>
        <p:sp>
          <p:nvSpPr>
            <p:cNvPr id="778" name="Shape 778"/>
            <p:cNvSpPr/>
            <p:nvPr/>
          </p:nvSpPr>
          <p:spPr>
            <a:xfrm>
              <a:off x="8830388" y="4068494"/>
              <a:ext cx="4243991" cy="2812391"/>
            </a:xfrm>
            <a:custGeom>
              <a:avLst/>
              <a:gdLst/>
              <a:ahLst/>
              <a:cxnLst>
                <a:cxn ang="0">
                  <a:pos x="wd2" y="hd2"/>
                </a:cxn>
                <a:cxn ang="5400000">
                  <a:pos x="wd2" y="hd2"/>
                </a:cxn>
                <a:cxn ang="10800000">
                  <a:pos x="wd2" y="hd2"/>
                </a:cxn>
                <a:cxn ang="16200000">
                  <a:pos x="wd2" y="hd2"/>
                </a:cxn>
              </a:cxnLst>
              <a:rect l="0" t="0" r="r" b="b"/>
              <a:pathLst>
                <a:path w="21560" h="21600" extrusionOk="0">
                  <a:moveTo>
                    <a:pt x="3119" y="16611"/>
                  </a:moveTo>
                  <a:cubicBezTo>
                    <a:pt x="5081" y="14887"/>
                    <a:pt x="7676" y="14630"/>
                    <a:pt x="9047" y="14630"/>
                  </a:cubicBezTo>
                  <a:cubicBezTo>
                    <a:pt x="9529" y="14630"/>
                    <a:pt x="9843" y="14663"/>
                    <a:pt x="9906" y="14669"/>
                  </a:cubicBezTo>
                  <a:lnTo>
                    <a:pt x="21551" y="14669"/>
                  </a:lnTo>
                  <a:cubicBezTo>
                    <a:pt x="21585" y="13299"/>
                    <a:pt x="21600" y="8578"/>
                    <a:pt x="20326" y="5263"/>
                  </a:cubicBezTo>
                  <a:cubicBezTo>
                    <a:pt x="18809" y="1314"/>
                    <a:pt x="16129" y="125"/>
                    <a:pt x="15819" y="0"/>
                  </a:cubicBezTo>
                  <a:cubicBezTo>
                    <a:pt x="7604" y="26"/>
                    <a:pt x="828" y="9498"/>
                    <a:pt x="0" y="21600"/>
                  </a:cubicBezTo>
                  <a:cubicBezTo>
                    <a:pt x="543" y="20036"/>
                    <a:pt x="1502" y="18030"/>
                    <a:pt x="3119" y="16611"/>
                  </a:cubicBezTo>
                  <a:close/>
                </a:path>
              </a:pathLst>
            </a:custGeom>
            <a:solidFill>
              <a:schemeClr val="accent6"/>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45">
                <a:solidFill>
                  <a:schemeClr val="bg1"/>
                </a:solidFill>
                <a:latin typeface="微软雅黑" panose="020B0503020204020204" pitchFamily="34" charset="-122"/>
                <a:ea typeface="微软雅黑" panose="020B0503020204020204" pitchFamily="34" charset="-122"/>
              </a:endParaRPr>
            </a:p>
          </p:txBody>
        </p:sp>
        <p:sp>
          <p:nvSpPr>
            <p:cNvPr id="782" name="Shape 782"/>
            <p:cNvSpPr/>
            <p:nvPr/>
          </p:nvSpPr>
          <p:spPr>
            <a:xfrm>
              <a:off x="10193490" y="5111770"/>
              <a:ext cx="2544421" cy="374551"/>
            </a:xfrm>
            <a:prstGeom prst="rect">
              <a:avLst/>
            </a:prstGeom>
            <a:ln w="12700">
              <a:miter lim="400000"/>
            </a:ln>
          </p:spPr>
          <p:txBody>
            <a:bodyPr lIns="0" tIns="0" rIns="0" bIns="0">
              <a:spAutoFit/>
            </a:bodyPr>
            <a:lstStyle>
              <a:lvl1pPr algn="r" defTabSz="647700">
                <a:lnSpc>
                  <a:spcPct val="120000"/>
                </a:lnSpc>
                <a:spcBef>
                  <a:spcPts val="1700"/>
                </a:spcBef>
                <a:defRPr sz="2500" b="1">
                  <a:solidFill>
                    <a:srgbClr val="FFFFFF"/>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15">
                  <a:solidFill>
                    <a:schemeClr val="bg1"/>
                  </a:solidFill>
                  <a:latin typeface="微软雅黑" panose="020B0503020204020204" pitchFamily="34" charset="-122"/>
                  <a:ea typeface="微软雅黑" panose="020B0503020204020204" pitchFamily="34" charset="-122"/>
                </a:rPr>
                <a:t>Title Example</a:t>
              </a:r>
              <a:endParaRPr sz="1215">
                <a:solidFill>
                  <a:schemeClr val="bg1"/>
                </a:solidFill>
                <a:latin typeface="微软雅黑" panose="020B0503020204020204" pitchFamily="34" charset="-122"/>
                <a:ea typeface="微软雅黑" panose="020B0503020204020204" pitchFamily="34" charset="-122"/>
              </a:endParaRPr>
            </a:p>
          </p:txBody>
        </p:sp>
        <p:sp>
          <p:nvSpPr>
            <p:cNvPr id="783" name="Shape 783"/>
            <p:cNvSpPr/>
            <p:nvPr/>
          </p:nvSpPr>
          <p:spPr>
            <a:xfrm>
              <a:off x="9637260" y="4756170"/>
              <a:ext cx="991246" cy="1079952"/>
            </a:xfrm>
            <a:prstGeom prst="rect">
              <a:avLst/>
            </a:prstGeom>
            <a:ln w="12700">
              <a:miter lim="400000"/>
            </a:ln>
          </p:spPr>
          <p:txBody>
            <a:bodyPr lIns="0" tIns="0" rIns="0" bIns="0">
              <a:spAutoFit/>
            </a:bodyPr>
            <a:lstStyle>
              <a:lvl1pPr defTabSz="647700">
                <a:lnSpc>
                  <a:spcPct val="120000"/>
                </a:lnSpc>
                <a:spcBef>
                  <a:spcPts val="1700"/>
                </a:spcBef>
                <a:defRPr sz="7000" b="1">
                  <a:solidFill>
                    <a:srgbClr val="FFFFFF"/>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3500" dirty="0">
                  <a:solidFill>
                    <a:schemeClr val="bg1"/>
                  </a:solidFill>
                  <a:latin typeface="微软雅黑" panose="020B0503020204020204" pitchFamily="34" charset="-122"/>
                  <a:ea typeface="微软雅黑" panose="020B0503020204020204" pitchFamily="34" charset="-122"/>
                </a:rPr>
                <a:t>A</a:t>
              </a:r>
              <a:endParaRPr sz="3500" dirty="0">
                <a:solidFill>
                  <a:schemeClr val="bg1"/>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5440279" y="3790703"/>
            <a:ext cx="2121950" cy="1402969"/>
            <a:chOff x="10880556" y="7583067"/>
            <a:chExt cx="4243899" cy="2812391"/>
          </a:xfrm>
        </p:grpSpPr>
        <p:sp>
          <p:nvSpPr>
            <p:cNvPr id="780" name="Shape 780"/>
            <p:cNvSpPr/>
            <p:nvPr/>
          </p:nvSpPr>
          <p:spPr>
            <a:xfrm>
              <a:off x="10880556" y="7583067"/>
              <a:ext cx="4243899" cy="2812391"/>
            </a:xfrm>
            <a:custGeom>
              <a:avLst/>
              <a:gdLst/>
              <a:ahLst/>
              <a:cxnLst>
                <a:cxn ang="0">
                  <a:pos x="wd2" y="hd2"/>
                </a:cxn>
                <a:cxn ang="5400000">
                  <a:pos x="wd2" y="hd2"/>
                </a:cxn>
                <a:cxn ang="10800000">
                  <a:pos x="wd2" y="hd2"/>
                </a:cxn>
                <a:cxn ang="16200000">
                  <a:pos x="wd2" y="hd2"/>
                </a:cxn>
              </a:cxnLst>
              <a:rect l="0" t="0" r="r" b="b"/>
              <a:pathLst>
                <a:path w="21560" h="21600" extrusionOk="0">
                  <a:moveTo>
                    <a:pt x="18442" y="4989"/>
                  </a:moveTo>
                  <a:cubicBezTo>
                    <a:pt x="16479" y="6711"/>
                    <a:pt x="13885" y="6970"/>
                    <a:pt x="12513" y="6970"/>
                  </a:cubicBezTo>
                  <a:cubicBezTo>
                    <a:pt x="12032" y="6970"/>
                    <a:pt x="11717" y="6937"/>
                    <a:pt x="11654" y="6931"/>
                  </a:cubicBezTo>
                  <a:lnTo>
                    <a:pt x="10" y="6931"/>
                  </a:lnTo>
                  <a:cubicBezTo>
                    <a:pt x="-25" y="8301"/>
                    <a:pt x="-40" y="13022"/>
                    <a:pt x="1234" y="16337"/>
                  </a:cubicBezTo>
                  <a:cubicBezTo>
                    <a:pt x="2756" y="20297"/>
                    <a:pt x="5432" y="21477"/>
                    <a:pt x="5741" y="21600"/>
                  </a:cubicBezTo>
                  <a:cubicBezTo>
                    <a:pt x="13956" y="21574"/>
                    <a:pt x="20732" y="12102"/>
                    <a:pt x="21560" y="0"/>
                  </a:cubicBezTo>
                  <a:cubicBezTo>
                    <a:pt x="21017" y="1564"/>
                    <a:pt x="20059" y="3567"/>
                    <a:pt x="18442" y="4989"/>
                  </a:cubicBezTo>
                  <a:close/>
                </a:path>
              </a:pathLst>
            </a:custGeom>
            <a:solidFill>
              <a:schemeClr val="accent3"/>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45">
                <a:solidFill>
                  <a:schemeClr val="bg1"/>
                </a:solidFill>
                <a:latin typeface="微软雅黑" panose="020B0503020204020204" pitchFamily="34" charset="-122"/>
                <a:ea typeface="微软雅黑" panose="020B0503020204020204" pitchFamily="34" charset="-122"/>
              </a:endParaRPr>
            </a:p>
          </p:txBody>
        </p:sp>
        <p:sp>
          <p:nvSpPr>
            <p:cNvPr id="785" name="Shape 785"/>
            <p:cNvSpPr/>
            <p:nvPr/>
          </p:nvSpPr>
          <p:spPr>
            <a:xfrm>
              <a:off x="13390941" y="8497126"/>
              <a:ext cx="991248" cy="1079952"/>
            </a:xfrm>
            <a:prstGeom prst="rect">
              <a:avLst/>
            </a:prstGeom>
            <a:ln w="12700">
              <a:miter lim="400000"/>
            </a:ln>
          </p:spPr>
          <p:txBody>
            <a:bodyPr lIns="0" tIns="0" rIns="0" bIns="0">
              <a:spAutoFit/>
            </a:bodyPr>
            <a:lstStyle>
              <a:lvl1pPr defTabSz="647700">
                <a:lnSpc>
                  <a:spcPct val="120000"/>
                </a:lnSpc>
                <a:spcBef>
                  <a:spcPts val="1700"/>
                </a:spcBef>
                <a:defRPr sz="7000" b="1">
                  <a:solidFill>
                    <a:srgbClr val="FFFFFF"/>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3500" dirty="0">
                  <a:solidFill>
                    <a:schemeClr val="bg1"/>
                  </a:solidFill>
                  <a:latin typeface="微软雅黑" panose="020B0503020204020204" pitchFamily="34" charset="-122"/>
                  <a:ea typeface="微软雅黑" panose="020B0503020204020204" pitchFamily="34" charset="-122"/>
                </a:rPr>
                <a:t>C</a:t>
              </a:r>
              <a:endParaRPr sz="3500" dirty="0">
                <a:solidFill>
                  <a:schemeClr val="bg1"/>
                </a:solidFill>
                <a:latin typeface="微软雅黑" panose="020B0503020204020204" pitchFamily="34" charset="-122"/>
                <a:ea typeface="微软雅黑" panose="020B0503020204020204" pitchFamily="34" charset="-122"/>
              </a:endParaRPr>
            </a:p>
          </p:txBody>
        </p:sp>
        <p:sp>
          <p:nvSpPr>
            <p:cNvPr id="787" name="Shape 787"/>
            <p:cNvSpPr/>
            <p:nvPr/>
          </p:nvSpPr>
          <p:spPr>
            <a:xfrm>
              <a:off x="10972518" y="8878129"/>
              <a:ext cx="2544421" cy="374551"/>
            </a:xfrm>
            <a:prstGeom prst="rect">
              <a:avLst/>
            </a:prstGeom>
            <a:ln w="12700">
              <a:miter lim="400000"/>
            </a:ln>
          </p:spPr>
          <p:txBody>
            <a:bodyPr lIns="0" tIns="0" rIns="0" bIns="0">
              <a:spAutoFit/>
            </a:bodyPr>
            <a:lstStyle>
              <a:lvl1pPr algn="r" defTabSz="647700">
                <a:lnSpc>
                  <a:spcPct val="120000"/>
                </a:lnSpc>
                <a:spcBef>
                  <a:spcPts val="1700"/>
                </a:spcBef>
                <a:defRPr sz="2500" b="1">
                  <a:solidFill>
                    <a:srgbClr val="FFFFFF"/>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15">
                  <a:solidFill>
                    <a:schemeClr val="bg1"/>
                  </a:solidFill>
                  <a:latin typeface="微软雅黑" panose="020B0503020204020204" pitchFamily="34" charset="-122"/>
                  <a:ea typeface="微软雅黑" panose="020B0503020204020204" pitchFamily="34" charset="-122"/>
                </a:rPr>
                <a:t>Title Example</a:t>
              </a:r>
              <a:endParaRPr sz="1215">
                <a:solidFill>
                  <a:schemeClr val="bg1"/>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6172481" y="2037448"/>
            <a:ext cx="1406137" cy="2154702"/>
            <a:chOff x="12344961" y="4068494"/>
            <a:chExt cx="2812274" cy="4319313"/>
          </a:xfrm>
        </p:grpSpPr>
        <p:sp>
          <p:nvSpPr>
            <p:cNvPr id="781" name="Shape 781"/>
            <p:cNvSpPr/>
            <p:nvPr/>
          </p:nvSpPr>
          <p:spPr>
            <a:xfrm>
              <a:off x="12344961" y="4068494"/>
              <a:ext cx="2812274" cy="4244199"/>
            </a:xfrm>
            <a:custGeom>
              <a:avLst/>
              <a:gdLst/>
              <a:ahLst/>
              <a:cxnLst>
                <a:cxn ang="0">
                  <a:pos x="wd2" y="hd2"/>
                </a:cxn>
                <a:cxn ang="5400000">
                  <a:pos x="wd2" y="hd2"/>
                </a:cxn>
                <a:cxn ang="10800000">
                  <a:pos x="wd2" y="hd2"/>
                </a:cxn>
                <a:cxn ang="16200000">
                  <a:pos x="wd2" y="hd2"/>
                </a:cxn>
              </a:cxnLst>
              <a:rect l="0" t="0" r="r" b="b"/>
              <a:pathLst>
                <a:path w="21600" h="21600" extrusionOk="0">
                  <a:moveTo>
                    <a:pt x="6930" y="21590"/>
                  </a:moveTo>
                  <a:cubicBezTo>
                    <a:pt x="7144" y="21594"/>
                    <a:pt x="7438" y="21600"/>
                    <a:pt x="7794" y="21600"/>
                  </a:cubicBezTo>
                  <a:lnTo>
                    <a:pt x="7795" y="21600"/>
                  </a:lnTo>
                  <a:cubicBezTo>
                    <a:pt x="9785" y="21600"/>
                    <a:pt x="13539" y="21440"/>
                    <a:pt x="16336" y="20363"/>
                  </a:cubicBezTo>
                  <a:cubicBezTo>
                    <a:pt x="20297" y="18839"/>
                    <a:pt x="21476" y="16157"/>
                    <a:pt x="21600" y="15849"/>
                  </a:cubicBezTo>
                  <a:cubicBezTo>
                    <a:pt x="21574" y="7619"/>
                    <a:pt x="12100" y="830"/>
                    <a:pt x="0" y="0"/>
                  </a:cubicBezTo>
                  <a:cubicBezTo>
                    <a:pt x="1563" y="544"/>
                    <a:pt x="3566" y="1504"/>
                    <a:pt x="4988" y="3124"/>
                  </a:cubicBezTo>
                  <a:cubicBezTo>
                    <a:pt x="7344" y="5812"/>
                    <a:pt x="6962" y="9641"/>
                    <a:pt x="6930" y="9924"/>
                  </a:cubicBezTo>
                  <a:cubicBezTo>
                    <a:pt x="6930" y="9924"/>
                    <a:pt x="6930" y="21590"/>
                    <a:pt x="6930" y="21590"/>
                  </a:cubicBezTo>
                  <a:close/>
                </a:path>
              </a:pathLst>
            </a:custGeom>
            <a:solidFill>
              <a:schemeClr val="accent4"/>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45">
                <a:solidFill>
                  <a:schemeClr val="bg1"/>
                </a:solidFill>
                <a:latin typeface="微软雅黑" panose="020B0503020204020204" pitchFamily="34" charset="-122"/>
                <a:ea typeface="微软雅黑" panose="020B0503020204020204" pitchFamily="34" charset="-122"/>
              </a:endParaRPr>
            </a:p>
          </p:txBody>
        </p:sp>
        <p:sp>
          <p:nvSpPr>
            <p:cNvPr id="784" name="Shape 784"/>
            <p:cNvSpPr/>
            <p:nvPr/>
          </p:nvSpPr>
          <p:spPr>
            <a:xfrm>
              <a:off x="13318975" y="4743469"/>
              <a:ext cx="991248" cy="1079952"/>
            </a:xfrm>
            <a:prstGeom prst="rect">
              <a:avLst/>
            </a:prstGeom>
            <a:ln w="12700">
              <a:miter lim="400000"/>
            </a:ln>
          </p:spPr>
          <p:txBody>
            <a:bodyPr lIns="0" tIns="0" rIns="0" bIns="0">
              <a:spAutoFit/>
            </a:bodyPr>
            <a:lstStyle>
              <a:lvl1pPr defTabSz="647700">
                <a:lnSpc>
                  <a:spcPct val="120000"/>
                </a:lnSpc>
                <a:spcBef>
                  <a:spcPts val="1700"/>
                </a:spcBef>
                <a:defRPr sz="7000" b="1">
                  <a:solidFill>
                    <a:srgbClr val="FFFFFF"/>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3500" dirty="0">
                  <a:solidFill>
                    <a:schemeClr val="bg1"/>
                  </a:solidFill>
                  <a:latin typeface="微软雅黑" panose="020B0503020204020204" pitchFamily="34" charset="-122"/>
                  <a:ea typeface="微软雅黑" panose="020B0503020204020204" pitchFamily="34" charset="-122"/>
                </a:rPr>
                <a:t>B</a:t>
              </a:r>
              <a:endParaRPr sz="3500" dirty="0">
                <a:solidFill>
                  <a:schemeClr val="bg1"/>
                </a:solidFill>
                <a:latin typeface="微软雅黑" panose="020B0503020204020204" pitchFamily="34" charset="-122"/>
                <a:ea typeface="微软雅黑" panose="020B0503020204020204" pitchFamily="34" charset="-122"/>
              </a:endParaRPr>
            </a:p>
          </p:txBody>
        </p:sp>
        <p:sp>
          <p:nvSpPr>
            <p:cNvPr id="788" name="Shape 788"/>
            <p:cNvSpPr/>
            <p:nvPr/>
          </p:nvSpPr>
          <p:spPr>
            <a:xfrm rot="16200000">
              <a:off x="12529688" y="6928751"/>
              <a:ext cx="2544420" cy="373692"/>
            </a:xfrm>
            <a:prstGeom prst="rect">
              <a:avLst/>
            </a:prstGeom>
            <a:ln w="12700">
              <a:miter lim="400000"/>
            </a:ln>
          </p:spPr>
          <p:txBody>
            <a:bodyPr lIns="0" tIns="0" rIns="0" bIns="0">
              <a:spAutoFit/>
            </a:bodyPr>
            <a:lstStyle>
              <a:lvl1pPr algn="r" defTabSz="647700">
                <a:lnSpc>
                  <a:spcPct val="120000"/>
                </a:lnSpc>
                <a:spcBef>
                  <a:spcPts val="1700"/>
                </a:spcBef>
                <a:defRPr sz="2500" b="1">
                  <a:solidFill>
                    <a:srgbClr val="FFFFFF"/>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15">
                  <a:solidFill>
                    <a:schemeClr val="bg1"/>
                  </a:solidFill>
                  <a:latin typeface="微软雅黑" panose="020B0503020204020204" pitchFamily="34" charset="-122"/>
                  <a:ea typeface="微软雅黑" panose="020B0503020204020204" pitchFamily="34" charset="-122"/>
                </a:rPr>
                <a:t>Title Example</a:t>
              </a:r>
              <a:endParaRPr sz="1215">
                <a:solidFill>
                  <a:schemeClr val="bg1"/>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4415194" y="3060180"/>
            <a:ext cx="1406196" cy="2117230"/>
            <a:chOff x="8830388" y="6118662"/>
            <a:chExt cx="2812391" cy="4244199"/>
          </a:xfrm>
        </p:grpSpPr>
        <p:sp>
          <p:nvSpPr>
            <p:cNvPr id="779" name="Shape 779"/>
            <p:cNvSpPr/>
            <p:nvPr/>
          </p:nvSpPr>
          <p:spPr>
            <a:xfrm>
              <a:off x="8830388" y="6118662"/>
              <a:ext cx="2812391" cy="4244199"/>
            </a:xfrm>
            <a:custGeom>
              <a:avLst/>
              <a:gdLst/>
              <a:ahLst/>
              <a:cxnLst>
                <a:cxn ang="0">
                  <a:pos x="wd2" y="hd2"/>
                </a:cxn>
                <a:cxn ang="5400000">
                  <a:pos x="wd2" y="hd2"/>
                </a:cxn>
                <a:cxn ang="10800000">
                  <a:pos x="wd2" y="hd2"/>
                </a:cxn>
                <a:cxn ang="16200000">
                  <a:pos x="wd2" y="hd2"/>
                </a:cxn>
              </a:cxnLst>
              <a:rect l="0" t="0" r="r" b="b"/>
              <a:pathLst>
                <a:path w="21600" h="21600" extrusionOk="0">
                  <a:moveTo>
                    <a:pt x="5263" y="1237"/>
                  </a:moveTo>
                  <a:cubicBezTo>
                    <a:pt x="1315" y="2757"/>
                    <a:pt x="125" y="5443"/>
                    <a:pt x="0" y="5751"/>
                  </a:cubicBezTo>
                  <a:cubicBezTo>
                    <a:pt x="27" y="13981"/>
                    <a:pt x="9500" y="20770"/>
                    <a:pt x="21600" y="21600"/>
                  </a:cubicBezTo>
                  <a:cubicBezTo>
                    <a:pt x="20036" y="21056"/>
                    <a:pt x="18033" y="20096"/>
                    <a:pt x="16612" y="18476"/>
                  </a:cubicBezTo>
                  <a:cubicBezTo>
                    <a:pt x="14253" y="15785"/>
                    <a:pt x="14639" y="11951"/>
                    <a:pt x="14669" y="11674"/>
                  </a:cubicBezTo>
                  <a:lnTo>
                    <a:pt x="14669" y="10"/>
                  </a:lnTo>
                  <a:cubicBezTo>
                    <a:pt x="14456" y="4"/>
                    <a:pt x="14162" y="0"/>
                    <a:pt x="13806" y="0"/>
                  </a:cubicBezTo>
                  <a:cubicBezTo>
                    <a:pt x="11817" y="0"/>
                    <a:pt x="8062" y="160"/>
                    <a:pt x="5263" y="1237"/>
                  </a:cubicBezTo>
                  <a:close/>
                </a:path>
              </a:pathLst>
            </a:custGeom>
            <a:solidFill>
              <a:schemeClr val="accent1"/>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45">
                <a:solidFill>
                  <a:schemeClr val="bg1"/>
                </a:solidFill>
                <a:latin typeface="微软雅黑" panose="020B0503020204020204" pitchFamily="34" charset="-122"/>
                <a:ea typeface="微软雅黑" panose="020B0503020204020204" pitchFamily="34" charset="-122"/>
              </a:endParaRPr>
            </a:p>
          </p:txBody>
        </p:sp>
        <p:sp>
          <p:nvSpPr>
            <p:cNvPr id="786" name="Shape 786"/>
            <p:cNvSpPr/>
            <p:nvPr/>
          </p:nvSpPr>
          <p:spPr>
            <a:xfrm>
              <a:off x="9677900" y="8509827"/>
              <a:ext cx="991246" cy="1079952"/>
            </a:xfrm>
            <a:prstGeom prst="rect">
              <a:avLst/>
            </a:prstGeom>
            <a:ln w="12700">
              <a:miter lim="400000"/>
            </a:ln>
          </p:spPr>
          <p:txBody>
            <a:bodyPr lIns="0" tIns="0" rIns="0" bIns="0">
              <a:spAutoFit/>
            </a:bodyPr>
            <a:lstStyle>
              <a:lvl1pPr defTabSz="647700">
                <a:lnSpc>
                  <a:spcPct val="120000"/>
                </a:lnSpc>
                <a:spcBef>
                  <a:spcPts val="1700"/>
                </a:spcBef>
                <a:defRPr sz="7000" b="1">
                  <a:solidFill>
                    <a:srgbClr val="FFFFFF"/>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3500" dirty="0">
                  <a:solidFill>
                    <a:schemeClr val="bg1"/>
                  </a:solidFill>
                  <a:latin typeface="微软雅黑" panose="020B0503020204020204" pitchFamily="34" charset="-122"/>
                  <a:ea typeface="微软雅黑" panose="020B0503020204020204" pitchFamily="34" charset="-122"/>
                </a:rPr>
                <a:t>D</a:t>
              </a:r>
              <a:endParaRPr sz="3500" dirty="0">
                <a:solidFill>
                  <a:schemeClr val="bg1"/>
                </a:solidFill>
                <a:latin typeface="微软雅黑" panose="020B0503020204020204" pitchFamily="34" charset="-122"/>
                <a:ea typeface="微软雅黑" panose="020B0503020204020204" pitchFamily="34" charset="-122"/>
              </a:endParaRPr>
            </a:p>
          </p:txBody>
        </p:sp>
        <p:sp>
          <p:nvSpPr>
            <p:cNvPr id="789" name="Shape 789"/>
            <p:cNvSpPr/>
            <p:nvPr/>
          </p:nvSpPr>
          <p:spPr>
            <a:xfrm rot="16200000">
              <a:off x="8860670" y="7512950"/>
              <a:ext cx="2544423" cy="373692"/>
            </a:xfrm>
            <a:prstGeom prst="rect">
              <a:avLst/>
            </a:prstGeom>
            <a:ln w="12700">
              <a:miter lim="400000"/>
            </a:ln>
          </p:spPr>
          <p:txBody>
            <a:bodyPr lIns="0" tIns="0" rIns="0" bIns="0">
              <a:spAutoFit/>
            </a:bodyPr>
            <a:lstStyle>
              <a:lvl1pPr algn="r" defTabSz="647700">
                <a:lnSpc>
                  <a:spcPct val="120000"/>
                </a:lnSpc>
                <a:spcBef>
                  <a:spcPts val="1700"/>
                </a:spcBef>
                <a:defRPr sz="2500" b="1">
                  <a:solidFill>
                    <a:srgbClr val="FFFFFF"/>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15" dirty="0">
                  <a:solidFill>
                    <a:schemeClr val="bg1"/>
                  </a:solidFill>
                  <a:latin typeface="微软雅黑" panose="020B0503020204020204" pitchFamily="34" charset="-122"/>
                  <a:ea typeface="微软雅黑" panose="020B0503020204020204" pitchFamily="34" charset="-122"/>
                </a:rPr>
                <a:t>Title Example</a:t>
              </a:r>
              <a:endParaRPr sz="1215" dirty="0">
                <a:solidFill>
                  <a:schemeClr val="bg1"/>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7720295" y="2093771"/>
            <a:ext cx="593924" cy="592561"/>
            <a:chOff x="15440588" y="4181400"/>
            <a:chExt cx="1187848" cy="1187847"/>
          </a:xfrm>
        </p:grpSpPr>
        <p:sp>
          <p:nvSpPr>
            <p:cNvPr id="790" name="Shape 790"/>
            <p:cNvSpPr/>
            <p:nvPr/>
          </p:nvSpPr>
          <p:spPr>
            <a:xfrm>
              <a:off x="15440588" y="4181400"/>
              <a:ext cx="1187848" cy="1187847"/>
            </a:xfrm>
            <a:prstGeom prst="roundRect">
              <a:avLst>
                <a:gd name="adj" fmla="val 18176"/>
              </a:avLst>
            </a:prstGeom>
            <a:solidFill>
              <a:schemeClr val="accent4"/>
            </a:solidFill>
            <a:ln w="12700">
              <a:miter lim="400000"/>
            </a:ln>
          </p:spPr>
          <p:txBody>
            <a:bodyPr lIns="0" tIns="0" rIns="0" bIns="0" anchor="ctr"/>
            <a:lstStyle/>
            <a:p>
              <a:pPr lvl="0">
                <a:defRPr sz="3200">
                  <a:solidFill>
                    <a:srgbClr val="FFFFFF"/>
                  </a:solidFill>
                </a:defRPr>
              </a:pPr>
              <a:endParaRPr sz="2285">
                <a:latin typeface="微软雅黑" panose="020B0503020204020204" pitchFamily="34" charset="-122"/>
                <a:ea typeface="微软雅黑" panose="020B0503020204020204" pitchFamily="34" charset="-122"/>
              </a:endParaRPr>
            </a:p>
          </p:txBody>
        </p:sp>
        <p:sp>
          <p:nvSpPr>
            <p:cNvPr id="791" name="Shape 791"/>
            <p:cNvSpPr/>
            <p:nvPr/>
          </p:nvSpPr>
          <p:spPr>
            <a:xfrm>
              <a:off x="15758856" y="4331731"/>
              <a:ext cx="526738" cy="823579"/>
            </a:xfrm>
            <a:prstGeom prst="rect">
              <a:avLst/>
            </a:prstGeom>
            <a:ln w="12700">
              <a:miter lim="400000"/>
            </a:ln>
          </p:spPr>
          <p:txBody>
            <a:bodyPr wrap="none" lIns="51036" tIns="51036" rIns="51036" bIns="51036" anchor="ctr">
              <a:spAutoFit/>
            </a:bodyPr>
            <a:lstStyle>
              <a:lvl1pPr>
                <a:lnSpc>
                  <a:spcPct val="150000"/>
                </a:lnSpc>
                <a:defRPr sz="4000">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lang="en-US" sz="2000" dirty="0">
                  <a:solidFill>
                    <a:schemeClr val="bg1"/>
                  </a:solidFill>
                  <a:latin typeface="微软雅黑" panose="020B0503020204020204" pitchFamily="34" charset="-122"/>
                  <a:ea typeface="微软雅黑" panose="020B0503020204020204" pitchFamily="34" charset="-122"/>
                </a:rPr>
                <a:t>B</a:t>
              </a:r>
              <a:endParaRPr sz="2000" dirty="0">
                <a:solidFill>
                  <a:schemeClr val="bg1"/>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7720295" y="4414059"/>
            <a:ext cx="593924" cy="592561"/>
            <a:chOff x="15440588" y="8832648"/>
            <a:chExt cx="1187848" cy="1187848"/>
          </a:xfrm>
        </p:grpSpPr>
        <p:sp>
          <p:nvSpPr>
            <p:cNvPr id="794" name="Shape 794"/>
            <p:cNvSpPr/>
            <p:nvPr/>
          </p:nvSpPr>
          <p:spPr>
            <a:xfrm>
              <a:off x="15440588" y="8832648"/>
              <a:ext cx="1187848" cy="1187848"/>
            </a:xfrm>
            <a:prstGeom prst="roundRect">
              <a:avLst>
                <a:gd name="adj" fmla="val 18176"/>
              </a:avLst>
            </a:prstGeom>
            <a:solidFill>
              <a:schemeClr val="accent3"/>
            </a:solidFill>
            <a:ln w="12700">
              <a:miter lim="400000"/>
            </a:ln>
          </p:spPr>
          <p:txBody>
            <a:bodyPr lIns="0" tIns="0" rIns="0" bIns="0" anchor="ctr"/>
            <a:lstStyle/>
            <a:p>
              <a:pPr lvl="0">
                <a:defRPr sz="3200">
                  <a:solidFill>
                    <a:srgbClr val="FFFFFF"/>
                  </a:solidFill>
                </a:defRPr>
              </a:pPr>
              <a:endParaRPr sz="2285">
                <a:latin typeface="微软雅黑" panose="020B0503020204020204" pitchFamily="34" charset="-122"/>
                <a:ea typeface="微软雅黑" panose="020B0503020204020204" pitchFamily="34" charset="-122"/>
              </a:endParaRPr>
            </a:p>
          </p:txBody>
        </p:sp>
        <p:sp>
          <p:nvSpPr>
            <p:cNvPr id="795" name="Shape 795"/>
            <p:cNvSpPr/>
            <p:nvPr/>
          </p:nvSpPr>
          <p:spPr>
            <a:xfrm>
              <a:off x="15748548" y="8982977"/>
              <a:ext cx="549182" cy="823580"/>
            </a:xfrm>
            <a:prstGeom prst="rect">
              <a:avLst/>
            </a:prstGeom>
            <a:ln w="12700">
              <a:miter lim="400000"/>
            </a:ln>
          </p:spPr>
          <p:txBody>
            <a:bodyPr wrap="none" lIns="51036" tIns="51036" rIns="51036" bIns="51036" anchor="ctr">
              <a:spAutoFit/>
            </a:bodyPr>
            <a:lstStyle>
              <a:lvl1pPr>
                <a:lnSpc>
                  <a:spcPct val="150000"/>
                </a:lnSpc>
                <a:defRPr sz="4000">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lang="en-US" sz="2000" dirty="0">
                  <a:solidFill>
                    <a:schemeClr val="bg1"/>
                  </a:solidFill>
                  <a:latin typeface="微软雅黑" panose="020B0503020204020204" pitchFamily="34" charset="-122"/>
                  <a:ea typeface="微软雅黑" panose="020B0503020204020204" pitchFamily="34" charset="-122"/>
                </a:rPr>
                <a:t>C</a:t>
              </a:r>
              <a:endParaRPr sz="2000" dirty="0">
                <a:solidFill>
                  <a:schemeClr val="bg1"/>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3639652" y="2093771"/>
            <a:ext cx="593924" cy="592561"/>
            <a:chOff x="7279302" y="4181400"/>
            <a:chExt cx="1187848" cy="1187847"/>
          </a:xfrm>
        </p:grpSpPr>
        <p:sp>
          <p:nvSpPr>
            <p:cNvPr id="798" name="Shape 798"/>
            <p:cNvSpPr/>
            <p:nvPr/>
          </p:nvSpPr>
          <p:spPr>
            <a:xfrm>
              <a:off x="7279302" y="4181400"/>
              <a:ext cx="1187848" cy="1187847"/>
            </a:xfrm>
            <a:prstGeom prst="roundRect">
              <a:avLst>
                <a:gd name="adj" fmla="val 18176"/>
              </a:avLst>
            </a:prstGeom>
            <a:solidFill>
              <a:schemeClr val="accent6"/>
            </a:solidFill>
            <a:ln w="12700">
              <a:miter lim="400000"/>
            </a:ln>
          </p:spPr>
          <p:txBody>
            <a:bodyPr lIns="0" tIns="0" rIns="0" bIns="0" anchor="ctr"/>
            <a:lstStyle/>
            <a:p>
              <a:pPr lvl="0">
                <a:defRPr sz="3200">
                  <a:solidFill>
                    <a:srgbClr val="FFFFFF"/>
                  </a:solidFill>
                </a:defRPr>
              </a:pPr>
              <a:endParaRPr sz="2285">
                <a:latin typeface="微软雅黑" panose="020B0503020204020204" pitchFamily="34" charset="-122"/>
                <a:ea typeface="微软雅黑" panose="020B0503020204020204" pitchFamily="34" charset="-122"/>
              </a:endParaRPr>
            </a:p>
          </p:txBody>
        </p:sp>
        <p:sp>
          <p:nvSpPr>
            <p:cNvPr id="799" name="Shape 799"/>
            <p:cNvSpPr/>
            <p:nvPr/>
          </p:nvSpPr>
          <p:spPr>
            <a:xfrm>
              <a:off x="7578100" y="4331731"/>
              <a:ext cx="568418" cy="823579"/>
            </a:xfrm>
            <a:prstGeom prst="rect">
              <a:avLst/>
            </a:prstGeom>
            <a:ln w="12700">
              <a:miter lim="400000"/>
            </a:ln>
          </p:spPr>
          <p:txBody>
            <a:bodyPr wrap="none" lIns="51036" tIns="51036" rIns="51036" bIns="51036" anchor="ctr">
              <a:spAutoFit/>
            </a:bodyPr>
            <a:lstStyle>
              <a:lvl1pPr>
                <a:lnSpc>
                  <a:spcPct val="150000"/>
                </a:lnSpc>
                <a:defRPr sz="4000">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lang="en-US" sz="2000" dirty="0">
                  <a:solidFill>
                    <a:schemeClr val="bg1"/>
                  </a:solidFill>
                  <a:latin typeface="微软雅黑" panose="020B0503020204020204" pitchFamily="34" charset="-122"/>
                  <a:ea typeface="微软雅黑" panose="020B0503020204020204" pitchFamily="34" charset="-122"/>
                </a:rPr>
                <a:t>A</a:t>
              </a:r>
              <a:endParaRPr sz="2000" dirty="0">
                <a:solidFill>
                  <a:schemeClr val="bg1"/>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708896" y="1994901"/>
            <a:ext cx="2769157" cy="1030979"/>
            <a:chOff x="1417790" y="3983203"/>
            <a:chExt cx="5538314" cy="2066698"/>
          </a:xfrm>
        </p:grpSpPr>
        <p:sp>
          <p:nvSpPr>
            <p:cNvPr id="800" name="Shape 800"/>
            <p:cNvSpPr/>
            <p:nvPr/>
          </p:nvSpPr>
          <p:spPr>
            <a:xfrm>
              <a:off x="1417790" y="3983203"/>
              <a:ext cx="5538314" cy="484964"/>
            </a:xfrm>
            <a:prstGeom prst="rect">
              <a:avLst/>
            </a:prstGeom>
            <a:ln w="12700">
              <a:miter lim="400000"/>
            </a:ln>
          </p:spPr>
          <p:txBody>
            <a:bodyPr lIns="0" tIns="0" rIns="0" bIns="0">
              <a:spAutoFit/>
            </a:bodyPr>
            <a:lstStyle>
              <a:lvl1pPr algn="r" defTabSz="647700">
                <a:lnSpc>
                  <a:spcPct val="120000"/>
                </a:lnSpc>
                <a:spcBef>
                  <a:spcPts val="1700"/>
                </a:spcBef>
                <a:defRPr sz="2500" b="1">
                  <a:solidFill>
                    <a:srgbClr val="002641"/>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570" dirty="0">
                  <a:solidFill>
                    <a:schemeClr val="accent5"/>
                  </a:solidFill>
                  <a:latin typeface="微软雅黑" panose="020B0503020204020204" pitchFamily="34" charset="-122"/>
                  <a:ea typeface="微软雅黑" panose="020B0503020204020204" pitchFamily="34" charset="-122"/>
                </a:rPr>
                <a:t>Title Example</a:t>
              </a:r>
              <a:endParaRPr sz="1570" dirty="0">
                <a:solidFill>
                  <a:schemeClr val="accent5"/>
                </a:solidFill>
                <a:latin typeface="微软雅黑" panose="020B0503020204020204" pitchFamily="34" charset="-122"/>
                <a:ea typeface="微软雅黑" panose="020B0503020204020204" pitchFamily="34" charset="-122"/>
              </a:endParaRPr>
            </a:p>
          </p:txBody>
        </p:sp>
        <p:sp>
          <p:nvSpPr>
            <p:cNvPr id="801" name="Shape 801"/>
            <p:cNvSpPr/>
            <p:nvPr/>
          </p:nvSpPr>
          <p:spPr>
            <a:xfrm>
              <a:off x="1432432" y="4551697"/>
              <a:ext cx="5509032" cy="1498204"/>
            </a:xfrm>
            <a:prstGeom prst="rect">
              <a:avLst/>
            </a:prstGeom>
            <a:ln w="12700">
              <a:miter lim="400000"/>
            </a:ln>
          </p:spPr>
          <p:txBody>
            <a:bodyPr lIns="0" tIns="0" rIns="0" bIns="0">
              <a:spAutoFit/>
            </a:bodyPr>
            <a:lstStyle/>
            <a:p>
              <a:pPr algn="r" defTabSz="323215">
                <a:spcBef>
                  <a:spcPts val="850"/>
                </a:spcBef>
                <a:defRPr sz="1800"/>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输入您的内容输入您的内容输入您的输入您的内容输入您的内容输入您的内容输入您的内容内容输入您的内容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a:t>
              </a:r>
              <a:endPar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grpSp>
      <p:grpSp>
        <p:nvGrpSpPr>
          <p:cNvPr id="7" name="组合 6"/>
          <p:cNvGrpSpPr/>
          <p:nvPr/>
        </p:nvGrpSpPr>
        <p:grpSpPr>
          <a:xfrm>
            <a:off x="3639652" y="4386092"/>
            <a:ext cx="593924" cy="592561"/>
            <a:chOff x="7279302" y="8776585"/>
            <a:chExt cx="1187848" cy="1187848"/>
          </a:xfrm>
        </p:grpSpPr>
        <p:sp>
          <p:nvSpPr>
            <p:cNvPr id="802" name="Shape 802"/>
            <p:cNvSpPr/>
            <p:nvPr/>
          </p:nvSpPr>
          <p:spPr>
            <a:xfrm>
              <a:off x="7279302" y="8776585"/>
              <a:ext cx="1187848" cy="1187848"/>
            </a:xfrm>
            <a:prstGeom prst="roundRect">
              <a:avLst>
                <a:gd name="adj" fmla="val 18176"/>
              </a:avLst>
            </a:prstGeom>
            <a:solidFill>
              <a:schemeClr val="accent1"/>
            </a:solidFill>
            <a:ln w="12700">
              <a:miter lim="400000"/>
            </a:ln>
          </p:spPr>
          <p:txBody>
            <a:bodyPr lIns="0" tIns="0" rIns="0" bIns="0" anchor="ctr"/>
            <a:lstStyle/>
            <a:p>
              <a:pPr lvl="0">
                <a:defRPr sz="3200">
                  <a:solidFill>
                    <a:srgbClr val="FFFFFF"/>
                  </a:solidFill>
                </a:defRPr>
              </a:pPr>
              <a:endParaRPr sz="2285">
                <a:latin typeface="微软雅黑" panose="020B0503020204020204" pitchFamily="34" charset="-122"/>
                <a:ea typeface="微软雅黑" panose="020B0503020204020204" pitchFamily="34" charset="-122"/>
              </a:endParaRPr>
            </a:p>
          </p:txBody>
        </p:sp>
        <p:sp>
          <p:nvSpPr>
            <p:cNvPr id="803" name="Shape 803"/>
            <p:cNvSpPr/>
            <p:nvPr/>
          </p:nvSpPr>
          <p:spPr>
            <a:xfrm>
              <a:off x="7563214" y="8926914"/>
              <a:ext cx="597270" cy="823580"/>
            </a:xfrm>
            <a:prstGeom prst="rect">
              <a:avLst/>
            </a:prstGeom>
            <a:ln w="12700">
              <a:miter lim="400000"/>
            </a:ln>
          </p:spPr>
          <p:txBody>
            <a:bodyPr wrap="none" lIns="51036" tIns="51036" rIns="51036" bIns="51036" anchor="ctr">
              <a:spAutoFit/>
            </a:bodyPr>
            <a:lstStyle>
              <a:lvl1pPr>
                <a:lnSpc>
                  <a:spcPct val="150000"/>
                </a:lnSpc>
                <a:defRPr sz="4000">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lang="en-US" sz="2000" dirty="0">
                  <a:solidFill>
                    <a:schemeClr val="bg1"/>
                  </a:solidFill>
                  <a:latin typeface="微软雅黑" panose="020B0503020204020204" pitchFamily="34" charset="-122"/>
                  <a:ea typeface="微软雅黑" panose="020B0503020204020204" pitchFamily="34" charset="-122"/>
                </a:rPr>
                <a:t>D</a:t>
              </a:r>
              <a:endParaRPr sz="2000" dirty="0">
                <a:solidFill>
                  <a:schemeClr val="bg1"/>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708896" y="4118796"/>
            <a:ext cx="2769157" cy="1030979"/>
            <a:chOff x="1417790" y="8240761"/>
            <a:chExt cx="5538314" cy="2066698"/>
          </a:xfrm>
        </p:grpSpPr>
        <p:sp>
          <p:nvSpPr>
            <p:cNvPr id="36" name="Shape 800"/>
            <p:cNvSpPr/>
            <p:nvPr/>
          </p:nvSpPr>
          <p:spPr>
            <a:xfrm>
              <a:off x="1417790" y="8240761"/>
              <a:ext cx="5538314" cy="484964"/>
            </a:xfrm>
            <a:prstGeom prst="rect">
              <a:avLst/>
            </a:prstGeom>
            <a:ln w="12700">
              <a:miter lim="400000"/>
            </a:ln>
          </p:spPr>
          <p:txBody>
            <a:bodyPr lIns="0" tIns="0" rIns="0" bIns="0">
              <a:spAutoFit/>
            </a:bodyPr>
            <a:lstStyle>
              <a:lvl1pPr algn="r" defTabSz="647700">
                <a:lnSpc>
                  <a:spcPct val="120000"/>
                </a:lnSpc>
                <a:spcBef>
                  <a:spcPts val="1700"/>
                </a:spcBef>
                <a:defRPr sz="2500" b="1">
                  <a:solidFill>
                    <a:srgbClr val="002641"/>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570" dirty="0">
                  <a:solidFill>
                    <a:schemeClr val="accent1"/>
                  </a:solidFill>
                  <a:latin typeface="微软雅黑" panose="020B0503020204020204" pitchFamily="34" charset="-122"/>
                  <a:ea typeface="微软雅黑" panose="020B0503020204020204" pitchFamily="34" charset="-122"/>
                </a:rPr>
                <a:t>Title Example</a:t>
              </a:r>
              <a:endParaRPr sz="1570" dirty="0">
                <a:solidFill>
                  <a:schemeClr val="accent1"/>
                </a:solidFill>
                <a:latin typeface="微软雅黑" panose="020B0503020204020204" pitchFamily="34" charset="-122"/>
                <a:ea typeface="微软雅黑" panose="020B0503020204020204" pitchFamily="34" charset="-122"/>
              </a:endParaRPr>
            </a:p>
          </p:txBody>
        </p:sp>
        <p:sp>
          <p:nvSpPr>
            <p:cNvPr id="37" name="Shape 801"/>
            <p:cNvSpPr/>
            <p:nvPr/>
          </p:nvSpPr>
          <p:spPr>
            <a:xfrm>
              <a:off x="1432432" y="8809255"/>
              <a:ext cx="5509032" cy="1498204"/>
            </a:xfrm>
            <a:prstGeom prst="rect">
              <a:avLst/>
            </a:prstGeom>
            <a:ln w="12700">
              <a:miter lim="400000"/>
            </a:ln>
          </p:spPr>
          <p:txBody>
            <a:bodyPr lIns="0" tIns="0" rIns="0" bIns="0">
              <a:spAutoFit/>
            </a:bodyPr>
            <a:lstStyle/>
            <a:p>
              <a:pPr algn="r" defTabSz="323215">
                <a:spcBef>
                  <a:spcPts val="850"/>
                </a:spcBef>
                <a:defRPr sz="1800"/>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输入您的内容输入您的内容输入您的输入您的内容输入您的内容输入您的内容输入您的内容内容输入您的内容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a:t>
              </a:r>
              <a:endPar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grpSp>
      <p:grpSp>
        <p:nvGrpSpPr>
          <p:cNvPr id="13" name="组合 12"/>
          <p:cNvGrpSpPr/>
          <p:nvPr/>
        </p:nvGrpSpPr>
        <p:grpSpPr>
          <a:xfrm>
            <a:off x="8467008" y="4118796"/>
            <a:ext cx="2769157" cy="1030979"/>
            <a:chOff x="16934015" y="8240761"/>
            <a:chExt cx="5538314" cy="2066698"/>
          </a:xfrm>
        </p:grpSpPr>
        <p:sp>
          <p:nvSpPr>
            <p:cNvPr id="38" name="Shape 800"/>
            <p:cNvSpPr/>
            <p:nvPr/>
          </p:nvSpPr>
          <p:spPr>
            <a:xfrm>
              <a:off x="16934015" y="8240761"/>
              <a:ext cx="5538314" cy="484964"/>
            </a:xfrm>
            <a:prstGeom prst="rect">
              <a:avLst/>
            </a:prstGeom>
            <a:ln w="12700">
              <a:miter lim="400000"/>
            </a:ln>
          </p:spPr>
          <p:txBody>
            <a:bodyPr lIns="0" tIns="0" rIns="0" bIns="0">
              <a:spAutoFit/>
            </a:bodyPr>
            <a:lstStyle>
              <a:lvl1pPr algn="r" defTabSz="647700">
                <a:lnSpc>
                  <a:spcPct val="120000"/>
                </a:lnSpc>
                <a:spcBef>
                  <a:spcPts val="1700"/>
                </a:spcBef>
                <a:defRPr sz="2500" b="1">
                  <a:solidFill>
                    <a:srgbClr val="002641"/>
                  </a:solidFill>
                  <a:latin typeface="Lato" panose="020F0502020204030203"/>
                  <a:ea typeface="Lato" panose="020F0502020204030203"/>
                  <a:cs typeface="Lato" panose="020F0502020204030203"/>
                  <a:sym typeface="Lato" panose="020F0502020204030203"/>
                </a:defRPr>
              </a:lvl1pPr>
            </a:lstStyle>
            <a:p>
              <a:pPr lvl="0" algn="l">
                <a:lnSpc>
                  <a:spcPct val="100000"/>
                </a:lnSpc>
                <a:defRPr sz="1800" b="0">
                  <a:solidFill>
                    <a:srgbClr val="000000"/>
                  </a:solidFill>
                </a:defRPr>
              </a:pPr>
              <a:r>
                <a:rPr sz="1570" dirty="0">
                  <a:solidFill>
                    <a:schemeClr val="accent3"/>
                  </a:solidFill>
                  <a:latin typeface="微软雅黑" panose="020B0503020204020204" pitchFamily="34" charset="-122"/>
                  <a:ea typeface="微软雅黑" panose="020B0503020204020204" pitchFamily="34" charset="-122"/>
                </a:rPr>
                <a:t>Title Example</a:t>
              </a:r>
              <a:endParaRPr sz="1570" dirty="0">
                <a:solidFill>
                  <a:schemeClr val="accent3"/>
                </a:solidFill>
                <a:latin typeface="微软雅黑" panose="020B0503020204020204" pitchFamily="34" charset="-122"/>
                <a:ea typeface="微软雅黑" panose="020B0503020204020204" pitchFamily="34" charset="-122"/>
              </a:endParaRPr>
            </a:p>
          </p:txBody>
        </p:sp>
        <p:sp>
          <p:nvSpPr>
            <p:cNvPr id="39" name="Shape 801"/>
            <p:cNvSpPr/>
            <p:nvPr/>
          </p:nvSpPr>
          <p:spPr>
            <a:xfrm>
              <a:off x="16948657" y="8809255"/>
              <a:ext cx="5509032" cy="1498204"/>
            </a:xfrm>
            <a:prstGeom prst="rect">
              <a:avLst/>
            </a:prstGeom>
            <a:ln w="12700">
              <a:miter lim="400000"/>
            </a:ln>
          </p:spPr>
          <p:txBody>
            <a:bodyPr lIns="0" tIns="0" rIns="0" bIns="0">
              <a:spAutoFit/>
            </a:bodyPr>
            <a:lstStyle/>
            <a:p>
              <a:pPr defTabSz="323215">
                <a:spcBef>
                  <a:spcPts val="850"/>
                </a:spcBef>
                <a:defRPr sz="1800"/>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输入您的内容输入您的内容输入您的输入您的内容输入您的内容输入您的内容输入您的内容内容输入您的内容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a:t>
              </a:r>
              <a:endPar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grpSp>
      <p:grpSp>
        <p:nvGrpSpPr>
          <p:cNvPr id="12" name="组合 11"/>
          <p:cNvGrpSpPr/>
          <p:nvPr/>
        </p:nvGrpSpPr>
        <p:grpSpPr>
          <a:xfrm>
            <a:off x="8467008" y="1848115"/>
            <a:ext cx="2769157" cy="1030979"/>
            <a:chOff x="16934015" y="3688957"/>
            <a:chExt cx="5538314" cy="2066698"/>
          </a:xfrm>
        </p:grpSpPr>
        <p:sp>
          <p:nvSpPr>
            <p:cNvPr id="40" name="Shape 800"/>
            <p:cNvSpPr/>
            <p:nvPr/>
          </p:nvSpPr>
          <p:spPr>
            <a:xfrm>
              <a:off x="16934015" y="3688957"/>
              <a:ext cx="5538314" cy="484964"/>
            </a:xfrm>
            <a:prstGeom prst="rect">
              <a:avLst/>
            </a:prstGeom>
            <a:ln w="12700">
              <a:miter lim="400000"/>
            </a:ln>
          </p:spPr>
          <p:txBody>
            <a:bodyPr lIns="0" tIns="0" rIns="0" bIns="0">
              <a:spAutoFit/>
            </a:bodyPr>
            <a:lstStyle>
              <a:lvl1pPr algn="r" defTabSz="647700">
                <a:lnSpc>
                  <a:spcPct val="120000"/>
                </a:lnSpc>
                <a:spcBef>
                  <a:spcPts val="1700"/>
                </a:spcBef>
                <a:defRPr sz="2500" b="1">
                  <a:solidFill>
                    <a:srgbClr val="002641"/>
                  </a:solidFill>
                  <a:latin typeface="Lato" panose="020F0502020204030203"/>
                  <a:ea typeface="Lato" panose="020F0502020204030203"/>
                  <a:cs typeface="Lato" panose="020F0502020204030203"/>
                  <a:sym typeface="Lato" panose="020F0502020204030203"/>
                </a:defRPr>
              </a:lvl1pPr>
            </a:lstStyle>
            <a:p>
              <a:pPr lvl="0" algn="l">
                <a:lnSpc>
                  <a:spcPct val="100000"/>
                </a:lnSpc>
                <a:defRPr sz="1800" b="0">
                  <a:solidFill>
                    <a:srgbClr val="000000"/>
                  </a:solidFill>
                </a:defRPr>
              </a:pPr>
              <a:r>
                <a:rPr sz="1570" dirty="0">
                  <a:solidFill>
                    <a:schemeClr val="accent4"/>
                  </a:solidFill>
                  <a:latin typeface="微软雅黑" panose="020B0503020204020204" pitchFamily="34" charset="-122"/>
                  <a:ea typeface="微软雅黑" panose="020B0503020204020204" pitchFamily="34" charset="-122"/>
                </a:rPr>
                <a:t>Title Example</a:t>
              </a:r>
              <a:endParaRPr sz="1570" dirty="0">
                <a:solidFill>
                  <a:schemeClr val="accent4"/>
                </a:solidFill>
                <a:latin typeface="微软雅黑" panose="020B0503020204020204" pitchFamily="34" charset="-122"/>
                <a:ea typeface="微软雅黑" panose="020B0503020204020204" pitchFamily="34" charset="-122"/>
              </a:endParaRPr>
            </a:p>
          </p:txBody>
        </p:sp>
        <p:sp>
          <p:nvSpPr>
            <p:cNvPr id="41" name="Shape 801"/>
            <p:cNvSpPr/>
            <p:nvPr/>
          </p:nvSpPr>
          <p:spPr>
            <a:xfrm>
              <a:off x="16948657" y="4257451"/>
              <a:ext cx="5509032" cy="1498204"/>
            </a:xfrm>
            <a:prstGeom prst="rect">
              <a:avLst/>
            </a:prstGeom>
            <a:ln w="12700">
              <a:miter lim="400000"/>
            </a:ln>
          </p:spPr>
          <p:txBody>
            <a:bodyPr lIns="0" tIns="0" rIns="0" bIns="0">
              <a:spAutoFit/>
            </a:bodyPr>
            <a:lstStyle/>
            <a:p>
              <a:pPr defTabSz="323215">
                <a:spcBef>
                  <a:spcPts val="850"/>
                </a:spcBef>
                <a:defRPr sz="1800"/>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输入您的内容输入您的内容输入您的输入您的内容输入您的内容输入您的内容输入您的内容内容输入您的内容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a:t>
              </a:r>
              <a:endPar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grpSp>
      <p:sp>
        <p:nvSpPr>
          <p:cNvPr id="43" name="Shape 1435"/>
          <p:cNvSpPr txBox="1"/>
          <p:nvPr/>
        </p:nvSpPr>
        <p:spPr>
          <a:xfrm>
            <a:off x="11435018" y="6411683"/>
            <a:ext cx="390525" cy="381430"/>
          </a:xfrm>
          <a:prstGeom prst="rect">
            <a:avLst/>
          </a:prstGeom>
        </p:spPr>
        <p:txBody>
          <a:bodyPr lIns="45676" tIns="22838" rIns="45676" bIns="22838"/>
          <a:lstStyle>
            <a:lvl1pPr algn="ctr" defTabSz="408305">
              <a:defRPr sz="3500">
                <a:latin typeface="+mn-lt"/>
                <a:ea typeface="+mn-ea"/>
                <a:cs typeface="+mn-cs"/>
                <a:sym typeface="Helvetica Light"/>
              </a:defRPr>
            </a:lvl1pPr>
            <a:lvl2pPr indent="160020" algn="ctr" defTabSz="408305">
              <a:defRPr sz="3500">
                <a:latin typeface="+mn-lt"/>
                <a:ea typeface="+mn-ea"/>
                <a:cs typeface="+mn-cs"/>
                <a:sym typeface="Helvetica Light"/>
              </a:defRPr>
            </a:lvl2pPr>
            <a:lvl3pPr indent="319405" algn="ctr" defTabSz="408305">
              <a:defRPr sz="3500">
                <a:latin typeface="+mn-lt"/>
                <a:ea typeface="+mn-ea"/>
                <a:cs typeface="+mn-cs"/>
                <a:sym typeface="Helvetica Light"/>
              </a:defRPr>
            </a:lvl3pPr>
            <a:lvl4pPr indent="479425" algn="ctr" defTabSz="408305">
              <a:defRPr sz="3500">
                <a:latin typeface="+mn-lt"/>
                <a:ea typeface="+mn-ea"/>
                <a:cs typeface="+mn-cs"/>
                <a:sym typeface="Helvetica Light"/>
              </a:defRPr>
            </a:lvl4pPr>
            <a:lvl5pPr indent="639445" algn="ctr" defTabSz="408305">
              <a:defRPr sz="3500">
                <a:latin typeface="+mn-lt"/>
                <a:ea typeface="+mn-ea"/>
                <a:cs typeface="+mn-cs"/>
                <a:sym typeface="Helvetica Light"/>
              </a:defRPr>
            </a:lvl5pPr>
            <a:lvl6pPr indent="799465" algn="ctr" defTabSz="408305">
              <a:defRPr sz="3500">
                <a:latin typeface="+mn-lt"/>
                <a:ea typeface="+mn-ea"/>
                <a:cs typeface="+mn-cs"/>
                <a:sym typeface="Helvetica Light"/>
              </a:defRPr>
            </a:lvl6pPr>
            <a:lvl7pPr indent="958850" algn="ctr" defTabSz="408305">
              <a:defRPr sz="3500">
                <a:latin typeface="+mn-lt"/>
                <a:ea typeface="+mn-ea"/>
                <a:cs typeface="+mn-cs"/>
                <a:sym typeface="Helvetica Light"/>
              </a:defRPr>
            </a:lvl7pPr>
            <a:lvl8pPr indent="1118870" algn="ctr" defTabSz="408305">
              <a:defRPr sz="3500">
                <a:latin typeface="+mn-lt"/>
                <a:ea typeface="+mn-ea"/>
                <a:cs typeface="+mn-cs"/>
                <a:sym typeface="Helvetica Light"/>
              </a:defRPr>
            </a:lvl8pPr>
            <a:lvl9pPr indent="1278890" algn="ctr" defTabSz="408305">
              <a:defRPr sz="3500">
                <a:latin typeface="+mn-lt"/>
                <a:ea typeface="+mn-ea"/>
                <a:cs typeface="+mn-cs"/>
                <a:sym typeface="Helvetica Light"/>
              </a:defRPr>
            </a:lvl9pPr>
          </a:lstStyle>
          <a:p>
            <a:pPr>
              <a:defRPr sz="1800">
                <a:solidFill>
                  <a:srgbClr val="000000"/>
                </a:solidFill>
              </a:defRPr>
            </a:pPr>
            <a:fld id="{86CB4B4D-7CA3-9044-876B-883B54F8677D}" type="slidenum">
              <a:rPr lang="en-US" altLang="zh-CN" sz="1430">
                <a:solidFill>
                  <a:schemeClr val="bg1">
                    <a:lumMod val="75000"/>
                  </a:schemeClr>
                </a:solidFill>
                <a:latin typeface="微软雅黑" panose="020B0503020204020204" pitchFamily="34" charset="-122"/>
                <a:ea typeface="微软雅黑" panose="020B0503020204020204" pitchFamily="34" charset="-122"/>
              </a:rPr>
            </a:fld>
            <a:endParaRPr lang="en-US" altLang="zh-CN" sz="1430">
              <a:solidFill>
                <a:schemeClr val="bg1">
                  <a:lumMod val="75000"/>
                </a:schemeClr>
              </a:solidFill>
              <a:latin typeface="微软雅黑" panose="020B0503020204020204" pitchFamily="34" charset="-122"/>
              <a:ea typeface="微软雅黑" panose="020B0503020204020204" pitchFamily="34" charset="-122"/>
            </a:endParaRPr>
          </a:p>
        </p:txBody>
      </p:sp>
      <p:sp>
        <p:nvSpPr>
          <p:cNvPr id="44" name="标题 1"/>
          <p:cNvSpPr txBox="1"/>
          <p:nvPr/>
        </p:nvSpPr>
        <p:spPr>
          <a:xfrm>
            <a:off x="777240" y="258445"/>
            <a:ext cx="10515600" cy="36639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400" kern="1200">
                <a:solidFill>
                  <a:srgbClr val="728937"/>
                </a:solidFill>
                <a:latin typeface="+mj-lt"/>
                <a:ea typeface="+mj-ea"/>
                <a:cs typeface="+mj-cs"/>
              </a:defRPr>
            </a:lvl1pPr>
          </a:lstStyle>
          <a:p>
            <a:r>
              <a:rPr lang="zh-CN" altLang="en-US" smtClean="0"/>
              <a:t>单击此处添加标题</a:t>
            </a:r>
            <a:endParaRPr lang="zh-CN" altLang="en-US" dirty="0"/>
          </a:p>
        </p:txBody>
      </p:sp>
    </p:spTree>
  </p:cSld>
  <p:clrMapOvr>
    <a:masterClrMapping/>
  </p:clrMapOvr>
  <p:transition spd="slow" advClick="0" advTm="0">
    <p:dissolv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1"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2" fill="hold"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par>
                                <p:cTn id="14" presetID="22" presetClass="entr" presetSubtype="4" fill="hold" nodeType="withEffect">
                                  <p:stCondLst>
                                    <p:cond delay="75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52" presetClass="entr" presetSubtype="0" fill="hold" nodeType="withEffect">
                                  <p:stCondLst>
                                    <p:cond delay="75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par>
                                <p:cTn id="22" presetID="52" presetClass="entr" presetSubtype="0"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Scale>
                                      <p:cBhvr>
                                        <p:cTn id="24"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8"/>
                                        </p:tgtEl>
                                        <p:attrNameLst>
                                          <p:attrName>ppt_x</p:attrName>
                                          <p:attrName>ppt_y</p:attrName>
                                        </p:attrNameLst>
                                      </p:cBhvr>
                                    </p:animMotion>
                                    <p:animEffect transition="in" filter="fade">
                                      <p:cBhvr>
                                        <p:cTn id="26" dur="1000"/>
                                        <p:tgtEl>
                                          <p:spTgt spid="8"/>
                                        </p:tgtEl>
                                      </p:cBhvr>
                                    </p:animEffect>
                                  </p:childTnLst>
                                </p:cTn>
                              </p:par>
                              <p:par>
                                <p:cTn id="27" presetID="52" presetClass="entr" presetSubtype="0" fill="hold" nodeType="withEffect">
                                  <p:stCondLst>
                                    <p:cond delay="1250"/>
                                  </p:stCondLst>
                                  <p:childTnLst>
                                    <p:set>
                                      <p:cBhvr>
                                        <p:cTn id="28" dur="1" fill="hold">
                                          <p:stCondLst>
                                            <p:cond delay="0"/>
                                          </p:stCondLst>
                                        </p:cTn>
                                        <p:tgtEl>
                                          <p:spTgt spid="9"/>
                                        </p:tgtEl>
                                        <p:attrNameLst>
                                          <p:attrName>style.visibility</p:attrName>
                                        </p:attrNameLst>
                                      </p:cBhvr>
                                      <p:to>
                                        <p:strVal val="visible"/>
                                      </p:to>
                                    </p:set>
                                    <p:animScale>
                                      <p:cBhvr>
                                        <p:cTn id="29"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9"/>
                                        </p:tgtEl>
                                        <p:attrNameLst>
                                          <p:attrName>ppt_x</p:attrName>
                                          <p:attrName>ppt_y</p:attrName>
                                        </p:attrNameLst>
                                      </p:cBhvr>
                                    </p:animMotion>
                                    <p:animEffect transition="in" filter="fade">
                                      <p:cBhvr>
                                        <p:cTn id="31" dur="1000"/>
                                        <p:tgtEl>
                                          <p:spTgt spid="9"/>
                                        </p:tgtEl>
                                      </p:cBhvr>
                                    </p:animEffect>
                                  </p:childTnLst>
                                </p:cTn>
                              </p:par>
                              <p:par>
                                <p:cTn id="32" presetID="52" presetClass="entr" presetSubtype="0" fill="hold" nodeType="withEffect">
                                  <p:stCondLst>
                                    <p:cond delay="1500"/>
                                  </p:stCondLst>
                                  <p:childTnLst>
                                    <p:set>
                                      <p:cBhvr>
                                        <p:cTn id="33" dur="1" fill="hold">
                                          <p:stCondLst>
                                            <p:cond delay="0"/>
                                          </p:stCondLst>
                                        </p:cTn>
                                        <p:tgtEl>
                                          <p:spTgt spid="7"/>
                                        </p:tgtEl>
                                        <p:attrNameLst>
                                          <p:attrName>style.visibility</p:attrName>
                                        </p:attrNameLst>
                                      </p:cBhvr>
                                      <p:to>
                                        <p:strVal val="visible"/>
                                      </p:to>
                                    </p:set>
                                    <p:animScale>
                                      <p:cBhvr>
                                        <p:cTn id="34"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7"/>
                                        </p:tgtEl>
                                        <p:attrNameLst>
                                          <p:attrName>ppt_x</p:attrName>
                                          <p:attrName>ppt_y</p:attrName>
                                        </p:attrNameLst>
                                      </p:cBhvr>
                                    </p:animMotion>
                                    <p:animEffect transition="in" filter="fade">
                                      <p:cBhvr>
                                        <p:cTn id="36" dur="1000"/>
                                        <p:tgtEl>
                                          <p:spTgt spid="7"/>
                                        </p:tgtEl>
                                      </p:cBhvr>
                                    </p:animEffect>
                                  </p:childTnLst>
                                </p:cTn>
                              </p:par>
                              <p:par>
                                <p:cTn id="37" presetID="2" presetClass="entr" presetSubtype="2" fill="hold" nodeType="withEffect">
                                  <p:stCondLst>
                                    <p:cond delay="20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1+#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200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0-#ppt_w/2"/>
                                          </p:val>
                                        </p:tav>
                                        <p:tav tm="100000">
                                          <p:val>
                                            <p:strVal val="#ppt_x"/>
                                          </p:val>
                                        </p:tav>
                                      </p:tavLst>
                                    </p:anim>
                                    <p:anim calcmode="lin" valueType="num">
                                      <p:cBhvr additive="base">
                                        <p:cTn id="44" dur="500" fill="hold"/>
                                        <p:tgtEl>
                                          <p:spTgt spid="12"/>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200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1+#ppt_w/2"/>
                                          </p:val>
                                        </p:tav>
                                        <p:tav tm="100000">
                                          <p:val>
                                            <p:strVal val="#ppt_x"/>
                                          </p:val>
                                        </p:tav>
                                      </p:tavLst>
                                    </p:anim>
                                    <p:anim calcmode="lin" valueType="num">
                                      <p:cBhvr additive="base">
                                        <p:cTn id="48" dur="500" fill="hold"/>
                                        <p:tgtEl>
                                          <p:spTgt spid="11"/>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200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0-#ppt_w/2"/>
                                          </p:val>
                                        </p:tav>
                                        <p:tav tm="100000">
                                          <p:val>
                                            <p:strVal val="#ppt_x"/>
                                          </p:val>
                                        </p:tav>
                                      </p:tavLst>
                                    </p:anim>
                                    <p:anim calcmode="lin" valueType="num">
                                      <p:cBhvr additive="base">
                                        <p:cTn id="5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AutoShape 1"/>
          <p:cNvSpPr/>
          <p:nvPr/>
        </p:nvSpPr>
        <p:spPr bwMode="auto">
          <a:xfrm>
            <a:off x="1123950" y="1380281"/>
            <a:ext cx="9956800" cy="8053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lnSpc>
                <a:spcPct val="120000"/>
              </a:lnSpc>
              <a:spcBef>
                <a:spcPts val="850"/>
              </a:spcBef>
              <a:defRPr/>
            </a:pPr>
            <a:r>
              <a:rPr lang="zh-CN" altLang="en-US" sz="1215"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输入您的内容输入您的内容输入您的输入您的内容输入您的内容输入您的内容输入您的内容内容输入您的内容</a:t>
            </a:r>
            <a:r>
              <a:rPr lang="en-US" altLang="zh-CN" sz="1215"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a:t>
            </a:r>
            <a:r>
              <a:rPr lang="zh-CN" altLang="en-US" sz="1215"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输入您的内容输入您的内容输入您的输入您的内容输入您的内容输入您的内容输入您的内容内容输入您的内容 入您的内容输入您的内容输入您的内容内容输入您的内容</a:t>
            </a:r>
            <a:r>
              <a:rPr lang="en-US" altLang="zh-CN" sz="1215"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a:t>
            </a:r>
            <a:r>
              <a:rPr lang="zh-CN" altLang="en-US" sz="1215"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输入您</a:t>
            </a:r>
            <a:endParaRPr lang="es-ES" sz="1215" dirty="0">
              <a:latin typeface="微软雅黑" panose="020B0503020204020204" pitchFamily="34" charset="-122"/>
              <a:ea typeface="微软雅黑" panose="020B0503020204020204" pitchFamily="34" charset="-122"/>
              <a:cs typeface="Gill Sans" charset="0"/>
            </a:endParaRPr>
          </a:p>
        </p:txBody>
      </p:sp>
      <p:grpSp>
        <p:nvGrpSpPr>
          <p:cNvPr id="35" name="Group 4"/>
          <p:cNvGrpSpPr/>
          <p:nvPr/>
        </p:nvGrpSpPr>
        <p:grpSpPr bwMode="auto">
          <a:xfrm>
            <a:off x="3487738" y="2031247"/>
            <a:ext cx="5324475" cy="4459350"/>
            <a:chOff x="-92" y="0"/>
            <a:chExt cx="10648308" cy="8939379"/>
          </a:xfrm>
        </p:grpSpPr>
        <p:sp>
          <p:nvSpPr>
            <p:cNvPr id="62" name="AutoShape 5"/>
            <p:cNvSpPr/>
            <p:nvPr/>
          </p:nvSpPr>
          <p:spPr bwMode="auto">
            <a:xfrm>
              <a:off x="7146402" y="4400632"/>
              <a:ext cx="3501814" cy="13128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551" y="0"/>
                  </a:moveTo>
                  <a:cubicBezTo>
                    <a:pt x="15720" y="0"/>
                    <a:pt x="14174" y="3248"/>
                    <a:pt x="13674" y="7700"/>
                  </a:cubicBezTo>
                  <a:lnTo>
                    <a:pt x="0" y="6335"/>
                  </a:lnTo>
                  <a:lnTo>
                    <a:pt x="13525" y="11887"/>
                  </a:lnTo>
                  <a:cubicBezTo>
                    <a:pt x="13729" y="17342"/>
                    <a:pt x="15453" y="21599"/>
                    <a:pt x="17551" y="21599"/>
                  </a:cubicBezTo>
                  <a:cubicBezTo>
                    <a:pt x="19787" y="21599"/>
                    <a:pt x="21599" y="16761"/>
                    <a:pt x="21599" y="10796"/>
                  </a:cubicBezTo>
                  <a:cubicBezTo>
                    <a:pt x="21599" y="4832"/>
                    <a:pt x="19787" y="0"/>
                    <a:pt x="17551" y="0"/>
                  </a:cubicBezTo>
                  <a:close/>
                </a:path>
              </a:pathLst>
            </a:custGeom>
            <a:solidFill>
              <a:schemeClr val="accent6"/>
            </a:solidFill>
            <a:ln w="25400" cap="flat" cmpd="sng">
              <a:solidFill>
                <a:srgbClr val="000000">
                  <a:alpha val="0"/>
                </a:srgbClr>
              </a:solidFill>
              <a:prstDash val="solid"/>
              <a:miter lim="0"/>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78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63" name="AutoShape 6"/>
            <p:cNvSpPr/>
            <p:nvPr/>
          </p:nvSpPr>
          <p:spPr bwMode="auto">
            <a:xfrm>
              <a:off x="6805111" y="5815121"/>
              <a:ext cx="2271575" cy="15954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9448" y="9841"/>
                  </a:lnTo>
                  <a:cubicBezTo>
                    <a:pt x="9230" y="10744"/>
                    <a:pt x="9108" y="11706"/>
                    <a:pt x="9108" y="12715"/>
                  </a:cubicBezTo>
                  <a:cubicBezTo>
                    <a:pt x="9108" y="17620"/>
                    <a:pt x="11904" y="21599"/>
                    <a:pt x="15354" y="21599"/>
                  </a:cubicBezTo>
                  <a:cubicBezTo>
                    <a:pt x="18803" y="21600"/>
                    <a:pt x="21599" y="17620"/>
                    <a:pt x="21599" y="12715"/>
                  </a:cubicBezTo>
                  <a:cubicBezTo>
                    <a:pt x="21599" y="7809"/>
                    <a:pt x="18803" y="3835"/>
                    <a:pt x="15354" y="3835"/>
                  </a:cubicBezTo>
                  <a:cubicBezTo>
                    <a:pt x="13494" y="3835"/>
                    <a:pt x="11842" y="5014"/>
                    <a:pt x="10698" y="6849"/>
                  </a:cubicBezTo>
                  <a:lnTo>
                    <a:pt x="0" y="0"/>
                  </a:lnTo>
                  <a:close/>
                </a:path>
              </a:pathLst>
            </a:custGeom>
            <a:solidFill>
              <a:schemeClr val="accent1"/>
            </a:solidFill>
            <a:ln w="25400" cap="flat" cmpd="sng">
              <a:solidFill>
                <a:srgbClr val="000000">
                  <a:alpha val="0"/>
                </a:srgbClr>
              </a:solidFill>
              <a:prstDash val="solid"/>
              <a:miter lim="0"/>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78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64" name="AutoShape 7"/>
            <p:cNvSpPr/>
            <p:nvPr/>
          </p:nvSpPr>
          <p:spPr bwMode="auto">
            <a:xfrm>
              <a:off x="6732090" y="755664"/>
              <a:ext cx="2381106" cy="20876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646" y="0"/>
                  </a:moveTo>
                  <a:cubicBezTo>
                    <a:pt x="12358" y="0"/>
                    <a:pt x="9693" y="3039"/>
                    <a:pt x="9693" y="6790"/>
                  </a:cubicBezTo>
                  <a:cubicBezTo>
                    <a:pt x="9693" y="7958"/>
                    <a:pt x="9975" y="9042"/>
                    <a:pt x="10431" y="10003"/>
                  </a:cubicBezTo>
                  <a:lnTo>
                    <a:pt x="0" y="21600"/>
                  </a:lnTo>
                  <a:lnTo>
                    <a:pt x="11914" y="12044"/>
                  </a:lnTo>
                  <a:cubicBezTo>
                    <a:pt x="12937" y="12993"/>
                    <a:pt x="14225" y="13585"/>
                    <a:pt x="15646" y="13585"/>
                  </a:cubicBezTo>
                  <a:cubicBezTo>
                    <a:pt x="18934" y="13585"/>
                    <a:pt x="21599" y="10541"/>
                    <a:pt x="21599" y="6790"/>
                  </a:cubicBezTo>
                  <a:cubicBezTo>
                    <a:pt x="21599" y="3039"/>
                    <a:pt x="18934" y="0"/>
                    <a:pt x="15646" y="0"/>
                  </a:cubicBezTo>
                  <a:close/>
                </a:path>
              </a:pathLst>
            </a:custGeom>
            <a:solidFill>
              <a:schemeClr val="accent4"/>
            </a:solidFill>
            <a:ln w="25400" cap="flat" cmpd="sng">
              <a:solidFill>
                <a:srgbClr val="000000">
                  <a:alpha val="0"/>
                </a:srgbClr>
              </a:solidFill>
              <a:prstDash val="solid"/>
              <a:miter lim="0"/>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78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65" name="AutoShape 8"/>
            <p:cNvSpPr/>
            <p:nvPr/>
          </p:nvSpPr>
          <p:spPr bwMode="auto">
            <a:xfrm>
              <a:off x="7167039" y="2476546"/>
              <a:ext cx="3479590" cy="13636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525" y="0"/>
                  </a:moveTo>
                  <a:cubicBezTo>
                    <a:pt x="15275" y="0"/>
                    <a:pt x="13450" y="4649"/>
                    <a:pt x="13450" y="10388"/>
                  </a:cubicBezTo>
                  <a:cubicBezTo>
                    <a:pt x="13450" y="10561"/>
                    <a:pt x="13457" y="10732"/>
                    <a:pt x="13460" y="10903"/>
                  </a:cubicBezTo>
                  <a:lnTo>
                    <a:pt x="0" y="21600"/>
                  </a:lnTo>
                  <a:lnTo>
                    <a:pt x="13854" y="14825"/>
                  </a:lnTo>
                  <a:cubicBezTo>
                    <a:pt x="14508" y="18336"/>
                    <a:pt x="15899" y="20783"/>
                    <a:pt x="17525" y="20783"/>
                  </a:cubicBezTo>
                  <a:cubicBezTo>
                    <a:pt x="19775" y="20783"/>
                    <a:pt x="21599" y="16127"/>
                    <a:pt x="21599" y="10388"/>
                  </a:cubicBezTo>
                  <a:cubicBezTo>
                    <a:pt x="21599" y="4649"/>
                    <a:pt x="19775" y="0"/>
                    <a:pt x="17525" y="0"/>
                  </a:cubicBezTo>
                  <a:close/>
                </a:path>
              </a:pathLst>
            </a:custGeom>
            <a:solidFill>
              <a:schemeClr val="accent5"/>
            </a:solidFill>
            <a:ln w="25400" cap="flat" cmpd="sng">
              <a:solidFill>
                <a:srgbClr val="000000">
                  <a:alpha val="0"/>
                </a:srgbClr>
              </a:solidFill>
              <a:prstDash val="solid"/>
              <a:miter lim="0"/>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78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66" name="AutoShape 9"/>
            <p:cNvSpPr/>
            <p:nvPr/>
          </p:nvSpPr>
          <p:spPr bwMode="auto">
            <a:xfrm>
              <a:off x="8206788" y="1198584"/>
              <a:ext cx="525431" cy="5254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738" y="0"/>
                  </a:moveTo>
                  <a:cubicBezTo>
                    <a:pt x="16640" y="0"/>
                    <a:pt x="17458" y="155"/>
                    <a:pt x="18184" y="471"/>
                  </a:cubicBezTo>
                  <a:cubicBezTo>
                    <a:pt x="18910" y="787"/>
                    <a:pt x="19526" y="1231"/>
                    <a:pt x="20035" y="1804"/>
                  </a:cubicBezTo>
                  <a:cubicBezTo>
                    <a:pt x="20543" y="2377"/>
                    <a:pt x="20928" y="3077"/>
                    <a:pt x="21199" y="3905"/>
                  </a:cubicBezTo>
                  <a:cubicBezTo>
                    <a:pt x="21464" y="4735"/>
                    <a:pt x="21600" y="5659"/>
                    <a:pt x="21600" y="6675"/>
                  </a:cubicBezTo>
                  <a:cubicBezTo>
                    <a:pt x="21600" y="7271"/>
                    <a:pt x="21527" y="7855"/>
                    <a:pt x="21377" y="8432"/>
                  </a:cubicBezTo>
                  <a:cubicBezTo>
                    <a:pt x="21226" y="9010"/>
                    <a:pt x="21026" y="9572"/>
                    <a:pt x="20766" y="10115"/>
                  </a:cubicBezTo>
                  <a:cubicBezTo>
                    <a:pt x="20505" y="10660"/>
                    <a:pt x="20210" y="11179"/>
                    <a:pt x="19872" y="11671"/>
                  </a:cubicBezTo>
                  <a:cubicBezTo>
                    <a:pt x="19539" y="12162"/>
                    <a:pt x="19188" y="12611"/>
                    <a:pt x="18830" y="13015"/>
                  </a:cubicBezTo>
                  <a:lnTo>
                    <a:pt x="11457" y="21289"/>
                  </a:lnTo>
                  <a:cubicBezTo>
                    <a:pt x="11276" y="21495"/>
                    <a:pt x="11056" y="21600"/>
                    <a:pt x="10798" y="21600"/>
                  </a:cubicBezTo>
                  <a:cubicBezTo>
                    <a:pt x="10553" y="21600"/>
                    <a:pt x="10323" y="21495"/>
                    <a:pt x="10117" y="21289"/>
                  </a:cubicBezTo>
                  <a:lnTo>
                    <a:pt x="2746" y="12989"/>
                  </a:lnTo>
                  <a:cubicBezTo>
                    <a:pt x="2386" y="12583"/>
                    <a:pt x="2038" y="12137"/>
                    <a:pt x="1702" y="11642"/>
                  </a:cubicBezTo>
                  <a:cubicBezTo>
                    <a:pt x="1367" y="11151"/>
                    <a:pt x="1074" y="10640"/>
                    <a:pt x="821" y="10103"/>
                  </a:cubicBezTo>
                  <a:cubicBezTo>
                    <a:pt x="568" y="9570"/>
                    <a:pt x="370" y="9005"/>
                    <a:pt x="222" y="8426"/>
                  </a:cubicBezTo>
                  <a:cubicBezTo>
                    <a:pt x="72" y="7844"/>
                    <a:pt x="0" y="7263"/>
                    <a:pt x="0" y="6675"/>
                  </a:cubicBezTo>
                  <a:cubicBezTo>
                    <a:pt x="0" y="5659"/>
                    <a:pt x="137" y="4732"/>
                    <a:pt x="408" y="3905"/>
                  </a:cubicBezTo>
                  <a:cubicBezTo>
                    <a:pt x="678" y="3078"/>
                    <a:pt x="1071" y="2377"/>
                    <a:pt x="1577" y="1804"/>
                  </a:cubicBezTo>
                  <a:cubicBezTo>
                    <a:pt x="2083" y="1231"/>
                    <a:pt x="2699" y="787"/>
                    <a:pt x="3417" y="471"/>
                  </a:cubicBezTo>
                  <a:cubicBezTo>
                    <a:pt x="4136" y="155"/>
                    <a:pt x="4942" y="0"/>
                    <a:pt x="5838" y="0"/>
                  </a:cubicBezTo>
                  <a:cubicBezTo>
                    <a:pt x="6306" y="0"/>
                    <a:pt x="6777" y="81"/>
                    <a:pt x="7238" y="248"/>
                  </a:cubicBezTo>
                  <a:cubicBezTo>
                    <a:pt x="7701" y="412"/>
                    <a:pt x="8142" y="635"/>
                    <a:pt x="8557" y="903"/>
                  </a:cubicBezTo>
                  <a:cubicBezTo>
                    <a:pt x="8973" y="1174"/>
                    <a:pt x="9369" y="1482"/>
                    <a:pt x="9744" y="1830"/>
                  </a:cubicBezTo>
                  <a:cubicBezTo>
                    <a:pt x="10122" y="2177"/>
                    <a:pt x="10470" y="2527"/>
                    <a:pt x="10798" y="2880"/>
                  </a:cubicBezTo>
                  <a:cubicBezTo>
                    <a:pt x="11109" y="2527"/>
                    <a:pt x="11457" y="2177"/>
                    <a:pt x="11842" y="1830"/>
                  </a:cubicBezTo>
                  <a:cubicBezTo>
                    <a:pt x="12225" y="1482"/>
                    <a:pt x="12626" y="1174"/>
                    <a:pt x="13047" y="903"/>
                  </a:cubicBezTo>
                  <a:cubicBezTo>
                    <a:pt x="13467" y="635"/>
                    <a:pt x="13903" y="412"/>
                    <a:pt x="14351" y="248"/>
                  </a:cubicBezTo>
                  <a:cubicBezTo>
                    <a:pt x="14804" y="84"/>
                    <a:pt x="15267" y="0"/>
                    <a:pt x="15738" y="0"/>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7219" tIns="27219" rIns="27219" bIns="27219" anchor="ctr"/>
            <a:lstStyle/>
            <a:p>
              <a:pPr defTabSz="227965">
                <a:defRPr/>
              </a:pPr>
              <a:endParaRPr lang="es-ES" sz="1500">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67" name="AutoShape 10"/>
            <p:cNvSpPr/>
            <p:nvPr/>
          </p:nvSpPr>
          <p:spPr bwMode="auto">
            <a:xfrm>
              <a:off x="8157579" y="6546972"/>
              <a:ext cx="523843" cy="4318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84" y="0"/>
                  </a:moveTo>
                  <a:cubicBezTo>
                    <a:pt x="20941" y="0"/>
                    <a:pt x="21159" y="103"/>
                    <a:pt x="21335" y="310"/>
                  </a:cubicBezTo>
                  <a:cubicBezTo>
                    <a:pt x="21511" y="518"/>
                    <a:pt x="21600" y="760"/>
                    <a:pt x="21600" y="1048"/>
                  </a:cubicBezTo>
                  <a:lnTo>
                    <a:pt x="21600" y="16238"/>
                  </a:lnTo>
                  <a:cubicBezTo>
                    <a:pt x="21600" y="16523"/>
                    <a:pt x="21511" y="16767"/>
                    <a:pt x="21335" y="16969"/>
                  </a:cubicBezTo>
                  <a:cubicBezTo>
                    <a:pt x="21161" y="17173"/>
                    <a:pt x="20943" y="17274"/>
                    <a:pt x="20684" y="17274"/>
                  </a:cubicBezTo>
                  <a:lnTo>
                    <a:pt x="19807" y="17274"/>
                  </a:lnTo>
                  <a:lnTo>
                    <a:pt x="19807" y="17369"/>
                  </a:lnTo>
                  <a:cubicBezTo>
                    <a:pt x="19807" y="17948"/>
                    <a:pt x="19709" y="18498"/>
                    <a:pt x="19513" y="19017"/>
                  </a:cubicBezTo>
                  <a:cubicBezTo>
                    <a:pt x="19317" y="19535"/>
                    <a:pt x="19060" y="19984"/>
                    <a:pt x="18746" y="20361"/>
                  </a:cubicBezTo>
                  <a:cubicBezTo>
                    <a:pt x="18433" y="20738"/>
                    <a:pt x="18051" y="21038"/>
                    <a:pt x="17608" y="21263"/>
                  </a:cubicBezTo>
                  <a:cubicBezTo>
                    <a:pt x="17167" y="21487"/>
                    <a:pt x="16697" y="21600"/>
                    <a:pt x="16197" y="21600"/>
                  </a:cubicBezTo>
                  <a:cubicBezTo>
                    <a:pt x="15705" y="21600"/>
                    <a:pt x="15237" y="21487"/>
                    <a:pt x="14796" y="21263"/>
                  </a:cubicBezTo>
                  <a:cubicBezTo>
                    <a:pt x="14353" y="21038"/>
                    <a:pt x="13973" y="20738"/>
                    <a:pt x="13653" y="20361"/>
                  </a:cubicBezTo>
                  <a:cubicBezTo>
                    <a:pt x="13332" y="19984"/>
                    <a:pt x="13077" y="19535"/>
                    <a:pt x="12886" y="19017"/>
                  </a:cubicBezTo>
                  <a:cubicBezTo>
                    <a:pt x="12695" y="18498"/>
                    <a:pt x="12600" y="17948"/>
                    <a:pt x="12600" y="17369"/>
                  </a:cubicBezTo>
                  <a:lnTo>
                    <a:pt x="12600" y="17274"/>
                  </a:lnTo>
                  <a:lnTo>
                    <a:pt x="8999" y="17274"/>
                  </a:lnTo>
                  <a:lnTo>
                    <a:pt x="8999" y="17369"/>
                  </a:lnTo>
                  <a:cubicBezTo>
                    <a:pt x="8999" y="17948"/>
                    <a:pt x="8904" y="18498"/>
                    <a:pt x="8713" y="19017"/>
                  </a:cubicBezTo>
                  <a:cubicBezTo>
                    <a:pt x="8522" y="19535"/>
                    <a:pt x="8265" y="19984"/>
                    <a:pt x="7946" y="20361"/>
                  </a:cubicBezTo>
                  <a:cubicBezTo>
                    <a:pt x="7628" y="20738"/>
                    <a:pt x="7244" y="21038"/>
                    <a:pt x="6803" y="21263"/>
                  </a:cubicBezTo>
                  <a:cubicBezTo>
                    <a:pt x="6360" y="21487"/>
                    <a:pt x="5894" y="21600"/>
                    <a:pt x="5402" y="21600"/>
                  </a:cubicBezTo>
                  <a:cubicBezTo>
                    <a:pt x="4910" y="21600"/>
                    <a:pt x="4442" y="21487"/>
                    <a:pt x="4004" y="21263"/>
                  </a:cubicBezTo>
                  <a:cubicBezTo>
                    <a:pt x="3558" y="21038"/>
                    <a:pt x="3178" y="20738"/>
                    <a:pt x="2857" y="20361"/>
                  </a:cubicBezTo>
                  <a:cubicBezTo>
                    <a:pt x="2537" y="19984"/>
                    <a:pt x="2282" y="19535"/>
                    <a:pt x="2091" y="19017"/>
                  </a:cubicBezTo>
                  <a:cubicBezTo>
                    <a:pt x="1900" y="18498"/>
                    <a:pt x="1804" y="17948"/>
                    <a:pt x="1804" y="17369"/>
                  </a:cubicBezTo>
                  <a:lnTo>
                    <a:pt x="1804" y="17274"/>
                  </a:lnTo>
                  <a:lnTo>
                    <a:pt x="891" y="17274"/>
                  </a:lnTo>
                  <a:cubicBezTo>
                    <a:pt x="646" y="17274"/>
                    <a:pt x="438" y="17168"/>
                    <a:pt x="262" y="16960"/>
                  </a:cubicBezTo>
                  <a:cubicBezTo>
                    <a:pt x="88" y="16756"/>
                    <a:pt x="0" y="16514"/>
                    <a:pt x="0" y="16238"/>
                  </a:cubicBezTo>
                  <a:lnTo>
                    <a:pt x="0" y="10668"/>
                  </a:lnTo>
                  <a:cubicBezTo>
                    <a:pt x="0" y="10441"/>
                    <a:pt x="26" y="10205"/>
                    <a:pt x="68" y="9960"/>
                  </a:cubicBezTo>
                  <a:cubicBezTo>
                    <a:pt x="117" y="9715"/>
                    <a:pt x="186" y="9474"/>
                    <a:pt x="274" y="9229"/>
                  </a:cubicBezTo>
                  <a:cubicBezTo>
                    <a:pt x="364" y="8984"/>
                    <a:pt x="470" y="8751"/>
                    <a:pt x="592" y="8526"/>
                  </a:cubicBezTo>
                  <a:cubicBezTo>
                    <a:pt x="712" y="8301"/>
                    <a:pt x="837" y="8114"/>
                    <a:pt x="959" y="7964"/>
                  </a:cubicBezTo>
                  <a:lnTo>
                    <a:pt x="3573" y="4906"/>
                  </a:lnTo>
                  <a:cubicBezTo>
                    <a:pt x="3697" y="4759"/>
                    <a:pt x="3857" y="4613"/>
                    <a:pt x="4053" y="4474"/>
                  </a:cubicBezTo>
                  <a:cubicBezTo>
                    <a:pt x="4248" y="4330"/>
                    <a:pt x="4449" y="4209"/>
                    <a:pt x="4657" y="4109"/>
                  </a:cubicBezTo>
                  <a:cubicBezTo>
                    <a:pt x="4863" y="4005"/>
                    <a:pt x="5071" y="3927"/>
                    <a:pt x="5277" y="3867"/>
                  </a:cubicBezTo>
                  <a:cubicBezTo>
                    <a:pt x="5485" y="3806"/>
                    <a:pt x="5686" y="3775"/>
                    <a:pt x="5882" y="3775"/>
                  </a:cubicBezTo>
                  <a:lnTo>
                    <a:pt x="6820" y="3775"/>
                  </a:lnTo>
                  <a:lnTo>
                    <a:pt x="6820" y="1048"/>
                  </a:lnTo>
                  <a:cubicBezTo>
                    <a:pt x="6820" y="760"/>
                    <a:pt x="6908" y="518"/>
                    <a:pt x="7082" y="310"/>
                  </a:cubicBezTo>
                  <a:cubicBezTo>
                    <a:pt x="7258" y="103"/>
                    <a:pt x="7464" y="0"/>
                    <a:pt x="7699" y="0"/>
                  </a:cubicBezTo>
                  <a:lnTo>
                    <a:pt x="20684" y="0"/>
                  </a:lnTo>
                  <a:close/>
                  <a:moveTo>
                    <a:pt x="6791" y="6438"/>
                  </a:moveTo>
                  <a:lnTo>
                    <a:pt x="5877" y="6438"/>
                  </a:lnTo>
                  <a:cubicBezTo>
                    <a:pt x="5799" y="6438"/>
                    <a:pt x="5676" y="6478"/>
                    <a:pt x="5510" y="6550"/>
                  </a:cubicBezTo>
                  <a:cubicBezTo>
                    <a:pt x="5341" y="6625"/>
                    <a:pt x="5223" y="6703"/>
                    <a:pt x="5152" y="6784"/>
                  </a:cubicBezTo>
                  <a:lnTo>
                    <a:pt x="2539" y="9830"/>
                  </a:lnTo>
                  <a:cubicBezTo>
                    <a:pt x="2478" y="9902"/>
                    <a:pt x="2412" y="10041"/>
                    <a:pt x="2351" y="10239"/>
                  </a:cubicBezTo>
                  <a:cubicBezTo>
                    <a:pt x="2289" y="10435"/>
                    <a:pt x="2257" y="10579"/>
                    <a:pt x="2257" y="10671"/>
                  </a:cubicBezTo>
                  <a:lnTo>
                    <a:pt x="2257" y="11527"/>
                  </a:lnTo>
                  <a:lnTo>
                    <a:pt x="6795" y="11527"/>
                  </a:lnTo>
                  <a:lnTo>
                    <a:pt x="6795" y="6438"/>
                  </a:lnTo>
                  <a:close/>
                  <a:moveTo>
                    <a:pt x="5395" y="18942"/>
                  </a:moveTo>
                  <a:cubicBezTo>
                    <a:pt x="5760" y="18942"/>
                    <a:pt x="6075" y="18789"/>
                    <a:pt x="6340" y="18481"/>
                  </a:cubicBezTo>
                  <a:cubicBezTo>
                    <a:pt x="6600" y="18173"/>
                    <a:pt x="6732" y="17804"/>
                    <a:pt x="6732" y="17372"/>
                  </a:cubicBezTo>
                  <a:cubicBezTo>
                    <a:pt x="6732" y="16940"/>
                    <a:pt x="6600" y="16569"/>
                    <a:pt x="6340" y="16252"/>
                  </a:cubicBezTo>
                  <a:cubicBezTo>
                    <a:pt x="6078" y="15944"/>
                    <a:pt x="5762" y="15786"/>
                    <a:pt x="5395" y="15786"/>
                  </a:cubicBezTo>
                  <a:cubicBezTo>
                    <a:pt x="5027" y="15786"/>
                    <a:pt x="4714" y="15941"/>
                    <a:pt x="4444" y="16246"/>
                  </a:cubicBezTo>
                  <a:cubicBezTo>
                    <a:pt x="4180" y="16557"/>
                    <a:pt x="4045" y="16932"/>
                    <a:pt x="4045" y="17372"/>
                  </a:cubicBezTo>
                  <a:cubicBezTo>
                    <a:pt x="4045" y="17804"/>
                    <a:pt x="4180" y="18173"/>
                    <a:pt x="4444" y="18481"/>
                  </a:cubicBezTo>
                  <a:cubicBezTo>
                    <a:pt x="4714" y="18789"/>
                    <a:pt x="5027" y="18942"/>
                    <a:pt x="5395" y="18942"/>
                  </a:cubicBezTo>
                  <a:moveTo>
                    <a:pt x="16195" y="18942"/>
                  </a:moveTo>
                  <a:cubicBezTo>
                    <a:pt x="16559" y="18942"/>
                    <a:pt x="16878" y="18789"/>
                    <a:pt x="17145" y="18481"/>
                  </a:cubicBezTo>
                  <a:cubicBezTo>
                    <a:pt x="17409" y="18173"/>
                    <a:pt x="17544" y="17804"/>
                    <a:pt x="17544" y="17372"/>
                  </a:cubicBezTo>
                  <a:cubicBezTo>
                    <a:pt x="17544" y="16940"/>
                    <a:pt x="17412" y="16569"/>
                    <a:pt x="17150" y="16252"/>
                  </a:cubicBezTo>
                  <a:cubicBezTo>
                    <a:pt x="16890" y="15944"/>
                    <a:pt x="16572" y="15786"/>
                    <a:pt x="16195" y="15786"/>
                  </a:cubicBezTo>
                  <a:cubicBezTo>
                    <a:pt x="15827" y="15786"/>
                    <a:pt x="15514" y="15941"/>
                    <a:pt x="15249" y="16246"/>
                  </a:cubicBezTo>
                  <a:cubicBezTo>
                    <a:pt x="14990" y="16557"/>
                    <a:pt x="14857" y="16932"/>
                    <a:pt x="14857" y="17372"/>
                  </a:cubicBezTo>
                  <a:cubicBezTo>
                    <a:pt x="14857" y="17804"/>
                    <a:pt x="14990" y="18173"/>
                    <a:pt x="15249" y="18481"/>
                  </a:cubicBezTo>
                  <a:cubicBezTo>
                    <a:pt x="15511" y="18789"/>
                    <a:pt x="15825" y="18942"/>
                    <a:pt x="16195" y="1894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7219" tIns="27219" rIns="27219" bIns="27219" anchor="ctr"/>
            <a:lstStyle/>
            <a:p>
              <a:pPr defTabSz="227965">
                <a:defRPr/>
              </a:pPr>
              <a:endParaRPr lang="es-ES" sz="1500">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68" name="AutoShape 11"/>
            <p:cNvSpPr/>
            <p:nvPr/>
          </p:nvSpPr>
          <p:spPr bwMode="auto">
            <a:xfrm>
              <a:off x="9735459" y="2849615"/>
              <a:ext cx="525430" cy="525473"/>
            </a:xfrm>
            <a:custGeom>
              <a:avLst/>
              <a:gdLst>
                <a:gd name="T0" fmla="+- 0 10802 114"/>
                <a:gd name="T1" fmla="*/ T0 w 21376"/>
                <a:gd name="T2" fmla="*/ 10800 h 21600"/>
                <a:gd name="T3" fmla="+- 0 10802 114"/>
                <a:gd name="T4" fmla="*/ T3 w 21376"/>
                <a:gd name="T5" fmla="*/ 10800 h 21600"/>
                <a:gd name="T6" fmla="+- 0 10802 114"/>
                <a:gd name="T7" fmla="*/ T6 w 21376"/>
                <a:gd name="T8" fmla="*/ 10800 h 21600"/>
                <a:gd name="T9" fmla="+- 0 10802 114"/>
                <a:gd name="T10" fmla="*/ T9 w 21376"/>
                <a:gd name="T11" fmla="*/ 10800 h 21600"/>
              </a:gdLst>
              <a:ahLst/>
              <a:cxnLst>
                <a:cxn ang="0">
                  <a:pos x="T1" y="T2"/>
                </a:cxn>
                <a:cxn ang="0">
                  <a:pos x="T4" y="T5"/>
                </a:cxn>
                <a:cxn ang="0">
                  <a:pos x="T7" y="T8"/>
                </a:cxn>
                <a:cxn ang="0">
                  <a:pos x="T10" y="T11"/>
                </a:cxn>
              </a:cxnLst>
              <a:rect l="0" t="0" r="r" b="b"/>
              <a:pathLst>
                <a:path w="21376" h="21600">
                  <a:moveTo>
                    <a:pt x="21036" y="18604"/>
                  </a:moveTo>
                  <a:cubicBezTo>
                    <a:pt x="21454" y="19261"/>
                    <a:pt x="21486" y="19922"/>
                    <a:pt x="21134" y="20586"/>
                  </a:cubicBezTo>
                  <a:cubicBezTo>
                    <a:pt x="20969" y="20915"/>
                    <a:pt x="20731" y="21168"/>
                    <a:pt x="20427" y="21338"/>
                  </a:cubicBezTo>
                  <a:cubicBezTo>
                    <a:pt x="20122" y="21514"/>
                    <a:pt x="19797" y="21600"/>
                    <a:pt x="19455" y="21600"/>
                  </a:cubicBezTo>
                  <a:lnTo>
                    <a:pt x="1928" y="21600"/>
                  </a:lnTo>
                  <a:cubicBezTo>
                    <a:pt x="1585" y="21600"/>
                    <a:pt x="1263" y="21514"/>
                    <a:pt x="965" y="21338"/>
                  </a:cubicBezTo>
                  <a:cubicBezTo>
                    <a:pt x="663" y="21168"/>
                    <a:pt x="425" y="20915"/>
                    <a:pt x="248" y="20586"/>
                  </a:cubicBezTo>
                  <a:cubicBezTo>
                    <a:pt x="-114" y="19914"/>
                    <a:pt x="-80" y="19250"/>
                    <a:pt x="344" y="18604"/>
                  </a:cubicBezTo>
                  <a:lnTo>
                    <a:pt x="7509" y="7313"/>
                  </a:lnTo>
                  <a:lnTo>
                    <a:pt x="7509" y="2167"/>
                  </a:lnTo>
                  <a:lnTo>
                    <a:pt x="6427" y="2167"/>
                  </a:lnTo>
                  <a:cubicBezTo>
                    <a:pt x="6122" y="2167"/>
                    <a:pt x="5870" y="2061"/>
                    <a:pt x="5670" y="1850"/>
                  </a:cubicBezTo>
                  <a:cubicBezTo>
                    <a:pt x="5473" y="1638"/>
                    <a:pt x="5371" y="1380"/>
                    <a:pt x="5371" y="1072"/>
                  </a:cubicBezTo>
                  <a:cubicBezTo>
                    <a:pt x="5371" y="778"/>
                    <a:pt x="5473" y="528"/>
                    <a:pt x="5670" y="320"/>
                  </a:cubicBezTo>
                  <a:cubicBezTo>
                    <a:pt x="5870" y="108"/>
                    <a:pt x="6122" y="0"/>
                    <a:pt x="6427" y="0"/>
                  </a:cubicBezTo>
                  <a:lnTo>
                    <a:pt x="14953" y="0"/>
                  </a:lnTo>
                  <a:cubicBezTo>
                    <a:pt x="15260" y="0"/>
                    <a:pt x="15515" y="108"/>
                    <a:pt x="15724" y="320"/>
                  </a:cubicBezTo>
                  <a:cubicBezTo>
                    <a:pt x="15933" y="528"/>
                    <a:pt x="16038" y="778"/>
                    <a:pt x="16038" y="1072"/>
                  </a:cubicBezTo>
                  <a:cubicBezTo>
                    <a:pt x="16038" y="1380"/>
                    <a:pt x="15933" y="1638"/>
                    <a:pt x="15724" y="1850"/>
                  </a:cubicBezTo>
                  <a:cubicBezTo>
                    <a:pt x="15515" y="2061"/>
                    <a:pt x="15260" y="2167"/>
                    <a:pt x="14953" y="2167"/>
                  </a:cubicBezTo>
                  <a:lnTo>
                    <a:pt x="13900" y="2167"/>
                  </a:lnTo>
                  <a:lnTo>
                    <a:pt x="13900" y="7339"/>
                  </a:lnTo>
                  <a:lnTo>
                    <a:pt x="21036" y="18604"/>
                  </a:lnTo>
                  <a:close/>
                  <a:moveTo>
                    <a:pt x="5261" y="14865"/>
                  </a:moveTo>
                  <a:lnTo>
                    <a:pt x="16122" y="14865"/>
                  </a:lnTo>
                  <a:lnTo>
                    <a:pt x="11773" y="7974"/>
                  </a:lnTo>
                  <a:lnTo>
                    <a:pt x="11773" y="2167"/>
                  </a:lnTo>
                  <a:lnTo>
                    <a:pt x="9635" y="2167"/>
                  </a:lnTo>
                  <a:lnTo>
                    <a:pt x="9635" y="7947"/>
                  </a:lnTo>
                  <a:lnTo>
                    <a:pt x="5261" y="1486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7219" tIns="27219" rIns="27219" bIns="27219" anchor="ctr"/>
            <a:lstStyle/>
            <a:p>
              <a:pPr defTabSz="227965">
                <a:defRPr/>
              </a:pPr>
              <a:endParaRPr lang="es-ES" sz="1500">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69" name="AutoShape 12"/>
            <p:cNvSpPr/>
            <p:nvPr/>
          </p:nvSpPr>
          <p:spPr bwMode="auto">
            <a:xfrm>
              <a:off x="9759270" y="4773701"/>
              <a:ext cx="525431" cy="525473"/>
            </a:xfrm>
            <a:custGeom>
              <a:avLst/>
              <a:gdLst>
                <a:gd name="T0" fmla="*/ 10795 w 21591"/>
                <a:gd name="T1" fmla="+- 0 10799 50"/>
                <a:gd name="T2" fmla="*/ 10799 h 21498"/>
                <a:gd name="T3" fmla="*/ 10795 w 21591"/>
                <a:gd name="T4" fmla="+- 0 10799 50"/>
                <a:gd name="T5" fmla="*/ 10799 h 21498"/>
                <a:gd name="T6" fmla="*/ 10795 w 21591"/>
                <a:gd name="T7" fmla="+- 0 10799 50"/>
                <a:gd name="T8" fmla="*/ 10799 h 21498"/>
                <a:gd name="T9" fmla="*/ 10795 w 21591"/>
                <a:gd name="T10" fmla="+- 0 10799 50"/>
                <a:gd name="T11" fmla="*/ 10799 h 21498"/>
              </a:gdLst>
              <a:ahLst/>
              <a:cxnLst>
                <a:cxn ang="0">
                  <a:pos x="T0" y="T2"/>
                </a:cxn>
                <a:cxn ang="0">
                  <a:pos x="T3" y="T5"/>
                </a:cxn>
                <a:cxn ang="0">
                  <a:pos x="T6" y="T8"/>
                </a:cxn>
                <a:cxn ang="0">
                  <a:pos x="T9" y="T11"/>
                </a:cxn>
              </a:cxnLst>
              <a:rect l="0" t="0" r="r" b="b"/>
              <a:pathLst>
                <a:path w="21591" h="21498">
                  <a:moveTo>
                    <a:pt x="14059" y="6524"/>
                  </a:moveTo>
                  <a:cubicBezTo>
                    <a:pt x="13645" y="6524"/>
                    <a:pt x="13256" y="6670"/>
                    <a:pt x="12887" y="6962"/>
                  </a:cubicBezTo>
                  <a:cubicBezTo>
                    <a:pt x="12520" y="7257"/>
                    <a:pt x="12155" y="7651"/>
                    <a:pt x="11798" y="8138"/>
                  </a:cubicBezTo>
                  <a:cubicBezTo>
                    <a:pt x="11441" y="8626"/>
                    <a:pt x="11081" y="9183"/>
                    <a:pt x="10726" y="9814"/>
                  </a:cubicBezTo>
                  <a:cubicBezTo>
                    <a:pt x="10371" y="10444"/>
                    <a:pt x="10017" y="11093"/>
                    <a:pt x="9664" y="11764"/>
                  </a:cubicBezTo>
                  <a:cubicBezTo>
                    <a:pt x="9234" y="12584"/>
                    <a:pt x="8793" y="13393"/>
                    <a:pt x="8336" y="14196"/>
                  </a:cubicBezTo>
                  <a:cubicBezTo>
                    <a:pt x="7876" y="14996"/>
                    <a:pt x="7384" y="15717"/>
                    <a:pt x="6858" y="16356"/>
                  </a:cubicBezTo>
                  <a:cubicBezTo>
                    <a:pt x="6329" y="16995"/>
                    <a:pt x="5752" y="17509"/>
                    <a:pt x="5118" y="17898"/>
                  </a:cubicBezTo>
                  <a:cubicBezTo>
                    <a:pt x="4484" y="18289"/>
                    <a:pt x="3787" y="18487"/>
                    <a:pt x="3021" y="18487"/>
                  </a:cubicBezTo>
                  <a:lnTo>
                    <a:pt x="457" y="18487"/>
                  </a:lnTo>
                  <a:cubicBezTo>
                    <a:pt x="332" y="18487"/>
                    <a:pt x="225" y="18432"/>
                    <a:pt x="134" y="18324"/>
                  </a:cubicBezTo>
                  <a:cubicBezTo>
                    <a:pt x="44" y="18219"/>
                    <a:pt x="0" y="18090"/>
                    <a:pt x="0" y="17941"/>
                  </a:cubicBezTo>
                  <a:lnTo>
                    <a:pt x="0" y="15790"/>
                  </a:lnTo>
                  <a:cubicBezTo>
                    <a:pt x="0" y="15638"/>
                    <a:pt x="44" y="15512"/>
                    <a:pt x="134" y="15410"/>
                  </a:cubicBezTo>
                  <a:cubicBezTo>
                    <a:pt x="225" y="15311"/>
                    <a:pt x="332" y="15255"/>
                    <a:pt x="457" y="15255"/>
                  </a:cubicBezTo>
                  <a:lnTo>
                    <a:pt x="3021" y="15255"/>
                  </a:lnTo>
                  <a:cubicBezTo>
                    <a:pt x="3420" y="15255"/>
                    <a:pt x="3809" y="15112"/>
                    <a:pt x="4188" y="14823"/>
                  </a:cubicBezTo>
                  <a:cubicBezTo>
                    <a:pt x="4568" y="14537"/>
                    <a:pt x="4932" y="14149"/>
                    <a:pt x="5285" y="13664"/>
                  </a:cubicBezTo>
                  <a:cubicBezTo>
                    <a:pt x="5637" y="13180"/>
                    <a:pt x="5984" y="12622"/>
                    <a:pt x="6339" y="11995"/>
                  </a:cubicBezTo>
                  <a:cubicBezTo>
                    <a:pt x="6691" y="11367"/>
                    <a:pt x="7041" y="10716"/>
                    <a:pt x="7394" y="10044"/>
                  </a:cubicBezTo>
                  <a:cubicBezTo>
                    <a:pt x="7822" y="9224"/>
                    <a:pt x="8270" y="8407"/>
                    <a:pt x="8734" y="7598"/>
                  </a:cubicBezTo>
                  <a:cubicBezTo>
                    <a:pt x="9199" y="6789"/>
                    <a:pt x="9696" y="6063"/>
                    <a:pt x="10222" y="5420"/>
                  </a:cubicBezTo>
                  <a:cubicBezTo>
                    <a:pt x="10748" y="4775"/>
                    <a:pt x="11323" y="4261"/>
                    <a:pt x="11949" y="3876"/>
                  </a:cubicBezTo>
                  <a:cubicBezTo>
                    <a:pt x="12573" y="3488"/>
                    <a:pt x="13276" y="3292"/>
                    <a:pt x="14056" y="3292"/>
                  </a:cubicBezTo>
                  <a:lnTo>
                    <a:pt x="16434" y="3292"/>
                  </a:lnTo>
                  <a:lnTo>
                    <a:pt x="16434" y="711"/>
                  </a:lnTo>
                  <a:cubicBezTo>
                    <a:pt x="16434" y="329"/>
                    <a:pt x="16530" y="101"/>
                    <a:pt x="16721" y="22"/>
                  </a:cubicBezTo>
                  <a:cubicBezTo>
                    <a:pt x="16914" y="-50"/>
                    <a:pt x="17146" y="49"/>
                    <a:pt x="17418" y="317"/>
                  </a:cubicBezTo>
                  <a:lnTo>
                    <a:pt x="21330" y="4203"/>
                  </a:lnTo>
                  <a:cubicBezTo>
                    <a:pt x="21511" y="4372"/>
                    <a:pt x="21597" y="4582"/>
                    <a:pt x="21587" y="4834"/>
                  </a:cubicBezTo>
                  <a:cubicBezTo>
                    <a:pt x="21587" y="5102"/>
                    <a:pt x="21502" y="5321"/>
                    <a:pt x="21330" y="5487"/>
                  </a:cubicBezTo>
                  <a:lnTo>
                    <a:pt x="17418" y="9361"/>
                  </a:lnTo>
                  <a:cubicBezTo>
                    <a:pt x="17146" y="9630"/>
                    <a:pt x="16914" y="9726"/>
                    <a:pt x="16721" y="9644"/>
                  </a:cubicBezTo>
                  <a:cubicBezTo>
                    <a:pt x="16530" y="9569"/>
                    <a:pt x="16434" y="9338"/>
                    <a:pt x="16434" y="8956"/>
                  </a:cubicBezTo>
                  <a:lnTo>
                    <a:pt x="16434" y="6524"/>
                  </a:lnTo>
                  <a:lnTo>
                    <a:pt x="14059" y="6524"/>
                  </a:lnTo>
                  <a:close/>
                  <a:moveTo>
                    <a:pt x="462" y="6495"/>
                  </a:moveTo>
                  <a:cubicBezTo>
                    <a:pt x="337" y="6495"/>
                    <a:pt x="229" y="6448"/>
                    <a:pt x="139" y="6349"/>
                  </a:cubicBezTo>
                  <a:cubicBezTo>
                    <a:pt x="48" y="6250"/>
                    <a:pt x="4" y="6127"/>
                    <a:pt x="4" y="5978"/>
                  </a:cubicBezTo>
                  <a:lnTo>
                    <a:pt x="4" y="3823"/>
                  </a:lnTo>
                  <a:cubicBezTo>
                    <a:pt x="4" y="3462"/>
                    <a:pt x="156" y="3286"/>
                    <a:pt x="462" y="3292"/>
                  </a:cubicBezTo>
                  <a:lnTo>
                    <a:pt x="3026" y="3292"/>
                  </a:lnTo>
                  <a:cubicBezTo>
                    <a:pt x="3560" y="3292"/>
                    <a:pt x="4054" y="3388"/>
                    <a:pt x="4514" y="3572"/>
                  </a:cubicBezTo>
                  <a:cubicBezTo>
                    <a:pt x="4974" y="3762"/>
                    <a:pt x="5409" y="4022"/>
                    <a:pt x="5820" y="4358"/>
                  </a:cubicBezTo>
                  <a:cubicBezTo>
                    <a:pt x="6229" y="4691"/>
                    <a:pt x="6608" y="5085"/>
                    <a:pt x="6963" y="5531"/>
                  </a:cubicBezTo>
                  <a:cubicBezTo>
                    <a:pt x="7318" y="5978"/>
                    <a:pt x="7655" y="6463"/>
                    <a:pt x="7993" y="6982"/>
                  </a:cubicBezTo>
                  <a:cubicBezTo>
                    <a:pt x="7518" y="7823"/>
                    <a:pt x="7058" y="8652"/>
                    <a:pt x="6620" y="9472"/>
                  </a:cubicBezTo>
                  <a:cubicBezTo>
                    <a:pt x="6589" y="9548"/>
                    <a:pt x="6557" y="9610"/>
                    <a:pt x="6515" y="9668"/>
                  </a:cubicBezTo>
                  <a:cubicBezTo>
                    <a:pt x="6476" y="9726"/>
                    <a:pt x="6442" y="9793"/>
                    <a:pt x="6410" y="9875"/>
                  </a:cubicBezTo>
                  <a:cubicBezTo>
                    <a:pt x="5862" y="8926"/>
                    <a:pt x="5319" y="8127"/>
                    <a:pt x="4776" y="7473"/>
                  </a:cubicBezTo>
                  <a:cubicBezTo>
                    <a:pt x="4232" y="6822"/>
                    <a:pt x="3650" y="6495"/>
                    <a:pt x="3024" y="6495"/>
                  </a:cubicBezTo>
                  <a:lnTo>
                    <a:pt x="462" y="6495"/>
                  </a:lnTo>
                  <a:close/>
                  <a:moveTo>
                    <a:pt x="21333" y="15997"/>
                  </a:moveTo>
                  <a:cubicBezTo>
                    <a:pt x="21514" y="16166"/>
                    <a:pt x="21600" y="16385"/>
                    <a:pt x="21590" y="16657"/>
                  </a:cubicBezTo>
                  <a:cubicBezTo>
                    <a:pt x="21590" y="16908"/>
                    <a:pt x="21504" y="17115"/>
                    <a:pt x="21333" y="17284"/>
                  </a:cubicBezTo>
                  <a:lnTo>
                    <a:pt x="17420" y="21182"/>
                  </a:lnTo>
                  <a:cubicBezTo>
                    <a:pt x="17149" y="21453"/>
                    <a:pt x="16916" y="21550"/>
                    <a:pt x="16723" y="21471"/>
                  </a:cubicBezTo>
                  <a:cubicBezTo>
                    <a:pt x="16532" y="21392"/>
                    <a:pt x="16437" y="21161"/>
                    <a:pt x="16437" y="20779"/>
                  </a:cubicBezTo>
                  <a:lnTo>
                    <a:pt x="16437" y="18432"/>
                  </a:lnTo>
                  <a:lnTo>
                    <a:pt x="14059" y="18432"/>
                  </a:lnTo>
                  <a:cubicBezTo>
                    <a:pt x="13528" y="18432"/>
                    <a:pt x="13031" y="18335"/>
                    <a:pt x="12573" y="18143"/>
                  </a:cubicBezTo>
                  <a:cubicBezTo>
                    <a:pt x="12113" y="17953"/>
                    <a:pt x="11680" y="17690"/>
                    <a:pt x="11279" y="17354"/>
                  </a:cubicBezTo>
                  <a:cubicBezTo>
                    <a:pt x="10878" y="17019"/>
                    <a:pt x="10496" y="16628"/>
                    <a:pt x="10136" y="16181"/>
                  </a:cubicBezTo>
                  <a:cubicBezTo>
                    <a:pt x="9779" y="15731"/>
                    <a:pt x="9439" y="15253"/>
                    <a:pt x="9119" y="14739"/>
                  </a:cubicBezTo>
                  <a:cubicBezTo>
                    <a:pt x="9344" y="14359"/>
                    <a:pt x="9566" y="13962"/>
                    <a:pt x="9779" y="13551"/>
                  </a:cubicBezTo>
                  <a:cubicBezTo>
                    <a:pt x="9994" y="13142"/>
                    <a:pt x="10217" y="12739"/>
                    <a:pt x="10442" y="12336"/>
                  </a:cubicBezTo>
                  <a:cubicBezTo>
                    <a:pt x="10474" y="12246"/>
                    <a:pt x="10513" y="12164"/>
                    <a:pt x="10560" y="12091"/>
                  </a:cubicBezTo>
                  <a:cubicBezTo>
                    <a:pt x="10609" y="12024"/>
                    <a:pt x="10645" y="11939"/>
                    <a:pt x="10680" y="11846"/>
                  </a:cubicBezTo>
                  <a:cubicBezTo>
                    <a:pt x="11225" y="12797"/>
                    <a:pt x="11768" y="13591"/>
                    <a:pt x="12314" y="14231"/>
                  </a:cubicBezTo>
                  <a:cubicBezTo>
                    <a:pt x="12855" y="14867"/>
                    <a:pt x="13440" y="15188"/>
                    <a:pt x="14063" y="15188"/>
                  </a:cubicBezTo>
                  <a:lnTo>
                    <a:pt x="16442" y="15188"/>
                  </a:lnTo>
                  <a:lnTo>
                    <a:pt x="16442" y="12532"/>
                  </a:lnTo>
                  <a:cubicBezTo>
                    <a:pt x="16442" y="12152"/>
                    <a:pt x="16537" y="11922"/>
                    <a:pt x="16728" y="11846"/>
                  </a:cubicBezTo>
                  <a:cubicBezTo>
                    <a:pt x="16921" y="11773"/>
                    <a:pt x="17154" y="11866"/>
                    <a:pt x="17425" y="12126"/>
                  </a:cubicBezTo>
                  <a:lnTo>
                    <a:pt x="21333" y="15997"/>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7219" tIns="27219" rIns="27219" bIns="27219" anchor="ctr"/>
            <a:lstStyle/>
            <a:p>
              <a:pPr defTabSz="227965">
                <a:defRPr/>
              </a:pPr>
              <a:endParaRPr lang="es-ES" sz="1500">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70" name="AutoShape 13"/>
            <p:cNvSpPr/>
            <p:nvPr/>
          </p:nvSpPr>
          <p:spPr bwMode="auto">
            <a:xfrm>
              <a:off x="5828857" y="0"/>
              <a:ext cx="1312784" cy="2381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99" y="0"/>
                  </a:moveTo>
                  <a:cubicBezTo>
                    <a:pt x="4835" y="0"/>
                    <a:pt x="0" y="2663"/>
                    <a:pt x="0" y="5951"/>
                  </a:cubicBezTo>
                  <a:cubicBezTo>
                    <a:pt x="0" y="8122"/>
                    <a:pt x="2127" y="10006"/>
                    <a:pt x="5275" y="11046"/>
                  </a:cubicBezTo>
                  <a:lnTo>
                    <a:pt x="737" y="21599"/>
                  </a:lnTo>
                  <a:lnTo>
                    <a:pt x="9252" y="11838"/>
                  </a:lnTo>
                  <a:cubicBezTo>
                    <a:pt x="9759" y="11879"/>
                    <a:pt x="10272" y="11907"/>
                    <a:pt x="10799" y="11907"/>
                  </a:cubicBezTo>
                  <a:cubicBezTo>
                    <a:pt x="16764" y="11907"/>
                    <a:pt x="21599" y="9239"/>
                    <a:pt x="21599" y="5951"/>
                  </a:cubicBezTo>
                  <a:cubicBezTo>
                    <a:pt x="21599" y="2663"/>
                    <a:pt x="16764" y="0"/>
                    <a:pt x="10799" y="0"/>
                  </a:cubicBezTo>
                  <a:close/>
                </a:path>
              </a:pathLst>
            </a:custGeom>
            <a:solidFill>
              <a:schemeClr val="accent3"/>
            </a:solidFill>
            <a:ln w="25400" cap="flat" cmpd="sng">
              <a:solidFill>
                <a:srgbClr val="000000">
                  <a:alpha val="0"/>
                </a:srgbClr>
              </a:solidFill>
              <a:prstDash val="solid"/>
              <a:miter lim="0"/>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78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71" name="AutoShape 14"/>
            <p:cNvSpPr/>
            <p:nvPr/>
          </p:nvSpPr>
          <p:spPr bwMode="auto">
            <a:xfrm>
              <a:off x="5782822" y="6456483"/>
              <a:ext cx="1715984" cy="24828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7886" y="11625"/>
                  </a:lnTo>
                  <a:cubicBezTo>
                    <a:pt x="6170" y="12671"/>
                    <a:pt x="5067" y="14184"/>
                    <a:pt x="5067" y="15889"/>
                  </a:cubicBezTo>
                  <a:cubicBezTo>
                    <a:pt x="5067" y="19042"/>
                    <a:pt x="8768" y="21599"/>
                    <a:pt x="13333" y="21599"/>
                  </a:cubicBezTo>
                  <a:cubicBezTo>
                    <a:pt x="17898" y="21599"/>
                    <a:pt x="21600" y="19042"/>
                    <a:pt x="21600" y="15889"/>
                  </a:cubicBezTo>
                  <a:cubicBezTo>
                    <a:pt x="21600" y="12736"/>
                    <a:pt x="17898" y="10181"/>
                    <a:pt x="13333" y="10181"/>
                  </a:cubicBezTo>
                  <a:cubicBezTo>
                    <a:pt x="12401" y="10181"/>
                    <a:pt x="11506" y="10292"/>
                    <a:pt x="10670" y="10489"/>
                  </a:cubicBezTo>
                  <a:lnTo>
                    <a:pt x="0" y="0"/>
                  </a:lnTo>
                  <a:close/>
                </a:path>
              </a:pathLst>
            </a:custGeom>
            <a:solidFill>
              <a:schemeClr val="accent2"/>
            </a:solidFill>
            <a:ln w="25400" cap="flat" cmpd="sng">
              <a:solidFill>
                <a:srgbClr val="000000">
                  <a:alpha val="0"/>
                </a:srgbClr>
              </a:solidFill>
              <a:prstDash val="solid"/>
              <a:miter lim="0"/>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78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72" name="AutoShape 15"/>
            <p:cNvSpPr/>
            <p:nvPr/>
          </p:nvSpPr>
          <p:spPr bwMode="auto">
            <a:xfrm flipH="1">
              <a:off x="-92" y="4400632"/>
              <a:ext cx="3501814" cy="13128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551" y="0"/>
                  </a:moveTo>
                  <a:cubicBezTo>
                    <a:pt x="15720" y="0"/>
                    <a:pt x="14174" y="3248"/>
                    <a:pt x="13674" y="7700"/>
                  </a:cubicBezTo>
                  <a:lnTo>
                    <a:pt x="0" y="6335"/>
                  </a:lnTo>
                  <a:lnTo>
                    <a:pt x="13525" y="11887"/>
                  </a:lnTo>
                  <a:cubicBezTo>
                    <a:pt x="13729" y="17342"/>
                    <a:pt x="15453" y="21599"/>
                    <a:pt x="17551" y="21599"/>
                  </a:cubicBezTo>
                  <a:cubicBezTo>
                    <a:pt x="19787" y="21599"/>
                    <a:pt x="21599" y="16761"/>
                    <a:pt x="21599" y="10796"/>
                  </a:cubicBezTo>
                  <a:cubicBezTo>
                    <a:pt x="21599" y="4832"/>
                    <a:pt x="19787" y="0"/>
                    <a:pt x="17551" y="0"/>
                  </a:cubicBezTo>
                  <a:close/>
                </a:path>
              </a:pathLst>
            </a:custGeom>
            <a:solidFill>
              <a:schemeClr val="accent5"/>
            </a:solidFill>
            <a:ln w="25400" cap="flat" cmpd="sng">
              <a:solidFill>
                <a:srgbClr val="000000">
                  <a:alpha val="0"/>
                </a:srgbClr>
              </a:solidFill>
              <a:prstDash val="solid"/>
              <a:miter lim="0"/>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78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73" name="AutoShape 16"/>
            <p:cNvSpPr/>
            <p:nvPr/>
          </p:nvSpPr>
          <p:spPr bwMode="auto">
            <a:xfrm flipH="1">
              <a:off x="1622235" y="5840521"/>
              <a:ext cx="2271576" cy="15954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9448" y="9841"/>
                  </a:lnTo>
                  <a:cubicBezTo>
                    <a:pt x="9230" y="10744"/>
                    <a:pt x="9108" y="11706"/>
                    <a:pt x="9108" y="12715"/>
                  </a:cubicBezTo>
                  <a:cubicBezTo>
                    <a:pt x="9108" y="17620"/>
                    <a:pt x="11904" y="21599"/>
                    <a:pt x="15354" y="21599"/>
                  </a:cubicBezTo>
                  <a:cubicBezTo>
                    <a:pt x="18803" y="21600"/>
                    <a:pt x="21599" y="17620"/>
                    <a:pt x="21599" y="12715"/>
                  </a:cubicBezTo>
                  <a:cubicBezTo>
                    <a:pt x="21599" y="7809"/>
                    <a:pt x="18803" y="3835"/>
                    <a:pt x="15354" y="3835"/>
                  </a:cubicBezTo>
                  <a:cubicBezTo>
                    <a:pt x="13494" y="3835"/>
                    <a:pt x="11842" y="5014"/>
                    <a:pt x="10698" y="6849"/>
                  </a:cubicBezTo>
                  <a:lnTo>
                    <a:pt x="0" y="0"/>
                  </a:lnTo>
                  <a:close/>
                </a:path>
              </a:pathLst>
            </a:custGeom>
            <a:solidFill>
              <a:schemeClr val="accent4"/>
            </a:solidFill>
            <a:ln w="25400" cap="flat" cmpd="sng">
              <a:solidFill>
                <a:srgbClr val="000000">
                  <a:alpha val="0"/>
                </a:srgbClr>
              </a:solidFill>
              <a:prstDash val="solid"/>
              <a:miter lim="0"/>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78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74" name="AutoShape 17"/>
            <p:cNvSpPr/>
            <p:nvPr/>
          </p:nvSpPr>
          <p:spPr bwMode="auto">
            <a:xfrm flipH="1">
              <a:off x="1534928" y="755664"/>
              <a:ext cx="2381106" cy="20876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646" y="0"/>
                  </a:moveTo>
                  <a:cubicBezTo>
                    <a:pt x="12358" y="0"/>
                    <a:pt x="9693" y="3039"/>
                    <a:pt x="9693" y="6790"/>
                  </a:cubicBezTo>
                  <a:cubicBezTo>
                    <a:pt x="9693" y="7958"/>
                    <a:pt x="9975" y="9042"/>
                    <a:pt x="10431" y="10003"/>
                  </a:cubicBezTo>
                  <a:lnTo>
                    <a:pt x="0" y="21600"/>
                  </a:lnTo>
                  <a:lnTo>
                    <a:pt x="11914" y="12044"/>
                  </a:lnTo>
                  <a:cubicBezTo>
                    <a:pt x="12937" y="12993"/>
                    <a:pt x="14225" y="13585"/>
                    <a:pt x="15646" y="13585"/>
                  </a:cubicBezTo>
                  <a:cubicBezTo>
                    <a:pt x="18934" y="13585"/>
                    <a:pt x="21599" y="10541"/>
                    <a:pt x="21599" y="6790"/>
                  </a:cubicBezTo>
                  <a:cubicBezTo>
                    <a:pt x="21599" y="3039"/>
                    <a:pt x="18934" y="0"/>
                    <a:pt x="15646" y="0"/>
                  </a:cubicBezTo>
                  <a:close/>
                </a:path>
              </a:pathLst>
            </a:custGeom>
            <a:solidFill>
              <a:schemeClr val="accent1"/>
            </a:solidFill>
            <a:ln w="25400" cap="flat" cmpd="sng">
              <a:solidFill>
                <a:srgbClr val="000000">
                  <a:alpha val="0"/>
                </a:srgbClr>
              </a:solidFill>
              <a:prstDash val="solid"/>
              <a:miter lim="0"/>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78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75" name="AutoShape 18"/>
            <p:cNvSpPr/>
            <p:nvPr/>
          </p:nvSpPr>
          <p:spPr bwMode="auto">
            <a:xfrm flipH="1">
              <a:off x="1496" y="2476546"/>
              <a:ext cx="3479590" cy="13636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525" y="0"/>
                  </a:moveTo>
                  <a:cubicBezTo>
                    <a:pt x="15275" y="0"/>
                    <a:pt x="13450" y="4649"/>
                    <a:pt x="13450" y="10388"/>
                  </a:cubicBezTo>
                  <a:cubicBezTo>
                    <a:pt x="13450" y="10561"/>
                    <a:pt x="13457" y="10732"/>
                    <a:pt x="13460" y="10903"/>
                  </a:cubicBezTo>
                  <a:lnTo>
                    <a:pt x="0" y="21600"/>
                  </a:lnTo>
                  <a:lnTo>
                    <a:pt x="13854" y="14825"/>
                  </a:lnTo>
                  <a:cubicBezTo>
                    <a:pt x="14508" y="18336"/>
                    <a:pt x="15899" y="20783"/>
                    <a:pt x="17525" y="20783"/>
                  </a:cubicBezTo>
                  <a:cubicBezTo>
                    <a:pt x="19775" y="20783"/>
                    <a:pt x="21599" y="16127"/>
                    <a:pt x="21599" y="10388"/>
                  </a:cubicBezTo>
                  <a:cubicBezTo>
                    <a:pt x="21599" y="4649"/>
                    <a:pt x="19775" y="0"/>
                    <a:pt x="17525" y="0"/>
                  </a:cubicBezTo>
                  <a:close/>
                </a:path>
              </a:pathLst>
            </a:custGeom>
            <a:solidFill>
              <a:schemeClr val="accent6"/>
            </a:solidFill>
            <a:ln w="25400" cap="flat" cmpd="sng">
              <a:solidFill>
                <a:srgbClr val="000000">
                  <a:alpha val="0"/>
                </a:srgbClr>
              </a:solidFill>
              <a:prstDash val="solid"/>
              <a:miter lim="0"/>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78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76" name="AutoShape 19"/>
            <p:cNvSpPr/>
            <p:nvPr/>
          </p:nvSpPr>
          <p:spPr bwMode="auto">
            <a:xfrm flipH="1">
              <a:off x="1915905" y="1198584"/>
              <a:ext cx="525430" cy="5254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738" y="0"/>
                  </a:moveTo>
                  <a:cubicBezTo>
                    <a:pt x="16640" y="0"/>
                    <a:pt x="17458" y="155"/>
                    <a:pt x="18184" y="471"/>
                  </a:cubicBezTo>
                  <a:cubicBezTo>
                    <a:pt x="18910" y="787"/>
                    <a:pt x="19526" y="1231"/>
                    <a:pt x="20035" y="1804"/>
                  </a:cubicBezTo>
                  <a:cubicBezTo>
                    <a:pt x="20543" y="2377"/>
                    <a:pt x="20928" y="3077"/>
                    <a:pt x="21199" y="3905"/>
                  </a:cubicBezTo>
                  <a:cubicBezTo>
                    <a:pt x="21464" y="4735"/>
                    <a:pt x="21600" y="5659"/>
                    <a:pt x="21600" y="6675"/>
                  </a:cubicBezTo>
                  <a:cubicBezTo>
                    <a:pt x="21600" y="7271"/>
                    <a:pt x="21527" y="7855"/>
                    <a:pt x="21377" y="8432"/>
                  </a:cubicBezTo>
                  <a:cubicBezTo>
                    <a:pt x="21226" y="9010"/>
                    <a:pt x="21026" y="9572"/>
                    <a:pt x="20766" y="10115"/>
                  </a:cubicBezTo>
                  <a:cubicBezTo>
                    <a:pt x="20505" y="10660"/>
                    <a:pt x="20210" y="11179"/>
                    <a:pt x="19872" y="11671"/>
                  </a:cubicBezTo>
                  <a:cubicBezTo>
                    <a:pt x="19539" y="12162"/>
                    <a:pt x="19188" y="12611"/>
                    <a:pt x="18830" y="13015"/>
                  </a:cubicBezTo>
                  <a:lnTo>
                    <a:pt x="11457" y="21289"/>
                  </a:lnTo>
                  <a:cubicBezTo>
                    <a:pt x="11276" y="21495"/>
                    <a:pt x="11056" y="21600"/>
                    <a:pt x="10798" y="21600"/>
                  </a:cubicBezTo>
                  <a:cubicBezTo>
                    <a:pt x="10553" y="21600"/>
                    <a:pt x="10323" y="21495"/>
                    <a:pt x="10117" y="21289"/>
                  </a:cubicBezTo>
                  <a:lnTo>
                    <a:pt x="2746" y="12989"/>
                  </a:lnTo>
                  <a:cubicBezTo>
                    <a:pt x="2386" y="12583"/>
                    <a:pt x="2038" y="12137"/>
                    <a:pt x="1702" y="11642"/>
                  </a:cubicBezTo>
                  <a:cubicBezTo>
                    <a:pt x="1367" y="11151"/>
                    <a:pt x="1074" y="10640"/>
                    <a:pt x="821" y="10103"/>
                  </a:cubicBezTo>
                  <a:cubicBezTo>
                    <a:pt x="568" y="9570"/>
                    <a:pt x="370" y="9005"/>
                    <a:pt x="222" y="8426"/>
                  </a:cubicBezTo>
                  <a:cubicBezTo>
                    <a:pt x="72" y="7844"/>
                    <a:pt x="0" y="7263"/>
                    <a:pt x="0" y="6675"/>
                  </a:cubicBezTo>
                  <a:cubicBezTo>
                    <a:pt x="0" y="5659"/>
                    <a:pt x="137" y="4732"/>
                    <a:pt x="408" y="3905"/>
                  </a:cubicBezTo>
                  <a:cubicBezTo>
                    <a:pt x="678" y="3078"/>
                    <a:pt x="1071" y="2377"/>
                    <a:pt x="1577" y="1804"/>
                  </a:cubicBezTo>
                  <a:cubicBezTo>
                    <a:pt x="2083" y="1231"/>
                    <a:pt x="2699" y="787"/>
                    <a:pt x="3417" y="471"/>
                  </a:cubicBezTo>
                  <a:cubicBezTo>
                    <a:pt x="4136" y="155"/>
                    <a:pt x="4942" y="0"/>
                    <a:pt x="5838" y="0"/>
                  </a:cubicBezTo>
                  <a:cubicBezTo>
                    <a:pt x="6306" y="0"/>
                    <a:pt x="6777" y="81"/>
                    <a:pt x="7238" y="248"/>
                  </a:cubicBezTo>
                  <a:cubicBezTo>
                    <a:pt x="7701" y="412"/>
                    <a:pt x="8142" y="635"/>
                    <a:pt x="8557" y="903"/>
                  </a:cubicBezTo>
                  <a:cubicBezTo>
                    <a:pt x="8973" y="1174"/>
                    <a:pt x="9369" y="1482"/>
                    <a:pt x="9744" y="1830"/>
                  </a:cubicBezTo>
                  <a:cubicBezTo>
                    <a:pt x="10122" y="2177"/>
                    <a:pt x="10470" y="2527"/>
                    <a:pt x="10798" y="2880"/>
                  </a:cubicBezTo>
                  <a:cubicBezTo>
                    <a:pt x="11109" y="2527"/>
                    <a:pt x="11457" y="2177"/>
                    <a:pt x="11842" y="1830"/>
                  </a:cubicBezTo>
                  <a:cubicBezTo>
                    <a:pt x="12225" y="1482"/>
                    <a:pt x="12626" y="1174"/>
                    <a:pt x="13047" y="903"/>
                  </a:cubicBezTo>
                  <a:cubicBezTo>
                    <a:pt x="13467" y="635"/>
                    <a:pt x="13903" y="412"/>
                    <a:pt x="14351" y="248"/>
                  </a:cubicBezTo>
                  <a:cubicBezTo>
                    <a:pt x="14804" y="84"/>
                    <a:pt x="15267" y="0"/>
                    <a:pt x="15738" y="0"/>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7219" tIns="27219" rIns="27219" bIns="27219" anchor="ctr"/>
            <a:lstStyle/>
            <a:p>
              <a:pPr defTabSz="227965">
                <a:defRPr/>
              </a:pPr>
              <a:endParaRPr lang="es-ES" sz="1500">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77" name="AutoShape 20"/>
            <p:cNvSpPr/>
            <p:nvPr/>
          </p:nvSpPr>
          <p:spPr bwMode="auto">
            <a:xfrm flipH="1">
              <a:off x="2017499" y="6572373"/>
              <a:ext cx="523843" cy="4318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84" y="0"/>
                  </a:moveTo>
                  <a:cubicBezTo>
                    <a:pt x="20941" y="0"/>
                    <a:pt x="21159" y="103"/>
                    <a:pt x="21335" y="310"/>
                  </a:cubicBezTo>
                  <a:cubicBezTo>
                    <a:pt x="21511" y="518"/>
                    <a:pt x="21600" y="760"/>
                    <a:pt x="21600" y="1048"/>
                  </a:cubicBezTo>
                  <a:lnTo>
                    <a:pt x="21600" y="16238"/>
                  </a:lnTo>
                  <a:cubicBezTo>
                    <a:pt x="21600" y="16523"/>
                    <a:pt x="21511" y="16767"/>
                    <a:pt x="21335" y="16969"/>
                  </a:cubicBezTo>
                  <a:cubicBezTo>
                    <a:pt x="21161" y="17173"/>
                    <a:pt x="20943" y="17274"/>
                    <a:pt x="20684" y="17274"/>
                  </a:cubicBezTo>
                  <a:lnTo>
                    <a:pt x="19807" y="17274"/>
                  </a:lnTo>
                  <a:lnTo>
                    <a:pt x="19807" y="17369"/>
                  </a:lnTo>
                  <a:cubicBezTo>
                    <a:pt x="19807" y="17948"/>
                    <a:pt x="19709" y="18498"/>
                    <a:pt x="19513" y="19017"/>
                  </a:cubicBezTo>
                  <a:cubicBezTo>
                    <a:pt x="19317" y="19535"/>
                    <a:pt x="19060" y="19984"/>
                    <a:pt x="18746" y="20361"/>
                  </a:cubicBezTo>
                  <a:cubicBezTo>
                    <a:pt x="18433" y="20738"/>
                    <a:pt x="18051" y="21038"/>
                    <a:pt x="17608" y="21263"/>
                  </a:cubicBezTo>
                  <a:cubicBezTo>
                    <a:pt x="17167" y="21487"/>
                    <a:pt x="16697" y="21600"/>
                    <a:pt x="16197" y="21600"/>
                  </a:cubicBezTo>
                  <a:cubicBezTo>
                    <a:pt x="15705" y="21600"/>
                    <a:pt x="15237" y="21487"/>
                    <a:pt x="14796" y="21263"/>
                  </a:cubicBezTo>
                  <a:cubicBezTo>
                    <a:pt x="14353" y="21038"/>
                    <a:pt x="13973" y="20738"/>
                    <a:pt x="13653" y="20361"/>
                  </a:cubicBezTo>
                  <a:cubicBezTo>
                    <a:pt x="13332" y="19984"/>
                    <a:pt x="13077" y="19535"/>
                    <a:pt x="12886" y="19017"/>
                  </a:cubicBezTo>
                  <a:cubicBezTo>
                    <a:pt x="12695" y="18498"/>
                    <a:pt x="12600" y="17948"/>
                    <a:pt x="12600" y="17369"/>
                  </a:cubicBezTo>
                  <a:lnTo>
                    <a:pt x="12600" y="17274"/>
                  </a:lnTo>
                  <a:lnTo>
                    <a:pt x="8999" y="17274"/>
                  </a:lnTo>
                  <a:lnTo>
                    <a:pt x="8999" y="17369"/>
                  </a:lnTo>
                  <a:cubicBezTo>
                    <a:pt x="8999" y="17948"/>
                    <a:pt x="8904" y="18498"/>
                    <a:pt x="8713" y="19017"/>
                  </a:cubicBezTo>
                  <a:cubicBezTo>
                    <a:pt x="8522" y="19535"/>
                    <a:pt x="8265" y="19984"/>
                    <a:pt x="7946" y="20361"/>
                  </a:cubicBezTo>
                  <a:cubicBezTo>
                    <a:pt x="7628" y="20738"/>
                    <a:pt x="7244" y="21038"/>
                    <a:pt x="6803" y="21263"/>
                  </a:cubicBezTo>
                  <a:cubicBezTo>
                    <a:pt x="6360" y="21487"/>
                    <a:pt x="5894" y="21600"/>
                    <a:pt x="5402" y="21600"/>
                  </a:cubicBezTo>
                  <a:cubicBezTo>
                    <a:pt x="4910" y="21600"/>
                    <a:pt x="4442" y="21487"/>
                    <a:pt x="4004" y="21263"/>
                  </a:cubicBezTo>
                  <a:cubicBezTo>
                    <a:pt x="3558" y="21038"/>
                    <a:pt x="3178" y="20738"/>
                    <a:pt x="2857" y="20361"/>
                  </a:cubicBezTo>
                  <a:cubicBezTo>
                    <a:pt x="2537" y="19984"/>
                    <a:pt x="2282" y="19535"/>
                    <a:pt x="2091" y="19017"/>
                  </a:cubicBezTo>
                  <a:cubicBezTo>
                    <a:pt x="1900" y="18498"/>
                    <a:pt x="1804" y="17948"/>
                    <a:pt x="1804" y="17369"/>
                  </a:cubicBezTo>
                  <a:lnTo>
                    <a:pt x="1804" y="17274"/>
                  </a:lnTo>
                  <a:lnTo>
                    <a:pt x="891" y="17274"/>
                  </a:lnTo>
                  <a:cubicBezTo>
                    <a:pt x="646" y="17274"/>
                    <a:pt x="438" y="17168"/>
                    <a:pt x="262" y="16960"/>
                  </a:cubicBezTo>
                  <a:cubicBezTo>
                    <a:pt x="88" y="16756"/>
                    <a:pt x="0" y="16514"/>
                    <a:pt x="0" y="16238"/>
                  </a:cubicBezTo>
                  <a:lnTo>
                    <a:pt x="0" y="10668"/>
                  </a:lnTo>
                  <a:cubicBezTo>
                    <a:pt x="0" y="10441"/>
                    <a:pt x="26" y="10205"/>
                    <a:pt x="68" y="9960"/>
                  </a:cubicBezTo>
                  <a:cubicBezTo>
                    <a:pt x="117" y="9715"/>
                    <a:pt x="186" y="9474"/>
                    <a:pt x="274" y="9229"/>
                  </a:cubicBezTo>
                  <a:cubicBezTo>
                    <a:pt x="364" y="8984"/>
                    <a:pt x="470" y="8751"/>
                    <a:pt x="592" y="8526"/>
                  </a:cubicBezTo>
                  <a:cubicBezTo>
                    <a:pt x="712" y="8301"/>
                    <a:pt x="837" y="8114"/>
                    <a:pt x="959" y="7964"/>
                  </a:cubicBezTo>
                  <a:lnTo>
                    <a:pt x="3573" y="4906"/>
                  </a:lnTo>
                  <a:cubicBezTo>
                    <a:pt x="3697" y="4759"/>
                    <a:pt x="3857" y="4613"/>
                    <a:pt x="4053" y="4474"/>
                  </a:cubicBezTo>
                  <a:cubicBezTo>
                    <a:pt x="4248" y="4330"/>
                    <a:pt x="4449" y="4209"/>
                    <a:pt x="4657" y="4109"/>
                  </a:cubicBezTo>
                  <a:cubicBezTo>
                    <a:pt x="4863" y="4005"/>
                    <a:pt x="5071" y="3927"/>
                    <a:pt x="5277" y="3867"/>
                  </a:cubicBezTo>
                  <a:cubicBezTo>
                    <a:pt x="5485" y="3806"/>
                    <a:pt x="5686" y="3775"/>
                    <a:pt x="5882" y="3775"/>
                  </a:cubicBezTo>
                  <a:lnTo>
                    <a:pt x="6820" y="3775"/>
                  </a:lnTo>
                  <a:lnTo>
                    <a:pt x="6820" y="1048"/>
                  </a:lnTo>
                  <a:cubicBezTo>
                    <a:pt x="6820" y="760"/>
                    <a:pt x="6908" y="518"/>
                    <a:pt x="7082" y="310"/>
                  </a:cubicBezTo>
                  <a:cubicBezTo>
                    <a:pt x="7258" y="103"/>
                    <a:pt x="7464" y="0"/>
                    <a:pt x="7699" y="0"/>
                  </a:cubicBezTo>
                  <a:lnTo>
                    <a:pt x="20684" y="0"/>
                  </a:lnTo>
                  <a:close/>
                  <a:moveTo>
                    <a:pt x="6791" y="6438"/>
                  </a:moveTo>
                  <a:lnTo>
                    <a:pt x="5877" y="6438"/>
                  </a:lnTo>
                  <a:cubicBezTo>
                    <a:pt x="5799" y="6438"/>
                    <a:pt x="5676" y="6478"/>
                    <a:pt x="5510" y="6550"/>
                  </a:cubicBezTo>
                  <a:cubicBezTo>
                    <a:pt x="5341" y="6625"/>
                    <a:pt x="5223" y="6703"/>
                    <a:pt x="5152" y="6784"/>
                  </a:cubicBezTo>
                  <a:lnTo>
                    <a:pt x="2539" y="9830"/>
                  </a:lnTo>
                  <a:cubicBezTo>
                    <a:pt x="2478" y="9902"/>
                    <a:pt x="2412" y="10041"/>
                    <a:pt x="2351" y="10239"/>
                  </a:cubicBezTo>
                  <a:cubicBezTo>
                    <a:pt x="2289" y="10435"/>
                    <a:pt x="2257" y="10579"/>
                    <a:pt x="2257" y="10671"/>
                  </a:cubicBezTo>
                  <a:lnTo>
                    <a:pt x="2257" y="11527"/>
                  </a:lnTo>
                  <a:lnTo>
                    <a:pt x="6795" y="11527"/>
                  </a:lnTo>
                  <a:lnTo>
                    <a:pt x="6795" y="6438"/>
                  </a:lnTo>
                  <a:close/>
                  <a:moveTo>
                    <a:pt x="5395" y="18942"/>
                  </a:moveTo>
                  <a:cubicBezTo>
                    <a:pt x="5760" y="18942"/>
                    <a:pt x="6075" y="18789"/>
                    <a:pt x="6340" y="18481"/>
                  </a:cubicBezTo>
                  <a:cubicBezTo>
                    <a:pt x="6600" y="18173"/>
                    <a:pt x="6732" y="17804"/>
                    <a:pt x="6732" y="17372"/>
                  </a:cubicBezTo>
                  <a:cubicBezTo>
                    <a:pt x="6732" y="16940"/>
                    <a:pt x="6600" y="16569"/>
                    <a:pt x="6340" y="16252"/>
                  </a:cubicBezTo>
                  <a:cubicBezTo>
                    <a:pt x="6078" y="15944"/>
                    <a:pt x="5762" y="15786"/>
                    <a:pt x="5395" y="15786"/>
                  </a:cubicBezTo>
                  <a:cubicBezTo>
                    <a:pt x="5027" y="15786"/>
                    <a:pt x="4714" y="15941"/>
                    <a:pt x="4444" y="16246"/>
                  </a:cubicBezTo>
                  <a:cubicBezTo>
                    <a:pt x="4180" y="16557"/>
                    <a:pt x="4045" y="16932"/>
                    <a:pt x="4045" y="17372"/>
                  </a:cubicBezTo>
                  <a:cubicBezTo>
                    <a:pt x="4045" y="17804"/>
                    <a:pt x="4180" y="18173"/>
                    <a:pt x="4444" y="18481"/>
                  </a:cubicBezTo>
                  <a:cubicBezTo>
                    <a:pt x="4714" y="18789"/>
                    <a:pt x="5027" y="18942"/>
                    <a:pt x="5395" y="18942"/>
                  </a:cubicBezTo>
                  <a:moveTo>
                    <a:pt x="16195" y="18942"/>
                  </a:moveTo>
                  <a:cubicBezTo>
                    <a:pt x="16559" y="18942"/>
                    <a:pt x="16878" y="18789"/>
                    <a:pt x="17145" y="18481"/>
                  </a:cubicBezTo>
                  <a:cubicBezTo>
                    <a:pt x="17409" y="18173"/>
                    <a:pt x="17544" y="17804"/>
                    <a:pt x="17544" y="17372"/>
                  </a:cubicBezTo>
                  <a:cubicBezTo>
                    <a:pt x="17544" y="16940"/>
                    <a:pt x="17412" y="16569"/>
                    <a:pt x="17150" y="16252"/>
                  </a:cubicBezTo>
                  <a:cubicBezTo>
                    <a:pt x="16890" y="15944"/>
                    <a:pt x="16572" y="15786"/>
                    <a:pt x="16195" y="15786"/>
                  </a:cubicBezTo>
                  <a:cubicBezTo>
                    <a:pt x="15827" y="15786"/>
                    <a:pt x="15514" y="15941"/>
                    <a:pt x="15249" y="16246"/>
                  </a:cubicBezTo>
                  <a:cubicBezTo>
                    <a:pt x="14990" y="16557"/>
                    <a:pt x="14857" y="16932"/>
                    <a:pt x="14857" y="17372"/>
                  </a:cubicBezTo>
                  <a:cubicBezTo>
                    <a:pt x="14857" y="17804"/>
                    <a:pt x="14990" y="18173"/>
                    <a:pt x="15249" y="18481"/>
                  </a:cubicBezTo>
                  <a:cubicBezTo>
                    <a:pt x="15511" y="18789"/>
                    <a:pt x="15825" y="18942"/>
                    <a:pt x="16195" y="1894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7219" tIns="27219" rIns="27219" bIns="27219" anchor="ctr"/>
            <a:lstStyle/>
            <a:p>
              <a:pPr defTabSz="227965">
                <a:defRPr/>
              </a:pPr>
              <a:endParaRPr lang="es-ES" sz="1500">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78" name="AutoShape 21"/>
            <p:cNvSpPr/>
            <p:nvPr/>
          </p:nvSpPr>
          <p:spPr bwMode="auto">
            <a:xfrm flipH="1">
              <a:off x="387235" y="2849615"/>
              <a:ext cx="525431" cy="525473"/>
            </a:xfrm>
            <a:custGeom>
              <a:avLst/>
              <a:gdLst>
                <a:gd name="T0" fmla="+- 0 10802 114"/>
                <a:gd name="T1" fmla="*/ T0 w 21376"/>
                <a:gd name="T2" fmla="*/ 10800 h 21600"/>
                <a:gd name="T3" fmla="+- 0 10802 114"/>
                <a:gd name="T4" fmla="*/ T3 w 21376"/>
                <a:gd name="T5" fmla="*/ 10800 h 21600"/>
                <a:gd name="T6" fmla="+- 0 10802 114"/>
                <a:gd name="T7" fmla="*/ T6 w 21376"/>
                <a:gd name="T8" fmla="*/ 10800 h 21600"/>
                <a:gd name="T9" fmla="+- 0 10802 114"/>
                <a:gd name="T10" fmla="*/ T9 w 21376"/>
                <a:gd name="T11" fmla="*/ 10800 h 21600"/>
              </a:gdLst>
              <a:ahLst/>
              <a:cxnLst>
                <a:cxn ang="0">
                  <a:pos x="T1" y="T2"/>
                </a:cxn>
                <a:cxn ang="0">
                  <a:pos x="T4" y="T5"/>
                </a:cxn>
                <a:cxn ang="0">
                  <a:pos x="T7" y="T8"/>
                </a:cxn>
                <a:cxn ang="0">
                  <a:pos x="T10" y="T11"/>
                </a:cxn>
              </a:cxnLst>
              <a:rect l="0" t="0" r="r" b="b"/>
              <a:pathLst>
                <a:path w="21376" h="21600">
                  <a:moveTo>
                    <a:pt x="21036" y="18604"/>
                  </a:moveTo>
                  <a:cubicBezTo>
                    <a:pt x="21454" y="19261"/>
                    <a:pt x="21486" y="19922"/>
                    <a:pt x="21134" y="20586"/>
                  </a:cubicBezTo>
                  <a:cubicBezTo>
                    <a:pt x="20969" y="20915"/>
                    <a:pt x="20731" y="21168"/>
                    <a:pt x="20427" y="21338"/>
                  </a:cubicBezTo>
                  <a:cubicBezTo>
                    <a:pt x="20122" y="21514"/>
                    <a:pt x="19797" y="21600"/>
                    <a:pt x="19455" y="21600"/>
                  </a:cubicBezTo>
                  <a:lnTo>
                    <a:pt x="1928" y="21600"/>
                  </a:lnTo>
                  <a:cubicBezTo>
                    <a:pt x="1585" y="21600"/>
                    <a:pt x="1263" y="21514"/>
                    <a:pt x="965" y="21338"/>
                  </a:cubicBezTo>
                  <a:cubicBezTo>
                    <a:pt x="663" y="21168"/>
                    <a:pt x="425" y="20915"/>
                    <a:pt x="248" y="20586"/>
                  </a:cubicBezTo>
                  <a:cubicBezTo>
                    <a:pt x="-114" y="19914"/>
                    <a:pt x="-80" y="19250"/>
                    <a:pt x="344" y="18604"/>
                  </a:cubicBezTo>
                  <a:lnTo>
                    <a:pt x="7509" y="7313"/>
                  </a:lnTo>
                  <a:lnTo>
                    <a:pt x="7509" y="2167"/>
                  </a:lnTo>
                  <a:lnTo>
                    <a:pt x="6427" y="2167"/>
                  </a:lnTo>
                  <a:cubicBezTo>
                    <a:pt x="6122" y="2167"/>
                    <a:pt x="5870" y="2061"/>
                    <a:pt x="5670" y="1850"/>
                  </a:cubicBezTo>
                  <a:cubicBezTo>
                    <a:pt x="5473" y="1638"/>
                    <a:pt x="5371" y="1380"/>
                    <a:pt x="5371" y="1072"/>
                  </a:cubicBezTo>
                  <a:cubicBezTo>
                    <a:pt x="5371" y="778"/>
                    <a:pt x="5473" y="528"/>
                    <a:pt x="5670" y="320"/>
                  </a:cubicBezTo>
                  <a:cubicBezTo>
                    <a:pt x="5870" y="108"/>
                    <a:pt x="6122" y="0"/>
                    <a:pt x="6427" y="0"/>
                  </a:cubicBezTo>
                  <a:lnTo>
                    <a:pt x="14953" y="0"/>
                  </a:lnTo>
                  <a:cubicBezTo>
                    <a:pt x="15260" y="0"/>
                    <a:pt x="15515" y="108"/>
                    <a:pt x="15724" y="320"/>
                  </a:cubicBezTo>
                  <a:cubicBezTo>
                    <a:pt x="15933" y="528"/>
                    <a:pt x="16038" y="778"/>
                    <a:pt x="16038" y="1072"/>
                  </a:cubicBezTo>
                  <a:cubicBezTo>
                    <a:pt x="16038" y="1380"/>
                    <a:pt x="15933" y="1638"/>
                    <a:pt x="15724" y="1850"/>
                  </a:cubicBezTo>
                  <a:cubicBezTo>
                    <a:pt x="15515" y="2061"/>
                    <a:pt x="15260" y="2167"/>
                    <a:pt x="14953" y="2167"/>
                  </a:cubicBezTo>
                  <a:lnTo>
                    <a:pt x="13900" y="2167"/>
                  </a:lnTo>
                  <a:lnTo>
                    <a:pt x="13900" y="7339"/>
                  </a:lnTo>
                  <a:lnTo>
                    <a:pt x="21036" y="18604"/>
                  </a:lnTo>
                  <a:close/>
                  <a:moveTo>
                    <a:pt x="5261" y="14865"/>
                  </a:moveTo>
                  <a:lnTo>
                    <a:pt x="16122" y="14865"/>
                  </a:lnTo>
                  <a:lnTo>
                    <a:pt x="11773" y="7974"/>
                  </a:lnTo>
                  <a:lnTo>
                    <a:pt x="11773" y="2167"/>
                  </a:lnTo>
                  <a:lnTo>
                    <a:pt x="9635" y="2167"/>
                  </a:lnTo>
                  <a:lnTo>
                    <a:pt x="9635" y="7947"/>
                  </a:lnTo>
                  <a:lnTo>
                    <a:pt x="5261" y="14865"/>
                  </a:lnTo>
                  <a:close/>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7219" tIns="27219" rIns="27219" bIns="27219" anchor="ctr"/>
            <a:lstStyle/>
            <a:p>
              <a:pPr defTabSz="227965">
                <a:defRPr/>
              </a:pPr>
              <a:endParaRPr lang="es-ES" sz="1500">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79" name="AutoShape 22"/>
            <p:cNvSpPr/>
            <p:nvPr/>
          </p:nvSpPr>
          <p:spPr bwMode="auto">
            <a:xfrm flipH="1">
              <a:off x="363424" y="4773701"/>
              <a:ext cx="525430" cy="525473"/>
            </a:xfrm>
            <a:custGeom>
              <a:avLst/>
              <a:gdLst>
                <a:gd name="T0" fmla="*/ 10795 w 21591"/>
                <a:gd name="T1" fmla="+- 0 10799 50"/>
                <a:gd name="T2" fmla="*/ 10799 h 21498"/>
                <a:gd name="T3" fmla="*/ 10795 w 21591"/>
                <a:gd name="T4" fmla="+- 0 10799 50"/>
                <a:gd name="T5" fmla="*/ 10799 h 21498"/>
                <a:gd name="T6" fmla="*/ 10795 w 21591"/>
                <a:gd name="T7" fmla="+- 0 10799 50"/>
                <a:gd name="T8" fmla="*/ 10799 h 21498"/>
                <a:gd name="T9" fmla="*/ 10795 w 21591"/>
                <a:gd name="T10" fmla="+- 0 10799 50"/>
                <a:gd name="T11" fmla="*/ 10799 h 21498"/>
              </a:gdLst>
              <a:ahLst/>
              <a:cxnLst>
                <a:cxn ang="0">
                  <a:pos x="T0" y="T2"/>
                </a:cxn>
                <a:cxn ang="0">
                  <a:pos x="T3" y="T5"/>
                </a:cxn>
                <a:cxn ang="0">
                  <a:pos x="T6" y="T8"/>
                </a:cxn>
                <a:cxn ang="0">
                  <a:pos x="T9" y="T11"/>
                </a:cxn>
              </a:cxnLst>
              <a:rect l="0" t="0" r="r" b="b"/>
              <a:pathLst>
                <a:path w="21591" h="21498">
                  <a:moveTo>
                    <a:pt x="14059" y="6524"/>
                  </a:moveTo>
                  <a:cubicBezTo>
                    <a:pt x="13645" y="6524"/>
                    <a:pt x="13256" y="6670"/>
                    <a:pt x="12887" y="6962"/>
                  </a:cubicBezTo>
                  <a:cubicBezTo>
                    <a:pt x="12520" y="7257"/>
                    <a:pt x="12155" y="7651"/>
                    <a:pt x="11798" y="8138"/>
                  </a:cubicBezTo>
                  <a:cubicBezTo>
                    <a:pt x="11441" y="8626"/>
                    <a:pt x="11081" y="9183"/>
                    <a:pt x="10726" y="9814"/>
                  </a:cubicBezTo>
                  <a:cubicBezTo>
                    <a:pt x="10371" y="10444"/>
                    <a:pt x="10017" y="11093"/>
                    <a:pt x="9664" y="11764"/>
                  </a:cubicBezTo>
                  <a:cubicBezTo>
                    <a:pt x="9234" y="12584"/>
                    <a:pt x="8793" y="13393"/>
                    <a:pt x="8336" y="14196"/>
                  </a:cubicBezTo>
                  <a:cubicBezTo>
                    <a:pt x="7876" y="14996"/>
                    <a:pt x="7384" y="15717"/>
                    <a:pt x="6858" y="16356"/>
                  </a:cubicBezTo>
                  <a:cubicBezTo>
                    <a:pt x="6329" y="16995"/>
                    <a:pt x="5752" y="17509"/>
                    <a:pt x="5118" y="17898"/>
                  </a:cubicBezTo>
                  <a:cubicBezTo>
                    <a:pt x="4484" y="18289"/>
                    <a:pt x="3787" y="18487"/>
                    <a:pt x="3021" y="18487"/>
                  </a:cubicBezTo>
                  <a:lnTo>
                    <a:pt x="457" y="18487"/>
                  </a:lnTo>
                  <a:cubicBezTo>
                    <a:pt x="332" y="18487"/>
                    <a:pt x="225" y="18432"/>
                    <a:pt x="134" y="18324"/>
                  </a:cubicBezTo>
                  <a:cubicBezTo>
                    <a:pt x="44" y="18219"/>
                    <a:pt x="0" y="18090"/>
                    <a:pt x="0" y="17941"/>
                  </a:cubicBezTo>
                  <a:lnTo>
                    <a:pt x="0" y="15790"/>
                  </a:lnTo>
                  <a:cubicBezTo>
                    <a:pt x="0" y="15638"/>
                    <a:pt x="44" y="15512"/>
                    <a:pt x="134" y="15410"/>
                  </a:cubicBezTo>
                  <a:cubicBezTo>
                    <a:pt x="225" y="15311"/>
                    <a:pt x="332" y="15255"/>
                    <a:pt x="457" y="15255"/>
                  </a:cubicBezTo>
                  <a:lnTo>
                    <a:pt x="3021" y="15255"/>
                  </a:lnTo>
                  <a:cubicBezTo>
                    <a:pt x="3420" y="15255"/>
                    <a:pt x="3809" y="15112"/>
                    <a:pt x="4188" y="14823"/>
                  </a:cubicBezTo>
                  <a:cubicBezTo>
                    <a:pt x="4568" y="14537"/>
                    <a:pt x="4932" y="14149"/>
                    <a:pt x="5285" y="13664"/>
                  </a:cubicBezTo>
                  <a:cubicBezTo>
                    <a:pt x="5637" y="13180"/>
                    <a:pt x="5984" y="12622"/>
                    <a:pt x="6339" y="11995"/>
                  </a:cubicBezTo>
                  <a:cubicBezTo>
                    <a:pt x="6691" y="11367"/>
                    <a:pt x="7041" y="10716"/>
                    <a:pt x="7394" y="10044"/>
                  </a:cubicBezTo>
                  <a:cubicBezTo>
                    <a:pt x="7822" y="9224"/>
                    <a:pt x="8270" y="8407"/>
                    <a:pt x="8734" y="7598"/>
                  </a:cubicBezTo>
                  <a:cubicBezTo>
                    <a:pt x="9199" y="6789"/>
                    <a:pt x="9696" y="6063"/>
                    <a:pt x="10222" y="5420"/>
                  </a:cubicBezTo>
                  <a:cubicBezTo>
                    <a:pt x="10748" y="4775"/>
                    <a:pt x="11323" y="4261"/>
                    <a:pt x="11949" y="3876"/>
                  </a:cubicBezTo>
                  <a:cubicBezTo>
                    <a:pt x="12573" y="3488"/>
                    <a:pt x="13276" y="3292"/>
                    <a:pt x="14056" y="3292"/>
                  </a:cubicBezTo>
                  <a:lnTo>
                    <a:pt x="16434" y="3292"/>
                  </a:lnTo>
                  <a:lnTo>
                    <a:pt x="16434" y="711"/>
                  </a:lnTo>
                  <a:cubicBezTo>
                    <a:pt x="16434" y="329"/>
                    <a:pt x="16530" y="101"/>
                    <a:pt x="16721" y="22"/>
                  </a:cubicBezTo>
                  <a:cubicBezTo>
                    <a:pt x="16914" y="-50"/>
                    <a:pt x="17146" y="49"/>
                    <a:pt x="17418" y="317"/>
                  </a:cubicBezTo>
                  <a:lnTo>
                    <a:pt x="21330" y="4203"/>
                  </a:lnTo>
                  <a:cubicBezTo>
                    <a:pt x="21511" y="4372"/>
                    <a:pt x="21597" y="4582"/>
                    <a:pt x="21587" y="4834"/>
                  </a:cubicBezTo>
                  <a:cubicBezTo>
                    <a:pt x="21587" y="5102"/>
                    <a:pt x="21502" y="5321"/>
                    <a:pt x="21330" y="5487"/>
                  </a:cubicBezTo>
                  <a:lnTo>
                    <a:pt x="17418" y="9361"/>
                  </a:lnTo>
                  <a:cubicBezTo>
                    <a:pt x="17146" y="9630"/>
                    <a:pt x="16914" y="9726"/>
                    <a:pt x="16721" y="9644"/>
                  </a:cubicBezTo>
                  <a:cubicBezTo>
                    <a:pt x="16530" y="9569"/>
                    <a:pt x="16434" y="9338"/>
                    <a:pt x="16434" y="8956"/>
                  </a:cubicBezTo>
                  <a:lnTo>
                    <a:pt x="16434" y="6524"/>
                  </a:lnTo>
                  <a:lnTo>
                    <a:pt x="14059" y="6524"/>
                  </a:lnTo>
                  <a:close/>
                  <a:moveTo>
                    <a:pt x="462" y="6495"/>
                  </a:moveTo>
                  <a:cubicBezTo>
                    <a:pt x="337" y="6495"/>
                    <a:pt x="229" y="6448"/>
                    <a:pt x="139" y="6349"/>
                  </a:cubicBezTo>
                  <a:cubicBezTo>
                    <a:pt x="48" y="6250"/>
                    <a:pt x="4" y="6127"/>
                    <a:pt x="4" y="5978"/>
                  </a:cubicBezTo>
                  <a:lnTo>
                    <a:pt x="4" y="3823"/>
                  </a:lnTo>
                  <a:cubicBezTo>
                    <a:pt x="4" y="3462"/>
                    <a:pt x="156" y="3286"/>
                    <a:pt x="462" y="3292"/>
                  </a:cubicBezTo>
                  <a:lnTo>
                    <a:pt x="3026" y="3292"/>
                  </a:lnTo>
                  <a:cubicBezTo>
                    <a:pt x="3560" y="3292"/>
                    <a:pt x="4054" y="3388"/>
                    <a:pt x="4514" y="3572"/>
                  </a:cubicBezTo>
                  <a:cubicBezTo>
                    <a:pt x="4974" y="3762"/>
                    <a:pt x="5409" y="4022"/>
                    <a:pt x="5820" y="4358"/>
                  </a:cubicBezTo>
                  <a:cubicBezTo>
                    <a:pt x="6229" y="4691"/>
                    <a:pt x="6608" y="5085"/>
                    <a:pt x="6963" y="5531"/>
                  </a:cubicBezTo>
                  <a:cubicBezTo>
                    <a:pt x="7318" y="5978"/>
                    <a:pt x="7655" y="6463"/>
                    <a:pt x="7993" y="6982"/>
                  </a:cubicBezTo>
                  <a:cubicBezTo>
                    <a:pt x="7518" y="7823"/>
                    <a:pt x="7058" y="8652"/>
                    <a:pt x="6620" y="9472"/>
                  </a:cubicBezTo>
                  <a:cubicBezTo>
                    <a:pt x="6589" y="9548"/>
                    <a:pt x="6557" y="9610"/>
                    <a:pt x="6515" y="9668"/>
                  </a:cubicBezTo>
                  <a:cubicBezTo>
                    <a:pt x="6476" y="9726"/>
                    <a:pt x="6442" y="9793"/>
                    <a:pt x="6410" y="9875"/>
                  </a:cubicBezTo>
                  <a:cubicBezTo>
                    <a:pt x="5862" y="8926"/>
                    <a:pt x="5319" y="8127"/>
                    <a:pt x="4776" y="7473"/>
                  </a:cubicBezTo>
                  <a:cubicBezTo>
                    <a:pt x="4232" y="6822"/>
                    <a:pt x="3650" y="6495"/>
                    <a:pt x="3024" y="6495"/>
                  </a:cubicBezTo>
                  <a:lnTo>
                    <a:pt x="462" y="6495"/>
                  </a:lnTo>
                  <a:close/>
                  <a:moveTo>
                    <a:pt x="21333" y="15997"/>
                  </a:moveTo>
                  <a:cubicBezTo>
                    <a:pt x="21514" y="16166"/>
                    <a:pt x="21600" y="16385"/>
                    <a:pt x="21590" y="16657"/>
                  </a:cubicBezTo>
                  <a:cubicBezTo>
                    <a:pt x="21590" y="16908"/>
                    <a:pt x="21504" y="17115"/>
                    <a:pt x="21333" y="17284"/>
                  </a:cubicBezTo>
                  <a:lnTo>
                    <a:pt x="17420" y="21182"/>
                  </a:lnTo>
                  <a:cubicBezTo>
                    <a:pt x="17149" y="21453"/>
                    <a:pt x="16916" y="21550"/>
                    <a:pt x="16723" y="21471"/>
                  </a:cubicBezTo>
                  <a:cubicBezTo>
                    <a:pt x="16532" y="21392"/>
                    <a:pt x="16437" y="21161"/>
                    <a:pt x="16437" y="20779"/>
                  </a:cubicBezTo>
                  <a:lnTo>
                    <a:pt x="16437" y="18432"/>
                  </a:lnTo>
                  <a:lnTo>
                    <a:pt x="14059" y="18432"/>
                  </a:lnTo>
                  <a:cubicBezTo>
                    <a:pt x="13528" y="18432"/>
                    <a:pt x="13031" y="18335"/>
                    <a:pt x="12573" y="18143"/>
                  </a:cubicBezTo>
                  <a:cubicBezTo>
                    <a:pt x="12113" y="17953"/>
                    <a:pt x="11680" y="17690"/>
                    <a:pt x="11279" y="17354"/>
                  </a:cubicBezTo>
                  <a:cubicBezTo>
                    <a:pt x="10878" y="17019"/>
                    <a:pt x="10496" y="16628"/>
                    <a:pt x="10136" y="16181"/>
                  </a:cubicBezTo>
                  <a:cubicBezTo>
                    <a:pt x="9779" y="15731"/>
                    <a:pt x="9439" y="15253"/>
                    <a:pt x="9119" y="14739"/>
                  </a:cubicBezTo>
                  <a:cubicBezTo>
                    <a:pt x="9344" y="14359"/>
                    <a:pt x="9566" y="13962"/>
                    <a:pt x="9779" y="13551"/>
                  </a:cubicBezTo>
                  <a:cubicBezTo>
                    <a:pt x="9994" y="13142"/>
                    <a:pt x="10217" y="12739"/>
                    <a:pt x="10442" y="12336"/>
                  </a:cubicBezTo>
                  <a:cubicBezTo>
                    <a:pt x="10474" y="12246"/>
                    <a:pt x="10513" y="12164"/>
                    <a:pt x="10560" y="12091"/>
                  </a:cubicBezTo>
                  <a:cubicBezTo>
                    <a:pt x="10609" y="12024"/>
                    <a:pt x="10645" y="11939"/>
                    <a:pt x="10680" y="11846"/>
                  </a:cubicBezTo>
                  <a:cubicBezTo>
                    <a:pt x="11225" y="12797"/>
                    <a:pt x="11768" y="13591"/>
                    <a:pt x="12314" y="14231"/>
                  </a:cubicBezTo>
                  <a:cubicBezTo>
                    <a:pt x="12855" y="14867"/>
                    <a:pt x="13440" y="15188"/>
                    <a:pt x="14063" y="15188"/>
                  </a:cubicBezTo>
                  <a:lnTo>
                    <a:pt x="16442" y="15188"/>
                  </a:lnTo>
                  <a:lnTo>
                    <a:pt x="16442" y="12532"/>
                  </a:lnTo>
                  <a:cubicBezTo>
                    <a:pt x="16442" y="12152"/>
                    <a:pt x="16537" y="11922"/>
                    <a:pt x="16728" y="11846"/>
                  </a:cubicBezTo>
                  <a:cubicBezTo>
                    <a:pt x="16921" y="11773"/>
                    <a:pt x="17154" y="11866"/>
                    <a:pt x="17425" y="12126"/>
                  </a:cubicBezTo>
                  <a:lnTo>
                    <a:pt x="21333" y="15997"/>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7219" tIns="27219" rIns="27219" bIns="27219" anchor="ctr"/>
            <a:lstStyle/>
            <a:p>
              <a:pPr defTabSz="227965">
                <a:defRPr/>
              </a:pPr>
              <a:endParaRPr lang="es-ES" sz="1500">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80" name="AutoShape 23"/>
            <p:cNvSpPr/>
            <p:nvPr/>
          </p:nvSpPr>
          <p:spPr bwMode="auto">
            <a:xfrm flipH="1">
              <a:off x="3531883" y="0"/>
              <a:ext cx="1317546" cy="227651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42" y="0"/>
                  </a:moveTo>
                  <a:cubicBezTo>
                    <a:pt x="4901" y="0"/>
                    <a:pt x="84" y="2784"/>
                    <a:pt x="84" y="6222"/>
                  </a:cubicBezTo>
                  <a:cubicBezTo>
                    <a:pt x="84" y="8390"/>
                    <a:pt x="2004" y="10299"/>
                    <a:pt x="4910" y="11413"/>
                  </a:cubicBezTo>
                  <a:lnTo>
                    <a:pt x="0" y="21600"/>
                  </a:lnTo>
                  <a:lnTo>
                    <a:pt x="8806" y="12332"/>
                  </a:lnTo>
                  <a:cubicBezTo>
                    <a:pt x="9466" y="12405"/>
                    <a:pt x="10144" y="12448"/>
                    <a:pt x="10842" y="12448"/>
                  </a:cubicBezTo>
                  <a:cubicBezTo>
                    <a:pt x="16783" y="12448"/>
                    <a:pt x="21599" y="9660"/>
                    <a:pt x="21599" y="6222"/>
                  </a:cubicBezTo>
                  <a:cubicBezTo>
                    <a:pt x="21600" y="2784"/>
                    <a:pt x="16783" y="0"/>
                    <a:pt x="10842" y="0"/>
                  </a:cubicBezTo>
                  <a:close/>
                </a:path>
              </a:pathLst>
            </a:custGeom>
            <a:solidFill>
              <a:schemeClr val="accent2"/>
            </a:solidFill>
            <a:ln w="25400" cap="flat" cmpd="sng">
              <a:solidFill>
                <a:srgbClr val="000000">
                  <a:alpha val="0"/>
                </a:srgbClr>
              </a:solidFill>
              <a:prstDash val="solid"/>
              <a:miter lim="0"/>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78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81" name="AutoShape 24"/>
            <p:cNvSpPr/>
            <p:nvPr/>
          </p:nvSpPr>
          <p:spPr bwMode="auto">
            <a:xfrm flipH="1">
              <a:off x="3314408" y="6402507"/>
              <a:ext cx="1519146" cy="2460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6690" y="11247"/>
                  </a:lnTo>
                  <a:cubicBezTo>
                    <a:pt x="4424" y="12298"/>
                    <a:pt x="2939" y="13954"/>
                    <a:pt x="2939" y="15838"/>
                  </a:cubicBezTo>
                  <a:cubicBezTo>
                    <a:pt x="2939" y="19019"/>
                    <a:pt x="7116" y="21599"/>
                    <a:pt x="12269" y="21599"/>
                  </a:cubicBezTo>
                  <a:cubicBezTo>
                    <a:pt x="17422" y="21599"/>
                    <a:pt x="21599" y="19019"/>
                    <a:pt x="21599" y="15838"/>
                  </a:cubicBezTo>
                  <a:cubicBezTo>
                    <a:pt x="21600" y="12657"/>
                    <a:pt x="17422" y="10080"/>
                    <a:pt x="12269" y="10080"/>
                  </a:cubicBezTo>
                  <a:cubicBezTo>
                    <a:pt x="11475" y="10080"/>
                    <a:pt x="10709" y="10150"/>
                    <a:pt x="9973" y="10265"/>
                  </a:cubicBezTo>
                  <a:lnTo>
                    <a:pt x="0" y="0"/>
                  </a:lnTo>
                  <a:close/>
                </a:path>
              </a:pathLst>
            </a:custGeom>
            <a:solidFill>
              <a:schemeClr val="accent3"/>
            </a:solidFill>
            <a:ln w="25400" cap="flat" cmpd="sng">
              <a:solidFill>
                <a:srgbClr val="000000">
                  <a:alpha val="0"/>
                </a:srgbClr>
              </a:solidFill>
              <a:prstDash val="solid"/>
              <a:miter lim="0"/>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78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82" name="AutoShape 25"/>
            <p:cNvSpPr/>
            <p:nvPr/>
          </p:nvSpPr>
          <p:spPr bwMode="auto">
            <a:xfrm>
              <a:off x="3698560" y="7978924"/>
              <a:ext cx="520669" cy="520710"/>
            </a:xfrm>
            <a:custGeom>
              <a:avLst/>
              <a:gdLst>
                <a:gd name="T0" fmla="+- 0 10800 88"/>
                <a:gd name="T1" fmla="*/ T0 w 21424"/>
                <a:gd name="T2" fmla="*/ 10800 h 21600"/>
                <a:gd name="T3" fmla="+- 0 10800 88"/>
                <a:gd name="T4" fmla="*/ T3 w 21424"/>
                <a:gd name="T5" fmla="*/ 10800 h 21600"/>
                <a:gd name="T6" fmla="+- 0 10800 88"/>
                <a:gd name="T7" fmla="*/ T6 w 21424"/>
                <a:gd name="T8" fmla="*/ 10800 h 21600"/>
                <a:gd name="T9" fmla="+- 0 10800 88"/>
                <a:gd name="T10" fmla="*/ T9 w 21424"/>
                <a:gd name="T11" fmla="*/ 10800 h 21600"/>
              </a:gdLst>
              <a:ahLst/>
              <a:cxnLst>
                <a:cxn ang="0">
                  <a:pos x="T1" y="T2"/>
                </a:cxn>
                <a:cxn ang="0">
                  <a:pos x="T4" y="T5"/>
                </a:cxn>
                <a:cxn ang="0">
                  <a:pos x="T7" y="T8"/>
                </a:cxn>
                <a:cxn ang="0">
                  <a:pos x="T10" y="T11"/>
                </a:cxn>
              </a:cxnLst>
              <a:rect l="0" t="0" r="r" b="b"/>
              <a:pathLst>
                <a:path w="21424" h="21600">
                  <a:moveTo>
                    <a:pt x="12593" y="10421"/>
                  </a:moveTo>
                  <a:lnTo>
                    <a:pt x="12593" y="19432"/>
                  </a:lnTo>
                  <a:lnTo>
                    <a:pt x="16047" y="19432"/>
                  </a:lnTo>
                  <a:cubicBezTo>
                    <a:pt x="16352" y="19432"/>
                    <a:pt x="16611" y="19538"/>
                    <a:pt x="16821" y="19749"/>
                  </a:cubicBezTo>
                  <a:cubicBezTo>
                    <a:pt x="17027" y="19961"/>
                    <a:pt x="17135" y="20210"/>
                    <a:pt x="17135" y="20504"/>
                  </a:cubicBezTo>
                  <a:cubicBezTo>
                    <a:pt x="17135" y="20809"/>
                    <a:pt x="17027" y="21071"/>
                    <a:pt x="16821" y="21282"/>
                  </a:cubicBezTo>
                  <a:cubicBezTo>
                    <a:pt x="16611" y="21494"/>
                    <a:pt x="16352" y="21600"/>
                    <a:pt x="16047" y="21600"/>
                  </a:cubicBezTo>
                  <a:lnTo>
                    <a:pt x="5350" y="21600"/>
                  </a:lnTo>
                  <a:cubicBezTo>
                    <a:pt x="5062" y="21600"/>
                    <a:pt x="4812" y="21494"/>
                    <a:pt x="4602" y="21282"/>
                  </a:cubicBezTo>
                  <a:cubicBezTo>
                    <a:pt x="4396" y="21071"/>
                    <a:pt x="4288" y="20809"/>
                    <a:pt x="4288" y="20504"/>
                  </a:cubicBezTo>
                  <a:cubicBezTo>
                    <a:pt x="4288" y="20210"/>
                    <a:pt x="4396" y="19961"/>
                    <a:pt x="4602" y="19749"/>
                  </a:cubicBezTo>
                  <a:cubicBezTo>
                    <a:pt x="4812" y="19538"/>
                    <a:pt x="5062" y="19432"/>
                    <a:pt x="5350" y="19432"/>
                  </a:cubicBezTo>
                  <a:lnTo>
                    <a:pt x="8833" y="19432"/>
                  </a:lnTo>
                  <a:lnTo>
                    <a:pt x="8833" y="10421"/>
                  </a:lnTo>
                  <a:lnTo>
                    <a:pt x="333" y="1841"/>
                  </a:lnTo>
                  <a:cubicBezTo>
                    <a:pt x="-10" y="1497"/>
                    <a:pt x="-88" y="1101"/>
                    <a:pt x="98" y="660"/>
                  </a:cubicBezTo>
                  <a:cubicBezTo>
                    <a:pt x="284" y="220"/>
                    <a:pt x="607" y="0"/>
                    <a:pt x="1073" y="0"/>
                  </a:cubicBezTo>
                  <a:lnTo>
                    <a:pt x="20324" y="0"/>
                  </a:lnTo>
                  <a:cubicBezTo>
                    <a:pt x="20799" y="0"/>
                    <a:pt x="21133" y="220"/>
                    <a:pt x="21325" y="660"/>
                  </a:cubicBezTo>
                  <a:cubicBezTo>
                    <a:pt x="21511" y="1101"/>
                    <a:pt x="21433" y="1497"/>
                    <a:pt x="21090" y="1841"/>
                  </a:cubicBezTo>
                  <a:lnTo>
                    <a:pt x="12593" y="10421"/>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7219" tIns="27219" rIns="27219" bIns="27219" anchor="ctr"/>
            <a:lstStyle/>
            <a:p>
              <a:pPr defTabSz="227965">
                <a:defRPr/>
              </a:pPr>
              <a:endParaRPr lang="es-ES" sz="1500">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83" name="AutoShape 26"/>
            <p:cNvSpPr/>
            <p:nvPr/>
          </p:nvSpPr>
          <p:spPr bwMode="auto">
            <a:xfrm>
              <a:off x="6601923" y="8005912"/>
              <a:ext cx="495270" cy="495309"/>
            </a:xfrm>
            <a:custGeom>
              <a:avLst/>
              <a:gdLst>
                <a:gd name="T0" fmla="+- 0 10798 9"/>
                <a:gd name="T1" fmla="*/ T0 w 21578"/>
                <a:gd name="T2" fmla="*/ 10800 h 21600"/>
                <a:gd name="T3" fmla="+- 0 10798 9"/>
                <a:gd name="T4" fmla="*/ T3 w 21578"/>
                <a:gd name="T5" fmla="*/ 10800 h 21600"/>
                <a:gd name="T6" fmla="+- 0 10798 9"/>
                <a:gd name="T7" fmla="*/ T6 w 21578"/>
                <a:gd name="T8" fmla="*/ 10800 h 21600"/>
                <a:gd name="T9" fmla="+- 0 10798 9"/>
                <a:gd name="T10" fmla="*/ T9 w 21578"/>
                <a:gd name="T11" fmla="*/ 10800 h 21600"/>
              </a:gdLst>
              <a:ahLst/>
              <a:cxnLst>
                <a:cxn ang="0">
                  <a:pos x="T1" y="T2"/>
                </a:cxn>
                <a:cxn ang="0">
                  <a:pos x="T4" y="T5"/>
                </a:cxn>
                <a:cxn ang="0">
                  <a:pos x="T7" y="T8"/>
                </a:cxn>
                <a:cxn ang="0">
                  <a:pos x="T10" y="T11"/>
                </a:cxn>
              </a:cxnLst>
              <a:rect l="0" t="0" r="r" b="b"/>
              <a:pathLst>
                <a:path w="21578" h="21600">
                  <a:moveTo>
                    <a:pt x="21416" y="10074"/>
                  </a:moveTo>
                  <a:cubicBezTo>
                    <a:pt x="21507" y="10166"/>
                    <a:pt x="21562" y="10284"/>
                    <a:pt x="21574" y="10428"/>
                  </a:cubicBezTo>
                  <a:cubicBezTo>
                    <a:pt x="21590" y="10569"/>
                    <a:pt x="21562" y="10702"/>
                    <a:pt x="21483" y="10820"/>
                  </a:cubicBezTo>
                  <a:lnTo>
                    <a:pt x="20967" y="11551"/>
                  </a:lnTo>
                  <a:cubicBezTo>
                    <a:pt x="20891" y="11678"/>
                    <a:pt x="20778" y="11744"/>
                    <a:pt x="20634" y="11744"/>
                  </a:cubicBezTo>
                  <a:lnTo>
                    <a:pt x="19889" y="11744"/>
                  </a:lnTo>
                  <a:cubicBezTo>
                    <a:pt x="19769" y="11744"/>
                    <a:pt x="19671" y="11704"/>
                    <a:pt x="19601" y="11632"/>
                  </a:cubicBezTo>
                  <a:lnTo>
                    <a:pt x="11078" y="3253"/>
                  </a:lnTo>
                  <a:cubicBezTo>
                    <a:pt x="10884" y="3072"/>
                    <a:pt x="10695" y="3072"/>
                    <a:pt x="10503" y="3253"/>
                  </a:cubicBezTo>
                  <a:lnTo>
                    <a:pt x="1980" y="11632"/>
                  </a:lnTo>
                  <a:cubicBezTo>
                    <a:pt x="1918" y="11704"/>
                    <a:pt x="1819" y="11744"/>
                    <a:pt x="1692" y="11744"/>
                  </a:cubicBezTo>
                  <a:lnTo>
                    <a:pt x="944" y="11744"/>
                  </a:lnTo>
                  <a:cubicBezTo>
                    <a:pt x="808" y="11744"/>
                    <a:pt x="695" y="11678"/>
                    <a:pt x="611" y="11551"/>
                  </a:cubicBezTo>
                  <a:lnTo>
                    <a:pt x="96" y="10820"/>
                  </a:lnTo>
                  <a:cubicBezTo>
                    <a:pt x="19" y="10710"/>
                    <a:pt x="-9" y="10584"/>
                    <a:pt x="2" y="10440"/>
                  </a:cubicBezTo>
                  <a:cubicBezTo>
                    <a:pt x="19" y="10298"/>
                    <a:pt x="74" y="10175"/>
                    <a:pt x="165" y="10074"/>
                  </a:cubicBezTo>
                  <a:lnTo>
                    <a:pt x="10112" y="287"/>
                  </a:lnTo>
                  <a:cubicBezTo>
                    <a:pt x="10321" y="106"/>
                    <a:pt x="10546" y="8"/>
                    <a:pt x="10788" y="0"/>
                  </a:cubicBezTo>
                  <a:cubicBezTo>
                    <a:pt x="11042" y="0"/>
                    <a:pt x="11267" y="97"/>
                    <a:pt x="11469" y="287"/>
                  </a:cubicBezTo>
                  <a:lnTo>
                    <a:pt x="14220" y="2991"/>
                  </a:lnTo>
                  <a:lnTo>
                    <a:pt x="14220" y="1586"/>
                  </a:lnTo>
                  <a:cubicBezTo>
                    <a:pt x="14220" y="1436"/>
                    <a:pt x="14266" y="1313"/>
                    <a:pt x="14352" y="1206"/>
                  </a:cubicBezTo>
                  <a:cubicBezTo>
                    <a:pt x="14441" y="1099"/>
                    <a:pt x="14546" y="1048"/>
                    <a:pt x="14669" y="1048"/>
                  </a:cubicBezTo>
                  <a:lnTo>
                    <a:pt x="17226" y="1048"/>
                  </a:lnTo>
                  <a:cubicBezTo>
                    <a:pt x="17348" y="1048"/>
                    <a:pt x="17451" y="1099"/>
                    <a:pt x="17530" y="1206"/>
                  </a:cubicBezTo>
                  <a:cubicBezTo>
                    <a:pt x="17609" y="1312"/>
                    <a:pt x="17653" y="1436"/>
                    <a:pt x="17653" y="1586"/>
                  </a:cubicBezTo>
                  <a:lnTo>
                    <a:pt x="17653" y="6383"/>
                  </a:lnTo>
                  <a:lnTo>
                    <a:pt x="21416" y="10074"/>
                  </a:lnTo>
                  <a:close/>
                  <a:moveTo>
                    <a:pt x="18523" y="11977"/>
                  </a:moveTo>
                  <a:lnTo>
                    <a:pt x="18523" y="20551"/>
                  </a:lnTo>
                  <a:cubicBezTo>
                    <a:pt x="18523" y="20854"/>
                    <a:pt x="18441" y="21104"/>
                    <a:pt x="18276" y="21300"/>
                  </a:cubicBezTo>
                  <a:cubicBezTo>
                    <a:pt x="18110" y="21502"/>
                    <a:pt x="17904" y="21599"/>
                    <a:pt x="17653" y="21599"/>
                  </a:cubicBezTo>
                  <a:lnTo>
                    <a:pt x="12809" y="21599"/>
                  </a:lnTo>
                  <a:lnTo>
                    <a:pt x="12809" y="14736"/>
                  </a:lnTo>
                  <a:lnTo>
                    <a:pt x="8772" y="14736"/>
                  </a:lnTo>
                  <a:lnTo>
                    <a:pt x="8772" y="21599"/>
                  </a:lnTo>
                  <a:lnTo>
                    <a:pt x="3928" y="21599"/>
                  </a:lnTo>
                  <a:cubicBezTo>
                    <a:pt x="3677" y="21599"/>
                    <a:pt x="3468" y="21502"/>
                    <a:pt x="3303" y="21300"/>
                  </a:cubicBezTo>
                  <a:cubicBezTo>
                    <a:pt x="3140" y="21104"/>
                    <a:pt x="3056" y="20854"/>
                    <a:pt x="3056" y="20551"/>
                  </a:cubicBezTo>
                  <a:lnTo>
                    <a:pt x="3056" y="11977"/>
                  </a:lnTo>
                  <a:lnTo>
                    <a:pt x="10788" y="4356"/>
                  </a:lnTo>
                  <a:lnTo>
                    <a:pt x="18523" y="11977"/>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7219" tIns="27219" rIns="27219" bIns="27219" anchor="ctr"/>
            <a:lstStyle/>
            <a:p>
              <a:pPr defTabSz="227965">
                <a:defRPr/>
              </a:pPr>
              <a:endParaRPr lang="es-ES" sz="1500">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84" name="AutoShape 27"/>
            <p:cNvSpPr/>
            <p:nvPr/>
          </p:nvSpPr>
          <p:spPr bwMode="auto">
            <a:xfrm>
              <a:off x="3912860" y="333381"/>
              <a:ext cx="584165" cy="5842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92" y="0"/>
                  </a:moveTo>
                  <a:cubicBezTo>
                    <a:pt x="12101" y="0"/>
                    <a:pt x="13398" y="296"/>
                    <a:pt x="14685" y="897"/>
                  </a:cubicBezTo>
                  <a:cubicBezTo>
                    <a:pt x="15972" y="1496"/>
                    <a:pt x="17128" y="2309"/>
                    <a:pt x="18152" y="3337"/>
                  </a:cubicBezTo>
                  <a:cubicBezTo>
                    <a:pt x="19173" y="4365"/>
                    <a:pt x="20002" y="5565"/>
                    <a:pt x="20642" y="6941"/>
                  </a:cubicBezTo>
                  <a:cubicBezTo>
                    <a:pt x="21277" y="8313"/>
                    <a:pt x="21599" y="9784"/>
                    <a:pt x="21599" y="11354"/>
                  </a:cubicBezTo>
                  <a:cubicBezTo>
                    <a:pt x="21599" y="12995"/>
                    <a:pt x="21305" y="14571"/>
                    <a:pt x="20722" y="16085"/>
                  </a:cubicBezTo>
                  <a:lnTo>
                    <a:pt x="20416" y="16895"/>
                  </a:lnTo>
                  <a:lnTo>
                    <a:pt x="18455" y="17245"/>
                  </a:lnTo>
                  <a:cubicBezTo>
                    <a:pt x="18253" y="18183"/>
                    <a:pt x="17836" y="18965"/>
                    <a:pt x="17210" y="19589"/>
                  </a:cubicBezTo>
                  <a:cubicBezTo>
                    <a:pt x="16584" y="20207"/>
                    <a:pt x="15843" y="20521"/>
                    <a:pt x="14996" y="20521"/>
                  </a:cubicBezTo>
                  <a:lnTo>
                    <a:pt x="14996" y="21074"/>
                  </a:lnTo>
                  <a:cubicBezTo>
                    <a:pt x="14996" y="21218"/>
                    <a:pt x="14953" y="21343"/>
                    <a:pt x="14862" y="21447"/>
                  </a:cubicBezTo>
                  <a:cubicBezTo>
                    <a:pt x="14770" y="21549"/>
                    <a:pt x="14664" y="21599"/>
                    <a:pt x="14534" y="21599"/>
                  </a:cubicBezTo>
                  <a:lnTo>
                    <a:pt x="13633" y="21599"/>
                  </a:lnTo>
                  <a:cubicBezTo>
                    <a:pt x="13513" y="21599"/>
                    <a:pt x="13407" y="21549"/>
                    <a:pt x="13322" y="21447"/>
                  </a:cubicBezTo>
                  <a:cubicBezTo>
                    <a:pt x="13238" y="21343"/>
                    <a:pt x="13193" y="21218"/>
                    <a:pt x="13193" y="21074"/>
                  </a:cubicBezTo>
                  <a:lnTo>
                    <a:pt x="13193" y="11354"/>
                  </a:lnTo>
                  <a:cubicBezTo>
                    <a:pt x="13193" y="11210"/>
                    <a:pt x="13238" y="11081"/>
                    <a:pt x="13322" y="10970"/>
                  </a:cubicBezTo>
                  <a:cubicBezTo>
                    <a:pt x="13407" y="10857"/>
                    <a:pt x="13513" y="10798"/>
                    <a:pt x="13633" y="10798"/>
                  </a:cubicBezTo>
                  <a:lnTo>
                    <a:pt x="14534" y="10798"/>
                  </a:lnTo>
                  <a:cubicBezTo>
                    <a:pt x="14654" y="10798"/>
                    <a:pt x="14763" y="10857"/>
                    <a:pt x="14857" y="10970"/>
                  </a:cubicBezTo>
                  <a:cubicBezTo>
                    <a:pt x="14949" y="11081"/>
                    <a:pt x="14996" y="11210"/>
                    <a:pt x="14996" y="11354"/>
                  </a:cubicBezTo>
                  <a:lnTo>
                    <a:pt x="14996" y="11880"/>
                  </a:lnTo>
                  <a:cubicBezTo>
                    <a:pt x="15655" y="11880"/>
                    <a:pt x="16262" y="12077"/>
                    <a:pt x="16810" y="12476"/>
                  </a:cubicBezTo>
                  <a:cubicBezTo>
                    <a:pt x="17359" y="12874"/>
                    <a:pt x="17787" y="13396"/>
                    <a:pt x="18095" y="14046"/>
                  </a:cubicBezTo>
                  <a:lnTo>
                    <a:pt x="18533" y="13947"/>
                  </a:lnTo>
                  <a:cubicBezTo>
                    <a:pt x="18782" y="13136"/>
                    <a:pt x="18900" y="12272"/>
                    <a:pt x="18893" y="11354"/>
                  </a:cubicBezTo>
                  <a:cubicBezTo>
                    <a:pt x="18893" y="10228"/>
                    <a:pt x="18648" y="9177"/>
                    <a:pt x="18156" y="8194"/>
                  </a:cubicBezTo>
                  <a:cubicBezTo>
                    <a:pt x="17665" y="7220"/>
                    <a:pt x="17024" y="6362"/>
                    <a:pt x="16238" y="5622"/>
                  </a:cubicBezTo>
                  <a:cubicBezTo>
                    <a:pt x="15455" y="4882"/>
                    <a:pt x="14584" y="4300"/>
                    <a:pt x="13621" y="3877"/>
                  </a:cubicBezTo>
                  <a:cubicBezTo>
                    <a:pt x="12659" y="3456"/>
                    <a:pt x="11717" y="3241"/>
                    <a:pt x="10792" y="3241"/>
                  </a:cubicBezTo>
                  <a:cubicBezTo>
                    <a:pt x="9868" y="3241"/>
                    <a:pt x="8929" y="3456"/>
                    <a:pt x="7971" y="3877"/>
                  </a:cubicBezTo>
                  <a:cubicBezTo>
                    <a:pt x="7015" y="4300"/>
                    <a:pt x="6140" y="4879"/>
                    <a:pt x="5358" y="5608"/>
                  </a:cubicBezTo>
                  <a:cubicBezTo>
                    <a:pt x="4572" y="6336"/>
                    <a:pt x="3934" y="7198"/>
                    <a:pt x="3443" y="8183"/>
                  </a:cubicBezTo>
                  <a:cubicBezTo>
                    <a:pt x="2951" y="9171"/>
                    <a:pt x="2704" y="10219"/>
                    <a:pt x="2704" y="11329"/>
                  </a:cubicBezTo>
                  <a:cubicBezTo>
                    <a:pt x="2704" y="12267"/>
                    <a:pt x="2824" y="13136"/>
                    <a:pt x="3066" y="13947"/>
                  </a:cubicBezTo>
                  <a:lnTo>
                    <a:pt x="3504" y="14046"/>
                  </a:lnTo>
                  <a:cubicBezTo>
                    <a:pt x="3812" y="13396"/>
                    <a:pt x="4240" y="12874"/>
                    <a:pt x="4789" y="12476"/>
                  </a:cubicBezTo>
                  <a:cubicBezTo>
                    <a:pt x="5337" y="12077"/>
                    <a:pt x="5942" y="11880"/>
                    <a:pt x="6603" y="11880"/>
                  </a:cubicBezTo>
                  <a:lnTo>
                    <a:pt x="6603" y="11354"/>
                  </a:lnTo>
                  <a:cubicBezTo>
                    <a:pt x="6603" y="11210"/>
                    <a:pt x="6646" y="11081"/>
                    <a:pt x="6737" y="10970"/>
                  </a:cubicBezTo>
                  <a:cubicBezTo>
                    <a:pt x="6827" y="10857"/>
                    <a:pt x="6935" y="10798"/>
                    <a:pt x="7065" y="10798"/>
                  </a:cubicBezTo>
                  <a:lnTo>
                    <a:pt x="7966" y="10798"/>
                  </a:lnTo>
                  <a:cubicBezTo>
                    <a:pt x="8086" y="10798"/>
                    <a:pt x="8187" y="10857"/>
                    <a:pt x="8270" y="10970"/>
                  </a:cubicBezTo>
                  <a:cubicBezTo>
                    <a:pt x="8352" y="11081"/>
                    <a:pt x="8392" y="11210"/>
                    <a:pt x="8392" y="11354"/>
                  </a:cubicBezTo>
                  <a:lnTo>
                    <a:pt x="8392" y="21074"/>
                  </a:lnTo>
                  <a:cubicBezTo>
                    <a:pt x="8392" y="21218"/>
                    <a:pt x="8352" y="21343"/>
                    <a:pt x="8270" y="21447"/>
                  </a:cubicBezTo>
                  <a:cubicBezTo>
                    <a:pt x="8187" y="21549"/>
                    <a:pt x="8086" y="21599"/>
                    <a:pt x="7966" y="21599"/>
                  </a:cubicBezTo>
                  <a:lnTo>
                    <a:pt x="7065" y="21599"/>
                  </a:lnTo>
                  <a:cubicBezTo>
                    <a:pt x="6945" y="21599"/>
                    <a:pt x="6836" y="21549"/>
                    <a:pt x="6742" y="21447"/>
                  </a:cubicBezTo>
                  <a:cubicBezTo>
                    <a:pt x="6650" y="21343"/>
                    <a:pt x="6603" y="21218"/>
                    <a:pt x="6603" y="21074"/>
                  </a:cubicBezTo>
                  <a:lnTo>
                    <a:pt x="6603" y="20521"/>
                  </a:lnTo>
                  <a:cubicBezTo>
                    <a:pt x="6189" y="20521"/>
                    <a:pt x="5789" y="20436"/>
                    <a:pt x="5403" y="20270"/>
                  </a:cubicBezTo>
                  <a:cubicBezTo>
                    <a:pt x="5015" y="20103"/>
                    <a:pt x="4671" y="19877"/>
                    <a:pt x="4370" y="19589"/>
                  </a:cubicBezTo>
                  <a:cubicBezTo>
                    <a:pt x="4073" y="19298"/>
                    <a:pt x="3814" y="18956"/>
                    <a:pt x="3598" y="18558"/>
                  </a:cubicBezTo>
                  <a:cubicBezTo>
                    <a:pt x="3388" y="18163"/>
                    <a:pt x="3233" y="17725"/>
                    <a:pt x="3144" y="17245"/>
                  </a:cubicBezTo>
                  <a:lnTo>
                    <a:pt x="1172" y="16895"/>
                  </a:lnTo>
                  <a:lnTo>
                    <a:pt x="877" y="16085"/>
                  </a:lnTo>
                  <a:cubicBezTo>
                    <a:pt x="294" y="14571"/>
                    <a:pt x="0" y="12987"/>
                    <a:pt x="0" y="11326"/>
                  </a:cubicBezTo>
                  <a:cubicBezTo>
                    <a:pt x="0" y="9776"/>
                    <a:pt x="320" y="8310"/>
                    <a:pt x="957" y="6938"/>
                  </a:cubicBezTo>
                  <a:cubicBezTo>
                    <a:pt x="1595" y="5563"/>
                    <a:pt x="2426" y="4363"/>
                    <a:pt x="3447" y="3335"/>
                  </a:cubicBezTo>
                  <a:cubicBezTo>
                    <a:pt x="4469" y="2307"/>
                    <a:pt x="5622" y="1493"/>
                    <a:pt x="6909" y="895"/>
                  </a:cubicBezTo>
                  <a:cubicBezTo>
                    <a:pt x="8192" y="296"/>
                    <a:pt x="9486" y="0"/>
                    <a:pt x="10792" y="0"/>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7219" tIns="27219" rIns="27219" bIns="27219" anchor="ctr"/>
            <a:lstStyle/>
            <a:p>
              <a:pPr defTabSz="227965">
                <a:defRPr/>
              </a:pPr>
              <a:endParaRPr lang="es-ES" sz="1500">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85" name="AutoShape 28"/>
            <p:cNvSpPr/>
            <p:nvPr/>
          </p:nvSpPr>
          <p:spPr bwMode="auto">
            <a:xfrm>
              <a:off x="6265393" y="309568"/>
              <a:ext cx="457172" cy="584211"/>
            </a:xfrm>
            <a:custGeom>
              <a:avLst/>
              <a:gdLst>
                <a:gd name="T0" fmla="*/ 10800 w 21600"/>
                <a:gd name="T1" fmla="+- 0 10821 42"/>
                <a:gd name="T2" fmla="*/ 10821 h 21558"/>
                <a:gd name="T3" fmla="*/ 10800 w 21600"/>
                <a:gd name="T4" fmla="+- 0 10821 42"/>
                <a:gd name="T5" fmla="*/ 10821 h 21558"/>
                <a:gd name="T6" fmla="*/ 10800 w 21600"/>
                <a:gd name="T7" fmla="+- 0 10821 42"/>
                <a:gd name="T8" fmla="*/ 10821 h 21558"/>
                <a:gd name="T9" fmla="*/ 10800 w 21600"/>
                <a:gd name="T10" fmla="+- 0 10821 42"/>
                <a:gd name="T11" fmla="*/ 10821 h 21558"/>
              </a:gdLst>
              <a:ahLst/>
              <a:cxnLst>
                <a:cxn ang="0">
                  <a:pos x="T0" y="T2"/>
                </a:cxn>
                <a:cxn ang="0">
                  <a:pos x="T3" y="T5"/>
                </a:cxn>
                <a:cxn ang="0">
                  <a:pos x="T6" y="T8"/>
                </a:cxn>
                <a:cxn ang="0">
                  <a:pos x="T9" y="T11"/>
                </a:cxn>
              </a:cxnLst>
              <a:rect l="0" t="0" r="r" b="b"/>
              <a:pathLst>
                <a:path w="21600" h="21558">
                  <a:moveTo>
                    <a:pt x="18076" y="8547"/>
                  </a:moveTo>
                  <a:cubicBezTo>
                    <a:pt x="19181" y="9499"/>
                    <a:pt x="20046" y="10569"/>
                    <a:pt x="20670" y="11749"/>
                  </a:cubicBezTo>
                  <a:cubicBezTo>
                    <a:pt x="21291" y="12932"/>
                    <a:pt x="21600" y="14075"/>
                    <a:pt x="21600" y="15179"/>
                  </a:cubicBezTo>
                  <a:cubicBezTo>
                    <a:pt x="21600" y="16159"/>
                    <a:pt x="21344" y="17040"/>
                    <a:pt x="20832" y="17815"/>
                  </a:cubicBezTo>
                  <a:cubicBezTo>
                    <a:pt x="20320" y="18592"/>
                    <a:pt x="19593" y="19260"/>
                    <a:pt x="18660" y="19812"/>
                  </a:cubicBezTo>
                  <a:cubicBezTo>
                    <a:pt x="17724" y="20363"/>
                    <a:pt x="16585" y="20794"/>
                    <a:pt x="15252" y="21098"/>
                  </a:cubicBezTo>
                  <a:cubicBezTo>
                    <a:pt x="13917" y="21403"/>
                    <a:pt x="12435" y="21558"/>
                    <a:pt x="10800" y="21558"/>
                  </a:cubicBezTo>
                  <a:cubicBezTo>
                    <a:pt x="9168" y="21558"/>
                    <a:pt x="7682" y="21403"/>
                    <a:pt x="6350" y="21098"/>
                  </a:cubicBezTo>
                  <a:cubicBezTo>
                    <a:pt x="5014" y="20794"/>
                    <a:pt x="3878" y="20363"/>
                    <a:pt x="2936" y="19812"/>
                  </a:cubicBezTo>
                  <a:cubicBezTo>
                    <a:pt x="1993" y="19260"/>
                    <a:pt x="1270" y="18589"/>
                    <a:pt x="761" y="17809"/>
                  </a:cubicBezTo>
                  <a:cubicBezTo>
                    <a:pt x="255" y="17029"/>
                    <a:pt x="0" y="16150"/>
                    <a:pt x="0" y="15179"/>
                  </a:cubicBezTo>
                  <a:cubicBezTo>
                    <a:pt x="0" y="14075"/>
                    <a:pt x="318" y="12934"/>
                    <a:pt x="948" y="11757"/>
                  </a:cubicBezTo>
                  <a:cubicBezTo>
                    <a:pt x="1582" y="10580"/>
                    <a:pt x="2449" y="9510"/>
                    <a:pt x="3557" y="8547"/>
                  </a:cubicBezTo>
                  <a:cubicBezTo>
                    <a:pt x="3654" y="8403"/>
                    <a:pt x="3822" y="8344"/>
                    <a:pt x="4056" y="8369"/>
                  </a:cubicBezTo>
                  <a:cubicBezTo>
                    <a:pt x="4290" y="8398"/>
                    <a:pt x="4446" y="8491"/>
                    <a:pt x="4527" y="8654"/>
                  </a:cubicBezTo>
                  <a:cubicBezTo>
                    <a:pt x="4565" y="8800"/>
                    <a:pt x="4565" y="8930"/>
                    <a:pt x="4527" y="9045"/>
                  </a:cubicBezTo>
                  <a:cubicBezTo>
                    <a:pt x="4446" y="9361"/>
                    <a:pt x="4378" y="9738"/>
                    <a:pt x="4318" y="10177"/>
                  </a:cubicBezTo>
                  <a:cubicBezTo>
                    <a:pt x="4259" y="10617"/>
                    <a:pt x="4237" y="11073"/>
                    <a:pt x="4259" y="11546"/>
                  </a:cubicBezTo>
                  <a:cubicBezTo>
                    <a:pt x="4278" y="12016"/>
                    <a:pt x="4343" y="12475"/>
                    <a:pt x="4452" y="12915"/>
                  </a:cubicBezTo>
                  <a:cubicBezTo>
                    <a:pt x="4562" y="13354"/>
                    <a:pt x="4749" y="13734"/>
                    <a:pt x="5020" y="14047"/>
                  </a:cubicBezTo>
                  <a:cubicBezTo>
                    <a:pt x="5329" y="14379"/>
                    <a:pt x="5716" y="14599"/>
                    <a:pt x="6184" y="14709"/>
                  </a:cubicBezTo>
                  <a:cubicBezTo>
                    <a:pt x="5698" y="13323"/>
                    <a:pt x="5498" y="12008"/>
                    <a:pt x="5588" y="10757"/>
                  </a:cubicBezTo>
                  <a:cubicBezTo>
                    <a:pt x="5676" y="9510"/>
                    <a:pt x="5919" y="8344"/>
                    <a:pt x="6318" y="7265"/>
                  </a:cubicBezTo>
                  <a:cubicBezTo>
                    <a:pt x="6718" y="6187"/>
                    <a:pt x="7223" y="5212"/>
                    <a:pt x="7835" y="4339"/>
                  </a:cubicBezTo>
                  <a:cubicBezTo>
                    <a:pt x="8450" y="3469"/>
                    <a:pt x="9040" y="2720"/>
                    <a:pt x="9607" y="2089"/>
                  </a:cubicBezTo>
                  <a:cubicBezTo>
                    <a:pt x="10172" y="1459"/>
                    <a:pt x="10662" y="980"/>
                    <a:pt x="11068" y="653"/>
                  </a:cubicBezTo>
                  <a:cubicBezTo>
                    <a:pt x="11477" y="326"/>
                    <a:pt x="11692" y="149"/>
                    <a:pt x="11711" y="124"/>
                  </a:cubicBezTo>
                  <a:cubicBezTo>
                    <a:pt x="11960" y="-42"/>
                    <a:pt x="12194" y="-42"/>
                    <a:pt x="12416" y="124"/>
                  </a:cubicBezTo>
                  <a:cubicBezTo>
                    <a:pt x="12513" y="191"/>
                    <a:pt x="12581" y="293"/>
                    <a:pt x="12616" y="414"/>
                  </a:cubicBezTo>
                  <a:cubicBezTo>
                    <a:pt x="12650" y="535"/>
                    <a:pt x="12647" y="645"/>
                    <a:pt x="12609" y="746"/>
                  </a:cubicBezTo>
                  <a:cubicBezTo>
                    <a:pt x="12609" y="760"/>
                    <a:pt x="12531" y="954"/>
                    <a:pt x="12375" y="1318"/>
                  </a:cubicBezTo>
                  <a:cubicBezTo>
                    <a:pt x="12222" y="1681"/>
                    <a:pt x="12116" y="2140"/>
                    <a:pt x="12057" y="2692"/>
                  </a:cubicBezTo>
                  <a:cubicBezTo>
                    <a:pt x="11995" y="3244"/>
                    <a:pt x="12029" y="3849"/>
                    <a:pt x="12160" y="4503"/>
                  </a:cubicBezTo>
                  <a:cubicBezTo>
                    <a:pt x="12291" y="5162"/>
                    <a:pt x="12644" y="5773"/>
                    <a:pt x="13221" y="6339"/>
                  </a:cubicBezTo>
                  <a:cubicBezTo>
                    <a:pt x="13589" y="6728"/>
                    <a:pt x="13926" y="7108"/>
                    <a:pt x="14229" y="7485"/>
                  </a:cubicBezTo>
                  <a:cubicBezTo>
                    <a:pt x="14532" y="7862"/>
                    <a:pt x="14791" y="8282"/>
                    <a:pt x="15006" y="8744"/>
                  </a:cubicBezTo>
                  <a:cubicBezTo>
                    <a:pt x="15218" y="9209"/>
                    <a:pt x="15390" y="9749"/>
                    <a:pt x="15515" y="10363"/>
                  </a:cubicBezTo>
                  <a:cubicBezTo>
                    <a:pt x="15639" y="10977"/>
                    <a:pt x="15702" y="11709"/>
                    <a:pt x="15702" y="12554"/>
                  </a:cubicBezTo>
                  <a:cubicBezTo>
                    <a:pt x="15702" y="12850"/>
                    <a:pt x="15546" y="13027"/>
                    <a:pt x="15237" y="13078"/>
                  </a:cubicBezTo>
                  <a:cubicBezTo>
                    <a:pt x="15118" y="13098"/>
                    <a:pt x="14997" y="13078"/>
                    <a:pt x="14872" y="13027"/>
                  </a:cubicBezTo>
                  <a:cubicBezTo>
                    <a:pt x="14747" y="12971"/>
                    <a:pt x="14666" y="12886"/>
                    <a:pt x="14625" y="12768"/>
                  </a:cubicBezTo>
                  <a:cubicBezTo>
                    <a:pt x="14485" y="12489"/>
                    <a:pt x="14276" y="12270"/>
                    <a:pt x="13998" y="12109"/>
                  </a:cubicBezTo>
                  <a:cubicBezTo>
                    <a:pt x="13720" y="11946"/>
                    <a:pt x="13405" y="11867"/>
                    <a:pt x="13056" y="11867"/>
                  </a:cubicBezTo>
                  <a:cubicBezTo>
                    <a:pt x="12588" y="11867"/>
                    <a:pt x="12191" y="12016"/>
                    <a:pt x="11870" y="12318"/>
                  </a:cubicBezTo>
                  <a:cubicBezTo>
                    <a:pt x="11545" y="12619"/>
                    <a:pt x="11383" y="12985"/>
                    <a:pt x="11383" y="13419"/>
                  </a:cubicBezTo>
                  <a:cubicBezTo>
                    <a:pt x="11383" y="14503"/>
                    <a:pt x="12160" y="15044"/>
                    <a:pt x="13714" y="15035"/>
                  </a:cubicBezTo>
                  <a:cubicBezTo>
                    <a:pt x="14691" y="15035"/>
                    <a:pt x="15452" y="14751"/>
                    <a:pt x="15998" y="14185"/>
                  </a:cubicBezTo>
                  <a:cubicBezTo>
                    <a:pt x="16370" y="13799"/>
                    <a:pt x="16635" y="13343"/>
                    <a:pt x="16797" y="12819"/>
                  </a:cubicBezTo>
                  <a:cubicBezTo>
                    <a:pt x="16963" y="12290"/>
                    <a:pt x="17065" y="11777"/>
                    <a:pt x="17103" y="11273"/>
                  </a:cubicBezTo>
                  <a:cubicBezTo>
                    <a:pt x="17144" y="10769"/>
                    <a:pt x="17156" y="10310"/>
                    <a:pt x="17134" y="9893"/>
                  </a:cubicBezTo>
                  <a:cubicBezTo>
                    <a:pt x="17115" y="9473"/>
                    <a:pt x="17097" y="9195"/>
                    <a:pt x="17075" y="9048"/>
                  </a:cubicBezTo>
                  <a:cubicBezTo>
                    <a:pt x="17016" y="8941"/>
                    <a:pt x="17016" y="8812"/>
                    <a:pt x="17075" y="8657"/>
                  </a:cubicBezTo>
                  <a:cubicBezTo>
                    <a:pt x="17156" y="8493"/>
                    <a:pt x="17312" y="8400"/>
                    <a:pt x="17546" y="8372"/>
                  </a:cubicBezTo>
                  <a:cubicBezTo>
                    <a:pt x="17780" y="8347"/>
                    <a:pt x="17955" y="8403"/>
                    <a:pt x="18076" y="8547"/>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7219" tIns="27219" rIns="27219" bIns="27219" anchor="ctr"/>
            <a:lstStyle/>
            <a:p>
              <a:pPr defTabSz="227965">
                <a:defRPr/>
              </a:pPr>
              <a:endParaRPr lang="es-ES" sz="1500">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grpSp>
      <p:sp>
        <p:nvSpPr>
          <p:cNvPr id="86" name="AutoShape 29"/>
          <p:cNvSpPr/>
          <p:nvPr/>
        </p:nvSpPr>
        <p:spPr bwMode="auto">
          <a:xfrm>
            <a:off x="5265738" y="3333177"/>
            <a:ext cx="1746250" cy="17422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4" y="0"/>
                </a:moveTo>
                <a:cubicBezTo>
                  <a:pt x="12264" y="0"/>
                  <a:pt x="13649" y="287"/>
                  <a:pt x="14957" y="861"/>
                </a:cubicBezTo>
                <a:cubicBezTo>
                  <a:pt x="16265" y="1434"/>
                  <a:pt x="17412" y="2210"/>
                  <a:pt x="18398" y="3198"/>
                </a:cubicBezTo>
                <a:cubicBezTo>
                  <a:pt x="19387" y="4186"/>
                  <a:pt x="20167" y="5332"/>
                  <a:pt x="20738" y="6645"/>
                </a:cubicBezTo>
                <a:cubicBezTo>
                  <a:pt x="21311" y="7958"/>
                  <a:pt x="21600" y="9341"/>
                  <a:pt x="21600" y="10801"/>
                </a:cubicBezTo>
                <a:cubicBezTo>
                  <a:pt x="21600" y="12280"/>
                  <a:pt x="21311" y="13669"/>
                  <a:pt x="20738" y="14971"/>
                </a:cubicBezTo>
                <a:cubicBezTo>
                  <a:pt x="20167" y="16272"/>
                  <a:pt x="19387" y="17413"/>
                  <a:pt x="18398" y="18401"/>
                </a:cubicBezTo>
                <a:cubicBezTo>
                  <a:pt x="17412" y="19386"/>
                  <a:pt x="16265" y="20171"/>
                  <a:pt x="14957" y="20738"/>
                </a:cubicBezTo>
                <a:cubicBezTo>
                  <a:pt x="13649" y="21312"/>
                  <a:pt x="12264" y="21600"/>
                  <a:pt x="10804" y="21600"/>
                </a:cubicBezTo>
                <a:cubicBezTo>
                  <a:pt x="9326" y="21600"/>
                  <a:pt x="7936" y="21312"/>
                  <a:pt x="6633" y="20738"/>
                </a:cubicBezTo>
                <a:cubicBezTo>
                  <a:pt x="5328" y="20171"/>
                  <a:pt x="4184" y="19386"/>
                  <a:pt x="3195" y="18401"/>
                </a:cubicBezTo>
                <a:cubicBezTo>
                  <a:pt x="2209" y="17413"/>
                  <a:pt x="1429" y="16272"/>
                  <a:pt x="856" y="14971"/>
                </a:cubicBezTo>
                <a:cubicBezTo>
                  <a:pt x="285" y="13669"/>
                  <a:pt x="0" y="12280"/>
                  <a:pt x="0" y="10801"/>
                </a:cubicBezTo>
                <a:cubicBezTo>
                  <a:pt x="0" y="9341"/>
                  <a:pt x="285" y="7958"/>
                  <a:pt x="856" y="6645"/>
                </a:cubicBezTo>
                <a:cubicBezTo>
                  <a:pt x="1429" y="5332"/>
                  <a:pt x="2209" y="4186"/>
                  <a:pt x="3195" y="3198"/>
                </a:cubicBezTo>
                <a:cubicBezTo>
                  <a:pt x="4184" y="2210"/>
                  <a:pt x="5328" y="1434"/>
                  <a:pt x="6633" y="861"/>
                </a:cubicBezTo>
                <a:cubicBezTo>
                  <a:pt x="7936" y="285"/>
                  <a:pt x="9326" y="0"/>
                  <a:pt x="10804" y="0"/>
                </a:cubicBezTo>
                <a:moveTo>
                  <a:pt x="6450" y="2241"/>
                </a:moveTo>
                <a:cubicBezTo>
                  <a:pt x="6133" y="2258"/>
                  <a:pt x="5783" y="2408"/>
                  <a:pt x="5393" y="2687"/>
                </a:cubicBezTo>
                <a:cubicBezTo>
                  <a:pt x="5006" y="2969"/>
                  <a:pt x="4627" y="3294"/>
                  <a:pt x="4257" y="3658"/>
                </a:cubicBezTo>
                <a:cubicBezTo>
                  <a:pt x="3890" y="4028"/>
                  <a:pt x="3548" y="4409"/>
                  <a:pt x="3237" y="4793"/>
                </a:cubicBezTo>
                <a:cubicBezTo>
                  <a:pt x="2927" y="5186"/>
                  <a:pt x="2684" y="5505"/>
                  <a:pt x="2514" y="5753"/>
                </a:cubicBezTo>
                <a:lnTo>
                  <a:pt x="2568" y="5753"/>
                </a:lnTo>
                <a:cubicBezTo>
                  <a:pt x="2604" y="5753"/>
                  <a:pt x="2661" y="5742"/>
                  <a:pt x="2737" y="5716"/>
                </a:cubicBezTo>
                <a:cubicBezTo>
                  <a:pt x="2814" y="5688"/>
                  <a:pt x="2850" y="5728"/>
                  <a:pt x="2850" y="5838"/>
                </a:cubicBezTo>
                <a:cubicBezTo>
                  <a:pt x="2850" y="5875"/>
                  <a:pt x="2839" y="5920"/>
                  <a:pt x="2811" y="5979"/>
                </a:cubicBezTo>
                <a:cubicBezTo>
                  <a:pt x="2783" y="6035"/>
                  <a:pt x="2833" y="6069"/>
                  <a:pt x="2961" y="6069"/>
                </a:cubicBezTo>
                <a:cubicBezTo>
                  <a:pt x="2997" y="6069"/>
                  <a:pt x="3020" y="6041"/>
                  <a:pt x="3028" y="5985"/>
                </a:cubicBezTo>
                <a:cubicBezTo>
                  <a:pt x="3037" y="5931"/>
                  <a:pt x="3051" y="5931"/>
                  <a:pt x="3068" y="5985"/>
                </a:cubicBezTo>
                <a:lnTo>
                  <a:pt x="3122" y="6199"/>
                </a:lnTo>
                <a:lnTo>
                  <a:pt x="3122" y="6227"/>
                </a:lnTo>
                <a:cubicBezTo>
                  <a:pt x="3122" y="6267"/>
                  <a:pt x="3099" y="6295"/>
                  <a:pt x="3054" y="6312"/>
                </a:cubicBezTo>
                <a:cubicBezTo>
                  <a:pt x="3011" y="6326"/>
                  <a:pt x="2997" y="6354"/>
                  <a:pt x="3014" y="6394"/>
                </a:cubicBezTo>
                <a:cubicBezTo>
                  <a:pt x="3051" y="6428"/>
                  <a:pt x="3093" y="6442"/>
                  <a:pt x="3141" y="6442"/>
                </a:cubicBezTo>
                <a:lnTo>
                  <a:pt x="3271" y="6442"/>
                </a:lnTo>
                <a:lnTo>
                  <a:pt x="3325" y="6417"/>
                </a:lnTo>
                <a:lnTo>
                  <a:pt x="3353" y="6394"/>
                </a:lnTo>
                <a:cubicBezTo>
                  <a:pt x="3353" y="6442"/>
                  <a:pt x="3379" y="6481"/>
                  <a:pt x="3432" y="6504"/>
                </a:cubicBezTo>
                <a:cubicBezTo>
                  <a:pt x="3489" y="6532"/>
                  <a:pt x="3534" y="6544"/>
                  <a:pt x="3568" y="6544"/>
                </a:cubicBezTo>
                <a:lnTo>
                  <a:pt x="3596" y="6544"/>
                </a:lnTo>
                <a:cubicBezTo>
                  <a:pt x="3596" y="6558"/>
                  <a:pt x="3576" y="6575"/>
                  <a:pt x="3543" y="6592"/>
                </a:cubicBezTo>
                <a:cubicBezTo>
                  <a:pt x="3506" y="6614"/>
                  <a:pt x="3506" y="6642"/>
                  <a:pt x="3543" y="6673"/>
                </a:cubicBezTo>
                <a:lnTo>
                  <a:pt x="3853" y="6730"/>
                </a:lnTo>
                <a:lnTo>
                  <a:pt x="3853" y="6758"/>
                </a:lnTo>
                <a:lnTo>
                  <a:pt x="4043" y="7148"/>
                </a:lnTo>
                <a:cubicBezTo>
                  <a:pt x="4043" y="7182"/>
                  <a:pt x="4028" y="7232"/>
                  <a:pt x="4003" y="7280"/>
                </a:cubicBezTo>
                <a:cubicBezTo>
                  <a:pt x="3975" y="7337"/>
                  <a:pt x="3944" y="7365"/>
                  <a:pt x="3907" y="7365"/>
                </a:cubicBezTo>
                <a:cubicBezTo>
                  <a:pt x="3870" y="7365"/>
                  <a:pt x="3856" y="7354"/>
                  <a:pt x="3867" y="7326"/>
                </a:cubicBezTo>
                <a:cubicBezTo>
                  <a:pt x="3876" y="7297"/>
                  <a:pt x="3879" y="7263"/>
                  <a:pt x="3879" y="7232"/>
                </a:cubicBezTo>
                <a:cubicBezTo>
                  <a:pt x="3879" y="7193"/>
                  <a:pt x="3870" y="7159"/>
                  <a:pt x="3853" y="7134"/>
                </a:cubicBezTo>
                <a:cubicBezTo>
                  <a:pt x="3836" y="7105"/>
                  <a:pt x="3769" y="7094"/>
                  <a:pt x="3650" y="7094"/>
                </a:cubicBezTo>
                <a:cubicBezTo>
                  <a:pt x="3633" y="7094"/>
                  <a:pt x="3608" y="7100"/>
                  <a:pt x="3582" y="7105"/>
                </a:cubicBezTo>
                <a:cubicBezTo>
                  <a:pt x="3554" y="7117"/>
                  <a:pt x="3551" y="7139"/>
                  <a:pt x="3568" y="7176"/>
                </a:cubicBezTo>
                <a:lnTo>
                  <a:pt x="3732" y="7523"/>
                </a:lnTo>
                <a:lnTo>
                  <a:pt x="3771" y="7551"/>
                </a:lnTo>
                <a:lnTo>
                  <a:pt x="3800" y="7580"/>
                </a:lnTo>
                <a:cubicBezTo>
                  <a:pt x="3709" y="7580"/>
                  <a:pt x="3647" y="7690"/>
                  <a:pt x="3616" y="7904"/>
                </a:cubicBezTo>
                <a:cubicBezTo>
                  <a:pt x="3585" y="8119"/>
                  <a:pt x="3568" y="8274"/>
                  <a:pt x="3568" y="8362"/>
                </a:cubicBezTo>
                <a:lnTo>
                  <a:pt x="3622" y="8610"/>
                </a:lnTo>
                <a:lnTo>
                  <a:pt x="3650" y="8686"/>
                </a:lnTo>
                <a:lnTo>
                  <a:pt x="3650" y="8743"/>
                </a:lnTo>
                <a:lnTo>
                  <a:pt x="3596" y="9003"/>
                </a:lnTo>
                <a:lnTo>
                  <a:pt x="3989" y="9581"/>
                </a:lnTo>
                <a:lnTo>
                  <a:pt x="4071" y="9581"/>
                </a:lnTo>
                <a:cubicBezTo>
                  <a:pt x="4088" y="9618"/>
                  <a:pt x="4079" y="9652"/>
                  <a:pt x="4043" y="9691"/>
                </a:cubicBezTo>
                <a:cubicBezTo>
                  <a:pt x="4006" y="9725"/>
                  <a:pt x="3997" y="9762"/>
                  <a:pt x="4014" y="9796"/>
                </a:cubicBezTo>
                <a:lnTo>
                  <a:pt x="4125" y="9906"/>
                </a:lnTo>
                <a:cubicBezTo>
                  <a:pt x="4125" y="9993"/>
                  <a:pt x="4142" y="10061"/>
                  <a:pt x="4178" y="10098"/>
                </a:cubicBezTo>
                <a:cubicBezTo>
                  <a:pt x="4212" y="10143"/>
                  <a:pt x="4272" y="10197"/>
                  <a:pt x="4353" y="10270"/>
                </a:cubicBezTo>
                <a:cubicBezTo>
                  <a:pt x="4334" y="10380"/>
                  <a:pt x="4427" y="10479"/>
                  <a:pt x="4630" y="10572"/>
                </a:cubicBezTo>
                <a:cubicBezTo>
                  <a:pt x="4834" y="10668"/>
                  <a:pt x="4961" y="10733"/>
                  <a:pt x="5017" y="10773"/>
                </a:cubicBezTo>
                <a:cubicBezTo>
                  <a:pt x="5088" y="10976"/>
                  <a:pt x="5178" y="11179"/>
                  <a:pt x="5286" y="11382"/>
                </a:cubicBezTo>
                <a:cubicBezTo>
                  <a:pt x="5393" y="11588"/>
                  <a:pt x="5526" y="11758"/>
                  <a:pt x="5679" y="11908"/>
                </a:cubicBezTo>
                <a:lnTo>
                  <a:pt x="5707" y="12094"/>
                </a:lnTo>
                <a:cubicBezTo>
                  <a:pt x="5707" y="12111"/>
                  <a:pt x="5684" y="12133"/>
                  <a:pt x="5639" y="12150"/>
                </a:cubicBezTo>
                <a:cubicBezTo>
                  <a:pt x="5594" y="12167"/>
                  <a:pt x="5588" y="12195"/>
                  <a:pt x="5625" y="12227"/>
                </a:cubicBezTo>
                <a:lnTo>
                  <a:pt x="5842" y="12325"/>
                </a:lnTo>
                <a:cubicBezTo>
                  <a:pt x="5876" y="12289"/>
                  <a:pt x="5924" y="12325"/>
                  <a:pt x="5984" y="12433"/>
                </a:cubicBezTo>
                <a:cubicBezTo>
                  <a:pt x="6040" y="12543"/>
                  <a:pt x="6088" y="12613"/>
                  <a:pt x="6125" y="12647"/>
                </a:cubicBezTo>
                <a:lnTo>
                  <a:pt x="6097" y="12729"/>
                </a:lnTo>
                <a:lnTo>
                  <a:pt x="6261" y="12961"/>
                </a:lnTo>
                <a:lnTo>
                  <a:pt x="6342" y="12989"/>
                </a:lnTo>
                <a:lnTo>
                  <a:pt x="6396" y="12879"/>
                </a:lnTo>
                <a:cubicBezTo>
                  <a:pt x="6359" y="12788"/>
                  <a:pt x="6297" y="12667"/>
                  <a:pt x="6207" y="12520"/>
                </a:cubicBezTo>
                <a:cubicBezTo>
                  <a:pt x="6116" y="12370"/>
                  <a:pt x="6023" y="12226"/>
                  <a:pt x="5930" y="12088"/>
                </a:cubicBezTo>
                <a:cubicBezTo>
                  <a:pt x="5834" y="11947"/>
                  <a:pt x="5755" y="11826"/>
                  <a:pt x="5693" y="11710"/>
                </a:cubicBezTo>
                <a:cubicBezTo>
                  <a:pt x="5628" y="11600"/>
                  <a:pt x="5597" y="11532"/>
                  <a:pt x="5597" y="11515"/>
                </a:cubicBezTo>
                <a:cubicBezTo>
                  <a:pt x="5597" y="11492"/>
                  <a:pt x="5588" y="11422"/>
                  <a:pt x="5571" y="11295"/>
                </a:cubicBezTo>
                <a:cubicBezTo>
                  <a:pt x="5551" y="11168"/>
                  <a:pt x="5534" y="11097"/>
                  <a:pt x="5517" y="11069"/>
                </a:cubicBezTo>
                <a:cubicBezTo>
                  <a:pt x="5571" y="11103"/>
                  <a:pt x="5639" y="11137"/>
                  <a:pt x="5721" y="11168"/>
                </a:cubicBezTo>
                <a:cubicBezTo>
                  <a:pt x="5800" y="11202"/>
                  <a:pt x="5868" y="11235"/>
                  <a:pt x="5922" y="11267"/>
                </a:cubicBezTo>
                <a:cubicBezTo>
                  <a:pt x="5958" y="11492"/>
                  <a:pt x="6046" y="11676"/>
                  <a:pt x="6187" y="11809"/>
                </a:cubicBezTo>
                <a:cubicBezTo>
                  <a:pt x="6326" y="11947"/>
                  <a:pt x="6450" y="12099"/>
                  <a:pt x="6557" y="12272"/>
                </a:cubicBezTo>
                <a:cubicBezTo>
                  <a:pt x="6520" y="12305"/>
                  <a:pt x="6520" y="12325"/>
                  <a:pt x="6557" y="12337"/>
                </a:cubicBezTo>
                <a:cubicBezTo>
                  <a:pt x="6594" y="12348"/>
                  <a:pt x="6625" y="12354"/>
                  <a:pt x="6653" y="12354"/>
                </a:cubicBezTo>
                <a:cubicBezTo>
                  <a:pt x="6687" y="12387"/>
                  <a:pt x="6707" y="12452"/>
                  <a:pt x="6707" y="12543"/>
                </a:cubicBezTo>
                <a:cubicBezTo>
                  <a:pt x="6834" y="12684"/>
                  <a:pt x="6998" y="12884"/>
                  <a:pt x="7199" y="13138"/>
                </a:cubicBezTo>
                <a:cubicBezTo>
                  <a:pt x="7402" y="13384"/>
                  <a:pt x="7504" y="13584"/>
                  <a:pt x="7504" y="13731"/>
                </a:cubicBezTo>
                <a:lnTo>
                  <a:pt x="7504" y="13754"/>
                </a:lnTo>
                <a:lnTo>
                  <a:pt x="7450" y="13949"/>
                </a:lnTo>
                <a:cubicBezTo>
                  <a:pt x="7504" y="14090"/>
                  <a:pt x="7597" y="14205"/>
                  <a:pt x="7727" y="14290"/>
                </a:cubicBezTo>
                <a:cubicBezTo>
                  <a:pt x="7857" y="14378"/>
                  <a:pt x="7987" y="14443"/>
                  <a:pt x="8114" y="14499"/>
                </a:cubicBezTo>
                <a:lnTo>
                  <a:pt x="8168" y="14499"/>
                </a:lnTo>
                <a:cubicBezTo>
                  <a:pt x="8349" y="14592"/>
                  <a:pt x="8532" y="14685"/>
                  <a:pt x="8721" y="14790"/>
                </a:cubicBezTo>
                <a:cubicBezTo>
                  <a:pt x="8911" y="14897"/>
                  <a:pt x="9106" y="14985"/>
                  <a:pt x="9304" y="15055"/>
                </a:cubicBezTo>
                <a:lnTo>
                  <a:pt x="9614" y="14863"/>
                </a:lnTo>
                <a:cubicBezTo>
                  <a:pt x="9688" y="14886"/>
                  <a:pt x="9764" y="14928"/>
                  <a:pt x="9846" y="15002"/>
                </a:cubicBezTo>
                <a:cubicBezTo>
                  <a:pt x="9925" y="15072"/>
                  <a:pt x="10018" y="15154"/>
                  <a:pt x="10123" y="15250"/>
                </a:cubicBezTo>
                <a:cubicBezTo>
                  <a:pt x="10225" y="15343"/>
                  <a:pt x="10346" y="15431"/>
                  <a:pt x="10487" y="15513"/>
                </a:cubicBezTo>
                <a:cubicBezTo>
                  <a:pt x="10626" y="15597"/>
                  <a:pt x="10787" y="15645"/>
                  <a:pt x="10968" y="15662"/>
                </a:cubicBezTo>
                <a:cubicBezTo>
                  <a:pt x="11092" y="15575"/>
                  <a:pt x="11157" y="15597"/>
                  <a:pt x="11157" y="15727"/>
                </a:cubicBezTo>
                <a:lnTo>
                  <a:pt x="11157" y="15784"/>
                </a:lnTo>
                <a:lnTo>
                  <a:pt x="11496" y="16193"/>
                </a:lnTo>
                <a:lnTo>
                  <a:pt x="11550" y="16391"/>
                </a:lnTo>
                <a:cubicBezTo>
                  <a:pt x="11640" y="16444"/>
                  <a:pt x="11730" y="16512"/>
                  <a:pt x="11827" y="16594"/>
                </a:cubicBezTo>
                <a:cubicBezTo>
                  <a:pt x="11920" y="16676"/>
                  <a:pt x="11996" y="16766"/>
                  <a:pt x="12050" y="16865"/>
                </a:cubicBezTo>
                <a:lnTo>
                  <a:pt x="12103" y="16865"/>
                </a:lnTo>
                <a:cubicBezTo>
                  <a:pt x="12194" y="16865"/>
                  <a:pt x="12267" y="16907"/>
                  <a:pt x="12327" y="16986"/>
                </a:cubicBezTo>
                <a:cubicBezTo>
                  <a:pt x="12386" y="17068"/>
                  <a:pt x="12459" y="17108"/>
                  <a:pt x="12550" y="17108"/>
                </a:cubicBezTo>
                <a:cubicBezTo>
                  <a:pt x="12604" y="17108"/>
                  <a:pt x="12632" y="17079"/>
                  <a:pt x="12632" y="17029"/>
                </a:cubicBezTo>
                <a:cubicBezTo>
                  <a:pt x="12632" y="16902"/>
                  <a:pt x="12640" y="16820"/>
                  <a:pt x="12657" y="16777"/>
                </a:cubicBezTo>
                <a:cubicBezTo>
                  <a:pt x="12674" y="16738"/>
                  <a:pt x="12700" y="16710"/>
                  <a:pt x="12725" y="16704"/>
                </a:cubicBezTo>
                <a:cubicBezTo>
                  <a:pt x="12753" y="16693"/>
                  <a:pt x="12782" y="16687"/>
                  <a:pt x="12807" y="16687"/>
                </a:cubicBezTo>
                <a:cubicBezTo>
                  <a:pt x="12835" y="16687"/>
                  <a:pt x="12849" y="16670"/>
                  <a:pt x="12849" y="16633"/>
                </a:cubicBezTo>
                <a:lnTo>
                  <a:pt x="12793" y="16554"/>
                </a:lnTo>
                <a:cubicBezTo>
                  <a:pt x="12756" y="16554"/>
                  <a:pt x="12731" y="16577"/>
                  <a:pt x="12714" y="16622"/>
                </a:cubicBezTo>
                <a:cubicBezTo>
                  <a:pt x="12694" y="16667"/>
                  <a:pt x="12669" y="16670"/>
                  <a:pt x="12632" y="16633"/>
                </a:cubicBezTo>
                <a:lnTo>
                  <a:pt x="12440" y="16743"/>
                </a:lnTo>
                <a:lnTo>
                  <a:pt x="12211" y="16687"/>
                </a:lnTo>
                <a:lnTo>
                  <a:pt x="11889" y="16136"/>
                </a:lnTo>
                <a:lnTo>
                  <a:pt x="11996" y="15366"/>
                </a:lnTo>
                <a:cubicBezTo>
                  <a:pt x="12013" y="15332"/>
                  <a:pt x="11979" y="15287"/>
                  <a:pt x="11894" y="15244"/>
                </a:cubicBezTo>
                <a:cubicBezTo>
                  <a:pt x="11807" y="15199"/>
                  <a:pt x="11784" y="15154"/>
                  <a:pt x="11818" y="15112"/>
                </a:cubicBezTo>
                <a:cubicBezTo>
                  <a:pt x="11694" y="15032"/>
                  <a:pt x="11541" y="15001"/>
                  <a:pt x="11360" y="15001"/>
                </a:cubicBezTo>
                <a:cubicBezTo>
                  <a:pt x="11324" y="15001"/>
                  <a:pt x="11230" y="15013"/>
                  <a:pt x="11083" y="15038"/>
                </a:cubicBezTo>
                <a:cubicBezTo>
                  <a:pt x="10934" y="15066"/>
                  <a:pt x="10857" y="15055"/>
                  <a:pt x="10857" y="15001"/>
                </a:cubicBezTo>
                <a:cubicBezTo>
                  <a:pt x="10857" y="14945"/>
                  <a:pt x="10872" y="14874"/>
                  <a:pt x="10900" y="14784"/>
                </a:cubicBezTo>
                <a:cubicBezTo>
                  <a:pt x="10925" y="14691"/>
                  <a:pt x="10959" y="14598"/>
                  <a:pt x="10993" y="14493"/>
                </a:cubicBezTo>
                <a:cubicBezTo>
                  <a:pt x="11030" y="14389"/>
                  <a:pt x="11058" y="14301"/>
                  <a:pt x="11075" y="14228"/>
                </a:cubicBezTo>
                <a:cubicBezTo>
                  <a:pt x="11092" y="14157"/>
                  <a:pt x="11103" y="14112"/>
                  <a:pt x="11103" y="14095"/>
                </a:cubicBezTo>
                <a:lnTo>
                  <a:pt x="11278" y="13731"/>
                </a:lnTo>
                <a:lnTo>
                  <a:pt x="11239" y="13677"/>
                </a:lnTo>
                <a:lnTo>
                  <a:pt x="11021" y="13621"/>
                </a:lnTo>
                <a:cubicBezTo>
                  <a:pt x="10985" y="13621"/>
                  <a:pt x="10925" y="13649"/>
                  <a:pt x="10846" y="13706"/>
                </a:cubicBezTo>
                <a:cubicBezTo>
                  <a:pt x="10764" y="13754"/>
                  <a:pt x="10685" y="13821"/>
                  <a:pt x="10609" y="13898"/>
                </a:cubicBezTo>
                <a:cubicBezTo>
                  <a:pt x="10533" y="13974"/>
                  <a:pt x="10468" y="14053"/>
                  <a:pt x="10414" y="14123"/>
                </a:cubicBezTo>
                <a:cubicBezTo>
                  <a:pt x="10360" y="14197"/>
                  <a:pt x="10332" y="14256"/>
                  <a:pt x="10332" y="14313"/>
                </a:cubicBezTo>
                <a:lnTo>
                  <a:pt x="9724" y="14442"/>
                </a:lnTo>
                <a:cubicBezTo>
                  <a:pt x="9597" y="14442"/>
                  <a:pt x="9493" y="14394"/>
                  <a:pt x="9411" y="14284"/>
                </a:cubicBezTo>
                <a:cubicBezTo>
                  <a:pt x="9377" y="14140"/>
                  <a:pt x="9301" y="13979"/>
                  <a:pt x="9182" y="13804"/>
                </a:cubicBezTo>
                <a:cubicBezTo>
                  <a:pt x="9066" y="13627"/>
                  <a:pt x="9007" y="13474"/>
                  <a:pt x="9007" y="13336"/>
                </a:cubicBezTo>
                <a:cubicBezTo>
                  <a:pt x="9007" y="13132"/>
                  <a:pt x="9041" y="12938"/>
                  <a:pt x="9114" y="12757"/>
                </a:cubicBezTo>
                <a:cubicBezTo>
                  <a:pt x="9188" y="12576"/>
                  <a:pt x="9159" y="12382"/>
                  <a:pt x="9032" y="12178"/>
                </a:cubicBezTo>
                <a:cubicBezTo>
                  <a:pt x="9052" y="12178"/>
                  <a:pt x="9075" y="12167"/>
                  <a:pt x="9100" y="12150"/>
                </a:cubicBezTo>
                <a:cubicBezTo>
                  <a:pt x="9128" y="12133"/>
                  <a:pt x="9134" y="12105"/>
                  <a:pt x="9114" y="12068"/>
                </a:cubicBezTo>
                <a:lnTo>
                  <a:pt x="9275" y="11879"/>
                </a:lnTo>
                <a:lnTo>
                  <a:pt x="9303" y="11851"/>
                </a:lnTo>
                <a:lnTo>
                  <a:pt x="9329" y="11879"/>
                </a:lnTo>
                <a:cubicBezTo>
                  <a:pt x="9456" y="11786"/>
                  <a:pt x="9623" y="11758"/>
                  <a:pt x="9832" y="11786"/>
                </a:cubicBezTo>
                <a:cubicBezTo>
                  <a:pt x="10038" y="11809"/>
                  <a:pt x="10168" y="11746"/>
                  <a:pt x="10225" y="11594"/>
                </a:cubicBezTo>
                <a:lnTo>
                  <a:pt x="10439" y="11769"/>
                </a:lnTo>
                <a:cubicBezTo>
                  <a:pt x="10476" y="11786"/>
                  <a:pt x="10516" y="11769"/>
                  <a:pt x="10561" y="11710"/>
                </a:cubicBezTo>
                <a:cubicBezTo>
                  <a:pt x="10606" y="11653"/>
                  <a:pt x="10629" y="11605"/>
                  <a:pt x="10629" y="11566"/>
                </a:cubicBezTo>
                <a:lnTo>
                  <a:pt x="10521" y="11515"/>
                </a:lnTo>
                <a:lnTo>
                  <a:pt x="11050" y="11377"/>
                </a:lnTo>
                <a:lnTo>
                  <a:pt x="11075" y="11461"/>
                </a:lnTo>
                <a:lnTo>
                  <a:pt x="11332" y="11433"/>
                </a:lnTo>
                <a:lnTo>
                  <a:pt x="11629" y="11619"/>
                </a:lnTo>
                <a:cubicBezTo>
                  <a:pt x="11665" y="11619"/>
                  <a:pt x="11702" y="11600"/>
                  <a:pt x="11739" y="11554"/>
                </a:cubicBezTo>
                <a:cubicBezTo>
                  <a:pt x="11776" y="11509"/>
                  <a:pt x="11815" y="11504"/>
                  <a:pt x="11860" y="11537"/>
                </a:cubicBezTo>
                <a:lnTo>
                  <a:pt x="12132" y="11825"/>
                </a:lnTo>
                <a:cubicBezTo>
                  <a:pt x="12095" y="11896"/>
                  <a:pt x="12089" y="11952"/>
                  <a:pt x="12118" y="11984"/>
                </a:cubicBezTo>
                <a:cubicBezTo>
                  <a:pt x="12143" y="12023"/>
                  <a:pt x="12157" y="12057"/>
                  <a:pt x="12157" y="12094"/>
                </a:cubicBezTo>
                <a:cubicBezTo>
                  <a:pt x="12157" y="12150"/>
                  <a:pt x="12205" y="12271"/>
                  <a:pt x="12298" y="12463"/>
                </a:cubicBezTo>
                <a:cubicBezTo>
                  <a:pt x="12394" y="12658"/>
                  <a:pt x="12479" y="12757"/>
                  <a:pt x="12550" y="12757"/>
                </a:cubicBezTo>
                <a:cubicBezTo>
                  <a:pt x="12640" y="12757"/>
                  <a:pt x="12680" y="12698"/>
                  <a:pt x="12671" y="12582"/>
                </a:cubicBezTo>
                <a:cubicBezTo>
                  <a:pt x="12663" y="12466"/>
                  <a:pt x="12657" y="12390"/>
                  <a:pt x="12657" y="12356"/>
                </a:cubicBezTo>
                <a:cubicBezTo>
                  <a:pt x="12657" y="12176"/>
                  <a:pt x="12620" y="11998"/>
                  <a:pt x="12550" y="11828"/>
                </a:cubicBezTo>
                <a:cubicBezTo>
                  <a:pt x="12479" y="11656"/>
                  <a:pt x="12409" y="11481"/>
                  <a:pt x="12346" y="11298"/>
                </a:cubicBezTo>
                <a:lnTo>
                  <a:pt x="12346" y="11221"/>
                </a:lnTo>
                <a:cubicBezTo>
                  <a:pt x="12346" y="11128"/>
                  <a:pt x="12403" y="11049"/>
                  <a:pt x="12516" y="10984"/>
                </a:cubicBezTo>
                <a:cubicBezTo>
                  <a:pt x="12629" y="10911"/>
                  <a:pt x="12685" y="10874"/>
                  <a:pt x="12685" y="10851"/>
                </a:cubicBezTo>
                <a:cubicBezTo>
                  <a:pt x="12776" y="10781"/>
                  <a:pt x="12878" y="10707"/>
                  <a:pt x="12991" y="10637"/>
                </a:cubicBezTo>
                <a:cubicBezTo>
                  <a:pt x="13101" y="10563"/>
                  <a:pt x="13186" y="10482"/>
                  <a:pt x="13239" y="10383"/>
                </a:cubicBezTo>
                <a:lnTo>
                  <a:pt x="13347" y="10163"/>
                </a:lnTo>
                <a:lnTo>
                  <a:pt x="13347" y="10030"/>
                </a:lnTo>
                <a:lnTo>
                  <a:pt x="13429" y="10030"/>
                </a:lnTo>
                <a:cubicBezTo>
                  <a:pt x="13465" y="10030"/>
                  <a:pt x="13482" y="10002"/>
                  <a:pt x="13482" y="9948"/>
                </a:cubicBezTo>
                <a:cubicBezTo>
                  <a:pt x="13482" y="9931"/>
                  <a:pt x="13471" y="9914"/>
                  <a:pt x="13443" y="9903"/>
                </a:cubicBezTo>
                <a:cubicBezTo>
                  <a:pt x="13414" y="9886"/>
                  <a:pt x="13383" y="9863"/>
                  <a:pt x="13347" y="9827"/>
                </a:cubicBezTo>
                <a:cubicBezTo>
                  <a:pt x="13313" y="9810"/>
                  <a:pt x="13276" y="9782"/>
                  <a:pt x="13239" y="9742"/>
                </a:cubicBezTo>
                <a:lnTo>
                  <a:pt x="13321" y="9694"/>
                </a:lnTo>
                <a:cubicBezTo>
                  <a:pt x="13358" y="9638"/>
                  <a:pt x="13383" y="9573"/>
                  <a:pt x="13403" y="9491"/>
                </a:cubicBezTo>
                <a:cubicBezTo>
                  <a:pt x="13420" y="9406"/>
                  <a:pt x="13412" y="9335"/>
                  <a:pt x="13375" y="9273"/>
                </a:cubicBezTo>
                <a:lnTo>
                  <a:pt x="13578" y="9163"/>
                </a:lnTo>
                <a:cubicBezTo>
                  <a:pt x="13558" y="9220"/>
                  <a:pt x="13578" y="9254"/>
                  <a:pt x="13632" y="9273"/>
                </a:cubicBezTo>
                <a:cubicBezTo>
                  <a:pt x="13686" y="9290"/>
                  <a:pt x="13731" y="9290"/>
                  <a:pt x="13768" y="9273"/>
                </a:cubicBezTo>
                <a:lnTo>
                  <a:pt x="13903" y="9053"/>
                </a:lnTo>
                <a:cubicBezTo>
                  <a:pt x="13866" y="8966"/>
                  <a:pt x="13844" y="8932"/>
                  <a:pt x="13835" y="8960"/>
                </a:cubicBezTo>
                <a:cubicBezTo>
                  <a:pt x="13827" y="8988"/>
                  <a:pt x="13850" y="8960"/>
                  <a:pt x="13903" y="8867"/>
                </a:cubicBezTo>
                <a:cubicBezTo>
                  <a:pt x="13994" y="8833"/>
                  <a:pt x="14081" y="8788"/>
                  <a:pt x="14166" y="8740"/>
                </a:cubicBezTo>
                <a:cubicBezTo>
                  <a:pt x="14254" y="8689"/>
                  <a:pt x="14338" y="8664"/>
                  <a:pt x="14432" y="8664"/>
                </a:cubicBezTo>
                <a:cubicBezTo>
                  <a:pt x="14448" y="8683"/>
                  <a:pt x="14465" y="8689"/>
                  <a:pt x="14485" y="8689"/>
                </a:cubicBezTo>
                <a:cubicBezTo>
                  <a:pt x="14539" y="8689"/>
                  <a:pt x="14564" y="8683"/>
                  <a:pt x="14564" y="8664"/>
                </a:cubicBezTo>
                <a:cubicBezTo>
                  <a:pt x="14564" y="8573"/>
                  <a:pt x="14547" y="8520"/>
                  <a:pt x="14511" y="8503"/>
                </a:cubicBezTo>
                <a:lnTo>
                  <a:pt x="14675" y="8167"/>
                </a:lnTo>
                <a:cubicBezTo>
                  <a:pt x="14799" y="8167"/>
                  <a:pt x="14895" y="8110"/>
                  <a:pt x="14957" y="8000"/>
                </a:cubicBezTo>
                <a:lnTo>
                  <a:pt x="15203" y="7972"/>
                </a:lnTo>
                <a:cubicBezTo>
                  <a:pt x="15257" y="7958"/>
                  <a:pt x="15282" y="7924"/>
                  <a:pt x="15282" y="7867"/>
                </a:cubicBezTo>
                <a:lnTo>
                  <a:pt x="15282" y="7842"/>
                </a:lnTo>
                <a:lnTo>
                  <a:pt x="15757" y="7704"/>
                </a:lnTo>
                <a:lnTo>
                  <a:pt x="15810" y="7554"/>
                </a:lnTo>
                <a:lnTo>
                  <a:pt x="15675" y="7368"/>
                </a:lnTo>
                <a:cubicBezTo>
                  <a:pt x="15692" y="7368"/>
                  <a:pt x="15700" y="7351"/>
                  <a:pt x="15700" y="7311"/>
                </a:cubicBezTo>
                <a:cubicBezTo>
                  <a:pt x="15700" y="7277"/>
                  <a:pt x="15683" y="7252"/>
                  <a:pt x="15646" y="7235"/>
                </a:cubicBezTo>
                <a:cubicBezTo>
                  <a:pt x="15613" y="7212"/>
                  <a:pt x="15579" y="7195"/>
                  <a:pt x="15553" y="7179"/>
                </a:cubicBezTo>
                <a:cubicBezTo>
                  <a:pt x="15525" y="7162"/>
                  <a:pt x="15494" y="7142"/>
                  <a:pt x="15457" y="7125"/>
                </a:cubicBezTo>
                <a:lnTo>
                  <a:pt x="15403" y="7150"/>
                </a:lnTo>
                <a:lnTo>
                  <a:pt x="15457" y="7125"/>
                </a:lnTo>
                <a:lnTo>
                  <a:pt x="15539" y="7125"/>
                </a:lnTo>
                <a:lnTo>
                  <a:pt x="15714" y="7125"/>
                </a:lnTo>
                <a:cubicBezTo>
                  <a:pt x="15796" y="7125"/>
                  <a:pt x="15836" y="7085"/>
                  <a:pt x="15836" y="7003"/>
                </a:cubicBezTo>
                <a:cubicBezTo>
                  <a:pt x="15836" y="6893"/>
                  <a:pt x="15774" y="6837"/>
                  <a:pt x="15646" y="6837"/>
                </a:cubicBezTo>
                <a:cubicBezTo>
                  <a:pt x="15485" y="6837"/>
                  <a:pt x="15299" y="6877"/>
                  <a:pt x="15087" y="6953"/>
                </a:cubicBezTo>
                <a:cubicBezTo>
                  <a:pt x="14875" y="7029"/>
                  <a:pt x="14728" y="7162"/>
                  <a:pt x="14646" y="7339"/>
                </a:cubicBezTo>
                <a:lnTo>
                  <a:pt x="14457" y="7450"/>
                </a:lnTo>
                <a:lnTo>
                  <a:pt x="14700" y="7207"/>
                </a:lnTo>
                <a:lnTo>
                  <a:pt x="14739" y="7125"/>
                </a:lnTo>
                <a:cubicBezTo>
                  <a:pt x="14739" y="7085"/>
                  <a:pt x="14697" y="7063"/>
                  <a:pt x="14612" y="7046"/>
                </a:cubicBezTo>
                <a:cubicBezTo>
                  <a:pt x="14528" y="7035"/>
                  <a:pt x="14502" y="7029"/>
                  <a:pt x="14539" y="7029"/>
                </a:cubicBezTo>
                <a:cubicBezTo>
                  <a:pt x="14700" y="7029"/>
                  <a:pt x="14824" y="7015"/>
                  <a:pt x="14909" y="6975"/>
                </a:cubicBezTo>
                <a:cubicBezTo>
                  <a:pt x="14997" y="6936"/>
                  <a:pt x="15067" y="6899"/>
                  <a:pt x="15121" y="6854"/>
                </a:cubicBezTo>
                <a:cubicBezTo>
                  <a:pt x="15175" y="6809"/>
                  <a:pt x="15231" y="6766"/>
                  <a:pt x="15288" y="6715"/>
                </a:cubicBezTo>
                <a:cubicBezTo>
                  <a:pt x="15347" y="6670"/>
                  <a:pt x="15432" y="6634"/>
                  <a:pt x="15539" y="6594"/>
                </a:cubicBezTo>
                <a:cubicBezTo>
                  <a:pt x="15745" y="6634"/>
                  <a:pt x="15946" y="6645"/>
                  <a:pt x="16135" y="6622"/>
                </a:cubicBezTo>
                <a:cubicBezTo>
                  <a:pt x="16322" y="6605"/>
                  <a:pt x="16522" y="6594"/>
                  <a:pt x="16729" y="6594"/>
                </a:cubicBezTo>
                <a:cubicBezTo>
                  <a:pt x="16785" y="6560"/>
                  <a:pt x="16839" y="6523"/>
                  <a:pt x="16892" y="6484"/>
                </a:cubicBezTo>
                <a:cubicBezTo>
                  <a:pt x="16946" y="6439"/>
                  <a:pt x="16980" y="6396"/>
                  <a:pt x="17000" y="6340"/>
                </a:cubicBezTo>
                <a:lnTo>
                  <a:pt x="17311" y="6286"/>
                </a:lnTo>
                <a:cubicBezTo>
                  <a:pt x="17347" y="6323"/>
                  <a:pt x="17401" y="6315"/>
                  <a:pt x="17474" y="6258"/>
                </a:cubicBezTo>
                <a:cubicBezTo>
                  <a:pt x="17545" y="6202"/>
                  <a:pt x="17582" y="6159"/>
                  <a:pt x="17582" y="6125"/>
                </a:cubicBezTo>
                <a:cubicBezTo>
                  <a:pt x="17582" y="6032"/>
                  <a:pt x="17531" y="5976"/>
                  <a:pt x="17432" y="5950"/>
                </a:cubicBezTo>
                <a:cubicBezTo>
                  <a:pt x="17333" y="5922"/>
                  <a:pt x="17282" y="5854"/>
                  <a:pt x="17282" y="5755"/>
                </a:cubicBezTo>
                <a:cubicBezTo>
                  <a:pt x="17282" y="5738"/>
                  <a:pt x="17288" y="5713"/>
                  <a:pt x="17296" y="5679"/>
                </a:cubicBezTo>
                <a:cubicBezTo>
                  <a:pt x="17308" y="5640"/>
                  <a:pt x="17294" y="5623"/>
                  <a:pt x="17257" y="5623"/>
                </a:cubicBezTo>
                <a:cubicBezTo>
                  <a:pt x="17203" y="5623"/>
                  <a:pt x="17116" y="5651"/>
                  <a:pt x="16994" y="5707"/>
                </a:cubicBezTo>
                <a:cubicBezTo>
                  <a:pt x="16870" y="5758"/>
                  <a:pt x="16785" y="5806"/>
                  <a:pt x="16729" y="5840"/>
                </a:cubicBezTo>
                <a:cubicBezTo>
                  <a:pt x="16692" y="5854"/>
                  <a:pt x="16672" y="5854"/>
                  <a:pt x="16661" y="5829"/>
                </a:cubicBezTo>
                <a:cubicBezTo>
                  <a:pt x="16652" y="5801"/>
                  <a:pt x="16649" y="5767"/>
                  <a:pt x="16649" y="5730"/>
                </a:cubicBezTo>
                <a:lnTo>
                  <a:pt x="16675" y="5755"/>
                </a:lnTo>
                <a:lnTo>
                  <a:pt x="16785" y="5705"/>
                </a:lnTo>
                <a:lnTo>
                  <a:pt x="17093" y="5594"/>
                </a:lnTo>
                <a:lnTo>
                  <a:pt x="17147" y="5538"/>
                </a:lnTo>
                <a:cubicBezTo>
                  <a:pt x="17147" y="5484"/>
                  <a:pt x="17116" y="5451"/>
                  <a:pt x="17048" y="5434"/>
                </a:cubicBezTo>
                <a:cubicBezTo>
                  <a:pt x="16980" y="5411"/>
                  <a:pt x="16926" y="5405"/>
                  <a:pt x="16892" y="5405"/>
                </a:cubicBezTo>
                <a:cubicBezTo>
                  <a:pt x="16856" y="5405"/>
                  <a:pt x="16802" y="5417"/>
                  <a:pt x="16729" y="5445"/>
                </a:cubicBezTo>
                <a:cubicBezTo>
                  <a:pt x="16658" y="5473"/>
                  <a:pt x="16621" y="5456"/>
                  <a:pt x="16621" y="5405"/>
                </a:cubicBezTo>
                <a:lnTo>
                  <a:pt x="16649" y="5349"/>
                </a:lnTo>
                <a:cubicBezTo>
                  <a:pt x="16539" y="5259"/>
                  <a:pt x="16443" y="5154"/>
                  <a:pt x="16358" y="5047"/>
                </a:cubicBezTo>
                <a:cubicBezTo>
                  <a:pt x="16271" y="4931"/>
                  <a:pt x="16228" y="4861"/>
                  <a:pt x="16228" y="4821"/>
                </a:cubicBezTo>
                <a:cubicBezTo>
                  <a:pt x="16228" y="4787"/>
                  <a:pt x="16234" y="4751"/>
                  <a:pt x="16243" y="4705"/>
                </a:cubicBezTo>
                <a:cubicBezTo>
                  <a:pt x="16251" y="4669"/>
                  <a:pt x="16228" y="4646"/>
                  <a:pt x="16175" y="4646"/>
                </a:cubicBezTo>
                <a:cubicBezTo>
                  <a:pt x="16138" y="4646"/>
                  <a:pt x="16107" y="4652"/>
                  <a:pt x="16082" y="4663"/>
                </a:cubicBezTo>
                <a:cubicBezTo>
                  <a:pt x="16053" y="4672"/>
                  <a:pt x="16039" y="4646"/>
                  <a:pt x="16039" y="4595"/>
                </a:cubicBezTo>
                <a:cubicBezTo>
                  <a:pt x="16039" y="4556"/>
                  <a:pt x="16017" y="4480"/>
                  <a:pt x="15971" y="4364"/>
                </a:cubicBezTo>
                <a:cubicBezTo>
                  <a:pt x="15926" y="4248"/>
                  <a:pt x="15864" y="4189"/>
                  <a:pt x="15782" y="4189"/>
                </a:cubicBezTo>
                <a:lnTo>
                  <a:pt x="15675" y="4299"/>
                </a:lnTo>
                <a:cubicBezTo>
                  <a:pt x="15675" y="4347"/>
                  <a:pt x="15646" y="4392"/>
                  <a:pt x="15593" y="4420"/>
                </a:cubicBezTo>
                <a:cubicBezTo>
                  <a:pt x="15539" y="4446"/>
                  <a:pt x="15511" y="4474"/>
                  <a:pt x="15511" y="4513"/>
                </a:cubicBezTo>
                <a:lnTo>
                  <a:pt x="15457" y="4513"/>
                </a:lnTo>
                <a:lnTo>
                  <a:pt x="15175" y="4672"/>
                </a:lnTo>
                <a:cubicBezTo>
                  <a:pt x="15155" y="4640"/>
                  <a:pt x="15132" y="4629"/>
                  <a:pt x="15107" y="4646"/>
                </a:cubicBezTo>
                <a:cubicBezTo>
                  <a:pt x="15079" y="4669"/>
                  <a:pt x="15047" y="4672"/>
                  <a:pt x="15011" y="4672"/>
                </a:cubicBezTo>
                <a:lnTo>
                  <a:pt x="14985" y="4672"/>
                </a:lnTo>
                <a:lnTo>
                  <a:pt x="14957" y="4700"/>
                </a:lnTo>
                <a:cubicBezTo>
                  <a:pt x="15028" y="4700"/>
                  <a:pt x="15062" y="4663"/>
                  <a:pt x="15053" y="4578"/>
                </a:cubicBezTo>
                <a:cubicBezTo>
                  <a:pt x="15042" y="4497"/>
                  <a:pt x="15011" y="4457"/>
                  <a:pt x="14957" y="4457"/>
                </a:cubicBezTo>
                <a:lnTo>
                  <a:pt x="14739" y="4513"/>
                </a:lnTo>
                <a:cubicBezTo>
                  <a:pt x="14706" y="4513"/>
                  <a:pt x="14683" y="4508"/>
                  <a:pt x="14680" y="4496"/>
                </a:cubicBezTo>
                <a:cubicBezTo>
                  <a:pt x="14675" y="4491"/>
                  <a:pt x="14683" y="4474"/>
                  <a:pt x="14708" y="4446"/>
                </a:cubicBezTo>
                <a:cubicBezTo>
                  <a:pt x="14731" y="4420"/>
                  <a:pt x="14751" y="4386"/>
                  <a:pt x="14768" y="4347"/>
                </a:cubicBezTo>
                <a:cubicBezTo>
                  <a:pt x="14788" y="4316"/>
                  <a:pt x="14788" y="4276"/>
                  <a:pt x="14768" y="4242"/>
                </a:cubicBezTo>
                <a:cubicBezTo>
                  <a:pt x="14751" y="4203"/>
                  <a:pt x="14720" y="4203"/>
                  <a:pt x="14680" y="4225"/>
                </a:cubicBezTo>
                <a:cubicBezTo>
                  <a:pt x="14641" y="4254"/>
                  <a:pt x="14618" y="4254"/>
                  <a:pt x="14618" y="4214"/>
                </a:cubicBezTo>
                <a:lnTo>
                  <a:pt x="14700" y="4214"/>
                </a:lnTo>
                <a:lnTo>
                  <a:pt x="14768" y="4149"/>
                </a:lnTo>
                <a:cubicBezTo>
                  <a:pt x="14788" y="4127"/>
                  <a:pt x="14779" y="4098"/>
                  <a:pt x="14748" y="4056"/>
                </a:cubicBezTo>
                <a:cubicBezTo>
                  <a:pt x="14717" y="4005"/>
                  <a:pt x="14691" y="3977"/>
                  <a:pt x="14674" y="3957"/>
                </a:cubicBezTo>
                <a:lnTo>
                  <a:pt x="14375" y="3906"/>
                </a:lnTo>
                <a:lnTo>
                  <a:pt x="14186" y="3740"/>
                </a:lnTo>
                <a:cubicBezTo>
                  <a:pt x="14169" y="3757"/>
                  <a:pt x="14135" y="3745"/>
                  <a:pt x="14087" y="3703"/>
                </a:cubicBezTo>
                <a:cubicBezTo>
                  <a:pt x="14036" y="3658"/>
                  <a:pt x="13994" y="3624"/>
                  <a:pt x="13957" y="3610"/>
                </a:cubicBezTo>
                <a:lnTo>
                  <a:pt x="13739" y="3686"/>
                </a:lnTo>
                <a:lnTo>
                  <a:pt x="13211" y="3565"/>
                </a:lnTo>
                <a:cubicBezTo>
                  <a:pt x="13177" y="3565"/>
                  <a:pt x="13140" y="3576"/>
                  <a:pt x="13104" y="3599"/>
                </a:cubicBezTo>
                <a:cubicBezTo>
                  <a:pt x="13070" y="3624"/>
                  <a:pt x="13050" y="3652"/>
                  <a:pt x="13050" y="3686"/>
                </a:cubicBezTo>
                <a:cubicBezTo>
                  <a:pt x="13050" y="3726"/>
                  <a:pt x="13070" y="3751"/>
                  <a:pt x="13104" y="3768"/>
                </a:cubicBezTo>
                <a:cubicBezTo>
                  <a:pt x="13140" y="3785"/>
                  <a:pt x="13157" y="3813"/>
                  <a:pt x="13157" y="3850"/>
                </a:cubicBezTo>
                <a:cubicBezTo>
                  <a:pt x="13157" y="3884"/>
                  <a:pt x="13171" y="3983"/>
                  <a:pt x="13200" y="4138"/>
                </a:cubicBezTo>
                <a:cubicBezTo>
                  <a:pt x="13225" y="4299"/>
                  <a:pt x="13202" y="4358"/>
                  <a:pt x="13132" y="4324"/>
                </a:cubicBezTo>
                <a:lnTo>
                  <a:pt x="12996" y="4513"/>
                </a:lnTo>
                <a:cubicBezTo>
                  <a:pt x="13013" y="4547"/>
                  <a:pt x="13044" y="4578"/>
                  <a:pt x="13089" y="4606"/>
                </a:cubicBezTo>
                <a:cubicBezTo>
                  <a:pt x="13137" y="4635"/>
                  <a:pt x="13180" y="4669"/>
                  <a:pt x="13225" y="4705"/>
                </a:cubicBezTo>
                <a:cubicBezTo>
                  <a:pt x="13270" y="4750"/>
                  <a:pt x="13313" y="4793"/>
                  <a:pt x="13347" y="4849"/>
                </a:cubicBezTo>
                <a:cubicBezTo>
                  <a:pt x="13383" y="4903"/>
                  <a:pt x="13392" y="4988"/>
                  <a:pt x="13375" y="5092"/>
                </a:cubicBezTo>
                <a:lnTo>
                  <a:pt x="12767" y="5510"/>
                </a:lnTo>
                <a:lnTo>
                  <a:pt x="12767" y="5566"/>
                </a:lnTo>
                <a:cubicBezTo>
                  <a:pt x="12767" y="5637"/>
                  <a:pt x="12784" y="5705"/>
                  <a:pt x="12821" y="5770"/>
                </a:cubicBezTo>
                <a:cubicBezTo>
                  <a:pt x="12855" y="5832"/>
                  <a:pt x="12892" y="5914"/>
                  <a:pt x="12928" y="6012"/>
                </a:cubicBezTo>
                <a:cubicBezTo>
                  <a:pt x="13019" y="6052"/>
                  <a:pt x="13061" y="6080"/>
                  <a:pt x="13058" y="6105"/>
                </a:cubicBezTo>
                <a:cubicBezTo>
                  <a:pt x="13053" y="6134"/>
                  <a:pt x="13022" y="6162"/>
                  <a:pt x="12962" y="6190"/>
                </a:cubicBezTo>
                <a:cubicBezTo>
                  <a:pt x="12903" y="6216"/>
                  <a:pt x="12849" y="6244"/>
                  <a:pt x="12793" y="6272"/>
                </a:cubicBezTo>
                <a:cubicBezTo>
                  <a:pt x="12739" y="6295"/>
                  <a:pt x="12714" y="6320"/>
                  <a:pt x="12714" y="6337"/>
                </a:cubicBezTo>
                <a:cubicBezTo>
                  <a:pt x="12714" y="6354"/>
                  <a:pt x="12694" y="6365"/>
                  <a:pt x="12657" y="6365"/>
                </a:cubicBezTo>
                <a:lnTo>
                  <a:pt x="12550" y="6365"/>
                </a:lnTo>
                <a:lnTo>
                  <a:pt x="12496" y="6365"/>
                </a:lnTo>
                <a:cubicBezTo>
                  <a:pt x="12496" y="6343"/>
                  <a:pt x="12505" y="6331"/>
                  <a:pt x="12522" y="6320"/>
                </a:cubicBezTo>
                <a:cubicBezTo>
                  <a:pt x="12541" y="6314"/>
                  <a:pt x="12550" y="6295"/>
                  <a:pt x="12550" y="6255"/>
                </a:cubicBezTo>
                <a:lnTo>
                  <a:pt x="12293" y="6094"/>
                </a:lnTo>
                <a:lnTo>
                  <a:pt x="12293" y="6122"/>
                </a:lnTo>
                <a:lnTo>
                  <a:pt x="12185" y="5902"/>
                </a:lnTo>
                <a:cubicBezTo>
                  <a:pt x="12219" y="5815"/>
                  <a:pt x="12225" y="5747"/>
                  <a:pt x="12199" y="5710"/>
                </a:cubicBezTo>
                <a:cubicBezTo>
                  <a:pt x="12171" y="5665"/>
                  <a:pt x="12157" y="5620"/>
                  <a:pt x="12157" y="5566"/>
                </a:cubicBezTo>
                <a:cubicBezTo>
                  <a:pt x="12157" y="5422"/>
                  <a:pt x="12092" y="5352"/>
                  <a:pt x="11962" y="5352"/>
                </a:cubicBezTo>
                <a:cubicBezTo>
                  <a:pt x="11832" y="5352"/>
                  <a:pt x="11694" y="5369"/>
                  <a:pt x="11550" y="5408"/>
                </a:cubicBezTo>
                <a:cubicBezTo>
                  <a:pt x="11584" y="5386"/>
                  <a:pt x="11581" y="5360"/>
                  <a:pt x="11536" y="5321"/>
                </a:cubicBezTo>
                <a:cubicBezTo>
                  <a:pt x="11490" y="5276"/>
                  <a:pt x="11459" y="5259"/>
                  <a:pt x="11439" y="5259"/>
                </a:cubicBezTo>
                <a:cubicBezTo>
                  <a:pt x="11295" y="5259"/>
                  <a:pt x="11126" y="5194"/>
                  <a:pt x="10925" y="5067"/>
                </a:cubicBezTo>
                <a:cubicBezTo>
                  <a:pt x="10730" y="4945"/>
                  <a:pt x="10566" y="4880"/>
                  <a:pt x="10439" y="4880"/>
                </a:cubicBezTo>
                <a:cubicBezTo>
                  <a:pt x="10386" y="4880"/>
                  <a:pt x="10321" y="4892"/>
                  <a:pt x="10250" y="4906"/>
                </a:cubicBezTo>
                <a:cubicBezTo>
                  <a:pt x="10179" y="4923"/>
                  <a:pt x="10112" y="4945"/>
                  <a:pt x="10047" y="4962"/>
                </a:cubicBezTo>
                <a:cubicBezTo>
                  <a:pt x="10083" y="4945"/>
                  <a:pt x="10106" y="4897"/>
                  <a:pt x="10114" y="4824"/>
                </a:cubicBezTo>
                <a:lnTo>
                  <a:pt x="9939" y="4516"/>
                </a:lnTo>
                <a:lnTo>
                  <a:pt x="9911" y="4488"/>
                </a:lnTo>
                <a:cubicBezTo>
                  <a:pt x="9857" y="4488"/>
                  <a:pt x="9795" y="4510"/>
                  <a:pt x="9724" y="4553"/>
                </a:cubicBezTo>
                <a:cubicBezTo>
                  <a:pt x="9651" y="4598"/>
                  <a:pt x="9614" y="4558"/>
                  <a:pt x="9614" y="4434"/>
                </a:cubicBezTo>
                <a:cubicBezTo>
                  <a:pt x="9614" y="4417"/>
                  <a:pt x="9623" y="4400"/>
                  <a:pt x="9642" y="4378"/>
                </a:cubicBezTo>
                <a:cubicBezTo>
                  <a:pt x="9659" y="4361"/>
                  <a:pt x="9659" y="4344"/>
                  <a:pt x="9642" y="4327"/>
                </a:cubicBezTo>
                <a:cubicBezTo>
                  <a:pt x="9623" y="4217"/>
                  <a:pt x="9645" y="4124"/>
                  <a:pt x="9710" y="4047"/>
                </a:cubicBezTo>
                <a:cubicBezTo>
                  <a:pt x="9772" y="3968"/>
                  <a:pt x="9823" y="3886"/>
                  <a:pt x="9857" y="3799"/>
                </a:cubicBezTo>
                <a:cubicBezTo>
                  <a:pt x="9894" y="3759"/>
                  <a:pt x="9911" y="3728"/>
                  <a:pt x="9911" y="3689"/>
                </a:cubicBezTo>
                <a:cubicBezTo>
                  <a:pt x="9911" y="3655"/>
                  <a:pt x="9931" y="3638"/>
                  <a:pt x="9965" y="3638"/>
                </a:cubicBezTo>
                <a:cubicBezTo>
                  <a:pt x="10038" y="3638"/>
                  <a:pt x="10109" y="3615"/>
                  <a:pt x="10176" y="3579"/>
                </a:cubicBezTo>
                <a:cubicBezTo>
                  <a:pt x="10244" y="3534"/>
                  <a:pt x="10321" y="3505"/>
                  <a:pt x="10414" y="3491"/>
                </a:cubicBezTo>
                <a:lnTo>
                  <a:pt x="10439" y="3406"/>
                </a:lnTo>
                <a:cubicBezTo>
                  <a:pt x="10439" y="3370"/>
                  <a:pt x="10343" y="3342"/>
                  <a:pt x="10148" y="3313"/>
                </a:cubicBezTo>
                <a:cubicBezTo>
                  <a:pt x="9956" y="3285"/>
                  <a:pt x="9857" y="3254"/>
                  <a:pt x="9857" y="3220"/>
                </a:cubicBezTo>
                <a:lnTo>
                  <a:pt x="9885" y="3192"/>
                </a:lnTo>
                <a:cubicBezTo>
                  <a:pt x="10066" y="3243"/>
                  <a:pt x="10202" y="3274"/>
                  <a:pt x="10298" y="3285"/>
                </a:cubicBezTo>
                <a:cubicBezTo>
                  <a:pt x="10391" y="3296"/>
                  <a:pt x="10470" y="3285"/>
                  <a:pt x="10535" y="3260"/>
                </a:cubicBezTo>
                <a:cubicBezTo>
                  <a:pt x="10597" y="3231"/>
                  <a:pt x="10671" y="3198"/>
                  <a:pt x="10758" y="3147"/>
                </a:cubicBezTo>
                <a:cubicBezTo>
                  <a:pt x="10843" y="3104"/>
                  <a:pt x="10976" y="3042"/>
                  <a:pt x="11157" y="2960"/>
                </a:cubicBezTo>
                <a:cubicBezTo>
                  <a:pt x="11157" y="2926"/>
                  <a:pt x="11061" y="2890"/>
                  <a:pt x="10866" y="2850"/>
                </a:cubicBezTo>
                <a:cubicBezTo>
                  <a:pt x="10671" y="2816"/>
                  <a:pt x="10549" y="2780"/>
                  <a:pt x="10496" y="2746"/>
                </a:cubicBezTo>
                <a:lnTo>
                  <a:pt x="10657" y="2746"/>
                </a:lnTo>
                <a:cubicBezTo>
                  <a:pt x="10691" y="2746"/>
                  <a:pt x="10739" y="2752"/>
                  <a:pt x="10798" y="2774"/>
                </a:cubicBezTo>
                <a:cubicBezTo>
                  <a:pt x="10857" y="2788"/>
                  <a:pt x="10905" y="2805"/>
                  <a:pt x="10939" y="2828"/>
                </a:cubicBezTo>
                <a:cubicBezTo>
                  <a:pt x="10939" y="2862"/>
                  <a:pt x="10968" y="2884"/>
                  <a:pt x="11021" y="2895"/>
                </a:cubicBezTo>
                <a:cubicBezTo>
                  <a:pt x="11075" y="2901"/>
                  <a:pt x="11120" y="2907"/>
                  <a:pt x="11157" y="2907"/>
                </a:cubicBezTo>
                <a:lnTo>
                  <a:pt x="11360" y="2774"/>
                </a:lnTo>
                <a:lnTo>
                  <a:pt x="11360" y="2689"/>
                </a:lnTo>
                <a:lnTo>
                  <a:pt x="11307" y="2608"/>
                </a:lnTo>
                <a:lnTo>
                  <a:pt x="11603" y="2554"/>
                </a:lnTo>
                <a:cubicBezTo>
                  <a:pt x="11583" y="2537"/>
                  <a:pt x="11589" y="2520"/>
                  <a:pt x="11615" y="2503"/>
                </a:cubicBezTo>
                <a:cubicBezTo>
                  <a:pt x="11643" y="2480"/>
                  <a:pt x="11665" y="2475"/>
                  <a:pt x="11682" y="2475"/>
                </a:cubicBezTo>
                <a:cubicBezTo>
                  <a:pt x="11739" y="2475"/>
                  <a:pt x="11793" y="2503"/>
                  <a:pt x="11852" y="2554"/>
                </a:cubicBezTo>
                <a:cubicBezTo>
                  <a:pt x="11911" y="2608"/>
                  <a:pt x="11951" y="2636"/>
                  <a:pt x="11968" y="2636"/>
                </a:cubicBezTo>
                <a:lnTo>
                  <a:pt x="12239" y="2531"/>
                </a:lnTo>
                <a:cubicBezTo>
                  <a:pt x="12219" y="2509"/>
                  <a:pt x="12245" y="2497"/>
                  <a:pt x="12312" y="2486"/>
                </a:cubicBezTo>
                <a:cubicBezTo>
                  <a:pt x="12380" y="2480"/>
                  <a:pt x="12400" y="2452"/>
                  <a:pt x="12375" y="2410"/>
                </a:cubicBezTo>
                <a:lnTo>
                  <a:pt x="12185" y="2190"/>
                </a:lnTo>
                <a:cubicBezTo>
                  <a:pt x="12166" y="2190"/>
                  <a:pt x="12151" y="2178"/>
                  <a:pt x="12143" y="2150"/>
                </a:cubicBezTo>
                <a:cubicBezTo>
                  <a:pt x="12134" y="2122"/>
                  <a:pt x="12140" y="2111"/>
                  <a:pt x="12157" y="2111"/>
                </a:cubicBezTo>
                <a:cubicBezTo>
                  <a:pt x="12247" y="2111"/>
                  <a:pt x="12273" y="2063"/>
                  <a:pt x="12239" y="1972"/>
                </a:cubicBezTo>
                <a:cubicBezTo>
                  <a:pt x="12166" y="1941"/>
                  <a:pt x="12089" y="1896"/>
                  <a:pt x="12010" y="1848"/>
                </a:cubicBezTo>
                <a:cubicBezTo>
                  <a:pt x="11928" y="1797"/>
                  <a:pt x="11838" y="1769"/>
                  <a:pt x="11739" y="1769"/>
                </a:cubicBezTo>
                <a:cubicBezTo>
                  <a:pt x="11702" y="1769"/>
                  <a:pt x="11663" y="1780"/>
                  <a:pt x="11615" y="1797"/>
                </a:cubicBezTo>
                <a:cubicBezTo>
                  <a:pt x="11572" y="1820"/>
                  <a:pt x="11550" y="1848"/>
                  <a:pt x="11550" y="1890"/>
                </a:cubicBezTo>
                <a:cubicBezTo>
                  <a:pt x="11550" y="1930"/>
                  <a:pt x="11572" y="1947"/>
                  <a:pt x="11615" y="1947"/>
                </a:cubicBezTo>
                <a:cubicBezTo>
                  <a:pt x="11663" y="1947"/>
                  <a:pt x="11694" y="1964"/>
                  <a:pt x="11711" y="2000"/>
                </a:cubicBezTo>
                <a:cubicBezTo>
                  <a:pt x="11747" y="2040"/>
                  <a:pt x="11739" y="2057"/>
                  <a:pt x="11682" y="2057"/>
                </a:cubicBezTo>
                <a:cubicBezTo>
                  <a:pt x="11629" y="2057"/>
                  <a:pt x="11603" y="2063"/>
                  <a:pt x="11603" y="2082"/>
                </a:cubicBezTo>
                <a:cubicBezTo>
                  <a:pt x="11530" y="2082"/>
                  <a:pt x="11462" y="2133"/>
                  <a:pt x="11400" y="2243"/>
                </a:cubicBezTo>
                <a:cubicBezTo>
                  <a:pt x="11338" y="2353"/>
                  <a:pt x="11256" y="2432"/>
                  <a:pt x="11157" y="2475"/>
                </a:cubicBezTo>
                <a:cubicBezTo>
                  <a:pt x="11120" y="2475"/>
                  <a:pt x="11106" y="2463"/>
                  <a:pt x="11117" y="2441"/>
                </a:cubicBezTo>
                <a:cubicBezTo>
                  <a:pt x="11126" y="2421"/>
                  <a:pt x="11120" y="2398"/>
                  <a:pt x="11103" y="2382"/>
                </a:cubicBezTo>
                <a:cubicBezTo>
                  <a:pt x="11083" y="2342"/>
                  <a:pt x="11052" y="2319"/>
                  <a:pt x="11007" y="2311"/>
                </a:cubicBezTo>
                <a:cubicBezTo>
                  <a:pt x="10962" y="2305"/>
                  <a:pt x="10939" y="2283"/>
                  <a:pt x="10939" y="2243"/>
                </a:cubicBezTo>
                <a:cubicBezTo>
                  <a:pt x="10939" y="2209"/>
                  <a:pt x="10962" y="2150"/>
                  <a:pt x="11007" y="2068"/>
                </a:cubicBezTo>
                <a:cubicBezTo>
                  <a:pt x="11052" y="1989"/>
                  <a:pt x="10993" y="1947"/>
                  <a:pt x="10832" y="1947"/>
                </a:cubicBezTo>
                <a:cubicBezTo>
                  <a:pt x="10758" y="1947"/>
                  <a:pt x="10708" y="1972"/>
                  <a:pt x="10677" y="2029"/>
                </a:cubicBezTo>
                <a:cubicBezTo>
                  <a:pt x="10645" y="2082"/>
                  <a:pt x="10612" y="2133"/>
                  <a:pt x="10575" y="2190"/>
                </a:cubicBezTo>
                <a:lnTo>
                  <a:pt x="10278" y="1851"/>
                </a:lnTo>
                <a:lnTo>
                  <a:pt x="10046" y="1825"/>
                </a:lnTo>
                <a:cubicBezTo>
                  <a:pt x="10046" y="1752"/>
                  <a:pt x="10063" y="1693"/>
                  <a:pt x="10095" y="1639"/>
                </a:cubicBezTo>
                <a:cubicBezTo>
                  <a:pt x="10126" y="1583"/>
                  <a:pt x="10083" y="1512"/>
                  <a:pt x="9965" y="1425"/>
                </a:cubicBezTo>
                <a:cubicBezTo>
                  <a:pt x="9911" y="1385"/>
                  <a:pt x="9863" y="1354"/>
                  <a:pt x="9818" y="1320"/>
                </a:cubicBezTo>
                <a:cubicBezTo>
                  <a:pt x="9772" y="1292"/>
                  <a:pt x="9724" y="1275"/>
                  <a:pt x="9671" y="1275"/>
                </a:cubicBezTo>
                <a:cubicBezTo>
                  <a:pt x="9651" y="1275"/>
                  <a:pt x="9609" y="1292"/>
                  <a:pt x="9541" y="1337"/>
                </a:cubicBezTo>
                <a:cubicBezTo>
                  <a:pt x="9473" y="1377"/>
                  <a:pt x="9411" y="1413"/>
                  <a:pt x="9357" y="1447"/>
                </a:cubicBezTo>
                <a:cubicBezTo>
                  <a:pt x="9303" y="1487"/>
                  <a:pt x="9275" y="1523"/>
                  <a:pt x="9275" y="1557"/>
                </a:cubicBezTo>
                <a:cubicBezTo>
                  <a:pt x="9275" y="1597"/>
                  <a:pt x="9320" y="1614"/>
                  <a:pt x="9411" y="1614"/>
                </a:cubicBezTo>
                <a:lnTo>
                  <a:pt x="9385" y="1614"/>
                </a:lnTo>
                <a:cubicBezTo>
                  <a:pt x="9329" y="1614"/>
                  <a:pt x="9303" y="1645"/>
                  <a:pt x="9303" y="1724"/>
                </a:cubicBezTo>
                <a:cubicBezTo>
                  <a:pt x="9303" y="1738"/>
                  <a:pt x="9346" y="1761"/>
                  <a:pt x="9433" y="1789"/>
                </a:cubicBezTo>
                <a:cubicBezTo>
                  <a:pt x="9518" y="1817"/>
                  <a:pt x="9577" y="1828"/>
                  <a:pt x="9614" y="1828"/>
                </a:cubicBezTo>
                <a:cubicBezTo>
                  <a:pt x="9651" y="1811"/>
                  <a:pt x="9676" y="1817"/>
                  <a:pt x="9696" y="1851"/>
                </a:cubicBezTo>
                <a:cubicBezTo>
                  <a:pt x="9713" y="1882"/>
                  <a:pt x="9741" y="1893"/>
                  <a:pt x="9778" y="1893"/>
                </a:cubicBezTo>
                <a:lnTo>
                  <a:pt x="9885" y="1854"/>
                </a:lnTo>
                <a:lnTo>
                  <a:pt x="9885" y="1921"/>
                </a:lnTo>
                <a:cubicBezTo>
                  <a:pt x="9866" y="1944"/>
                  <a:pt x="9857" y="1961"/>
                  <a:pt x="9857" y="1975"/>
                </a:cubicBezTo>
                <a:lnTo>
                  <a:pt x="9885" y="2085"/>
                </a:lnTo>
                <a:lnTo>
                  <a:pt x="9614" y="2218"/>
                </a:lnTo>
                <a:cubicBezTo>
                  <a:pt x="9597" y="2235"/>
                  <a:pt x="9577" y="2246"/>
                  <a:pt x="9561" y="2246"/>
                </a:cubicBezTo>
                <a:cubicBezTo>
                  <a:pt x="9544" y="2246"/>
                  <a:pt x="9521" y="2257"/>
                  <a:pt x="9493" y="2274"/>
                </a:cubicBezTo>
                <a:cubicBezTo>
                  <a:pt x="9493" y="2328"/>
                  <a:pt x="9518" y="2385"/>
                  <a:pt x="9566" y="2444"/>
                </a:cubicBezTo>
                <a:cubicBezTo>
                  <a:pt x="9617" y="2500"/>
                  <a:pt x="9563" y="2534"/>
                  <a:pt x="9411" y="2534"/>
                </a:cubicBezTo>
                <a:lnTo>
                  <a:pt x="9329" y="2478"/>
                </a:lnTo>
                <a:cubicBezTo>
                  <a:pt x="9329" y="2407"/>
                  <a:pt x="9258" y="2345"/>
                  <a:pt x="9108" y="2297"/>
                </a:cubicBezTo>
                <a:cubicBezTo>
                  <a:pt x="8959" y="2246"/>
                  <a:pt x="8778" y="2212"/>
                  <a:pt x="8566" y="2193"/>
                </a:cubicBezTo>
                <a:cubicBezTo>
                  <a:pt x="8354" y="2176"/>
                  <a:pt x="8142" y="2164"/>
                  <a:pt x="7930" y="2153"/>
                </a:cubicBezTo>
                <a:cubicBezTo>
                  <a:pt x="7718" y="2142"/>
                  <a:pt x="7557" y="2136"/>
                  <a:pt x="7450" y="2136"/>
                </a:cubicBezTo>
                <a:lnTo>
                  <a:pt x="7004" y="2275"/>
                </a:lnTo>
                <a:lnTo>
                  <a:pt x="7114" y="2534"/>
                </a:lnTo>
                <a:cubicBezTo>
                  <a:pt x="7077" y="2534"/>
                  <a:pt x="7054" y="2546"/>
                  <a:pt x="7046" y="2571"/>
                </a:cubicBezTo>
                <a:cubicBezTo>
                  <a:pt x="7035" y="2599"/>
                  <a:pt x="7049" y="2622"/>
                  <a:pt x="7086" y="2639"/>
                </a:cubicBezTo>
                <a:cubicBezTo>
                  <a:pt x="7049" y="2605"/>
                  <a:pt x="6981" y="2540"/>
                  <a:pt x="6882" y="2444"/>
                </a:cubicBezTo>
                <a:cubicBezTo>
                  <a:pt x="6783" y="2345"/>
                  <a:pt x="6715" y="2303"/>
                  <a:pt x="6679" y="2303"/>
                </a:cubicBezTo>
                <a:lnTo>
                  <a:pt x="6450" y="2241"/>
                </a:lnTo>
                <a:close/>
                <a:moveTo>
                  <a:pt x="8114" y="1662"/>
                </a:moveTo>
                <a:cubicBezTo>
                  <a:pt x="8077" y="1640"/>
                  <a:pt x="8032" y="1623"/>
                  <a:pt x="7978" y="1609"/>
                </a:cubicBezTo>
                <a:cubicBezTo>
                  <a:pt x="7925" y="1592"/>
                  <a:pt x="7879" y="1580"/>
                  <a:pt x="7843" y="1580"/>
                </a:cubicBezTo>
                <a:cubicBezTo>
                  <a:pt x="7806" y="1580"/>
                  <a:pt x="7733" y="1603"/>
                  <a:pt x="7620" y="1645"/>
                </a:cubicBezTo>
                <a:cubicBezTo>
                  <a:pt x="7507" y="1691"/>
                  <a:pt x="7379" y="1744"/>
                  <a:pt x="7241" y="1801"/>
                </a:cubicBezTo>
                <a:cubicBezTo>
                  <a:pt x="7100" y="1860"/>
                  <a:pt x="6967" y="1916"/>
                  <a:pt x="6843" y="1970"/>
                </a:cubicBezTo>
                <a:cubicBezTo>
                  <a:pt x="6715" y="2027"/>
                  <a:pt x="6631" y="2060"/>
                  <a:pt x="6585" y="2080"/>
                </a:cubicBezTo>
                <a:cubicBezTo>
                  <a:pt x="6713" y="2060"/>
                  <a:pt x="6826" y="2027"/>
                  <a:pt x="6930" y="1970"/>
                </a:cubicBezTo>
                <a:cubicBezTo>
                  <a:pt x="7032" y="1916"/>
                  <a:pt x="7142" y="1888"/>
                  <a:pt x="7261" y="1888"/>
                </a:cubicBezTo>
                <a:lnTo>
                  <a:pt x="7343" y="1945"/>
                </a:lnTo>
                <a:cubicBezTo>
                  <a:pt x="7396" y="1962"/>
                  <a:pt x="7444" y="1970"/>
                  <a:pt x="7492" y="1970"/>
                </a:cubicBezTo>
                <a:cubicBezTo>
                  <a:pt x="7538" y="1970"/>
                  <a:pt x="7577" y="1987"/>
                  <a:pt x="7611" y="2027"/>
                </a:cubicBezTo>
                <a:cubicBezTo>
                  <a:pt x="7685" y="2010"/>
                  <a:pt x="7761" y="2015"/>
                  <a:pt x="7843" y="2055"/>
                </a:cubicBezTo>
                <a:lnTo>
                  <a:pt x="7925" y="1998"/>
                </a:lnTo>
                <a:lnTo>
                  <a:pt x="7925" y="1888"/>
                </a:lnTo>
                <a:lnTo>
                  <a:pt x="7896" y="1823"/>
                </a:lnTo>
                <a:lnTo>
                  <a:pt x="7978" y="1849"/>
                </a:lnTo>
                <a:cubicBezTo>
                  <a:pt x="8032" y="1849"/>
                  <a:pt x="8086" y="1806"/>
                  <a:pt x="8139" y="1719"/>
                </a:cubicBezTo>
                <a:lnTo>
                  <a:pt x="8114" y="1662"/>
                </a:lnTo>
                <a:close/>
                <a:moveTo>
                  <a:pt x="12496" y="20256"/>
                </a:moveTo>
                <a:cubicBezTo>
                  <a:pt x="12496" y="20307"/>
                  <a:pt x="12488" y="20332"/>
                  <a:pt x="12468" y="20355"/>
                </a:cubicBezTo>
                <a:cubicBezTo>
                  <a:pt x="13505" y="20174"/>
                  <a:pt x="14485" y="19838"/>
                  <a:pt x="15403" y="19347"/>
                </a:cubicBezTo>
                <a:cubicBezTo>
                  <a:pt x="16322" y="18856"/>
                  <a:pt x="17144" y="18223"/>
                  <a:pt x="17864" y="17450"/>
                </a:cubicBezTo>
                <a:lnTo>
                  <a:pt x="17839" y="17450"/>
                </a:lnTo>
                <a:cubicBezTo>
                  <a:pt x="17765" y="17483"/>
                  <a:pt x="17703" y="17483"/>
                  <a:pt x="17650" y="17450"/>
                </a:cubicBezTo>
                <a:lnTo>
                  <a:pt x="17582" y="17498"/>
                </a:lnTo>
                <a:lnTo>
                  <a:pt x="17418" y="17450"/>
                </a:lnTo>
                <a:lnTo>
                  <a:pt x="17364" y="17450"/>
                </a:lnTo>
                <a:lnTo>
                  <a:pt x="17311" y="17554"/>
                </a:lnTo>
                <a:lnTo>
                  <a:pt x="17339" y="17450"/>
                </a:lnTo>
                <a:cubicBezTo>
                  <a:pt x="17282" y="17376"/>
                  <a:pt x="17220" y="17306"/>
                  <a:pt x="17147" y="17246"/>
                </a:cubicBezTo>
                <a:lnTo>
                  <a:pt x="17093" y="17218"/>
                </a:lnTo>
                <a:cubicBezTo>
                  <a:pt x="17059" y="17218"/>
                  <a:pt x="17039" y="17252"/>
                  <a:pt x="17039" y="17323"/>
                </a:cubicBezTo>
                <a:cubicBezTo>
                  <a:pt x="17059" y="17179"/>
                  <a:pt x="17020" y="17057"/>
                  <a:pt x="16926" y="16953"/>
                </a:cubicBezTo>
                <a:cubicBezTo>
                  <a:pt x="16830" y="16848"/>
                  <a:pt x="16712" y="16797"/>
                  <a:pt x="16567" y="16797"/>
                </a:cubicBezTo>
                <a:cubicBezTo>
                  <a:pt x="16567" y="16814"/>
                  <a:pt x="16559" y="16826"/>
                  <a:pt x="16539" y="16826"/>
                </a:cubicBezTo>
                <a:lnTo>
                  <a:pt x="16486" y="16826"/>
                </a:lnTo>
                <a:lnTo>
                  <a:pt x="16418" y="16772"/>
                </a:lnTo>
                <a:lnTo>
                  <a:pt x="16514" y="16772"/>
                </a:lnTo>
                <a:lnTo>
                  <a:pt x="16568" y="16611"/>
                </a:lnTo>
                <a:lnTo>
                  <a:pt x="16418" y="16501"/>
                </a:lnTo>
                <a:lnTo>
                  <a:pt x="16390" y="16529"/>
                </a:lnTo>
                <a:cubicBezTo>
                  <a:pt x="16265" y="16512"/>
                  <a:pt x="16175" y="16439"/>
                  <a:pt x="16121" y="16315"/>
                </a:cubicBezTo>
                <a:lnTo>
                  <a:pt x="16067" y="16286"/>
                </a:lnTo>
                <a:lnTo>
                  <a:pt x="16039" y="16315"/>
                </a:lnTo>
                <a:lnTo>
                  <a:pt x="15985" y="16340"/>
                </a:lnTo>
                <a:cubicBezTo>
                  <a:pt x="15878" y="16374"/>
                  <a:pt x="15782" y="16413"/>
                  <a:pt x="15700" y="16445"/>
                </a:cubicBezTo>
                <a:cubicBezTo>
                  <a:pt x="15593" y="16413"/>
                  <a:pt x="15511" y="16363"/>
                  <a:pt x="15457" y="16315"/>
                </a:cubicBezTo>
                <a:lnTo>
                  <a:pt x="15093" y="16340"/>
                </a:lnTo>
                <a:cubicBezTo>
                  <a:pt x="15093" y="16284"/>
                  <a:pt x="15076" y="16230"/>
                  <a:pt x="15039" y="16168"/>
                </a:cubicBezTo>
                <a:cubicBezTo>
                  <a:pt x="15002" y="16109"/>
                  <a:pt x="14949" y="16077"/>
                  <a:pt x="14875" y="16077"/>
                </a:cubicBezTo>
                <a:cubicBezTo>
                  <a:pt x="14788" y="16077"/>
                  <a:pt x="14694" y="16089"/>
                  <a:pt x="14598" y="16106"/>
                </a:cubicBezTo>
                <a:cubicBezTo>
                  <a:pt x="14505" y="16123"/>
                  <a:pt x="14440" y="16185"/>
                  <a:pt x="14403" y="16281"/>
                </a:cubicBezTo>
                <a:cubicBezTo>
                  <a:pt x="14403" y="16312"/>
                  <a:pt x="14412" y="16351"/>
                  <a:pt x="14432" y="16385"/>
                </a:cubicBezTo>
                <a:cubicBezTo>
                  <a:pt x="14448" y="16425"/>
                  <a:pt x="14465" y="16450"/>
                  <a:pt x="14485" y="16467"/>
                </a:cubicBezTo>
                <a:lnTo>
                  <a:pt x="14485" y="16577"/>
                </a:lnTo>
                <a:lnTo>
                  <a:pt x="14457" y="16656"/>
                </a:lnTo>
                <a:lnTo>
                  <a:pt x="14403" y="16682"/>
                </a:lnTo>
                <a:lnTo>
                  <a:pt x="14375" y="16682"/>
                </a:lnTo>
                <a:lnTo>
                  <a:pt x="14296" y="16467"/>
                </a:lnTo>
                <a:lnTo>
                  <a:pt x="14375" y="16334"/>
                </a:lnTo>
                <a:cubicBezTo>
                  <a:pt x="14358" y="16298"/>
                  <a:pt x="14350" y="16247"/>
                  <a:pt x="14350" y="16191"/>
                </a:cubicBezTo>
                <a:cubicBezTo>
                  <a:pt x="14350" y="16131"/>
                  <a:pt x="14338" y="16086"/>
                  <a:pt x="14321" y="16049"/>
                </a:cubicBezTo>
                <a:lnTo>
                  <a:pt x="14296" y="15993"/>
                </a:lnTo>
                <a:lnTo>
                  <a:pt x="14214" y="15993"/>
                </a:lnTo>
                <a:lnTo>
                  <a:pt x="14011" y="16131"/>
                </a:lnTo>
                <a:lnTo>
                  <a:pt x="13903" y="16131"/>
                </a:lnTo>
                <a:lnTo>
                  <a:pt x="13850" y="16188"/>
                </a:lnTo>
                <a:cubicBezTo>
                  <a:pt x="13830" y="16202"/>
                  <a:pt x="13821" y="16219"/>
                  <a:pt x="13821" y="16236"/>
                </a:cubicBezTo>
                <a:cubicBezTo>
                  <a:pt x="13821" y="16258"/>
                  <a:pt x="13813" y="16270"/>
                  <a:pt x="13793" y="16281"/>
                </a:cubicBezTo>
                <a:lnTo>
                  <a:pt x="13768" y="16236"/>
                </a:lnTo>
                <a:lnTo>
                  <a:pt x="13660" y="16236"/>
                </a:lnTo>
                <a:cubicBezTo>
                  <a:pt x="13587" y="16312"/>
                  <a:pt x="13547" y="16397"/>
                  <a:pt x="13539" y="16496"/>
                </a:cubicBezTo>
                <a:lnTo>
                  <a:pt x="13578" y="16549"/>
                </a:lnTo>
                <a:lnTo>
                  <a:pt x="13457" y="16628"/>
                </a:lnTo>
                <a:lnTo>
                  <a:pt x="13429" y="16682"/>
                </a:lnTo>
                <a:lnTo>
                  <a:pt x="13347" y="16738"/>
                </a:lnTo>
                <a:cubicBezTo>
                  <a:pt x="13347" y="16755"/>
                  <a:pt x="13344" y="16767"/>
                  <a:pt x="13335" y="16767"/>
                </a:cubicBezTo>
                <a:cubicBezTo>
                  <a:pt x="13324" y="16767"/>
                  <a:pt x="13321" y="16778"/>
                  <a:pt x="13321" y="16792"/>
                </a:cubicBezTo>
                <a:lnTo>
                  <a:pt x="13321" y="16820"/>
                </a:lnTo>
                <a:lnTo>
                  <a:pt x="13321" y="16942"/>
                </a:lnTo>
                <a:lnTo>
                  <a:pt x="13293" y="16970"/>
                </a:lnTo>
                <a:lnTo>
                  <a:pt x="13293" y="16914"/>
                </a:lnTo>
                <a:lnTo>
                  <a:pt x="13268" y="16888"/>
                </a:lnTo>
                <a:cubicBezTo>
                  <a:pt x="13248" y="16778"/>
                  <a:pt x="13143" y="16682"/>
                  <a:pt x="12957" y="16606"/>
                </a:cubicBezTo>
                <a:lnTo>
                  <a:pt x="12875" y="16606"/>
                </a:lnTo>
                <a:lnTo>
                  <a:pt x="12875" y="16657"/>
                </a:lnTo>
                <a:cubicBezTo>
                  <a:pt x="12892" y="16710"/>
                  <a:pt x="12931" y="16761"/>
                  <a:pt x="12991" y="16798"/>
                </a:cubicBezTo>
                <a:cubicBezTo>
                  <a:pt x="13047" y="16837"/>
                  <a:pt x="13095" y="16877"/>
                  <a:pt x="13132" y="16913"/>
                </a:cubicBezTo>
                <a:cubicBezTo>
                  <a:pt x="13112" y="16896"/>
                  <a:pt x="13090" y="16894"/>
                  <a:pt x="13064" y="16902"/>
                </a:cubicBezTo>
                <a:cubicBezTo>
                  <a:pt x="13036" y="16908"/>
                  <a:pt x="13025" y="16925"/>
                  <a:pt x="13025" y="16942"/>
                </a:cubicBezTo>
                <a:lnTo>
                  <a:pt x="13025" y="16998"/>
                </a:lnTo>
                <a:lnTo>
                  <a:pt x="13211" y="17266"/>
                </a:lnTo>
                <a:lnTo>
                  <a:pt x="13211" y="17791"/>
                </a:lnTo>
                <a:lnTo>
                  <a:pt x="13268" y="17930"/>
                </a:lnTo>
                <a:cubicBezTo>
                  <a:pt x="13231" y="18074"/>
                  <a:pt x="13157" y="18192"/>
                  <a:pt x="13050" y="18294"/>
                </a:cubicBezTo>
                <a:lnTo>
                  <a:pt x="13050" y="18266"/>
                </a:lnTo>
                <a:lnTo>
                  <a:pt x="12996" y="18294"/>
                </a:lnTo>
                <a:lnTo>
                  <a:pt x="12957" y="18319"/>
                </a:lnTo>
                <a:lnTo>
                  <a:pt x="12928" y="18452"/>
                </a:lnTo>
                <a:lnTo>
                  <a:pt x="12957" y="18480"/>
                </a:lnTo>
                <a:lnTo>
                  <a:pt x="12957" y="18509"/>
                </a:lnTo>
                <a:lnTo>
                  <a:pt x="12903" y="18452"/>
                </a:lnTo>
                <a:lnTo>
                  <a:pt x="12875" y="18627"/>
                </a:lnTo>
                <a:lnTo>
                  <a:pt x="12714" y="18681"/>
                </a:lnTo>
                <a:cubicBezTo>
                  <a:pt x="12657" y="18720"/>
                  <a:pt x="12635" y="18771"/>
                  <a:pt x="12646" y="18831"/>
                </a:cubicBezTo>
                <a:cubicBezTo>
                  <a:pt x="12654" y="18896"/>
                  <a:pt x="12632" y="18941"/>
                  <a:pt x="12578" y="18980"/>
                </a:cubicBezTo>
                <a:lnTo>
                  <a:pt x="12604" y="19034"/>
                </a:lnTo>
                <a:lnTo>
                  <a:pt x="12522" y="19113"/>
                </a:lnTo>
                <a:cubicBezTo>
                  <a:pt x="12522" y="19150"/>
                  <a:pt x="12519" y="19178"/>
                  <a:pt x="12508" y="19201"/>
                </a:cubicBezTo>
                <a:cubicBezTo>
                  <a:pt x="12499" y="19229"/>
                  <a:pt x="12496" y="19254"/>
                  <a:pt x="12496" y="19288"/>
                </a:cubicBezTo>
                <a:lnTo>
                  <a:pt x="12522" y="19483"/>
                </a:lnTo>
                <a:lnTo>
                  <a:pt x="12604" y="19531"/>
                </a:lnTo>
                <a:lnTo>
                  <a:pt x="12657" y="19483"/>
                </a:lnTo>
                <a:lnTo>
                  <a:pt x="12685" y="19398"/>
                </a:lnTo>
                <a:lnTo>
                  <a:pt x="12714" y="19559"/>
                </a:lnTo>
                <a:cubicBezTo>
                  <a:pt x="12714" y="19599"/>
                  <a:pt x="12694" y="19630"/>
                  <a:pt x="12657" y="19669"/>
                </a:cubicBezTo>
                <a:cubicBezTo>
                  <a:pt x="12604" y="19709"/>
                  <a:pt x="12550" y="19746"/>
                  <a:pt x="12496" y="19796"/>
                </a:cubicBezTo>
                <a:cubicBezTo>
                  <a:pt x="12440" y="19844"/>
                  <a:pt x="12414" y="19918"/>
                  <a:pt x="12414" y="20005"/>
                </a:cubicBezTo>
                <a:cubicBezTo>
                  <a:pt x="12414" y="20045"/>
                  <a:pt x="12428" y="20081"/>
                  <a:pt x="12454" y="20127"/>
                </a:cubicBezTo>
                <a:cubicBezTo>
                  <a:pt x="12482" y="20185"/>
                  <a:pt x="12496" y="20225"/>
                  <a:pt x="12496" y="20256"/>
                </a:cubicBezTo>
              </a:path>
            </a:pathLst>
          </a:custGeom>
          <a:solidFill>
            <a:schemeClr val="accent2"/>
          </a:solidFill>
          <a:ln>
            <a:noFill/>
          </a:ln>
          <a:effectLst/>
        </p:spPr>
        <p:txBody>
          <a:bodyPr lIns="19032" tIns="19032" rIns="19032" bIns="19032" anchor="ctr"/>
          <a:lstStyle/>
          <a:p>
            <a:pPr defTabSz="227965">
              <a:defRPr/>
            </a:pPr>
            <a:endParaRPr lang="es-ES" sz="1500">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87" name="AutoShape 30"/>
          <p:cNvSpPr/>
          <p:nvPr/>
        </p:nvSpPr>
        <p:spPr bwMode="auto">
          <a:xfrm>
            <a:off x="1130301" y="2809712"/>
            <a:ext cx="1924050" cy="4751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r" defTabSz="323215">
              <a:lnSpc>
                <a:spcPct val="120000"/>
              </a:lnSpc>
              <a:spcBef>
                <a:spcPts val="850"/>
              </a:spcBef>
              <a:defRPr/>
            </a:pPr>
            <a:r>
              <a:rPr lang="zh-CN" altLang="en-US" sz="1215"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输入您的内容输入您的内容输入您的内容输入您的内容</a:t>
            </a:r>
            <a:endParaRPr lang="es-ES" sz="3000" dirty="0">
              <a:latin typeface="微软雅黑" panose="020B0503020204020204" pitchFamily="34" charset="-122"/>
              <a:ea typeface="微软雅黑" panose="020B0503020204020204" pitchFamily="34" charset="-122"/>
              <a:cs typeface="Gill Sans" charset="0"/>
            </a:endParaRPr>
          </a:p>
        </p:txBody>
      </p:sp>
      <p:sp>
        <p:nvSpPr>
          <p:cNvPr id="88" name="AutoShape 31"/>
          <p:cNvSpPr/>
          <p:nvPr/>
        </p:nvSpPr>
        <p:spPr bwMode="auto">
          <a:xfrm>
            <a:off x="1136651" y="2586388"/>
            <a:ext cx="1924050" cy="1773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r" defTabSz="323215">
              <a:spcBef>
                <a:spcPts val="850"/>
              </a:spcBef>
              <a:defRPr/>
            </a:pPr>
            <a:r>
              <a:rPr lang="es-ES" sz="1430" b="1">
                <a:solidFill>
                  <a:srgbClr val="595959"/>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Subtitle in this area</a:t>
            </a:r>
            <a:endParaRPr lang="es-ES" sz="3000">
              <a:latin typeface="微软雅黑" panose="020B0503020204020204" pitchFamily="34" charset="-122"/>
              <a:ea typeface="微软雅黑" panose="020B0503020204020204" pitchFamily="34" charset="-122"/>
              <a:cs typeface="Gill Sans" charset="0"/>
            </a:endParaRPr>
          </a:p>
        </p:txBody>
      </p:sp>
      <p:sp>
        <p:nvSpPr>
          <p:cNvPr id="99" name="AutoShape 30"/>
          <p:cNvSpPr/>
          <p:nvPr/>
        </p:nvSpPr>
        <p:spPr bwMode="auto">
          <a:xfrm>
            <a:off x="1130301" y="3992853"/>
            <a:ext cx="1924050" cy="4751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r" defTabSz="323215">
              <a:lnSpc>
                <a:spcPct val="120000"/>
              </a:lnSpc>
              <a:spcBef>
                <a:spcPts val="850"/>
              </a:spcBef>
              <a:defRPr/>
            </a:pPr>
            <a:r>
              <a:rPr lang="zh-CN" altLang="en-US" sz="1215"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输入您的内容输入您的内容输入您的内容输入您的内容</a:t>
            </a:r>
            <a:endParaRPr lang="es-ES" sz="3000" dirty="0">
              <a:latin typeface="微软雅黑" panose="020B0503020204020204" pitchFamily="34" charset="-122"/>
              <a:ea typeface="微软雅黑" panose="020B0503020204020204" pitchFamily="34" charset="-122"/>
              <a:cs typeface="Gill Sans" charset="0"/>
            </a:endParaRPr>
          </a:p>
        </p:txBody>
      </p:sp>
      <p:sp>
        <p:nvSpPr>
          <p:cNvPr id="100" name="AutoShape 31"/>
          <p:cNvSpPr/>
          <p:nvPr/>
        </p:nvSpPr>
        <p:spPr bwMode="auto">
          <a:xfrm>
            <a:off x="1136651" y="3769530"/>
            <a:ext cx="1924050" cy="1773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r" defTabSz="323215">
              <a:spcBef>
                <a:spcPts val="850"/>
              </a:spcBef>
              <a:defRPr/>
            </a:pPr>
            <a:r>
              <a:rPr lang="es-ES" sz="1430" b="1">
                <a:solidFill>
                  <a:srgbClr val="595959"/>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Subtitle in this area</a:t>
            </a:r>
            <a:endParaRPr lang="es-ES" sz="3000">
              <a:latin typeface="微软雅黑" panose="020B0503020204020204" pitchFamily="34" charset="-122"/>
              <a:ea typeface="微软雅黑" panose="020B0503020204020204" pitchFamily="34" charset="-122"/>
              <a:cs typeface="Gill Sans" charset="0"/>
            </a:endParaRPr>
          </a:p>
        </p:txBody>
      </p:sp>
      <p:sp>
        <p:nvSpPr>
          <p:cNvPr id="101" name="AutoShape 30"/>
          <p:cNvSpPr/>
          <p:nvPr/>
        </p:nvSpPr>
        <p:spPr bwMode="auto">
          <a:xfrm>
            <a:off x="1130301" y="5175995"/>
            <a:ext cx="1924050" cy="4751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r" defTabSz="323215">
              <a:lnSpc>
                <a:spcPct val="120000"/>
              </a:lnSpc>
              <a:spcBef>
                <a:spcPts val="850"/>
              </a:spcBef>
              <a:defRPr/>
            </a:pPr>
            <a:r>
              <a:rPr lang="zh-CN" altLang="en-US" sz="1215"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输入您的内容输入您的内容输入您的内容输入您的内容</a:t>
            </a:r>
            <a:endParaRPr lang="es-ES" sz="3000" dirty="0">
              <a:latin typeface="微软雅黑" panose="020B0503020204020204" pitchFamily="34" charset="-122"/>
              <a:ea typeface="微软雅黑" panose="020B0503020204020204" pitchFamily="34" charset="-122"/>
              <a:cs typeface="Gill Sans" charset="0"/>
            </a:endParaRPr>
          </a:p>
        </p:txBody>
      </p:sp>
      <p:sp>
        <p:nvSpPr>
          <p:cNvPr id="102" name="AutoShape 31"/>
          <p:cNvSpPr/>
          <p:nvPr/>
        </p:nvSpPr>
        <p:spPr bwMode="auto">
          <a:xfrm>
            <a:off x="1136651" y="4952671"/>
            <a:ext cx="1924050" cy="1773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r" defTabSz="323215">
              <a:spcBef>
                <a:spcPts val="850"/>
              </a:spcBef>
              <a:defRPr/>
            </a:pPr>
            <a:r>
              <a:rPr lang="es-ES" sz="1430" b="1">
                <a:solidFill>
                  <a:srgbClr val="595959"/>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Subtitle in this area</a:t>
            </a:r>
            <a:endParaRPr lang="es-ES" sz="3000">
              <a:latin typeface="微软雅黑" panose="020B0503020204020204" pitchFamily="34" charset="-122"/>
              <a:ea typeface="微软雅黑" panose="020B0503020204020204" pitchFamily="34" charset="-122"/>
              <a:cs typeface="Gill Sans" charset="0"/>
            </a:endParaRPr>
          </a:p>
        </p:txBody>
      </p:sp>
      <p:sp>
        <p:nvSpPr>
          <p:cNvPr id="103" name="AutoShape 30"/>
          <p:cNvSpPr/>
          <p:nvPr/>
        </p:nvSpPr>
        <p:spPr bwMode="auto">
          <a:xfrm>
            <a:off x="9150351" y="2809712"/>
            <a:ext cx="1924050" cy="4751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defRPr/>
            </a:pPr>
            <a:r>
              <a:rPr lang="zh-CN" altLang="en-US" sz="1215"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输入您的内容输入您的内容输入您的内容输入您的内容</a:t>
            </a:r>
            <a:endParaRPr lang="es-ES" sz="3000" dirty="0">
              <a:latin typeface="微软雅黑" panose="020B0503020204020204" pitchFamily="34" charset="-122"/>
              <a:ea typeface="微软雅黑" panose="020B0503020204020204" pitchFamily="34" charset="-122"/>
              <a:cs typeface="Gill Sans" charset="0"/>
            </a:endParaRPr>
          </a:p>
        </p:txBody>
      </p:sp>
      <p:sp>
        <p:nvSpPr>
          <p:cNvPr id="104" name="AutoShape 31"/>
          <p:cNvSpPr/>
          <p:nvPr/>
        </p:nvSpPr>
        <p:spPr bwMode="auto">
          <a:xfrm>
            <a:off x="9150351" y="2586388"/>
            <a:ext cx="1924050" cy="1773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spcBef>
                <a:spcPts val="850"/>
              </a:spcBef>
              <a:defRPr/>
            </a:pPr>
            <a:r>
              <a:rPr lang="es-ES" sz="1430" b="1">
                <a:solidFill>
                  <a:srgbClr val="595959"/>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Subtitle in this area</a:t>
            </a:r>
            <a:endParaRPr lang="es-ES" sz="3000">
              <a:latin typeface="微软雅黑" panose="020B0503020204020204" pitchFamily="34" charset="-122"/>
              <a:ea typeface="微软雅黑" panose="020B0503020204020204" pitchFamily="34" charset="-122"/>
              <a:cs typeface="Gill Sans" charset="0"/>
            </a:endParaRPr>
          </a:p>
        </p:txBody>
      </p:sp>
      <p:sp>
        <p:nvSpPr>
          <p:cNvPr id="105" name="AutoShape 30"/>
          <p:cNvSpPr/>
          <p:nvPr/>
        </p:nvSpPr>
        <p:spPr bwMode="auto">
          <a:xfrm>
            <a:off x="9150351" y="3992853"/>
            <a:ext cx="1924050" cy="4751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defRPr/>
            </a:pPr>
            <a:r>
              <a:rPr lang="zh-CN" altLang="en-US" sz="1215"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输入您的内容输入您的内容输入您的内容输入您的内容</a:t>
            </a:r>
            <a:endParaRPr lang="es-ES" sz="3000" dirty="0">
              <a:latin typeface="微软雅黑" panose="020B0503020204020204" pitchFamily="34" charset="-122"/>
              <a:ea typeface="微软雅黑" panose="020B0503020204020204" pitchFamily="34" charset="-122"/>
              <a:cs typeface="Gill Sans" charset="0"/>
            </a:endParaRPr>
          </a:p>
        </p:txBody>
      </p:sp>
      <p:sp>
        <p:nvSpPr>
          <p:cNvPr id="106" name="AutoShape 31"/>
          <p:cNvSpPr/>
          <p:nvPr/>
        </p:nvSpPr>
        <p:spPr bwMode="auto">
          <a:xfrm>
            <a:off x="9150351" y="3769530"/>
            <a:ext cx="1924050" cy="1773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spcBef>
                <a:spcPts val="850"/>
              </a:spcBef>
              <a:defRPr/>
            </a:pPr>
            <a:r>
              <a:rPr lang="es-ES" sz="1430" b="1">
                <a:solidFill>
                  <a:srgbClr val="595959"/>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Subtitle in this area</a:t>
            </a:r>
            <a:endParaRPr lang="es-ES" sz="3000">
              <a:latin typeface="微软雅黑" panose="020B0503020204020204" pitchFamily="34" charset="-122"/>
              <a:ea typeface="微软雅黑" panose="020B0503020204020204" pitchFamily="34" charset="-122"/>
              <a:cs typeface="Gill Sans" charset="0"/>
            </a:endParaRPr>
          </a:p>
        </p:txBody>
      </p:sp>
      <p:sp>
        <p:nvSpPr>
          <p:cNvPr id="107" name="AutoShape 30"/>
          <p:cNvSpPr/>
          <p:nvPr/>
        </p:nvSpPr>
        <p:spPr bwMode="auto">
          <a:xfrm>
            <a:off x="9150351" y="5175995"/>
            <a:ext cx="1924050" cy="4751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defRPr/>
            </a:pPr>
            <a:r>
              <a:rPr lang="zh-CN" altLang="en-US" sz="1215"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输入您的内容输入您的内容输入您的内容输入您的内容</a:t>
            </a:r>
            <a:endParaRPr lang="es-ES" sz="3000" dirty="0">
              <a:latin typeface="微软雅黑" panose="020B0503020204020204" pitchFamily="34" charset="-122"/>
              <a:ea typeface="微软雅黑" panose="020B0503020204020204" pitchFamily="34" charset="-122"/>
              <a:cs typeface="Gill Sans" charset="0"/>
            </a:endParaRPr>
          </a:p>
        </p:txBody>
      </p:sp>
      <p:sp>
        <p:nvSpPr>
          <p:cNvPr id="108" name="AutoShape 31"/>
          <p:cNvSpPr/>
          <p:nvPr/>
        </p:nvSpPr>
        <p:spPr bwMode="auto">
          <a:xfrm>
            <a:off x="9150351" y="4952671"/>
            <a:ext cx="1924050" cy="1773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spcBef>
                <a:spcPts val="850"/>
              </a:spcBef>
              <a:defRPr/>
            </a:pPr>
            <a:r>
              <a:rPr lang="es-ES" sz="1430" b="1">
                <a:solidFill>
                  <a:srgbClr val="595959"/>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Subtitle in this area</a:t>
            </a:r>
            <a:endParaRPr lang="es-ES" sz="3000">
              <a:latin typeface="微软雅黑" panose="020B0503020204020204" pitchFamily="34" charset="-122"/>
              <a:ea typeface="微软雅黑" panose="020B0503020204020204" pitchFamily="34" charset="-122"/>
              <a:cs typeface="Gill Sans" charset="0"/>
            </a:endParaRPr>
          </a:p>
        </p:txBody>
      </p:sp>
      <p:sp>
        <p:nvSpPr>
          <p:cNvPr id="42" name="Shape 1435"/>
          <p:cNvSpPr txBox="1"/>
          <p:nvPr/>
        </p:nvSpPr>
        <p:spPr>
          <a:xfrm>
            <a:off x="11435018" y="6411683"/>
            <a:ext cx="390525" cy="381430"/>
          </a:xfrm>
          <a:prstGeom prst="rect">
            <a:avLst/>
          </a:prstGeom>
        </p:spPr>
        <p:txBody>
          <a:bodyPr lIns="45676" tIns="22838" rIns="45676" bIns="22838"/>
          <a:lstStyle>
            <a:lvl1pPr algn="ctr" defTabSz="408305">
              <a:defRPr sz="3500">
                <a:latin typeface="+mn-lt"/>
                <a:ea typeface="+mn-ea"/>
                <a:cs typeface="+mn-cs"/>
                <a:sym typeface="Helvetica Light"/>
              </a:defRPr>
            </a:lvl1pPr>
            <a:lvl2pPr indent="160020" algn="ctr" defTabSz="408305">
              <a:defRPr sz="3500">
                <a:latin typeface="+mn-lt"/>
                <a:ea typeface="+mn-ea"/>
                <a:cs typeface="+mn-cs"/>
                <a:sym typeface="Helvetica Light"/>
              </a:defRPr>
            </a:lvl2pPr>
            <a:lvl3pPr indent="319405" algn="ctr" defTabSz="408305">
              <a:defRPr sz="3500">
                <a:latin typeface="+mn-lt"/>
                <a:ea typeface="+mn-ea"/>
                <a:cs typeface="+mn-cs"/>
                <a:sym typeface="Helvetica Light"/>
              </a:defRPr>
            </a:lvl3pPr>
            <a:lvl4pPr indent="479425" algn="ctr" defTabSz="408305">
              <a:defRPr sz="3500">
                <a:latin typeface="+mn-lt"/>
                <a:ea typeface="+mn-ea"/>
                <a:cs typeface="+mn-cs"/>
                <a:sym typeface="Helvetica Light"/>
              </a:defRPr>
            </a:lvl4pPr>
            <a:lvl5pPr indent="639445" algn="ctr" defTabSz="408305">
              <a:defRPr sz="3500">
                <a:latin typeface="+mn-lt"/>
                <a:ea typeface="+mn-ea"/>
                <a:cs typeface="+mn-cs"/>
                <a:sym typeface="Helvetica Light"/>
              </a:defRPr>
            </a:lvl5pPr>
            <a:lvl6pPr indent="799465" algn="ctr" defTabSz="408305">
              <a:defRPr sz="3500">
                <a:latin typeface="+mn-lt"/>
                <a:ea typeface="+mn-ea"/>
                <a:cs typeface="+mn-cs"/>
                <a:sym typeface="Helvetica Light"/>
              </a:defRPr>
            </a:lvl6pPr>
            <a:lvl7pPr indent="958850" algn="ctr" defTabSz="408305">
              <a:defRPr sz="3500">
                <a:latin typeface="+mn-lt"/>
                <a:ea typeface="+mn-ea"/>
                <a:cs typeface="+mn-cs"/>
                <a:sym typeface="Helvetica Light"/>
              </a:defRPr>
            </a:lvl7pPr>
            <a:lvl8pPr indent="1118870" algn="ctr" defTabSz="408305">
              <a:defRPr sz="3500">
                <a:latin typeface="+mn-lt"/>
                <a:ea typeface="+mn-ea"/>
                <a:cs typeface="+mn-cs"/>
                <a:sym typeface="Helvetica Light"/>
              </a:defRPr>
            </a:lvl8pPr>
            <a:lvl9pPr indent="1278890" algn="ctr" defTabSz="408305">
              <a:defRPr sz="3500">
                <a:latin typeface="+mn-lt"/>
                <a:ea typeface="+mn-ea"/>
                <a:cs typeface="+mn-cs"/>
                <a:sym typeface="Helvetica Light"/>
              </a:defRPr>
            </a:lvl9pPr>
          </a:lstStyle>
          <a:p>
            <a:pPr>
              <a:defRPr sz="1800">
                <a:solidFill>
                  <a:srgbClr val="000000"/>
                </a:solidFill>
              </a:defRPr>
            </a:pPr>
            <a:fld id="{86CB4B4D-7CA3-9044-876B-883B54F8677D}" type="slidenum">
              <a:rPr lang="en-US" altLang="zh-CN" sz="1430">
                <a:solidFill>
                  <a:schemeClr val="bg1">
                    <a:lumMod val="75000"/>
                  </a:schemeClr>
                </a:solidFill>
                <a:latin typeface="微软雅黑" panose="020B0503020204020204" pitchFamily="34" charset="-122"/>
                <a:ea typeface="微软雅黑" panose="020B0503020204020204" pitchFamily="34" charset="-122"/>
              </a:rPr>
            </a:fld>
            <a:endParaRPr lang="en-US" altLang="zh-CN" sz="1430">
              <a:solidFill>
                <a:schemeClr val="bg1">
                  <a:lumMod val="75000"/>
                </a:schemeClr>
              </a:solidFill>
              <a:latin typeface="微软雅黑" panose="020B0503020204020204" pitchFamily="34" charset="-122"/>
              <a:ea typeface="微软雅黑" panose="020B0503020204020204" pitchFamily="34" charset="-122"/>
            </a:endParaRPr>
          </a:p>
        </p:txBody>
      </p:sp>
      <p:sp>
        <p:nvSpPr>
          <p:cNvPr id="43" name="标题 1"/>
          <p:cNvSpPr txBox="1"/>
          <p:nvPr/>
        </p:nvSpPr>
        <p:spPr>
          <a:xfrm>
            <a:off x="777240" y="258445"/>
            <a:ext cx="10515600" cy="36639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400" kern="1200">
                <a:solidFill>
                  <a:srgbClr val="728937"/>
                </a:solidFill>
                <a:latin typeface="+mj-lt"/>
                <a:ea typeface="+mj-ea"/>
                <a:cs typeface="+mj-cs"/>
              </a:defRPr>
            </a:lvl1p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1+#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dissolve">
                                      <p:cBhvr>
                                        <p:cTn id="12" dur="500"/>
                                        <p:tgtEl>
                                          <p:spTgt spid="86"/>
                                        </p:tgtEl>
                                      </p:cBhvr>
                                    </p:animEffect>
                                  </p:childTnLst>
                                </p:cTn>
                              </p:par>
                            </p:childTnLst>
                          </p:cTn>
                        </p:par>
                        <p:par>
                          <p:cTn id="13" fill="hold">
                            <p:stCondLst>
                              <p:cond delay="1000"/>
                            </p:stCondLst>
                            <p:childTnLst>
                              <p:par>
                                <p:cTn id="14" presetID="4" presetClass="entr" presetSubtype="32"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box(out)">
                                      <p:cBhvr>
                                        <p:cTn id="16" dur="500"/>
                                        <p:tgtEl>
                                          <p:spTgt spid="35"/>
                                        </p:tgtEl>
                                      </p:cBhvr>
                                    </p:animEffect>
                                  </p:childTnLst>
                                </p:cTn>
                              </p:par>
                            </p:childTnLst>
                          </p:cTn>
                        </p:par>
                        <p:par>
                          <p:cTn id="17" fill="hold">
                            <p:stCondLst>
                              <p:cond delay="1500"/>
                            </p:stCondLst>
                            <p:childTnLst>
                              <p:par>
                                <p:cTn id="18" presetID="22" presetClass="entr" presetSubtype="2" fill="hold" grpId="0" nodeType="afterEffect">
                                  <p:stCondLst>
                                    <p:cond delay="0"/>
                                  </p:stCondLst>
                                  <p:childTnLst>
                                    <p:set>
                                      <p:cBhvr>
                                        <p:cTn id="19" dur="1" fill="hold">
                                          <p:stCondLst>
                                            <p:cond delay="0"/>
                                          </p:stCondLst>
                                        </p:cTn>
                                        <p:tgtEl>
                                          <p:spTgt spid="87"/>
                                        </p:tgtEl>
                                        <p:attrNameLst>
                                          <p:attrName>style.visibility</p:attrName>
                                        </p:attrNameLst>
                                      </p:cBhvr>
                                      <p:to>
                                        <p:strVal val="visible"/>
                                      </p:to>
                                    </p:set>
                                    <p:animEffect transition="in" filter="wipe(right)">
                                      <p:cBhvr>
                                        <p:cTn id="20" dur="500"/>
                                        <p:tgtEl>
                                          <p:spTgt spid="87"/>
                                        </p:tgtEl>
                                      </p:cBhvr>
                                    </p:animEffect>
                                  </p:childTnLst>
                                </p:cTn>
                              </p:par>
                            </p:childTnLst>
                          </p:cTn>
                        </p:par>
                        <p:par>
                          <p:cTn id="21" fill="hold">
                            <p:stCondLst>
                              <p:cond delay="2000"/>
                            </p:stCondLst>
                            <p:childTnLst>
                              <p:par>
                                <p:cTn id="22" presetID="22" presetClass="entr" presetSubtype="2" fill="hold" grpId="0" nodeType="afterEffect">
                                  <p:stCondLst>
                                    <p:cond delay="0"/>
                                  </p:stCondLst>
                                  <p:childTnLst>
                                    <p:set>
                                      <p:cBhvr>
                                        <p:cTn id="23" dur="1" fill="hold">
                                          <p:stCondLst>
                                            <p:cond delay="0"/>
                                          </p:stCondLst>
                                        </p:cTn>
                                        <p:tgtEl>
                                          <p:spTgt spid="88"/>
                                        </p:tgtEl>
                                        <p:attrNameLst>
                                          <p:attrName>style.visibility</p:attrName>
                                        </p:attrNameLst>
                                      </p:cBhvr>
                                      <p:to>
                                        <p:strVal val="visible"/>
                                      </p:to>
                                    </p:set>
                                    <p:animEffect transition="in" filter="wipe(right)">
                                      <p:cBhvr>
                                        <p:cTn id="24" dur="500"/>
                                        <p:tgtEl>
                                          <p:spTgt spid="88"/>
                                        </p:tgtEl>
                                      </p:cBhvr>
                                    </p:animEffect>
                                  </p:childTnLst>
                                </p:cTn>
                              </p:par>
                            </p:childTnLst>
                          </p:cTn>
                        </p:par>
                        <p:par>
                          <p:cTn id="25" fill="hold">
                            <p:stCondLst>
                              <p:cond delay="2500"/>
                            </p:stCondLst>
                            <p:childTnLst>
                              <p:par>
                                <p:cTn id="26" presetID="22" presetClass="entr" presetSubtype="2" fill="hold" grpId="0" nodeType="after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wipe(right)">
                                      <p:cBhvr>
                                        <p:cTn id="28" dur="500"/>
                                        <p:tgtEl>
                                          <p:spTgt spid="99"/>
                                        </p:tgtEl>
                                      </p:cBhvr>
                                    </p:animEffect>
                                  </p:childTnLst>
                                </p:cTn>
                              </p:par>
                            </p:childTnLst>
                          </p:cTn>
                        </p:par>
                        <p:par>
                          <p:cTn id="29" fill="hold">
                            <p:stCondLst>
                              <p:cond delay="3000"/>
                            </p:stCondLst>
                            <p:childTnLst>
                              <p:par>
                                <p:cTn id="30" presetID="22" presetClass="entr" presetSubtype="2" fill="hold" grpId="0" nodeType="afterEffect">
                                  <p:stCondLst>
                                    <p:cond delay="0"/>
                                  </p:stCondLst>
                                  <p:childTnLst>
                                    <p:set>
                                      <p:cBhvr>
                                        <p:cTn id="31" dur="1" fill="hold">
                                          <p:stCondLst>
                                            <p:cond delay="0"/>
                                          </p:stCondLst>
                                        </p:cTn>
                                        <p:tgtEl>
                                          <p:spTgt spid="100"/>
                                        </p:tgtEl>
                                        <p:attrNameLst>
                                          <p:attrName>style.visibility</p:attrName>
                                        </p:attrNameLst>
                                      </p:cBhvr>
                                      <p:to>
                                        <p:strVal val="visible"/>
                                      </p:to>
                                    </p:set>
                                    <p:animEffect transition="in" filter="wipe(right)">
                                      <p:cBhvr>
                                        <p:cTn id="32" dur="500"/>
                                        <p:tgtEl>
                                          <p:spTgt spid="100"/>
                                        </p:tgtEl>
                                      </p:cBhvr>
                                    </p:animEffect>
                                  </p:childTnLst>
                                </p:cTn>
                              </p:par>
                            </p:childTnLst>
                          </p:cTn>
                        </p:par>
                        <p:par>
                          <p:cTn id="33" fill="hold">
                            <p:stCondLst>
                              <p:cond delay="3500"/>
                            </p:stCondLst>
                            <p:childTnLst>
                              <p:par>
                                <p:cTn id="34" presetID="22" presetClass="entr" presetSubtype="2" fill="hold" grpId="0" nodeType="afterEffect">
                                  <p:stCondLst>
                                    <p:cond delay="0"/>
                                  </p:stCondLst>
                                  <p:childTnLst>
                                    <p:set>
                                      <p:cBhvr>
                                        <p:cTn id="35" dur="1" fill="hold">
                                          <p:stCondLst>
                                            <p:cond delay="0"/>
                                          </p:stCondLst>
                                        </p:cTn>
                                        <p:tgtEl>
                                          <p:spTgt spid="101"/>
                                        </p:tgtEl>
                                        <p:attrNameLst>
                                          <p:attrName>style.visibility</p:attrName>
                                        </p:attrNameLst>
                                      </p:cBhvr>
                                      <p:to>
                                        <p:strVal val="visible"/>
                                      </p:to>
                                    </p:set>
                                    <p:animEffect transition="in" filter="wipe(right)">
                                      <p:cBhvr>
                                        <p:cTn id="36" dur="500"/>
                                        <p:tgtEl>
                                          <p:spTgt spid="101"/>
                                        </p:tgtEl>
                                      </p:cBhvr>
                                    </p:animEffect>
                                  </p:childTnLst>
                                </p:cTn>
                              </p:par>
                            </p:childTnLst>
                          </p:cTn>
                        </p:par>
                        <p:par>
                          <p:cTn id="37" fill="hold">
                            <p:stCondLst>
                              <p:cond delay="4000"/>
                            </p:stCondLst>
                            <p:childTnLst>
                              <p:par>
                                <p:cTn id="38" presetID="22" presetClass="entr" presetSubtype="2" fill="hold" grpId="0" nodeType="afterEffect">
                                  <p:stCondLst>
                                    <p:cond delay="0"/>
                                  </p:stCondLst>
                                  <p:childTnLst>
                                    <p:set>
                                      <p:cBhvr>
                                        <p:cTn id="39" dur="1" fill="hold">
                                          <p:stCondLst>
                                            <p:cond delay="0"/>
                                          </p:stCondLst>
                                        </p:cTn>
                                        <p:tgtEl>
                                          <p:spTgt spid="102"/>
                                        </p:tgtEl>
                                        <p:attrNameLst>
                                          <p:attrName>style.visibility</p:attrName>
                                        </p:attrNameLst>
                                      </p:cBhvr>
                                      <p:to>
                                        <p:strVal val="visible"/>
                                      </p:to>
                                    </p:set>
                                    <p:animEffect transition="in" filter="wipe(right)">
                                      <p:cBhvr>
                                        <p:cTn id="40" dur="500"/>
                                        <p:tgtEl>
                                          <p:spTgt spid="102"/>
                                        </p:tgtEl>
                                      </p:cBhvr>
                                    </p:animEffect>
                                  </p:childTnLst>
                                </p:cTn>
                              </p:par>
                            </p:childTnLst>
                          </p:cTn>
                        </p:par>
                        <p:par>
                          <p:cTn id="41" fill="hold">
                            <p:stCondLst>
                              <p:cond delay="4500"/>
                            </p:stCondLst>
                            <p:childTnLst>
                              <p:par>
                                <p:cTn id="42" presetID="22" presetClass="entr" presetSubtype="2" fill="hold" grpId="0" nodeType="afterEffect">
                                  <p:stCondLst>
                                    <p:cond delay="0"/>
                                  </p:stCondLst>
                                  <p:childTnLst>
                                    <p:set>
                                      <p:cBhvr>
                                        <p:cTn id="43" dur="1" fill="hold">
                                          <p:stCondLst>
                                            <p:cond delay="0"/>
                                          </p:stCondLst>
                                        </p:cTn>
                                        <p:tgtEl>
                                          <p:spTgt spid="103"/>
                                        </p:tgtEl>
                                        <p:attrNameLst>
                                          <p:attrName>style.visibility</p:attrName>
                                        </p:attrNameLst>
                                      </p:cBhvr>
                                      <p:to>
                                        <p:strVal val="visible"/>
                                      </p:to>
                                    </p:set>
                                    <p:animEffect transition="in" filter="wipe(right)">
                                      <p:cBhvr>
                                        <p:cTn id="44" dur="500"/>
                                        <p:tgtEl>
                                          <p:spTgt spid="103"/>
                                        </p:tgtEl>
                                      </p:cBhvr>
                                    </p:animEffect>
                                  </p:childTnLst>
                                </p:cTn>
                              </p:par>
                            </p:childTnLst>
                          </p:cTn>
                        </p:par>
                        <p:par>
                          <p:cTn id="45" fill="hold">
                            <p:stCondLst>
                              <p:cond delay="5000"/>
                            </p:stCondLst>
                            <p:childTnLst>
                              <p:par>
                                <p:cTn id="46" presetID="22" presetClass="entr" presetSubtype="2" fill="hold" grpId="0" nodeType="afterEffect">
                                  <p:stCondLst>
                                    <p:cond delay="0"/>
                                  </p:stCondLst>
                                  <p:childTnLst>
                                    <p:set>
                                      <p:cBhvr>
                                        <p:cTn id="47" dur="1" fill="hold">
                                          <p:stCondLst>
                                            <p:cond delay="0"/>
                                          </p:stCondLst>
                                        </p:cTn>
                                        <p:tgtEl>
                                          <p:spTgt spid="104"/>
                                        </p:tgtEl>
                                        <p:attrNameLst>
                                          <p:attrName>style.visibility</p:attrName>
                                        </p:attrNameLst>
                                      </p:cBhvr>
                                      <p:to>
                                        <p:strVal val="visible"/>
                                      </p:to>
                                    </p:set>
                                    <p:animEffect transition="in" filter="wipe(right)">
                                      <p:cBhvr>
                                        <p:cTn id="48" dur="500"/>
                                        <p:tgtEl>
                                          <p:spTgt spid="104"/>
                                        </p:tgtEl>
                                      </p:cBhvr>
                                    </p:animEffect>
                                  </p:childTnLst>
                                </p:cTn>
                              </p:par>
                            </p:childTnLst>
                          </p:cTn>
                        </p:par>
                        <p:par>
                          <p:cTn id="49" fill="hold">
                            <p:stCondLst>
                              <p:cond delay="5500"/>
                            </p:stCondLst>
                            <p:childTnLst>
                              <p:par>
                                <p:cTn id="50" presetID="22" presetClass="entr" presetSubtype="2" fill="hold" grpId="0" nodeType="afterEffect">
                                  <p:stCondLst>
                                    <p:cond delay="0"/>
                                  </p:stCondLst>
                                  <p:childTnLst>
                                    <p:set>
                                      <p:cBhvr>
                                        <p:cTn id="51" dur="1" fill="hold">
                                          <p:stCondLst>
                                            <p:cond delay="0"/>
                                          </p:stCondLst>
                                        </p:cTn>
                                        <p:tgtEl>
                                          <p:spTgt spid="105"/>
                                        </p:tgtEl>
                                        <p:attrNameLst>
                                          <p:attrName>style.visibility</p:attrName>
                                        </p:attrNameLst>
                                      </p:cBhvr>
                                      <p:to>
                                        <p:strVal val="visible"/>
                                      </p:to>
                                    </p:set>
                                    <p:animEffect transition="in" filter="wipe(right)">
                                      <p:cBhvr>
                                        <p:cTn id="52" dur="500"/>
                                        <p:tgtEl>
                                          <p:spTgt spid="105"/>
                                        </p:tgtEl>
                                      </p:cBhvr>
                                    </p:animEffect>
                                  </p:childTnLst>
                                </p:cTn>
                              </p:par>
                            </p:childTnLst>
                          </p:cTn>
                        </p:par>
                        <p:par>
                          <p:cTn id="53" fill="hold">
                            <p:stCondLst>
                              <p:cond delay="6000"/>
                            </p:stCondLst>
                            <p:childTnLst>
                              <p:par>
                                <p:cTn id="54" presetID="22" presetClass="entr" presetSubtype="2" fill="hold" grpId="0" nodeType="afterEffect">
                                  <p:stCondLst>
                                    <p:cond delay="0"/>
                                  </p:stCondLst>
                                  <p:childTnLst>
                                    <p:set>
                                      <p:cBhvr>
                                        <p:cTn id="55" dur="1" fill="hold">
                                          <p:stCondLst>
                                            <p:cond delay="0"/>
                                          </p:stCondLst>
                                        </p:cTn>
                                        <p:tgtEl>
                                          <p:spTgt spid="106"/>
                                        </p:tgtEl>
                                        <p:attrNameLst>
                                          <p:attrName>style.visibility</p:attrName>
                                        </p:attrNameLst>
                                      </p:cBhvr>
                                      <p:to>
                                        <p:strVal val="visible"/>
                                      </p:to>
                                    </p:set>
                                    <p:animEffect transition="in" filter="wipe(right)">
                                      <p:cBhvr>
                                        <p:cTn id="56" dur="500"/>
                                        <p:tgtEl>
                                          <p:spTgt spid="106"/>
                                        </p:tgtEl>
                                      </p:cBhvr>
                                    </p:animEffect>
                                  </p:childTnLst>
                                </p:cTn>
                              </p:par>
                            </p:childTnLst>
                          </p:cTn>
                        </p:par>
                        <p:par>
                          <p:cTn id="57" fill="hold">
                            <p:stCondLst>
                              <p:cond delay="6500"/>
                            </p:stCondLst>
                            <p:childTnLst>
                              <p:par>
                                <p:cTn id="58" presetID="22" presetClass="entr" presetSubtype="2" fill="hold" grpId="0" nodeType="afterEffect">
                                  <p:stCondLst>
                                    <p:cond delay="0"/>
                                  </p:stCondLst>
                                  <p:childTnLst>
                                    <p:set>
                                      <p:cBhvr>
                                        <p:cTn id="59" dur="1" fill="hold">
                                          <p:stCondLst>
                                            <p:cond delay="0"/>
                                          </p:stCondLst>
                                        </p:cTn>
                                        <p:tgtEl>
                                          <p:spTgt spid="107"/>
                                        </p:tgtEl>
                                        <p:attrNameLst>
                                          <p:attrName>style.visibility</p:attrName>
                                        </p:attrNameLst>
                                      </p:cBhvr>
                                      <p:to>
                                        <p:strVal val="visible"/>
                                      </p:to>
                                    </p:set>
                                    <p:animEffect transition="in" filter="wipe(right)">
                                      <p:cBhvr>
                                        <p:cTn id="60" dur="500"/>
                                        <p:tgtEl>
                                          <p:spTgt spid="107"/>
                                        </p:tgtEl>
                                      </p:cBhvr>
                                    </p:animEffect>
                                  </p:childTnLst>
                                </p:cTn>
                              </p:par>
                            </p:childTnLst>
                          </p:cTn>
                        </p:par>
                        <p:par>
                          <p:cTn id="61" fill="hold">
                            <p:stCondLst>
                              <p:cond delay="7000"/>
                            </p:stCondLst>
                            <p:childTnLst>
                              <p:par>
                                <p:cTn id="62" presetID="22" presetClass="entr" presetSubtype="2" fill="hold" grpId="0" nodeType="afterEffect">
                                  <p:stCondLst>
                                    <p:cond delay="0"/>
                                  </p:stCondLst>
                                  <p:childTnLst>
                                    <p:set>
                                      <p:cBhvr>
                                        <p:cTn id="63" dur="1" fill="hold">
                                          <p:stCondLst>
                                            <p:cond delay="0"/>
                                          </p:stCondLst>
                                        </p:cTn>
                                        <p:tgtEl>
                                          <p:spTgt spid="108"/>
                                        </p:tgtEl>
                                        <p:attrNameLst>
                                          <p:attrName>style.visibility</p:attrName>
                                        </p:attrNameLst>
                                      </p:cBhvr>
                                      <p:to>
                                        <p:strVal val="visible"/>
                                      </p:to>
                                    </p:set>
                                    <p:animEffect transition="in" filter="wipe(right)">
                                      <p:cBhvr>
                                        <p:cTn id="64"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utoUpdateAnimBg="0"/>
      <p:bldP spid="87" grpId="0" autoUpdateAnimBg="0"/>
      <p:bldP spid="88" grpId="0" autoUpdateAnimBg="0"/>
      <p:bldP spid="99" grpId="0" autoUpdateAnimBg="0"/>
      <p:bldP spid="100" grpId="0" autoUpdateAnimBg="0"/>
      <p:bldP spid="101" grpId="0" autoUpdateAnimBg="0"/>
      <p:bldP spid="102" grpId="0" autoUpdateAnimBg="0"/>
      <p:bldP spid="103" grpId="0" autoUpdateAnimBg="0"/>
      <p:bldP spid="104" grpId="0" autoUpdateAnimBg="0"/>
      <p:bldP spid="105" grpId="0" autoUpdateAnimBg="0"/>
      <p:bldP spid="106" grpId="0" autoUpdateAnimBg="0"/>
      <p:bldP spid="107" grpId="0" autoUpdateAnimBg="0"/>
      <p:bldP spid="108"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162234" y="2269393"/>
            <a:ext cx="1974197" cy="1948697"/>
            <a:chOff x="8324466" y="4533451"/>
            <a:chExt cx="3948393" cy="3906357"/>
          </a:xfrm>
        </p:grpSpPr>
        <p:sp>
          <p:nvSpPr>
            <p:cNvPr id="814" name="Shape 814"/>
            <p:cNvSpPr/>
            <p:nvPr/>
          </p:nvSpPr>
          <p:spPr>
            <a:xfrm>
              <a:off x="8324466" y="4533451"/>
              <a:ext cx="3948393" cy="3906357"/>
            </a:xfrm>
            <a:custGeom>
              <a:avLst/>
              <a:gdLst/>
              <a:ahLst/>
              <a:cxnLst>
                <a:cxn ang="0">
                  <a:pos x="wd2" y="hd2"/>
                </a:cxn>
                <a:cxn ang="5400000">
                  <a:pos x="wd2" y="hd2"/>
                </a:cxn>
                <a:cxn ang="10800000">
                  <a:pos x="wd2" y="hd2"/>
                </a:cxn>
                <a:cxn ang="16200000">
                  <a:pos x="wd2" y="hd2"/>
                </a:cxn>
              </a:cxnLst>
              <a:rect l="0" t="0" r="r" b="b"/>
              <a:pathLst>
                <a:path w="21033" h="21600" extrusionOk="0">
                  <a:moveTo>
                    <a:pt x="7807" y="14886"/>
                  </a:moveTo>
                  <a:lnTo>
                    <a:pt x="16936" y="13393"/>
                  </a:lnTo>
                  <a:lnTo>
                    <a:pt x="21033" y="5029"/>
                  </a:lnTo>
                  <a:cubicBezTo>
                    <a:pt x="20634" y="4263"/>
                    <a:pt x="18924" y="1282"/>
                    <a:pt x="16060" y="341"/>
                  </a:cubicBezTo>
                  <a:cubicBezTo>
                    <a:pt x="15370" y="115"/>
                    <a:pt x="14643" y="0"/>
                    <a:pt x="13899" y="0"/>
                  </a:cubicBezTo>
                  <a:cubicBezTo>
                    <a:pt x="11494" y="0"/>
                    <a:pt x="9633" y="1170"/>
                    <a:pt x="9404" y="1320"/>
                  </a:cubicBezTo>
                  <a:cubicBezTo>
                    <a:pt x="2900" y="5909"/>
                    <a:pt x="-567" y="13692"/>
                    <a:pt x="77" y="21600"/>
                  </a:cubicBezTo>
                  <a:cubicBezTo>
                    <a:pt x="297" y="20626"/>
                    <a:pt x="689" y="19600"/>
                    <a:pt x="1356" y="18630"/>
                  </a:cubicBezTo>
                  <a:cubicBezTo>
                    <a:pt x="3537" y="15463"/>
                    <a:pt x="7530" y="14920"/>
                    <a:pt x="7807" y="14886"/>
                  </a:cubicBezTo>
                  <a:close/>
                </a:path>
              </a:pathLst>
            </a:custGeom>
            <a:solidFill>
              <a:schemeClr val="accent1"/>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45">
                <a:solidFill>
                  <a:schemeClr val="bg1"/>
                </a:solidFill>
                <a:latin typeface="微软雅黑" panose="020B0503020204020204" pitchFamily="34" charset="-122"/>
                <a:ea typeface="微软雅黑" panose="020B0503020204020204" pitchFamily="34" charset="-122"/>
              </a:endParaRPr>
            </a:p>
          </p:txBody>
        </p:sp>
        <p:sp>
          <p:nvSpPr>
            <p:cNvPr id="818" name="Shape 818"/>
            <p:cNvSpPr/>
            <p:nvPr/>
          </p:nvSpPr>
          <p:spPr>
            <a:xfrm>
              <a:off x="9566898" y="5462613"/>
              <a:ext cx="1712953" cy="982110"/>
            </a:xfrm>
            <a:prstGeom prst="rect">
              <a:avLst/>
            </a:prstGeom>
            <a:ln w="12700">
              <a:miter lim="400000"/>
            </a:ln>
          </p:spPr>
          <p:txBody>
            <a:bodyPr lIns="0" tIns="0" rIns="0" bIns="0"/>
            <a:lstStyle>
              <a:lvl1pPr defTabSz="647700">
                <a:lnSpc>
                  <a:spcPct val="120000"/>
                </a:lnSpc>
                <a:spcBef>
                  <a:spcPts val="1700"/>
                </a:spcBef>
                <a:defRPr sz="6000">
                  <a:solidFill>
                    <a:srgbClr val="FFFFFF"/>
                  </a:solidFill>
                  <a:latin typeface="Lato Light"/>
                  <a:ea typeface="Lato Light"/>
                  <a:cs typeface="Lato Light"/>
                  <a:sym typeface="Lato Light"/>
                </a:defRPr>
              </a:lvl1pPr>
            </a:lstStyle>
            <a:p>
              <a:pPr lvl="0">
                <a:lnSpc>
                  <a:spcPct val="100000"/>
                </a:lnSpc>
                <a:defRPr sz="1800">
                  <a:solidFill>
                    <a:srgbClr val="000000"/>
                  </a:solidFill>
                </a:defRPr>
              </a:pPr>
              <a:r>
                <a:rPr sz="3000" dirty="0">
                  <a:solidFill>
                    <a:schemeClr val="bg1"/>
                  </a:solidFill>
                  <a:latin typeface="微软雅黑" panose="020B0503020204020204" pitchFamily="34" charset="-122"/>
                  <a:ea typeface="微软雅黑" panose="020B0503020204020204" pitchFamily="34" charset="-122"/>
                </a:rPr>
                <a:t>50%</a:t>
              </a:r>
              <a:endParaRPr sz="3000" dirty="0">
                <a:solidFill>
                  <a:schemeClr val="bg1"/>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5368449" y="2135249"/>
            <a:ext cx="2289534" cy="1569433"/>
            <a:chOff x="10736897" y="4264547"/>
            <a:chExt cx="4579069" cy="3146084"/>
          </a:xfrm>
        </p:grpSpPr>
        <p:sp>
          <p:nvSpPr>
            <p:cNvPr id="813" name="Shape 813"/>
            <p:cNvSpPr/>
            <p:nvPr/>
          </p:nvSpPr>
          <p:spPr>
            <a:xfrm>
              <a:off x="10736897" y="4264547"/>
              <a:ext cx="4579069" cy="3146084"/>
            </a:xfrm>
            <a:custGeom>
              <a:avLst/>
              <a:gdLst/>
              <a:ahLst/>
              <a:cxnLst>
                <a:cxn ang="0">
                  <a:pos x="wd2" y="hd2"/>
                </a:cxn>
                <a:cxn ang="5400000">
                  <a:pos x="wd2" y="hd2"/>
                </a:cxn>
                <a:cxn ang="10800000">
                  <a:pos x="wd2" y="hd2"/>
                </a:cxn>
                <a:cxn ang="16200000">
                  <a:pos x="wd2" y="hd2"/>
                </a:cxn>
              </a:cxnLst>
              <a:rect l="0" t="0" r="r" b="b"/>
              <a:pathLst>
                <a:path w="21580" h="21600" extrusionOk="0">
                  <a:moveTo>
                    <a:pt x="19007" y="5854"/>
                  </a:moveTo>
                  <a:cubicBezTo>
                    <a:pt x="15675" y="2078"/>
                    <a:pt x="11527" y="0"/>
                    <a:pt x="7326" y="0"/>
                  </a:cubicBezTo>
                  <a:cubicBezTo>
                    <a:pt x="5334" y="0"/>
                    <a:pt x="3355" y="459"/>
                    <a:pt x="1443" y="1365"/>
                  </a:cubicBezTo>
                  <a:cubicBezTo>
                    <a:pt x="954" y="1597"/>
                    <a:pt x="473" y="1856"/>
                    <a:pt x="0" y="2143"/>
                  </a:cubicBezTo>
                  <a:cubicBezTo>
                    <a:pt x="197" y="2120"/>
                    <a:pt x="399" y="2108"/>
                    <a:pt x="605" y="2108"/>
                  </a:cubicBezTo>
                  <a:cubicBezTo>
                    <a:pt x="1337" y="2108"/>
                    <a:pt x="2054" y="2267"/>
                    <a:pt x="2735" y="2581"/>
                  </a:cubicBezTo>
                  <a:cubicBezTo>
                    <a:pt x="5939" y="4058"/>
                    <a:pt x="7580" y="8966"/>
                    <a:pt x="7648" y="9174"/>
                  </a:cubicBezTo>
                  <a:lnTo>
                    <a:pt x="11353" y="19788"/>
                  </a:lnTo>
                  <a:lnTo>
                    <a:pt x="19244" y="21600"/>
                  </a:lnTo>
                  <a:cubicBezTo>
                    <a:pt x="19745" y="20775"/>
                    <a:pt x="21600" y="17453"/>
                    <a:pt x="21580" y="13587"/>
                  </a:cubicBezTo>
                  <a:cubicBezTo>
                    <a:pt x="21556" y="9281"/>
                    <a:pt x="19448" y="6408"/>
                    <a:pt x="19007" y="5854"/>
                  </a:cubicBezTo>
                  <a:close/>
                </a:path>
              </a:pathLst>
            </a:custGeom>
            <a:solidFill>
              <a:schemeClr val="accent6"/>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45">
                <a:solidFill>
                  <a:schemeClr val="bg1"/>
                </a:solidFill>
                <a:latin typeface="微软雅黑" panose="020B0503020204020204" pitchFamily="34" charset="-122"/>
                <a:ea typeface="微软雅黑" panose="020B0503020204020204" pitchFamily="34" charset="-122"/>
              </a:endParaRPr>
            </a:p>
          </p:txBody>
        </p:sp>
        <p:sp>
          <p:nvSpPr>
            <p:cNvPr id="819" name="Shape 819"/>
            <p:cNvSpPr/>
            <p:nvPr/>
          </p:nvSpPr>
          <p:spPr>
            <a:xfrm>
              <a:off x="13183551" y="5462613"/>
              <a:ext cx="1712953" cy="982110"/>
            </a:xfrm>
            <a:prstGeom prst="rect">
              <a:avLst/>
            </a:prstGeom>
            <a:ln w="12700">
              <a:miter lim="400000"/>
            </a:ln>
          </p:spPr>
          <p:txBody>
            <a:bodyPr lIns="0" tIns="0" rIns="0" bIns="0"/>
            <a:lstStyle>
              <a:lvl1pPr defTabSz="647700">
                <a:lnSpc>
                  <a:spcPct val="120000"/>
                </a:lnSpc>
                <a:spcBef>
                  <a:spcPts val="1700"/>
                </a:spcBef>
                <a:defRPr sz="6000">
                  <a:solidFill>
                    <a:srgbClr val="FFFFFF"/>
                  </a:solidFill>
                  <a:latin typeface="Lato Light"/>
                  <a:ea typeface="Lato Light"/>
                  <a:cs typeface="Lato Light"/>
                  <a:sym typeface="Lato Light"/>
                </a:defRPr>
              </a:lvl1pPr>
            </a:lstStyle>
            <a:p>
              <a:pPr lvl="0">
                <a:lnSpc>
                  <a:spcPct val="100000"/>
                </a:lnSpc>
                <a:defRPr sz="1800">
                  <a:solidFill>
                    <a:srgbClr val="000000"/>
                  </a:solidFill>
                </a:defRPr>
              </a:pPr>
              <a:r>
                <a:rPr sz="3000" dirty="0">
                  <a:solidFill>
                    <a:schemeClr val="bg1"/>
                  </a:solidFill>
                  <a:latin typeface="微软雅黑" panose="020B0503020204020204" pitchFamily="34" charset="-122"/>
                  <a:ea typeface="微软雅黑" panose="020B0503020204020204" pitchFamily="34" charset="-122"/>
                </a:rPr>
                <a:t>25%</a:t>
              </a:r>
              <a:endParaRPr sz="3000" dirty="0">
                <a:solidFill>
                  <a:schemeClr val="bg1"/>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5258908" y="4749200"/>
            <a:ext cx="2485234" cy="1273890"/>
            <a:chOff x="10517813" y="9504471"/>
            <a:chExt cx="4970469" cy="2553639"/>
          </a:xfrm>
        </p:grpSpPr>
        <p:sp>
          <p:nvSpPr>
            <p:cNvPr id="815" name="Shape 815"/>
            <p:cNvSpPr/>
            <p:nvPr/>
          </p:nvSpPr>
          <p:spPr>
            <a:xfrm>
              <a:off x="10517813" y="9504471"/>
              <a:ext cx="4970469" cy="2553639"/>
            </a:xfrm>
            <a:custGeom>
              <a:avLst/>
              <a:gdLst/>
              <a:ahLst/>
              <a:cxnLst>
                <a:cxn ang="0">
                  <a:pos x="wd2" y="hd2"/>
                </a:cxn>
                <a:cxn ang="5400000">
                  <a:pos x="wd2" y="hd2"/>
                </a:cxn>
                <a:cxn ang="10800000">
                  <a:pos x="wd2" y="hd2"/>
                </a:cxn>
                <a:cxn ang="16200000">
                  <a:pos x="wd2" y="hd2"/>
                </a:cxn>
              </a:cxnLst>
              <a:rect l="0" t="0" r="r" b="b"/>
              <a:pathLst>
                <a:path w="21387" h="21496" extrusionOk="0">
                  <a:moveTo>
                    <a:pt x="13214" y="6652"/>
                  </a:moveTo>
                  <a:lnTo>
                    <a:pt x="6555" y="0"/>
                  </a:lnTo>
                  <a:lnTo>
                    <a:pt x="53" y="6493"/>
                  </a:lnTo>
                  <a:cubicBezTo>
                    <a:pt x="-25" y="7766"/>
                    <a:pt x="-213" y="12704"/>
                    <a:pt x="1220" y="16502"/>
                  </a:cubicBezTo>
                  <a:cubicBezTo>
                    <a:pt x="2931" y="21034"/>
                    <a:pt x="5849" y="21458"/>
                    <a:pt x="6025" y="21480"/>
                  </a:cubicBezTo>
                  <a:cubicBezTo>
                    <a:pt x="8019" y="21600"/>
                    <a:pt x="10010" y="21039"/>
                    <a:pt x="11922" y="19823"/>
                  </a:cubicBezTo>
                  <a:cubicBezTo>
                    <a:pt x="15933" y="17271"/>
                    <a:pt x="19253" y="12077"/>
                    <a:pt x="21387" y="5178"/>
                  </a:cubicBezTo>
                  <a:cubicBezTo>
                    <a:pt x="20798" y="6168"/>
                    <a:pt x="20074" y="7062"/>
                    <a:pt x="19195" y="7635"/>
                  </a:cubicBezTo>
                  <a:cubicBezTo>
                    <a:pt x="18526" y="8071"/>
                    <a:pt x="17798" y="8293"/>
                    <a:pt x="17029" y="8293"/>
                  </a:cubicBezTo>
                  <a:cubicBezTo>
                    <a:pt x="14961" y="8293"/>
                    <a:pt x="13284" y="6719"/>
                    <a:pt x="13214" y="6652"/>
                  </a:cubicBezTo>
                  <a:close/>
                </a:path>
              </a:pathLst>
            </a:custGeom>
            <a:solidFill>
              <a:schemeClr val="accent4"/>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45">
                <a:solidFill>
                  <a:schemeClr val="bg1"/>
                </a:solidFill>
                <a:latin typeface="微软雅黑" panose="020B0503020204020204" pitchFamily="34" charset="-122"/>
                <a:ea typeface="微软雅黑" panose="020B0503020204020204" pitchFamily="34" charset="-122"/>
              </a:endParaRPr>
            </a:p>
          </p:txBody>
        </p:sp>
        <p:sp>
          <p:nvSpPr>
            <p:cNvPr id="820" name="Shape 820"/>
            <p:cNvSpPr/>
            <p:nvPr/>
          </p:nvSpPr>
          <p:spPr>
            <a:xfrm>
              <a:off x="11889663" y="10466690"/>
              <a:ext cx="1712952" cy="982110"/>
            </a:xfrm>
            <a:prstGeom prst="rect">
              <a:avLst/>
            </a:prstGeom>
            <a:ln w="12700">
              <a:miter lim="400000"/>
            </a:ln>
          </p:spPr>
          <p:txBody>
            <a:bodyPr lIns="0" tIns="0" rIns="0" bIns="0"/>
            <a:lstStyle>
              <a:lvl1pPr defTabSz="647700">
                <a:lnSpc>
                  <a:spcPct val="120000"/>
                </a:lnSpc>
                <a:spcBef>
                  <a:spcPts val="1700"/>
                </a:spcBef>
                <a:defRPr sz="6000">
                  <a:solidFill>
                    <a:srgbClr val="FFFFFF"/>
                  </a:solidFill>
                  <a:latin typeface="Lato Light"/>
                  <a:ea typeface="Lato Light"/>
                  <a:cs typeface="Lato Light"/>
                  <a:sym typeface="Lato Light"/>
                </a:defRPr>
              </a:lvl1pPr>
            </a:lstStyle>
            <a:p>
              <a:pPr lvl="0">
                <a:lnSpc>
                  <a:spcPct val="100000"/>
                </a:lnSpc>
                <a:defRPr sz="1800">
                  <a:solidFill>
                    <a:srgbClr val="000000"/>
                  </a:solidFill>
                </a:defRPr>
              </a:pPr>
              <a:r>
                <a:rPr sz="3000" dirty="0">
                  <a:solidFill>
                    <a:schemeClr val="bg1"/>
                  </a:solidFill>
                  <a:latin typeface="微软雅黑" panose="020B0503020204020204" pitchFamily="34" charset="-122"/>
                  <a:ea typeface="微软雅黑" panose="020B0503020204020204" pitchFamily="34" charset="-122"/>
                </a:rPr>
                <a:t>32%</a:t>
              </a:r>
              <a:endParaRPr sz="3000" dirty="0">
                <a:solidFill>
                  <a:schemeClr val="bg1"/>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4151031" y="3614772"/>
            <a:ext cx="1490767" cy="2318991"/>
            <a:chOff x="8302059" y="7230398"/>
            <a:chExt cx="2981535" cy="4648649"/>
          </a:xfrm>
        </p:grpSpPr>
        <p:sp>
          <p:nvSpPr>
            <p:cNvPr id="817" name="Shape 817"/>
            <p:cNvSpPr/>
            <p:nvPr/>
          </p:nvSpPr>
          <p:spPr>
            <a:xfrm>
              <a:off x="8302059" y="7230398"/>
              <a:ext cx="2981535" cy="4648649"/>
            </a:xfrm>
            <a:custGeom>
              <a:avLst/>
              <a:gdLst/>
              <a:ahLst/>
              <a:cxnLst>
                <a:cxn ang="0">
                  <a:pos x="wd2" y="hd2"/>
                </a:cxn>
                <a:cxn ang="5400000">
                  <a:pos x="wd2" y="hd2"/>
                </a:cxn>
                <a:cxn ang="10800000">
                  <a:pos x="wd2" y="hd2"/>
                </a:cxn>
                <a:cxn ang="16200000">
                  <a:pos x="wd2" y="hd2"/>
                </a:cxn>
              </a:cxnLst>
              <a:rect l="0" t="0" r="r" b="b"/>
              <a:pathLst>
                <a:path w="20908" h="21600" extrusionOk="0">
                  <a:moveTo>
                    <a:pt x="1817" y="2830"/>
                  </a:moveTo>
                  <a:cubicBezTo>
                    <a:pt x="-692" y="5156"/>
                    <a:pt x="66" y="7942"/>
                    <a:pt x="254" y="8503"/>
                  </a:cubicBezTo>
                  <a:cubicBezTo>
                    <a:pt x="362" y="8755"/>
                    <a:pt x="458" y="8965"/>
                    <a:pt x="556" y="9163"/>
                  </a:cubicBezTo>
                  <a:cubicBezTo>
                    <a:pt x="3636" y="15438"/>
                    <a:pt x="11466" y="20104"/>
                    <a:pt x="20908" y="21600"/>
                  </a:cubicBezTo>
                  <a:cubicBezTo>
                    <a:pt x="19843" y="21166"/>
                    <a:pt x="18785" y="20576"/>
                    <a:pt x="17895" y="19777"/>
                  </a:cubicBezTo>
                  <a:cubicBezTo>
                    <a:pt x="14926" y="17113"/>
                    <a:pt x="15796" y="13681"/>
                    <a:pt x="15834" y="13536"/>
                  </a:cubicBezTo>
                  <a:lnTo>
                    <a:pt x="17746" y="5574"/>
                  </a:lnTo>
                  <a:lnTo>
                    <a:pt x="9321" y="0"/>
                  </a:lnTo>
                  <a:cubicBezTo>
                    <a:pt x="8266" y="117"/>
                    <a:pt x="4112" y="703"/>
                    <a:pt x="1817" y="2830"/>
                  </a:cubicBezTo>
                  <a:close/>
                </a:path>
              </a:pathLst>
            </a:custGeom>
            <a:solidFill>
              <a:schemeClr val="accent2"/>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45">
                <a:solidFill>
                  <a:schemeClr val="bg1"/>
                </a:solidFill>
                <a:latin typeface="微软雅黑" panose="020B0503020204020204" pitchFamily="34" charset="-122"/>
                <a:ea typeface="微软雅黑" panose="020B0503020204020204" pitchFamily="34" charset="-122"/>
              </a:endParaRPr>
            </a:p>
          </p:txBody>
        </p:sp>
        <p:sp>
          <p:nvSpPr>
            <p:cNvPr id="821" name="Shape 821"/>
            <p:cNvSpPr/>
            <p:nvPr/>
          </p:nvSpPr>
          <p:spPr>
            <a:xfrm>
              <a:off x="8787447" y="8647509"/>
              <a:ext cx="1712952" cy="982110"/>
            </a:xfrm>
            <a:prstGeom prst="rect">
              <a:avLst/>
            </a:prstGeom>
            <a:ln w="12700">
              <a:miter lim="400000"/>
            </a:ln>
          </p:spPr>
          <p:txBody>
            <a:bodyPr lIns="0" tIns="0" rIns="0" bIns="0"/>
            <a:lstStyle>
              <a:lvl1pPr defTabSz="647700">
                <a:lnSpc>
                  <a:spcPct val="120000"/>
                </a:lnSpc>
                <a:spcBef>
                  <a:spcPts val="1700"/>
                </a:spcBef>
                <a:defRPr sz="6000">
                  <a:solidFill>
                    <a:srgbClr val="FFFFFF"/>
                  </a:solidFill>
                  <a:latin typeface="Lato Light"/>
                  <a:ea typeface="Lato Light"/>
                  <a:cs typeface="Lato Light"/>
                  <a:sym typeface="Lato Light"/>
                </a:defRPr>
              </a:lvl1pPr>
            </a:lstStyle>
            <a:p>
              <a:pPr lvl="0">
                <a:lnSpc>
                  <a:spcPct val="100000"/>
                </a:lnSpc>
                <a:defRPr sz="1800">
                  <a:solidFill>
                    <a:srgbClr val="000000"/>
                  </a:solidFill>
                </a:defRPr>
              </a:pPr>
              <a:r>
                <a:rPr sz="3000" dirty="0">
                  <a:solidFill>
                    <a:schemeClr val="bg1"/>
                  </a:solidFill>
                  <a:latin typeface="微软雅黑" panose="020B0503020204020204" pitchFamily="34" charset="-122"/>
                  <a:ea typeface="微软雅黑" panose="020B0503020204020204" pitchFamily="34" charset="-122"/>
                </a:rPr>
                <a:t>21%</a:t>
              </a:r>
              <a:endParaRPr sz="3000" dirty="0">
                <a:solidFill>
                  <a:schemeClr val="bg1"/>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6729094" y="2786064"/>
            <a:ext cx="1325772" cy="2465474"/>
            <a:chOff x="13458187" y="5569170"/>
            <a:chExt cx="2651545" cy="4942289"/>
          </a:xfrm>
        </p:grpSpPr>
        <p:sp>
          <p:nvSpPr>
            <p:cNvPr id="816" name="Shape 816"/>
            <p:cNvSpPr/>
            <p:nvPr/>
          </p:nvSpPr>
          <p:spPr>
            <a:xfrm>
              <a:off x="13458187" y="5569170"/>
              <a:ext cx="2651545" cy="4942289"/>
            </a:xfrm>
            <a:custGeom>
              <a:avLst/>
              <a:gdLst/>
              <a:ahLst/>
              <a:cxnLst>
                <a:cxn ang="0">
                  <a:pos x="wd2" y="hd2"/>
                </a:cxn>
                <a:cxn ang="5400000">
                  <a:pos x="wd2" y="hd2"/>
                </a:cxn>
                <a:cxn ang="10800000">
                  <a:pos x="wd2" y="hd2"/>
                </a:cxn>
                <a:cxn ang="16200000">
                  <a:pos x="wd2" y="hd2"/>
                </a:cxn>
              </a:cxnLst>
              <a:rect l="0" t="0" r="r" b="b"/>
              <a:pathLst>
                <a:path w="20958" h="21600" extrusionOk="0">
                  <a:moveTo>
                    <a:pt x="8303" y="21600"/>
                  </a:moveTo>
                  <a:lnTo>
                    <a:pt x="8304" y="21600"/>
                  </a:lnTo>
                  <a:cubicBezTo>
                    <a:pt x="9584" y="21600"/>
                    <a:pt x="10793" y="21497"/>
                    <a:pt x="11899" y="21293"/>
                  </a:cubicBezTo>
                  <a:cubicBezTo>
                    <a:pt x="16562" y="20433"/>
                    <a:pt x="18635" y="18018"/>
                    <a:pt x="19018" y="17521"/>
                  </a:cubicBezTo>
                  <a:cubicBezTo>
                    <a:pt x="21477" y="13793"/>
                    <a:pt x="21600" y="9824"/>
                    <a:pt x="19376" y="6042"/>
                  </a:cubicBezTo>
                  <a:cubicBezTo>
                    <a:pt x="18057" y="3801"/>
                    <a:pt x="15973" y="1755"/>
                    <a:pt x="13242" y="0"/>
                  </a:cubicBezTo>
                  <a:cubicBezTo>
                    <a:pt x="13788" y="726"/>
                    <a:pt x="14170" y="1567"/>
                    <a:pt x="14184" y="2507"/>
                  </a:cubicBezTo>
                  <a:cubicBezTo>
                    <a:pt x="14227" y="5617"/>
                    <a:pt x="9902" y="8101"/>
                    <a:pt x="9717" y="8205"/>
                  </a:cubicBezTo>
                  <a:lnTo>
                    <a:pt x="0" y="13570"/>
                  </a:lnTo>
                  <a:lnTo>
                    <a:pt x="2106" y="20885"/>
                  </a:lnTo>
                  <a:cubicBezTo>
                    <a:pt x="2923" y="21076"/>
                    <a:pt x="5421" y="21600"/>
                    <a:pt x="8303" y="21600"/>
                  </a:cubicBezTo>
                  <a:close/>
                </a:path>
              </a:pathLst>
            </a:custGeom>
            <a:solidFill>
              <a:schemeClr val="accent5"/>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45">
                <a:solidFill>
                  <a:schemeClr val="bg1"/>
                </a:solidFill>
                <a:latin typeface="微软雅黑" panose="020B0503020204020204" pitchFamily="34" charset="-122"/>
                <a:ea typeface="微软雅黑" panose="020B0503020204020204" pitchFamily="34" charset="-122"/>
              </a:endParaRPr>
            </a:p>
          </p:txBody>
        </p:sp>
        <p:sp>
          <p:nvSpPr>
            <p:cNvPr id="822" name="Shape 822"/>
            <p:cNvSpPr/>
            <p:nvPr/>
          </p:nvSpPr>
          <p:spPr>
            <a:xfrm>
              <a:off x="13927483" y="8211016"/>
              <a:ext cx="1712952" cy="982110"/>
            </a:xfrm>
            <a:prstGeom prst="rect">
              <a:avLst/>
            </a:prstGeom>
            <a:ln w="12700">
              <a:miter lim="400000"/>
            </a:ln>
          </p:spPr>
          <p:txBody>
            <a:bodyPr lIns="0" tIns="0" rIns="0" bIns="0"/>
            <a:lstStyle>
              <a:lvl1pPr defTabSz="647700">
                <a:lnSpc>
                  <a:spcPct val="120000"/>
                </a:lnSpc>
                <a:spcBef>
                  <a:spcPts val="1700"/>
                </a:spcBef>
                <a:defRPr sz="6000">
                  <a:solidFill>
                    <a:srgbClr val="FFFFFF"/>
                  </a:solidFill>
                  <a:latin typeface="Lato Light"/>
                  <a:ea typeface="Lato Light"/>
                  <a:cs typeface="Lato Light"/>
                  <a:sym typeface="Lato Light"/>
                </a:defRPr>
              </a:lvl1pPr>
            </a:lstStyle>
            <a:p>
              <a:pPr lvl="0">
                <a:lnSpc>
                  <a:spcPct val="100000"/>
                </a:lnSpc>
                <a:defRPr sz="1800">
                  <a:solidFill>
                    <a:srgbClr val="000000"/>
                  </a:solidFill>
                </a:defRPr>
              </a:pPr>
              <a:r>
                <a:rPr sz="3000" dirty="0">
                  <a:solidFill>
                    <a:schemeClr val="bg1"/>
                  </a:solidFill>
                  <a:latin typeface="微软雅黑" panose="020B0503020204020204" pitchFamily="34" charset="-122"/>
                  <a:ea typeface="微软雅黑" panose="020B0503020204020204" pitchFamily="34" charset="-122"/>
                </a:rPr>
                <a:t>78%</a:t>
              </a:r>
              <a:endParaRPr sz="3000" dirty="0">
                <a:solidFill>
                  <a:schemeClr val="bg1"/>
                </a:solidFill>
                <a:latin typeface="微软雅黑" panose="020B0503020204020204" pitchFamily="34" charset="-122"/>
                <a:ea typeface="微软雅黑" panose="020B0503020204020204" pitchFamily="34" charset="-122"/>
              </a:endParaRPr>
            </a:p>
          </p:txBody>
        </p:sp>
      </p:grpSp>
      <p:sp>
        <p:nvSpPr>
          <p:cNvPr id="823" name="Shape 823"/>
          <p:cNvSpPr/>
          <p:nvPr/>
        </p:nvSpPr>
        <p:spPr>
          <a:xfrm>
            <a:off x="5601230" y="3599383"/>
            <a:ext cx="989542" cy="987272"/>
          </a:xfrm>
          <a:prstGeom prst="roundRect">
            <a:avLst>
              <a:gd name="adj" fmla="val 50000"/>
            </a:avLst>
          </a:prstGeom>
          <a:solidFill>
            <a:schemeClr val="accent1"/>
          </a:solidFill>
          <a:ln w="12700">
            <a:miter lim="400000"/>
          </a:ln>
        </p:spPr>
        <p:txBody>
          <a:bodyPr lIns="0" tIns="0" rIns="0" bIns="0" anchor="ctr"/>
          <a:lstStyle/>
          <a:p>
            <a:pPr lvl="0">
              <a:defRPr sz="3200">
                <a:solidFill>
                  <a:srgbClr val="FFFFFF"/>
                </a:solidFill>
              </a:defRPr>
            </a:pPr>
            <a:endParaRPr sz="2285">
              <a:solidFill>
                <a:schemeClr val="bg1"/>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1286094" y="2489146"/>
            <a:ext cx="2701317" cy="698481"/>
            <a:chOff x="2572187" y="4973968"/>
            <a:chExt cx="5402634" cy="1400175"/>
          </a:xfrm>
        </p:grpSpPr>
        <p:sp>
          <p:nvSpPr>
            <p:cNvPr id="825" name="Shape 825"/>
            <p:cNvSpPr/>
            <p:nvPr/>
          </p:nvSpPr>
          <p:spPr>
            <a:xfrm>
              <a:off x="6786973" y="5019021"/>
              <a:ext cx="1187848" cy="1187848"/>
            </a:xfrm>
            <a:prstGeom prst="roundRect">
              <a:avLst>
                <a:gd name="adj" fmla="val 18176"/>
              </a:avLst>
            </a:prstGeom>
            <a:solidFill>
              <a:schemeClr val="accent1"/>
            </a:solidFill>
            <a:ln w="12700">
              <a:miter lim="400000"/>
            </a:ln>
          </p:spPr>
          <p:txBody>
            <a:bodyPr lIns="0" tIns="0" rIns="0" bIns="0" anchor="ctr"/>
            <a:lstStyle/>
            <a:p>
              <a:pPr lvl="0">
                <a:defRPr sz="3200">
                  <a:solidFill>
                    <a:srgbClr val="FFFFFF"/>
                  </a:solidFill>
                </a:defRPr>
              </a:pPr>
              <a:endParaRPr sz="2285">
                <a:latin typeface="微软雅黑" panose="020B0503020204020204" pitchFamily="34" charset="-122"/>
                <a:ea typeface="微软雅黑" panose="020B0503020204020204" pitchFamily="34" charset="-122"/>
              </a:endParaRPr>
            </a:p>
          </p:txBody>
        </p:sp>
        <p:sp>
          <p:nvSpPr>
            <p:cNvPr id="826" name="Shape 826"/>
            <p:cNvSpPr/>
            <p:nvPr/>
          </p:nvSpPr>
          <p:spPr>
            <a:xfrm>
              <a:off x="7085771" y="5169350"/>
              <a:ext cx="568418" cy="823580"/>
            </a:xfrm>
            <a:prstGeom prst="rect">
              <a:avLst/>
            </a:prstGeom>
            <a:ln w="12700">
              <a:miter lim="400000"/>
            </a:ln>
          </p:spPr>
          <p:txBody>
            <a:bodyPr wrap="none" lIns="51036" tIns="51036" rIns="51036" bIns="51036" anchor="ctr">
              <a:spAutoFit/>
            </a:bodyPr>
            <a:lstStyle>
              <a:lvl1pPr>
                <a:lnSpc>
                  <a:spcPct val="150000"/>
                </a:lnSpc>
                <a:defRPr sz="4000">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lang="en-US" sz="2000" dirty="0">
                  <a:solidFill>
                    <a:schemeClr val="bg1"/>
                  </a:solidFill>
                  <a:latin typeface="微软雅黑" panose="020B0503020204020204" pitchFamily="34" charset="-122"/>
                  <a:ea typeface="微软雅黑" panose="020B0503020204020204" pitchFamily="34" charset="-122"/>
                </a:rPr>
                <a:t>A</a:t>
              </a:r>
              <a:endParaRPr sz="2000" dirty="0">
                <a:solidFill>
                  <a:schemeClr val="bg1"/>
                </a:solidFill>
                <a:latin typeface="微软雅黑" panose="020B0503020204020204" pitchFamily="34" charset="-122"/>
                <a:ea typeface="微软雅黑" panose="020B0503020204020204" pitchFamily="34" charset="-122"/>
              </a:endParaRPr>
            </a:p>
          </p:txBody>
        </p:sp>
        <p:sp>
          <p:nvSpPr>
            <p:cNvPr id="41" name="AutoShape 30"/>
            <p:cNvSpPr/>
            <p:nvPr/>
          </p:nvSpPr>
          <p:spPr bwMode="auto">
            <a:xfrm>
              <a:off x="2572187" y="5421643"/>
              <a:ext cx="3848100" cy="952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r" defTabSz="323215">
                <a:lnSpc>
                  <a:spcPct val="120000"/>
                </a:lnSpc>
                <a:spcBef>
                  <a:spcPts val="850"/>
                </a:spcBef>
                <a:defRPr/>
              </a:pPr>
              <a:r>
                <a:rPr lang="zh-CN" altLang="en-US" sz="1215"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输入您的内容输入您的内容输入您的内容输入您的内容</a:t>
              </a:r>
              <a:endParaRPr lang="es-ES" sz="3000" dirty="0">
                <a:latin typeface="微软雅黑" panose="020B0503020204020204" pitchFamily="34" charset="-122"/>
                <a:ea typeface="微软雅黑" panose="020B0503020204020204" pitchFamily="34" charset="-122"/>
                <a:cs typeface="Gill Sans" charset="0"/>
              </a:endParaRPr>
            </a:p>
          </p:txBody>
        </p:sp>
        <p:sp>
          <p:nvSpPr>
            <p:cNvPr id="42" name="AutoShape 31"/>
            <p:cNvSpPr/>
            <p:nvPr/>
          </p:nvSpPr>
          <p:spPr bwMode="auto">
            <a:xfrm>
              <a:off x="2584887" y="4973968"/>
              <a:ext cx="3848100" cy="355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r" defTabSz="323215">
                <a:spcBef>
                  <a:spcPts val="850"/>
                </a:spcBef>
                <a:defRPr/>
              </a:pPr>
              <a:r>
                <a:rPr lang="es-ES" sz="1430" b="1" dirty="0">
                  <a:solidFill>
                    <a:schemeClr val="accent1"/>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Subtitle in this area</a:t>
              </a:r>
              <a:endParaRPr lang="es-ES" sz="3000" dirty="0">
                <a:solidFill>
                  <a:schemeClr val="accent1"/>
                </a:solidFill>
                <a:latin typeface="微软雅黑" panose="020B0503020204020204" pitchFamily="34" charset="-122"/>
                <a:ea typeface="微软雅黑" panose="020B0503020204020204" pitchFamily="34" charset="-122"/>
                <a:cs typeface="Gill Sans" charset="0"/>
              </a:endParaRPr>
            </a:p>
          </p:txBody>
        </p:sp>
      </p:grpSp>
      <p:grpSp>
        <p:nvGrpSpPr>
          <p:cNvPr id="12" name="组合 11"/>
          <p:cNvGrpSpPr/>
          <p:nvPr/>
        </p:nvGrpSpPr>
        <p:grpSpPr>
          <a:xfrm>
            <a:off x="1286094" y="4811630"/>
            <a:ext cx="2701317" cy="698481"/>
            <a:chOff x="2572187" y="9629619"/>
            <a:chExt cx="5402634" cy="1400175"/>
          </a:xfrm>
        </p:grpSpPr>
        <p:sp>
          <p:nvSpPr>
            <p:cNvPr id="829" name="Shape 829"/>
            <p:cNvSpPr/>
            <p:nvPr/>
          </p:nvSpPr>
          <p:spPr>
            <a:xfrm>
              <a:off x="6786973" y="9673921"/>
              <a:ext cx="1187848" cy="1187848"/>
            </a:xfrm>
            <a:prstGeom prst="roundRect">
              <a:avLst>
                <a:gd name="adj" fmla="val 18176"/>
              </a:avLst>
            </a:prstGeom>
            <a:solidFill>
              <a:schemeClr val="accent2"/>
            </a:solidFill>
            <a:ln w="12700">
              <a:miter lim="400000"/>
            </a:ln>
          </p:spPr>
          <p:txBody>
            <a:bodyPr lIns="0" tIns="0" rIns="0" bIns="0" anchor="ctr"/>
            <a:lstStyle/>
            <a:p>
              <a:pPr lvl="0">
                <a:defRPr sz="3200">
                  <a:solidFill>
                    <a:srgbClr val="FFFFFF"/>
                  </a:solidFill>
                </a:defRPr>
              </a:pPr>
              <a:endParaRPr sz="2285">
                <a:latin typeface="微软雅黑" panose="020B0503020204020204" pitchFamily="34" charset="-122"/>
                <a:ea typeface="微软雅黑" panose="020B0503020204020204" pitchFamily="34" charset="-122"/>
              </a:endParaRPr>
            </a:p>
          </p:txBody>
        </p:sp>
        <p:sp>
          <p:nvSpPr>
            <p:cNvPr id="830" name="Shape 830"/>
            <p:cNvSpPr/>
            <p:nvPr/>
          </p:nvSpPr>
          <p:spPr>
            <a:xfrm>
              <a:off x="7105239" y="9824252"/>
              <a:ext cx="526738" cy="823580"/>
            </a:xfrm>
            <a:prstGeom prst="rect">
              <a:avLst/>
            </a:prstGeom>
            <a:ln w="12700">
              <a:miter lim="400000"/>
            </a:ln>
          </p:spPr>
          <p:txBody>
            <a:bodyPr wrap="none" lIns="51036" tIns="51036" rIns="51036" bIns="51036" anchor="ctr">
              <a:spAutoFit/>
            </a:bodyPr>
            <a:lstStyle>
              <a:lvl1pPr>
                <a:lnSpc>
                  <a:spcPct val="150000"/>
                </a:lnSpc>
                <a:defRPr sz="4000">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lang="en-US" sz="2000" dirty="0">
                  <a:solidFill>
                    <a:schemeClr val="bg1"/>
                  </a:solidFill>
                  <a:latin typeface="微软雅黑" panose="020B0503020204020204" pitchFamily="34" charset="-122"/>
                  <a:ea typeface="微软雅黑" panose="020B0503020204020204" pitchFamily="34" charset="-122"/>
                </a:rPr>
                <a:t>B</a:t>
              </a:r>
              <a:endParaRPr sz="2000" dirty="0">
                <a:solidFill>
                  <a:schemeClr val="bg1"/>
                </a:solidFill>
                <a:latin typeface="微软雅黑" panose="020B0503020204020204" pitchFamily="34" charset="-122"/>
                <a:ea typeface="微软雅黑" panose="020B0503020204020204" pitchFamily="34" charset="-122"/>
              </a:endParaRPr>
            </a:p>
          </p:txBody>
        </p:sp>
        <p:sp>
          <p:nvSpPr>
            <p:cNvPr id="43" name="AutoShape 30"/>
            <p:cNvSpPr/>
            <p:nvPr/>
          </p:nvSpPr>
          <p:spPr bwMode="auto">
            <a:xfrm>
              <a:off x="2572187" y="10077294"/>
              <a:ext cx="3848100" cy="952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r" defTabSz="323215">
                <a:lnSpc>
                  <a:spcPct val="120000"/>
                </a:lnSpc>
                <a:spcBef>
                  <a:spcPts val="850"/>
                </a:spcBef>
                <a:defRPr/>
              </a:pPr>
              <a:r>
                <a:rPr lang="zh-CN" altLang="en-US" sz="1215"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输入您的内容输入您的内容输入您的内容输入您的内容</a:t>
              </a:r>
              <a:endParaRPr lang="es-ES" sz="3000" dirty="0">
                <a:latin typeface="微软雅黑" panose="020B0503020204020204" pitchFamily="34" charset="-122"/>
                <a:ea typeface="微软雅黑" panose="020B0503020204020204" pitchFamily="34" charset="-122"/>
                <a:cs typeface="Gill Sans" charset="0"/>
              </a:endParaRPr>
            </a:p>
          </p:txBody>
        </p:sp>
        <p:sp>
          <p:nvSpPr>
            <p:cNvPr id="44" name="AutoShape 31"/>
            <p:cNvSpPr/>
            <p:nvPr/>
          </p:nvSpPr>
          <p:spPr bwMode="auto">
            <a:xfrm>
              <a:off x="2584887" y="9629619"/>
              <a:ext cx="3848100" cy="355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r" defTabSz="323215">
                <a:spcBef>
                  <a:spcPts val="850"/>
                </a:spcBef>
                <a:defRPr/>
              </a:pPr>
              <a:r>
                <a:rPr lang="es-ES" sz="1430" b="1" dirty="0">
                  <a:solidFill>
                    <a:schemeClr val="accent2"/>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Subtitle in this area</a:t>
              </a:r>
              <a:endParaRPr lang="es-ES" sz="3000" dirty="0">
                <a:solidFill>
                  <a:schemeClr val="accent2"/>
                </a:solidFill>
                <a:latin typeface="微软雅黑" panose="020B0503020204020204" pitchFamily="34" charset="-122"/>
                <a:ea typeface="微软雅黑" panose="020B0503020204020204" pitchFamily="34" charset="-122"/>
                <a:cs typeface="Gill Sans" charset="0"/>
              </a:endParaRPr>
            </a:p>
          </p:txBody>
        </p:sp>
      </p:grpSp>
      <p:grpSp>
        <p:nvGrpSpPr>
          <p:cNvPr id="11" name="组合 10"/>
          <p:cNvGrpSpPr/>
          <p:nvPr/>
        </p:nvGrpSpPr>
        <p:grpSpPr>
          <a:xfrm>
            <a:off x="7846424" y="2312326"/>
            <a:ext cx="2740390" cy="698481"/>
            <a:chOff x="15692848" y="4619515"/>
            <a:chExt cx="5480779" cy="1400175"/>
          </a:xfrm>
        </p:grpSpPr>
        <p:sp>
          <p:nvSpPr>
            <p:cNvPr id="833" name="Shape 833"/>
            <p:cNvSpPr/>
            <p:nvPr/>
          </p:nvSpPr>
          <p:spPr>
            <a:xfrm>
              <a:off x="15692848" y="4710699"/>
              <a:ext cx="1187848" cy="1187848"/>
            </a:xfrm>
            <a:prstGeom prst="roundRect">
              <a:avLst>
                <a:gd name="adj" fmla="val 18176"/>
              </a:avLst>
            </a:prstGeom>
            <a:solidFill>
              <a:schemeClr val="accent6"/>
            </a:solidFill>
            <a:ln w="12700">
              <a:miter lim="400000"/>
            </a:ln>
          </p:spPr>
          <p:txBody>
            <a:bodyPr lIns="0" tIns="0" rIns="0" bIns="0" anchor="ctr"/>
            <a:lstStyle/>
            <a:p>
              <a:pPr lvl="0">
                <a:defRPr sz="3200">
                  <a:solidFill>
                    <a:srgbClr val="FFFFFF"/>
                  </a:solidFill>
                </a:defRPr>
              </a:pPr>
              <a:endParaRPr sz="2285">
                <a:latin typeface="微软雅黑" panose="020B0503020204020204" pitchFamily="34" charset="-122"/>
                <a:ea typeface="微软雅黑" panose="020B0503020204020204" pitchFamily="34" charset="-122"/>
              </a:endParaRPr>
            </a:p>
          </p:txBody>
        </p:sp>
        <p:sp>
          <p:nvSpPr>
            <p:cNvPr id="834" name="Shape 834"/>
            <p:cNvSpPr/>
            <p:nvPr/>
          </p:nvSpPr>
          <p:spPr>
            <a:xfrm>
              <a:off x="16000808" y="4861029"/>
              <a:ext cx="549182" cy="823580"/>
            </a:xfrm>
            <a:prstGeom prst="rect">
              <a:avLst/>
            </a:prstGeom>
            <a:ln w="12700">
              <a:miter lim="400000"/>
            </a:ln>
          </p:spPr>
          <p:txBody>
            <a:bodyPr wrap="none" lIns="51036" tIns="51036" rIns="51036" bIns="51036" anchor="ctr">
              <a:spAutoFit/>
            </a:bodyPr>
            <a:lstStyle>
              <a:lvl1pPr>
                <a:lnSpc>
                  <a:spcPct val="150000"/>
                </a:lnSpc>
                <a:defRPr sz="4000">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lang="en-US" sz="2000" dirty="0">
                  <a:solidFill>
                    <a:schemeClr val="bg1"/>
                  </a:solidFill>
                  <a:latin typeface="微软雅黑" panose="020B0503020204020204" pitchFamily="34" charset="-122"/>
                  <a:ea typeface="微软雅黑" panose="020B0503020204020204" pitchFamily="34" charset="-122"/>
                </a:rPr>
                <a:t>C</a:t>
              </a:r>
              <a:endParaRPr sz="2000" dirty="0">
                <a:solidFill>
                  <a:schemeClr val="bg1"/>
                </a:solidFill>
                <a:latin typeface="微软雅黑" panose="020B0503020204020204" pitchFamily="34" charset="-122"/>
                <a:ea typeface="微软雅黑" panose="020B0503020204020204" pitchFamily="34" charset="-122"/>
              </a:endParaRPr>
            </a:p>
          </p:txBody>
        </p:sp>
        <p:sp>
          <p:nvSpPr>
            <p:cNvPr id="45" name="AutoShape 30"/>
            <p:cNvSpPr/>
            <p:nvPr/>
          </p:nvSpPr>
          <p:spPr bwMode="auto">
            <a:xfrm>
              <a:off x="17312827" y="5067190"/>
              <a:ext cx="3848100" cy="952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defRPr/>
              </a:pPr>
              <a:r>
                <a:rPr lang="zh-CN" altLang="en-US" sz="1215"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输入您的内容输入您的内容输入您的内容输入您的内容</a:t>
              </a:r>
              <a:endParaRPr lang="es-ES" sz="3000" dirty="0">
                <a:latin typeface="微软雅黑" panose="020B0503020204020204" pitchFamily="34" charset="-122"/>
                <a:ea typeface="微软雅黑" panose="020B0503020204020204" pitchFamily="34" charset="-122"/>
                <a:cs typeface="Gill Sans" charset="0"/>
              </a:endParaRPr>
            </a:p>
          </p:txBody>
        </p:sp>
        <p:sp>
          <p:nvSpPr>
            <p:cNvPr id="46" name="AutoShape 31"/>
            <p:cNvSpPr/>
            <p:nvPr/>
          </p:nvSpPr>
          <p:spPr bwMode="auto">
            <a:xfrm>
              <a:off x="17325527" y="4619515"/>
              <a:ext cx="3848100" cy="355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spcBef>
                  <a:spcPts val="850"/>
                </a:spcBef>
                <a:defRPr/>
              </a:pPr>
              <a:r>
                <a:rPr lang="es-ES" sz="1430" b="1" dirty="0">
                  <a:solidFill>
                    <a:schemeClr val="accent6"/>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Subtitle in this area</a:t>
              </a:r>
              <a:endParaRPr lang="es-ES" sz="3000" dirty="0">
                <a:solidFill>
                  <a:schemeClr val="accent6"/>
                </a:solidFill>
                <a:latin typeface="微软雅黑" panose="020B0503020204020204" pitchFamily="34" charset="-122"/>
                <a:ea typeface="微软雅黑" panose="020B0503020204020204" pitchFamily="34" charset="-122"/>
                <a:cs typeface="Gill Sans" charset="0"/>
              </a:endParaRPr>
            </a:p>
          </p:txBody>
        </p:sp>
      </p:grpSp>
      <p:grpSp>
        <p:nvGrpSpPr>
          <p:cNvPr id="10" name="组合 9"/>
          <p:cNvGrpSpPr/>
          <p:nvPr/>
        </p:nvGrpSpPr>
        <p:grpSpPr>
          <a:xfrm>
            <a:off x="8357071" y="3692791"/>
            <a:ext cx="2669742" cy="698481"/>
            <a:chOff x="16714141" y="7386796"/>
            <a:chExt cx="5339484" cy="1400175"/>
          </a:xfrm>
        </p:grpSpPr>
        <p:sp>
          <p:nvSpPr>
            <p:cNvPr id="841" name="Shape 841"/>
            <p:cNvSpPr/>
            <p:nvPr/>
          </p:nvSpPr>
          <p:spPr>
            <a:xfrm>
              <a:off x="16714141" y="7596640"/>
              <a:ext cx="1187847" cy="1187848"/>
            </a:xfrm>
            <a:prstGeom prst="roundRect">
              <a:avLst>
                <a:gd name="adj" fmla="val 18176"/>
              </a:avLst>
            </a:prstGeom>
            <a:solidFill>
              <a:schemeClr val="accent5"/>
            </a:solidFill>
            <a:ln w="12700">
              <a:miter lim="400000"/>
            </a:ln>
          </p:spPr>
          <p:txBody>
            <a:bodyPr lIns="0" tIns="0" rIns="0" bIns="0" anchor="ctr"/>
            <a:lstStyle/>
            <a:p>
              <a:pPr lvl="0">
                <a:defRPr sz="3200">
                  <a:solidFill>
                    <a:srgbClr val="FFFFFF"/>
                  </a:solidFill>
                </a:defRPr>
              </a:pPr>
              <a:endParaRPr sz="2285">
                <a:latin typeface="微软雅黑" panose="020B0503020204020204" pitchFamily="34" charset="-122"/>
                <a:ea typeface="微软雅黑" panose="020B0503020204020204" pitchFamily="34" charset="-122"/>
              </a:endParaRPr>
            </a:p>
          </p:txBody>
        </p:sp>
        <p:sp>
          <p:nvSpPr>
            <p:cNvPr id="842" name="Shape 842"/>
            <p:cNvSpPr/>
            <p:nvPr/>
          </p:nvSpPr>
          <p:spPr>
            <a:xfrm>
              <a:off x="16998053" y="7746970"/>
              <a:ext cx="597270" cy="823580"/>
            </a:xfrm>
            <a:prstGeom prst="rect">
              <a:avLst/>
            </a:prstGeom>
            <a:ln w="12700">
              <a:miter lim="400000"/>
            </a:ln>
          </p:spPr>
          <p:txBody>
            <a:bodyPr wrap="none" lIns="51036" tIns="51036" rIns="51036" bIns="51036" anchor="ctr">
              <a:spAutoFit/>
            </a:bodyPr>
            <a:lstStyle>
              <a:lvl1pPr>
                <a:lnSpc>
                  <a:spcPct val="150000"/>
                </a:lnSpc>
                <a:defRPr sz="4000">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lang="en-US" sz="2000" dirty="0">
                  <a:solidFill>
                    <a:schemeClr val="bg1"/>
                  </a:solidFill>
                  <a:latin typeface="微软雅黑" panose="020B0503020204020204" pitchFamily="34" charset="-122"/>
                  <a:ea typeface="微软雅黑" panose="020B0503020204020204" pitchFamily="34" charset="-122"/>
                </a:rPr>
                <a:t>D</a:t>
              </a:r>
              <a:endParaRPr sz="2000" dirty="0">
                <a:solidFill>
                  <a:schemeClr val="bg1"/>
                </a:solidFill>
                <a:latin typeface="微软雅黑" panose="020B0503020204020204" pitchFamily="34" charset="-122"/>
                <a:ea typeface="微软雅黑" panose="020B0503020204020204" pitchFamily="34" charset="-122"/>
              </a:endParaRPr>
            </a:p>
          </p:txBody>
        </p:sp>
        <p:sp>
          <p:nvSpPr>
            <p:cNvPr id="47" name="AutoShape 30"/>
            <p:cNvSpPr/>
            <p:nvPr/>
          </p:nvSpPr>
          <p:spPr bwMode="auto">
            <a:xfrm>
              <a:off x="18192825" y="7834471"/>
              <a:ext cx="3848100" cy="952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defRPr/>
              </a:pPr>
              <a:r>
                <a:rPr lang="zh-CN" altLang="en-US" sz="1215"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输入您的内容输入您的内容输入您的内容输入您的内容</a:t>
              </a:r>
              <a:endParaRPr lang="es-ES" sz="3000" dirty="0">
                <a:latin typeface="微软雅黑" panose="020B0503020204020204" pitchFamily="34" charset="-122"/>
                <a:ea typeface="微软雅黑" panose="020B0503020204020204" pitchFamily="34" charset="-122"/>
                <a:cs typeface="Gill Sans" charset="0"/>
              </a:endParaRPr>
            </a:p>
          </p:txBody>
        </p:sp>
        <p:sp>
          <p:nvSpPr>
            <p:cNvPr id="48" name="AutoShape 31"/>
            <p:cNvSpPr/>
            <p:nvPr/>
          </p:nvSpPr>
          <p:spPr bwMode="auto">
            <a:xfrm>
              <a:off x="18205525" y="7386796"/>
              <a:ext cx="3848100" cy="355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spcBef>
                  <a:spcPts val="850"/>
                </a:spcBef>
                <a:defRPr/>
              </a:pPr>
              <a:r>
                <a:rPr lang="es-ES" sz="1430" b="1" dirty="0">
                  <a:solidFill>
                    <a:schemeClr val="accent5"/>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Subtitle in this area</a:t>
              </a:r>
              <a:endParaRPr lang="es-ES" sz="3000" dirty="0">
                <a:solidFill>
                  <a:schemeClr val="accent5"/>
                </a:solidFill>
                <a:latin typeface="微软雅黑" panose="020B0503020204020204" pitchFamily="34" charset="-122"/>
                <a:ea typeface="微软雅黑" panose="020B0503020204020204" pitchFamily="34" charset="-122"/>
                <a:cs typeface="Gill Sans" charset="0"/>
              </a:endParaRPr>
            </a:p>
          </p:txBody>
        </p:sp>
      </p:grpSp>
      <p:grpSp>
        <p:nvGrpSpPr>
          <p:cNvPr id="9" name="组合 8"/>
          <p:cNvGrpSpPr/>
          <p:nvPr/>
        </p:nvGrpSpPr>
        <p:grpSpPr>
          <a:xfrm>
            <a:off x="7739005" y="5176913"/>
            <a:ext cx="2663270" cy="698481"/>
            <a:chOff x="15478007" y="10361865"/>
            <a:chExt cx="5326541" cy="1400175"/>
          </a:xfrm>
        </p:grpSpPr>
        <p:sp>
          <p:nvSpPr>
            <p:cNvPr id="835" name="Shape 835"/>
            <p:cNvSpPr/>
            <p:nvPr/>
          </p:nvSpPr>
          <p:spPr>
            <a:xfrm>
              <a:off x="15478007" y="10557280"/>
              <a:ext cx="1187848" cy="1187848"/>
            </a:xfrm>
            <a:prstGeom prst="roundRect">
              <a:avLst>
                <a:gd name="adj" fmla="val 18176"/>
              </a:avLst>
            </a:prstGeom>
            <a:solidFill>
              <a:schemeClr val="accent4"/>
            </a:solidFill>
            <a:ln w="12700">
              <a:miter lim="400000"/>
            </a:ln>
          </p:spPr>
          <p:txBody>
            <a:bodyPr lIns="0" tIns="0" rIns="0" bIns="0" anchor="ctr"/>
            <a:lstStyle/>
            <a:p>
              <a:pPr lvl="0">
                <a:defRPr sz="3200">
                  <a:solidFill>
                    <a:srgbClr val="FFFFFF"/>
                  </a:solidFill>
                </a:defRPr>
              </a:pPr>
              <a:endParaRPr sz="2285">
                <a:latin typeface="微软雅黑" panose="020B0503020204020204" pitchFamily="34" charset="-122"/>
                <a:ea typeface="微软雅黑" panose="020B0503020204020204" pitchFamily="34" charset="-122"/>
              </a:endParaRPr>
            </a:p>
          </p:txBody>
        </p:sp>
        <p:sp>
          <p:nvSpPr>
            <p:cNvPr id="836" name="Shape 836"/>
            <p:cNvSpPr/>
            <p:nvPr/>
          </p:nvSpPr>
          <p:spPr>
            <a:xfrm>
              <a:off x="15816889" y="10707610"/>
              <a:ext cx="488266" cy="823580"/>
            </a:xfrm>
            <a:prstGeom prst="rect">
              <a:avLst/>
            </a:prstGeom>
            <a:ln w="12700">
              <a:miter lim="400000"/>
            </a:ln>
          </p:spPr>
          <p:txBody>
            <a:bodyPr wrap="none" lIns="51036" tIns="51036" rIns="51036" bIns="51036" anchor="ctr">
              <a:spAutoFit/>
            </a:bodyPr>
            <a:lstStyle>
              <a:lvl1pPr>
                <a:lnSpc>
                  <a:spcPct val="150000"/>
                </a:lnSpc>
                <a:defRPr sz="4000">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lang="en-US" sz="2000" dirty="0">
                  <a:solidFill>
                    <a:schemeClr val="bg1"/>
                  </a:solidFill>
                  <a:latin typeface="微软雅黑" panose="020B0503020204020204" pitchFamily="34" charset="-122"/>
                  <a:ea typeface="微软雅黑" panose="020B0503020204020204" pitchFamily="34" charset="-122"/>
                </a:rPr>
                <a:t>E</a:t>
              </a:r>
              <a:endParaRPr sz="2000" dirty="0">
                <a:solidFill>
                  <a:schemeClr val="bg1"/>
                </a:solidFill>
                <a:latin typeface="微软雅黑" panose="020B0503020204020204" pitchFamily="34" charset="-122"/>
                <a:ea typeface="微软雅黑" panose="020B0503020204020204" pitchFamily="34" charset="-122"/>
              </a:endParaRPr>
            </a:p>
          </p:txBody>
        </p:sp>
        <p:sp>
          <p:nvSpPr>
            <p:cNvPr id="49" name="AutoShape 30"/>
            <p:cNvSpPr/>
            <p:nvPr/>
          </p:nvSpPr>
          <p:spPr bwMode="auto">
            <a:xfrm>
              <a:off x="16943748" y="10809540"/>
              <a:ext cx="3848100" cy="952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defRPr/>
              </a:pPr>
              <a:r>
                <a:rPr lang="zh-CN" altLang="en-US" sz="1215"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输入您的内容输入您的内容输入您的内容输入您的内容</a:t>
              </a:r>
              <a:endParaRPr lang="es-ES" sz="3000" dirty="0">
                <a:latin typeface="微软雅黑" panose="020B0503020204020204" pitchFamily="34" charset="-122"/>
                <a:ea typeface="微软雅黑" panose="020B0503020204020204" pitchFamily="34" charset="-122"/>
                <a:cs typeface="Gill Sans" charset="0"/>
              </a:endParaRPr>
            </a:p>
          </p:txBody>
        </p:sp>
        <p:sp>
          <p:nvSpPr>
            <p:cNvPr id="50" name="AutoShape 31"/>
            <p:cNvSpPr/>
            <p:nvPr/>
          </p:nvSpPr>
          <p:spPr bwMode="auto">
            <a:xfrm>
              <a:off x="16956448" y="10361865"/>
              <a:ext cx="3848100" cy="355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spcBef>
                  <a:spcPts val="850"/>
                </a:spcBef>
                <a:defRPr/>
              </a:pPr>
              <a:r>
                <a:rPr lang="es-ES" sz="1430" b="1" dirty="0">
                  <a:solidFill>
                    <a:schemeClr val="accent4"/>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Subtitle in this area</a:t>
              </a:r>
              <a:endParaRPr lang="es-ES" sz="3000" dirty="0">
                <a:solidFill>
                  <a:schemeClr val="accent4"/>
                </a:solidFill>
                <a:latin typeface="微软雅黑" panose="020B0503020204020204" pitchFamily="34" charset="-122"/>
                <a:ea typeface="微软雅黑" panose="020B0503020204020204" pitchFamily="34" charset="-122"/>
                <a:cs typeface="Gill Sans" charset="0"/>
              </a:endParaRPr>
            </a:p>
          </p:txBody>
        </p:sp>
      </p:grpSp>
      <p:sp>
        <p:nvSpPr>
          <p:cNvPr id="51" name="Shape 1435"/>
          <p:cNvSpPr txBox="1"/>
          <p:nvPr/>
        </p:nvSpPr>
        <p:spPr>
          <a:xfrm>
            <a:off x="11435018" y="6411683"/>
            <a:ext cx="390525" cy="381430"/>
          </a:xfrm>
          <a:prstGeom prst="rect">
            <a:avLst/>
          </a:prstGeom>
        </p:spPr>
        <p:txBody>
          <a:bodyPr lIns="45676" tIns="22838" rIns="45676" bIns="22838"/>
          <a:lstStyle>
            <a:lvl1pPr algn="ctr" defTabSz="408305">
              <a:defRPr sz="3500">
                <a:latin typeface="+mn-lt"/>
                <a:ea typeface="+mn-ea"/>
                <a:cs typeface="+mn-cs"/>
                <a:sym typeface="Helvetica Light"/>
              </a:defRPr>
            </a:lvl1pPr>
            <a:lvl2pPr indent="160020" algn="ctr" defTabSz="408305">
              <a:defRPr sz="3500">
                <a:latin typeface="+mn-lt"/>
                <a:ea typeface="+mn-ea"/>
                <a:cs typeface="+mn-cs"/>
                <a:sym typeface="Helvetica Light"/>
              </a:defRPr>
            </a:lvl2pPr>
            <a:lvl3pPr indent="319405" algn="ctr" defTabSz="408305">
              <a:defRPr sz="3500">
                <a:latin typeface="+mn-lt"/>
                <a:ea typeface="+mn-ea"/>
                <a:cs typeface="+mn-cs"/>
                <a:sym typeface="Helvetica Light"/>
              </a:defRPr>
            </a:lvl3pPr>
            <a:lvl4pPr indent="479425" algn="ctr" defTabSz="408305">
              <a:defRPr sz="3500">
                <a:latin typeface="+mn-lt"/>
                <a:ea typeface="+mn-ea"/>
                <a:cs typeface="+mn-cs"/>
                <a:sym typeface="Helvetica Light"/>
              </a:defRPr>
            </a:lvl4pPr>
            <a:lvl5pPr indent="639445" algn="ctr" defTabSz="408305">
              <a:defRPr sz="3500">
                <a:latin typeface="+mn-lt"/>
                <a:ea typeface="+mn-ea"/>
                <a:cs typeface="+mn-cs"/>
                <a:sym typeface="Helvetica Light"/>
              </a:defRPr>
            </a:lvl5pPr>
            <a:lvl6pPr indent="799465" algn="ctr" defTabSz="408305">
              <a:defRPr sz="3500">
                <a:latin typeface="+mn-lt"/>
                <a:ea typeface="+mn-ea"/>
                <a:cs typeface="+mn-cs"/>
                <a:sym typeface="Helvetica Light"/>
              </a:defRPr>
            </a:lvl6pPr>
            <a:lvl7pPr indent="958850" algn="ctr" defTabSz="408305">
              <a:defRPr sz="3500">
                <a:latin typeface="+mn-lt"/>
                <a:ea typeface="+mn-ea"/>
                <a:cs typeface="+mn-cs"/>
                <a:sym typeface="Helvetica Light"/>
              </a:defRPr>
            </a:lvl7pPr>
            <a:lvl8pPr indent="1118870" algn="ctr" defTabSz="408305">
              <a:defRPr sz="3500">
                <a:latin typeface="+mn-lt"/>
                <a:ea typeface="+mn-ea"/>
                <a:cs typeface="+mn-cs"/>
                <a:sym typeface="Helvetica Light"/>
              </a:defRPr>
            </a:lvl8pPr>
            <a:lvl9pPr indent="1278890" algn="ctr" defTabSz="408305">
              <a:defRPr sz="3500">
                <a:latin typeface="+mn-lt"/>
                <a:ea typeface="+mn-ea"/>
                <a:cs typeface="+mn-cs"/>
                <a:sym typeface="Helvetica Light"/>
              </a:defRPr>
            </a:lvl9pPr>
          </a:lstStyle>
          <a:p>
            <a:pPr>
              <a:defRPr sz="1800">
                <a:solidFill>
                  <a:srgbClr val="000000"/>
                </a:solidFill>
              </a:defRPr>
            </a:pPr>
            <a:fld id="{86CB4B4D-7CA3-9044-876B-883B54F8677D}" type="slidenum">
              <a:rPr lang="en-US" altLang="zh-CN" sz="1430">
                <a:solidFill>
                  <a:schemeClr val="bg1">
                    <a:lumMod val="75000"/>
                  </a:schemeClr>
                </a:solidFill>
                <a:latin typeface="微软雅黑" panose="020B0503020204020204" pitchFamily="34" charset="-122"/>
                <a:ea typeface="微软雅黑" panose="020B0503020204020204" pitchFamily="34" charset="-122"/>
              </a:rPr>
            </a:fld>
            <a:endParaRPr lang="en-US" altLang="zh-CN" sz="1430">
              <a:solidFill>
                <a:schemeClr val="bg1">
                  <a:lumMod val="75000"/>
                </a:schemeClr>
              </a:solidFill>
              <a:latin typeface="微软雅黑" panose="020B0503020204020204" pitchFamily="34" charset="-122"/>
              <a:ea typeface="微软雅黑" panose="020B0503020204020204" pitchFamily="34" charset="-122"/>
            </a:endParaRPr>
          </a:p>
        </p:txBody>
      </p:sp>
      <p:sp>
        <p:nvSpPr>
          <p:cNvPr id="52" name="标题 1"/>
          <p:cNvSpPr txBox="1"/>
          <p:nvPr/>
        </p:nvSpPr>
        <p:spPr>
          <a:xfrm>
            <a:off x="777240" y="258445"/>
            <a:ext cx="10515600" cy="36639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400" kern="1200">
                <a:solidFill>
                  <a:srgbClr val="728937"/>
                </a:solidFill>
                <a:latin typeface="+mj-lt"/>
                <a:ea typeface="+mj-ea"/>
                <a:cs typeface="+mj-cs"/>
              </a:defRPr>
            </a:lvl1p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823"/>
                                        </p:tgtEl>
                                        <p:attrNameLst>
                                          <p:attrName>style.visibility</p:attrName>
                                        </p:attrNameLst>
                                      </p:cBhvr>
                                      <p:to>
                                        <p:strVal val="visible"/>
                                      </p:to>
                                    </p:set>
                                    <p:animEffect transition="in" filter="wipe(down)">
                                      <p:cBhvr>
                                        <p:cTn id="7" dur="348">
                                          <p:stCondLst>
                                            <p:cond delay="0"/>
                                          </p:stCondLst>
                                        </p:cTn>
                                        <p:tgtEl>
                                          <p:spTgt spid="823"/>
                                        </p:tgtEl>
                                      </p:cBhvr>
                                    </p:animEffect>
                                    <p:anim calcmode="lin" valueType="num">
                                      <p:cBhvr>
                                        <p:cTn id="8" dur="1093" tmFilter="0,0; 0.14,0.36; 0.43,0.73; 0.71,0.91; 1.0,1.0">
                                          <p:stCondLst>
                                            <p:cond delay="0"/>
                                          </p:stCondLst>
                                        </p:cTn>
                                        <p:tgtEl>
                                          <p:spTgt spid="823"/>
                                        </p:tgtEl>
                                        <p:attrNameLst>
                                          <p:attrName>ppt_x</p:attrName>
                                        </p:attrNameLst>
                                      </p:cBhvr>
                                      <p:tavLst>
                                        <p:tav tm="0">
                                          <p:val>
                                            <p:strVal val="#ppt_x-0.25"/>
                                          </p:val>
                                        </p:tav>
                                        <p:tav tm="100000">
                                          <p:val>
                                            <p:strVal val="#ppt_x"/>
                                          </p:val>
                                        </p:tav>
                                      </p:tavLst>
                                    </p:anim>
                                    <p:anim calcmode="lin" valueType="num">
                                      <p:cBhvr>
                                        <p:cTn id="9" dur="398" tmFilter="0.0,0.0; 0.25,0.07; 0.50,0.2; 0.75,0.467; 1.0,1.0">
                                          <p:stCondLst>
                                            <p:cond delay="0"/>
                                          </p:stCondLst>
                                        </p:cTn>
                                        <p:tgtEl>
                                          <p:spTgt spid="823"/>
                                        </p:tgtEl>
                                        <p:attrNameLst>
                                          <p:attrName>ppt_y</p:attrName>
                                        </p:attrNameLst>
                                      </p:cBhvr>
                                      <p:tavLst>
                                        <p:tav tm="0" fmla="#ppt_y-sin(pi*$)/3">
                                          <p:val>
                                            <p:fltVal val="0.5"/>
                                          </p:val>
                                        </p:tav>
                                        <p:tav tm="100000">
                                          <p:val>
                                            <p:fltVal val="1"/>
                                          </p:val>
                                        </p:tav>
                                      </p:tavLst>
                                    </p:anim>
                                    <p:anim calcmode="lin" valueType="num">
                                      <p:cBhvr>
                                        <p:cTn id="10" dur="398" tmFilter="0, 0; 0.125,0.2665; 0.25,0.4; 0.375,0.465; 0.5,0.5;  0.625,0.535; 0.75,0.6; 0.875,0.7335; 1,1">
                                          <p:stCondLst>
                                            <p:cond delay="398"/>
                                          </p:stCondLst>
                                        </p:cTn>
                                        <p:tgtEl>
                                          <p:spTgt spid="823"/>
                                        </p:tgtEl>
                                        <p:attrNameLst>
                                          <p:attrName>ppt_y</p:attrName>
                                        </p:attrNameLst>
                                      </p:cBhvr>
                                      <p:tavLst>
                                        <p:tav tm="0" fmla="#ppt_y-sin(pi*$)/9">
                                          <p:val>
                                            <p:fltVal val="0"/>
                                          </p:val>
                                        </p:tav>
                                        <p:tav tm="100000">
                                          <p:val>
                                            <p:fltVal val="1"/>
                                          </p:val>
                                        </p:tav>
                                      </p:tavLst>
                                    </p:anim>
                                    <p:anim calcmode="lin" valueType="num">
                                      <p:cBhvr>
                                        <p:cTn id="11" dur="199" tmFilter="0, 0; 0.125,0.2665; 0.25,0.4; 0.375,0.465; 0.5,0.5;  0.625,0.535; 0.75,0.6; 0.875,0.7335; 1,1">
                                          <p:stCondLst>
                                            <p:cond delay="794"/>
                                          </p:stCondLst>
                                        </p:cTn>
                                        <p:tgtEl>
                                          <p:spTgt spid="823"/>
                                        </p:tgtEl>
                                        <p:attrNameLst>
                                          <p:attrName>ppt_y</p:attrName>
                                        </p:attrNameLst>
                                      </p:cBhvr>
                                      <p:tavLst>
                                        <p:tav tm="0" fmla="#ppt_y-sin(pi*$)/27">
                                          <p:val>
                                            <p:fltVal val="0"/>
                                          </p:val>
                                        </p:tav>
                                        <p:tav tm="100000">
                                          <p:val>
                                            <p:fltVal val="1"/>
                                          </p:val>
                                        </p:tav>
                                      </p:tavLst>
                                    </p:anim>
                                    <p:anim calcmode="lin" valueType="num">
                                      <p:cBhvr>
                                        <p:cTn id="12" dur="98" tmFilter="0, 0; 0.125,0.2665; 0.25,0.4; 0.375,0.465; 0.5,0.5;  0.625,0.535; 0.75,0.6; 0.875,0.7335; 1,1">
                                          <p:stCondLst>
                                            <p:cond delay="994"/>
                                          </p:stCondLst>
                                        </p:cTn>
                                        <p:tgtEl>
                                          <p:spTgt spid="823"/>
                                        </p:tgtEl>
                                        <p:attrNameLst>
                                          <p:attrName>ppt_y</p:attrName>
                                        </p:attrNameLst>
                                      </p:cBhvr>
                                      <p:tavLst>
                                        <p:tav tm="0" fmla="#ppt_y-sin(pi*$)/81">
                                          <p:val>
                                            <p:fltVal val="0"/>
                                          </p:val>
                                        </p:tav>
                                        <p:tav tm="100000">
                                          <p:val>
                                            <p:fltVal val="1"/>
                                          </p:val>
                                        </p:tav>
                                      </p:tavLst>
                                    </p:anim>
                                    <p:animScale>
                                      <p:cBhvr>
                                        <p:cTn id="13" dur="16">
                                          <p:stCondLst>
                                            <p:cond delay="390"/>
                                          </p:stCondLst>
                                        </p:cTn>
                                        <p:tgtEl>
                                          <p:spTgt spid="823"/>
                                        </p:tgtEl>
                                      </p:cBhvr>
                                      <p:to x="100000" y="60000"/>
                                    </p:animScale>
                                    <p:animScale>
                                      <p:cBhvr>
                                        <p:cTn id="14" dur="100" decel="50000">
                                          <p:stCondLst>
                                            <p:cond delay="406"/>
                                          </p:stCondLst>
                                        </p:cTn>
                                        <p:tgtEl>
                                          <p:spTgt spid="823"/>
                                        </p:tgtEl>
                                      </p:cBhvr>
                                      <p:to x="100000" y="100000"/>
                                    </p:animScale>
                                    <p:animScale>
                                      <p:cBhvr>
                                        <p:cTn id="15" dur="16">
                                          <p:stCondLst>
                                            <p:cond delay="787"/>
                                          </p:stCondLst>
                                        </p:cTn>
                                        <p:tgtEl>
                                          <p:spTgt spid="823"/>
                                        </p:tgtEl>
                                      </p:cBhvr>
                                      <p:to x="100000" y="80000"/>
                                    </p:animScale>
                                    <p:animScale>
                                      <p:cBhvr>
                                        <p:cTn id="16" dur="100" decel="50000">
                                          <p:stCondLst>
                                            <p:cond delay="803"/>
                                          </p:stCondLst>
                                        </p:cTn>
                                        <p:tgtEl>
                                          <p:spTgt spid="823"/>
                                        </p:tgtEl>
                                      </p:cBhvr>
                                      <p:to x="100000" y="100000"/>
                                    </p:animScale>
                                    <p:animScale>
                                      <p:cBhvr>
                                        <p:cTn id="17" dur="16">
                                          <p:stCondLst>
                                            <p:cond delay="985"/>
                                          </p:stCondLst>
                                        </p:cTn>
                                        <p:tgtEl>
                                          <p:spTgt spid="823"/>
                                        </p:tgtEl>
                                      </p:cBhvr>
                                      <p:to x="100000" y="90000"/>
                                    </p:animScale>
                                    <p:animScale>
                                      <p:cBhvr>
                                        <p:cTn id="18" dur="100" decel="50000">
                                          <p:stCondLst>
                                            <p:cond delay="1001"/>
                                          </p:stCondLst>
                                        </p:cTn>
                                        <p:tgtEl>
                                          <p:spTgt spid="823"/>
                                        </p:tgtEl>
                                      </p:cBhvr>
                                      <p:to x="100000" y="100000"/>
                                    </p:animScale>
                                    <p:animScale>
                                      <p:cBhvr>
                                        <p:cTn id="19" dur="16">
                                          <p:stCondLst>
                                            <p:cond delay="1085"/>
                                          </p:stCondLst>
                                        </p:cTn>
                                        <p:tgtEl>
                                          <p:spTgt spid="823"/>
                                        </p:tgtEl>
                                      </p:cBhvr>
                                      <p:to x="100000" y="95000"/>
                                    </p:animScale>
                                    <p:animScale>
                                      <p:cBhvr>
                                        <p:cTn id="20" dur="100" decel="50000">
                                          <p:stCondLst>
                                            <p:cond delay="1100"/>
                                          </p:stCondLst>
                                        </p:cTn>
                                        <p:tgtEl>
                                          <p:spTgt spid="823"/>
                                        </p:tgtEl>
                                      </p:cBhvr>
                                      <p:to x="100000" y="100000"/>
                                    </p:animScale>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par>
                                <p:cTn id="27" presetID="53" presetClass="entr" presetSubtype="16"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par>
                                <p:cTn id="32" presetID="53"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par>
                                <p:cTn id="37" presetID="53" presetClass="entr" presetSubtype="16"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par>
                                <p:cTn id="42" presetID="53" presetClass="entr" presetSubtype="16"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par>
                          <p:cTn id="47" fill="hold">
                            <p:stCondLst>
                              <p:cond delay="2000"/>
                            </p:stCondLst>
                            <p:childTnLst>
                              <p:par>
                                <p:cTn id="48" presetID="2" presetClass="entr" presetSubtype="2" fill="hold" nodeType="after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1+#ppt_w/2"/>
                                          </p:val>
                                        </p:tav>
                                        <p:tav tm="100000">
                                          <p:val>
                                            <p:strVal val="#ppt_x"/>
                                          </p:val>
                                        </p:tav>
                                      </p:tavLst>
                                    </p:anim>
                                    <p:anim calcmode="lin" valueType="num">
                                      <p:cBhvr additive="base">
                                        <p:cTn id="51" dur="500" fill="hold"/>
                                        <p:tgtEl>
                                          <p:spTgt spid="7"/>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additive="base">
                                        <p:cTn id="54" dur="500" fill="hold"/>
                                        <p:tgtEl>
                                          <p:spTgt spid="12"/>
                                        </p:tgtEl>
                                        <p:attrNameLst>
                                          <p:attrName>ppt_x</p:attrName>
                                        </p:attrNameLst>
                                      </p:cBhvr>
                                      <p:tavLst>
                                        <p:tav tm="0">
                                          <p:val>
                                            <p:strVal val="1+#ppt_w/2"/>
                                          </p:val>
                                        </p:tav>
                                        <p:tav tm="100000">
                                          <p:val>
                                            <p:strVal val="#ppt_x"/>
                                          </p:val>
                                        </p:tav>
                                      </p:tavLst>
                                    </p:anim>
                                    <p:anim calcmode="lin" valueType="num">
                                      <p:cBhvr additive="base">
                                        <p:cTn id="55" dur="500" fill="hold"/>
                                        <p:tgtEl>
                                          <p:spTgt spid="12"/>
                                        </p:tgtEl>
                                        <p:attrNameLst>
                                          <p:attrName>ppt_y</p:attrName>
                                        </p:attrNameLst>
                                      </p:cBhvr>
                                      <p:tavLst>
                                        <p:tav tm="0">
                                          <p:val>
                                            <p:strVal val="#ppt_y"/>
                                          </p:val>
                                        </p:tav>
                                        <p:tav tm="100000">
                                          <p:val>
                                            <p:strVal val="#ppt_y"/>
                                          </p:val>
                                        </p:tav>
                                      </p:tavLst>
                                    </p:anim>
                                  </p:childTnLst>
                                </p:cTn>
                              </p:par>
                              <p:par>
                                <p:cTn id="56" presetID="2" presetClass="entr" presetSubtype="8"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additive="base">
                                        <p:cTn id="58" dur="500" fill="hold"/>
                                        <p:tgtEl>
                                          <p:spTgt spid="11"/>
                                        </p:tgtEl>
                                        <p:attrNameLst>
                                          <p:attrName>ppt_x</p:attrName>
                                        </p:attrNameLst>
                                      </p:cBhvr>
                                      <p:tavLst>
                                        <p:tav tm="0">
                                          <p:val>
                                            <p:strVal val="0-#ppt_w/2"/>
                                          </p:val>
                                        </p:tav>
                                        <p:tav tm="100000">
                                          <p:val>
                                            <p:strVal val="#ppt_x"/>
                                          </p:val>
                                        </p:tav>
                                      </p:tavLst>
                                    </p:anim>
                                    <p:anim calcmode="lin" valueType="num">
                                      <p:cBhvr additive="base">
                                        <p:cTn id="59" dur="500" fill="hold"/>
                                        <p:tgtEl>
                                          <p:spTgt spid="11"/>
                                        </p:tgtEl>
                                        <p:attrNameLst>
                                          <p:attrName>ppt_y</p:attrName>
                                        </p:attrNameLst>
                                      </p:cBhvr>
                                      <p:tavLst>
                                        <p:tav tm="0">
                                          <p:val>
                                            <p:strVal val="#ppt_y"/>
                                          </p:val>
                                        </p:tav>
                                        <p:tav tm="100000">
                                          <p:val>
                                            <p:strVal val="#ppt_y"/>
                                          </p:val>
                                        </p:tav>
                                      </p:tavLst>
                                    </p:anim>
                                  </p:childTnLst>
                                </p:cTn>
                              </p:par>
                              <p:par>
                                <p:cTn id="60" presetID="2" presetClass="entr" presetSubtype="8" fill="hold"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additive="base">
                                        <p:cTn id="62" dur="500" fill="hold"/>
                                        <p:tgtEl>
                                          <p:spTgt spid="10"/>
                                        </p:tgtEl>
                                        <p:attrNameLst>
                                          <p:attrName>ppt_x</p:attrName>
                                        </p:attrNameLst>
                                      </p:cBhvr>
                                      <p:tavLst>
                                        <p:tav tm="0">
                                          <p:val>
                                            <p:strVal val="0-#ppt_w/2"/>
                                          </p:val>
                                        </p:tav>
                                        <p:tav tm="100000">
                                          <p:val>
                                            <p:strVal val="#ppt_x"/>
                                          </p:val>
                                        </p:tav>
                                      </p:tavLst>
                                    </p:anim>
                                    <p:anim calcmode="lin" valueType="num">
                                      <p:cBhvr additive="base">
                                        <p:cTn id="63" dur="500" fill="hold"/>
                                        <p:tgtEl>
                                          <p:spTgt spid="10"/>
                                        </p:tgtEl>
                                        <p:attrNameLst>
                                          <p:attrName>ppt_y</p:attrName>
                                        </p:attrNameLst>
                                      </p:cBhvr>
                                      <p:tavLst>
                                        <p:tav tm="0">
                                          <p:val>
                                            <p:strVal val="#ppt_y"/>
                                          </p:val>
                                        </p:tav>
                                        <p:tav tm="100000">
                                          <p:val>
                                            <p:strVal val="#ppt_y"/>
                                          </p:val>
                                        </p:tav>
                                      </p:tavLst>
                                    </p:anim>
                                  </p:childTnLst>
                                </p:cTn>
                              </p:par>
                              <p:par>
                                <p:cTn id="64" presetID="2" presetClass="entr" presetSubtype="8" fill="hold" nodeType="with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additive="base">
                                        <p:cTn id="66" dur="500" fill="hold"/>
                                        <p:tgtEl>
                                          <p:spTgt spid="9"/>
                                        </p:tgtEl>
                                        <p:attrNameLst>
                                          <p:attrName>ppt_x</p:attrName>
                                        </p:attrNameLst>
                                      </p:cBhvr>
                                      <p:tavLst>
                                        <p:tav tm="0">
                                          <p:val>
                                            <p:strVal val="0-#ppt_w/2"/>
                                          </p:val>
                                        </p:tav>
                                        <p:tav tm="100000">
                                          <p:val>
                                            <p:strVal val="#ppt_x"/>
                                          </p:val>
                                        </p:tav>
                                      </p:tavLst>
                                    </p:anim>
                                    <p:anim calcmode="lin" valueType="num">
                                      <p:cBhvr additive="base">
                                        <p:cTn id="67"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69"/>
          <p:cNvSpPr>
            <a:spLocks noChangeArrowheads="1"/>
          </p:cNvSpPr>
          <p:nvPr/>
        </p:nvSpPr>
        <p:spPr bwMode="auto">
          <a:xfrm>
            <a:off x="3483927" y="2136443"/>
            <a:ext cx="537659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en-US" altLang="zh-CN" sz="5400" b="1" dirty="0" smtClean="0">
                <a:solidFill>
                  <a:srgbClr val="6C84BE"/>
                </a:solidFill>
                <a:latin typeface="方正卡通简体" panose="03000509000000000000" pitchFamily="65" charset="-122"/>
                <a:ea typeface="方正卡通简体" panose="03000509000000000000" pitchFamily="65" charset="-122"/>
                <a:sym typeface="微软雅黑" panose="020B0503020204020204" pitchFamily="34" charset="-122"/>
              </a:rPr>
              <a:t>03.</a:t>
            </a:r>
            <a:r>
              <a:rPr lang="zh-CN" altLang="en-US" sz="5400" b="1" dirty="0" smtClean="0">
                <a:solidFill>
                  <a:srgbClr val="F4957F"/>
                </a:solidFill>
                <a:latin typeface="方正卡通简体" panose="03000509000000000000" pitchFamily="65" charset="-122"/>
                <a:ea typeface="方正卡通简体" panose="03000509000000000000" pitchFamily="65" charset="-122"/>
                <a:sym typeface="微软雅黑" panose="020B0503020204020204" pitchFamily="34" charset="-122"/>
              </a:rPr>
              <a:t>点击</a:t>
            </a:r>
            <a:r>
              <a:rPr lang="zh-CN" altLang="en-US" sz="5400" b="1" dirty="0">
                <a:solidFill>
                  <a:srgbClr val="6C84BE"/>
                </a:solidFill>
                <a:latin typeface="方正卡通简体" panose="03000509000000000000" pitchFamily="65" charset="-122"/>
                <a:ea typeface="方正卡通简体" panose="03000509000000000000" pitchFamily="65" charset="-122"/>
                <a:sym typeface="微软雅黑" panose="020B0503020204020204" pitchFamily="34" charset="-122"/>
              </a:rPr>
              <a:t>添加</a:t>
            </a:r>
            <a:r>
              <a:rPr lang="zh-CN" altLang="en-US" sz="5400"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rPr>
              <a:t>标题</a:t>
            </a:r>
            <a:endParaRPr lang="en-US" altLang="zh-CN" sz="5400"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3" name="矩形 70"/>
          <p:cNvSpPr>
            <a:spLocks noChangeArrowheads="1"/>
          </p:cNvSpPr>
          <p:nvPr/>
        </p:nvSpPr>
        <p:spPr bwMode="auto">
          <a:xfrm>
            <a:off x="3579937" y="3749611"/>
            <a:ext cx="4896544" cy="3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65" dirty="0">
                <a:solidFill>
                  <a:schemeClr val="tx1">
                    <a:lumMod val="85000"/>
                    <a:lumOff val="15000"/>
                  </a:schemeClr>
                </a:solidFill>
                <a:latin typeface="方正卡通简体" panose="03000509000000000000" pitchFamily="65" charset="-122"/>
                <a:ea typeface="方正卡通简体" panose="03000509000000000000" pitchFamily="65" charset="-122"/>
              </a:rPr>
              <a:t>在此处添加文字，在此处添加文字，在此处添加文字</a:t>
            </a:r>
            <a:endParaRPr lang="zh-CN" altLang="en-US" sz="1465" dirty="0">
              <a:solidFill>
                <a:schemeClr val="tx1">
                  <a:lumMod val="85000"/>
                  <a:lumOff val="15000"/>
                </a:schemeClr>
              </a:solidFill>
              <a:latin typeface="方正卡通简体" panose="03000509000000000000" pitchFamily="65" charset="-122"/>
              <a:ea typeface="方正卡通简体" panose="03000509000000000000" pitchFamily="65" charset="-122"/>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35627" y="2880248"/>
            <a:ext cx="7205487" cy="1207011"/>
          </a:xfrm>
          <a:prstGeom prst="rect">
            <a:avLst/>
          </a:prstGeom>
        </p:spPr>
      </p:pic>
      <p:sp>
        <p:nvSpPr>
          <p:cNvPr id="5" name="五角星 4"/>
          <p:cNvSpPr/>
          <p:nvPr/>
        </p:nvSpPr>
        <p:spPr>
          <a:xfrm rot="19903756">
            <a:off x="1038487" y="3001798"/>
            <a:ext cx="1056364" cy="1056364"/>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五角星 5"/>
          <p:cNvSpPr/>
          <p:nvPr/>
        </p:nvSpPr>
        <p:spPr>
          <a:xfrm rot="21380687">
            <a:off x="1443913" y="4782302"/>
            <a:ext cx="611191" cy="61119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五角星 6"/>
          <p:cNvSpPr/>
          <p:nvPr/>
        </p:nvSpPr>
        <p:spPr>
          <a:xfrm rot="19938392">
            <a:off x="3336749" y="4699632"/>
            <a:ext cx="48637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五角星 7"/>
          <p:cNvSpPr/>
          <p:nvPr/>
        </p:nvSpPr>
        <p:spPr>
          <a:xfrm rot="19938392">
            <a:off x="2450993" y="4232364"/>
            <a:ext cx="486379" cy="486379"/>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五角星 8"/>
          <p:cNvSpPr/>
          <p:nvPr/>
        </p:nvSpPr>
        <p:spPr>
          <a:xfrm rot="19967404">
            <a:off x="9635518" y="4130274"/>
            <a:ext cx="611191" cy="61119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五角星 9"/>
          <p:cNvSpPr/>
          <p:nvPr/>
        </p:nvSpPr>
        <p:spPr>
          <a:xfrm>
            <a:off x="8457663" y="4647391"/>
            <a:ext cx="337916" cy="337916"/>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五角星 10"/>
          <p:cNvSpPr/>
          <p:nvPr/>
        </p:nvSpPr>
        <p:spPr>
          <a:xfrm>
            <a:off x="10830306" y="4643496"/>
            <a:ext cx="248460" cy="248460"/>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五角星 11"/>
          <p:cNvSpPr/>
          <p:nvPr/>
        </p:nvSpPr>
        <p:spPr>
          <a:xfrm>
            <a:off x="11514898" y="4967953"/>
            <a:ext cx="124229"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五角星 12"/>
          <p:cNvSpPr/>
          <p:nvPr/>
        </p:nvSpPr>
        <p:spPr>
          <a:xfrm rot="19922997">
            <a:off x="11089270" y="4134023"/>
            <a:ext cx="191732" cy="191732"/>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4" name="Picture 5" descr="C:\Users\Administrator\Desktop\小鸟.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22182" y="2243170"/>
            <a:ext cx="1113169" cy="11831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31"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par>
                              <p:cTn id="21" fill="hold">
                                <p:stCondLst>
                                  <p:cond delay="2000"/>
                                </p:stCondLst>
                                <p:childTnLst>
                                  <p:par>
                                    <p:cTn id="22" presetID="2" presetClass="entr" presetSubtype="1" fill="hold" grpId="0" nodeType="afterEffect" p14:presetBounceEnd="50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0000">
                                          <p:cBhvr additive="base">
                                            <p:cTn id="24"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5"/>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14:presetBounceEnd="50000">
                                      <p:stCondLst>
                                        <p:cond delay="250"/>
                                      </p:stCondLst>
                                      <p:childTnLst>
                                        <p:set>
                                          <p:cBhvr>
                                            <p:cTn id="27" dur="1" fill="hold">
                                              <p:stCondLst>
                                                <p:cond delay="0"/>
                                              </p:stCondLst>
                                            </p:cTn>
                                            <p:tgtEl>
                                              <p:spTgt spid="6"/>
                                            </p:tgtEl>
                                            <p:attrNameLst>
                                              <p:attrName>style.visibility</p:attrName>
                                            </p:attrNameLst>
                                          </p:cBhvr>
                                          <p:to>
                                            <p:strVal val="visible"/>
                                          </p:to>
                                        </p:set>
                                        <p:anim calcmode="lin" valueType="num" p14:bounceEnd="50000">
                                          <p:cBhvr additive="base">
                                            <p:cTn id="28"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6"/>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14:presetBounceEnd="50000">
                                      <p:stCondLst>
                                        <p:cond delay="500"/>
                                      </p:stCondLst>
                                      <p:childTnLst>
                                        <p:set>
                                          <p:cBhvr>
                                            <p:cTn id="31" dur="1" fill="hold">
                                              <p:stCondLst>
                                                <p:cond delay="0"/>
                                              </p:stCondLst>
                                            </p:cTn>
                                            <p:tgtEl>
                                              <p:spTgt spid="7"/>
                                            </p:tgtEl>
                                            <p:attrNameLst>
                                              <p:attrName>style.visibility</p:attrName>
                                            </p:attrNameLst>
                                          </p:cBhvr>
                                          <p:to>
                                            <p:strVal val="visible"/>
                                          </p:to>
                                        </p:set>
                                        <p:anim calcmode="lin" valueType="num" p14:bounceEnd="50000">
                                          <p:cBhvr additive="base">
                                            <p:cTn id="32"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7"/>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14:presetBounceEnd="50000">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14:bounceEnd="50000">
                                          <p:cBhvr additive="base">
                                            <p:cTn id="36" dur="75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37" dur="750" fill="hold"/>
                                            <p:tgtEl>
                                              <p:spTgt spid="8"/>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14:presetBounceEnd="50000">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14:bounceEnd="50000">
                                          <p:cBhvr additive="base">
                                            <p:cTn id="40"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9"/>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14:presetBounceEnd="50000">
                                      <p:stCondLst>
                                        <p:cond delay="250"/>
                                      </p:stCondLst>
                                      <p:childTnLst>
                                        <p:set>
                                          <p:cBhvr>
                                            <p:cTn id="43" dur="1" fill="hold">
                                              <p:stCondLst>
                                                <p:cond delay="0"/>
                                              </p:stCondLst>
                                            </p:cTn>
                                            <p:tgtEl>
                                              <p:spTgt spid="10"/>
                                            </p:tgtEl>
                                            <p:attrNameLst>
                                              <p:attrName>style.visibility</p:attrName>
                                            </p:attrNameLst>
                                          </p:cBhvr>
                                          <p:to>
                                            <p:strVal val="visible"/>
                                          </p:to>
                                        </p:set>
                                        <p:anim calcmode="lin" valueType="num" p14:bounceEnd="50000">
                                          <p:cBhvr additive="base">
                                            <p:cTn id="44" dur="75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45" dur="750" fill="hold"/>
                                            <p:tgtEl>
                                              <p:spTgt spid="10"/>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14:presetBounceEnd="50000">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14:bounceEnd="50000">
                                          <p:cBhvr additive="base">
                                            <p:cTn id="48"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49" dur="500" fill="hold"/>
                                            <p:tgtEl>
                                              <p:spTgt spid="11"/>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14:presetBounceEnd="50000">
                                      <p:stCondLst>
                                        <p:cond delay="250"/>
                                      </p:stCondLst>
                                      <p:childTnLst>
                                        <p:set>
                                          <p:cBhvr>
                                            <p:cTn id="51" dur="1" fill="hold">
                                              <p:stCondLst>
                                                <p:cond delay="0"/>
                                              </p:stCondLst>
                                            </p:cTn>
                                            <p:tgtEl>
                                              <p:spTgt spid="12"/>
                                            </p:tgtEl>
                                            <p:attrNameLst>
                                              <p:attrName>style.visibility</p:attrName>
                                            </p:attrNameLst>
                                          </p:cBhvr>
                                          <p:to>
                                            <p:strVal val="visible"/>
                                          </p:to>
                                        </p:set>
                                        <p:anim calcmode="lin" valueType="num" p14:bounceEnd="50000">
                                          <p:cBhvr additive="base">
                                            <p:cTn id="52" dur="75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53" dur="750" fill="hold"/>
                                            <p:tgtEl>
                                              <p:spTgt spid="12"/>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14:presetBounceEnd="50000">
                                      <p:stCondLst>
                                        <p:cond delay="250"/>
                                      </p:stCondLst>
                                      <p:childTnLst>
                                        <p:set>
                                          <p:cBhvr>
                                            <p:cTn id="55" dur="1" fill="hold">
                                              <p:stCondLst>
                                                <p:cond delay="0"/>
                                              </p:stCondLst>
                                            </p:cTn>
                                            <p:tgtEl>
                                              <p:spTgt spid="13"/>
                                            </p:tgtEl>
                                            <p:attrNameLst>
                                              <p:attrName>style.visibility</p:attrName>
                                            </p:attrNameLst>
                                          </p:cBhvr>
                                          <p:to>
                                            <p:strVal val="visible"/>
                                          </p:to>
                                        </p:set>
                                        <p:anim calcmode="lin" valueType="num" p14:bounceEnd="50000">
                                          <p:cBhvr additive="base">
                                            <p:cTn id="56"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57" dur="500" fill="hold"/>
                                            <p:tgtEl>
                                              <p:spTgt spid="13"/>
                                            </p:tgtEl>
                                            <p:attrNameLst>
                                              <p:attrName>ppt_y</p:attrName>
                                            </p:attrNameLst>
                                          </p:cBhvr>
                                          <p:tavLst>
                                            <p:tav tm="0">
                                              <p:val>
                                                <p:strVal val="0-#ppt_h/2"/>
                                              </p:val>
                                            </p:tav>
                                            <p:tav tm="100000">
                                              <p:val>
                                                <p:strVal val="#ppt_y"/>
                                              </p:val>
                                            </p:tav>
                                          </p:tavLst>
                                        </p:anim>
                                      </p:childTnLst>
                                    </p:cTn>
                                  </p:par>
                                </p:childTnLst>
                              </p:cTn>
                            </p:par>
                            <p:par>
                              <p:cTn id="58" fill="hold">
                                <p:stCondLst>
                                  <p:cond delay="2500"/>
                                </p:stCondLst>
                                <p:childTnLst>
                                  <p:par>
                                    <p:cTn id="59" presetID="2" presetClass="entr" presetSubtype="2" fill="hold" nodeType="after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1+#ppt_w/2"/>
                                              </p:val>
                                            </p:tav>
                                            <p:tav tm="100000">
                                              <p:val>
                                                <p:strVal val="#ppt_x"/>
                                              </p:val>
                                            </p:tav>
                                          </p:tavLst>
                                        </p:anim>
                                        <p:anim calcmode="lin" valueType="num">
                                          <p:cBhvr additive="base">
                                            <p:cTn id="62" dur="500" fill="hold"/>
                                            <p:tgtEl>
                                              <p:spTgt spid="14"/>
                                            </p:tgtEl>
                                            <p:attrNameLst>
                                              <p:attrName>ppt_y</p:attrName>
                                            </p:attrNameLst>
                                          </p:cBhvr>
                                          <p:tavLst>
                                            <p:tav tm="0">
                                              <p:val>
                                                <p:strVal val="#ppt_y"/>
                                              </p:val>
                                            </p:tav>
                                            <p:tav tm="100000">
                                              <p:val>
                                                <p:strVal val="#ppt_y"/>
                                              </p:val>
                                            </p:tav>
                                          </p:tavLst>
                                        </p:anim>
                                      </p:childTnLst>
                                    </p:cTn>
                                  </p:par>
                                  <p:par>
                                    <p:cTn id="63" presetID="0" presetClass="path" presetSubtype="0" accel="50000" decel="50000" fill="hold" nodeType="withEffect">
                                      <p:stCondLst>
                                        <p:cond delay="500"/>
                                      </p:stCondLst>
                                      <p:childTnLst>
                                        <p:animMotion origin="layout" path="M -3.75E-6 -0.00023 C -0.01237 0.00139 -0.02304 0.00717 -0.03541 0.00902 C -0.04804 0.01551 -0.05976 0.01666 -0.07291 0.01852 C -0.18841 0.01551 -0.19062 0.03287 -0.25625 0.00347 C -0.26302 -0.00463 -0.26458 -0.01111 -0.27083 -0.02246 C -0.28073 -0.04005 -0.29127 -0.0588 -0.3052 -0.06505 C -0.34101 -0.10718 -0.42317 -0.09028 -0.44895 -0.09074 C -0.4595 -0.09561 -0.47057 -0.09723 -0.48125 -0.10209 C -0.48802 -0.1051 -0.49414 -0.10926 -0.50104 -0.11135 C -0.51054 -0.11806 -0.52122 -0.125 -0.53125 -0.12801 C -0.547 -0.1419 -0.56315 -0.15324 -0.5802 -0.16135 C -0.58632 -0.16412 -0.59127 -0.17014 -0.59687 -0.17431 C -0.60989 -0.18357 -0.62552 -0.19074 -0.63958 -0.19468 C -0.67187 -0.19306 -0.70312 -0.19098 -0.73541 -0.1926 C -0.74987 -0.20116 -0.76445 -0.20834 -0.77812 -0.22061 C -0.78424 -0.22616 -0.79023 -0.23218 -0.797 -0.23542 C -0.81002 -0.24908 -0.79466 -0.23426 -0.80729 -0.2426 C -0.81302 -0.24653 -0.81836 -0.25324 -0.82408 -0.25741 C -0.83007 -0.26227 -0.82617 -0.25672 -0.83138 -0.26111 C -0.84101 -0.26968 -0.85104 -0.27801 -0.86145 -0.28334 C -0.87083 -0.29468 -0.88112 -0.30579 -0.89179 -0.3132 C -0.89961 -0.32732 -0.91211 -0.33449 -0.91875 -0.35186 C -0.92018 -0.35556 -0.922 -0.35903 -0.92291 -0.36297 C -0.92356 -0.36598 -0.92395 -0.36945 -0.925 -0.37223 C -0.9276 -0.37963 -0.93164 -0.38519 -0.93437 -0.3926 C -0.94049 -0.40857 -0.94544 -0.41783 -0.95312 -0.43148 " pathEditMode="relative" rAng="0" ptsTypes="AAAAAAAAAAAAAAAAAAAAAAAAAA">
                                          <p:cBhvr>
                                            <p:cTn id="64" dur="6500" fill="hold"/>
                                            <p:tgtEl>
                                              <p:spTgt spid="14"/>
                                            </p:tgtEl>
                                            <p:attrNameLst>
                                              <p:attrName>ppt_x</p:attrName>
                                              <p:attrName>ppt_y</p:attrName>
                                            </p:attrNameLst>
                                          </p:cBhvr>
                                          <p:rCtr x="-47656" y="-20509"/>
                                        </p:animMotion>
                                      </p:childTnLst>
                                    </p:cTn>
                                  </p:par>
                                  <p:par>
                                    <p:cTn id="65" presetID="8" presetClass="emph" presetSubtype="0" repeatCount="2000" fill="hold" grpId="1" nodeType="withEffect">
                                      <p:stCondLst>
                                        <p:cond delay="0"/>
                                      </p:stCondLst>
                                      <p:childTnLst>
                                        <p:animRot by="21600000">
                                          <p:cBhvr>
                                            <p:cTn id="66" dur="3500" fill="hold"/>
                                            <p:tgtEl>
                                              <p:spTgt spid="5"/>
                                            </p:tgtEl>
                                            <p:attrNameLst>
                                              <p:attrName>r</p:attrName>
                                            </p:attrNameLst>
                                          </p:cBhvr>
                                        </p:animRot>
                                      </p:childTnLst>
                                    </p:cTn>
                                  </p:par>
                                  <p:par>
                                    <p:cTn id="67" presetID="8" presetClass="emph" presetSubtype="0" repeatCount="2000" fill="hold" grpId="1" nodeType="withEffect">
                                      <p:stCondLst>
                                        <p:cond delay="0"/>
                                      </p:stCondLst>
                                      <p:childTnLst>
                                        <p:animRot by="-21600000">
                                          <p:cBhvr>
                                            <p:cTn id="68" dur="3500" fill="hold"/>
                                            <p:tgtEl>
                                              <p:spTgt spid="8"/>
                                            </p:tgtEl>
                                            <p:attrNameLst>
                                              <p:attrName>r</p:attrName>
                                            </p:attrNameLst>
                                          </p:cBhvr>
                                        </p:animRot>
                                      </p:childTnLst>
                                    </p:cTn>
                                  </p:par>
                                  <p:par>
                                    <p:cTn id="69" presetID="8" presetClass="emph" presetSubtype="0" repeatCount="2000" fill="hold" grpId="1" nodeType="withEffect">
                                      <p:stCondLst>
                                        <p:cond delay="0"/>
                                      </p:stCondLst>
                                      <p:childTnLst>
                                        <p:animRot by="21600000">
                                          <p:cBhvr>
                                            <p:cTn id="70" dur="3500" fill="hold"/>
                                            <p:tgtEl>
                                              <p:spTgt spid="9"/>
                                            </p:tgtEl>
                                            <p:attrNameLst>
                                              <p:attrName>r</p:attrName>
                                            </p:attrNameLst>
                                          </p:cBhvr>
                                        </p:animRot>
                                      </p:childTnLst>
                                    </p:cTn>
                                  </p:par>
                                  <p:par>
                                    <p:cTn id="71" presetID="8" presetClass="emph" presetSubtype="0" repeatCount="2000" fill="hold" grpId="1" nodeType="withEffect">
                                      <p:stCondLst>
                                        <p:cond delay="0"/>
                                      </p:stCondLst>
                                      <p:childTnLst>
                                        <p:animRot by="-21600000">
                                          <p:cBhvr>
                                            <p:cTn id="72" dur="3500" fill="hold"/>
                                            <p:tgtEl>
                                              <p:spTgt spid="11"/>
                                            </p:tgtEl>
                                            <p:attrNameLst>
                                              <p:attrName>r</p:attrName>
                                            </p:attrNameLst>
                                          </p:cBhvr>
                                        </p:animRot>
                                      </p:childTnLst>
                                    </p:cTn>
                                  </p:par>
                                  <p:par>
                                    <p:cTn id="73" presetID="8" presetClass="emph" presetSubtype="0" repeatCount="2000" fill="hold" grpId="1" nodeType="withEffect">
                                      <p:stCondLst>
                                        <p:cond delay="0"/>
                                      </p:stCondLst>
                                      <p:childTnLst>
                                        <p:animRot by="21600000">
                                          <p:cBhvr>
                                            <p:cTn id="74" dur="3500" fill="hold"/>
                                            <p:tgtEl>
                                              <p:spTgt spid="7"/>
                                            </p:tgtEl>
                                            <p:attrNameLst>
                                              <p:attrName>r</p:attrName>
                                            </p:attrNameLst>
                                          </p:cBhvr>
                                        </p:animRot>
                                      </p:childTnLst>
                                    </p:cTn>
                                  </p:par>
                                  <p:par>
                                    <p:cTn id="75" presetID="6" presetClass="emph" presetSubtype="0" repeatCount="2000" autoRev="1" fill="hold" grpId="1" nodeType="withEffect">
                                      <p:stCondLst>
                                        <p:cond delay="0"/>
                                      </p:stCondLst>
                                      <p:childTnLst>
                                        <p:animScale>
                                          <p:cBhvr>
                                            <p:cTn id="76" dur="2000" fill="hold"/>
                                            <p:tgtEl>
                                              <p:spTgt spid="13"/>
                                            </p:tgtEl>
                                          </p:cBhvr>
                                          <p:by x="150000" y="150000"/>
                                        </p:animScale>
                                      </p:childTnLst>
                                    </p:cTn>
                                  </p:par>
                                  <p:par>
                                    <p:cTn id="77" presetID="6" presetClass="emph" presetSubtype="0" repeatCount="2000" autoRev="1" fill="hold" grpId="1" nodeType="withEffect">
                                      <p:stCondLst>
                                        <p:cond delay="0"/>
                                      </p:stCondLst>
                                      <p:childTnLst>
                                        <p:animScale>
                                          <p:cBhvr>
                                            <p:cTn id="78"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1" grpId="0" animBg="1"/>
          <p:bldP spid="11" grpId="1" animBg="1"/>
          <p:bldP spid="12" grpId="0" animBg="1"/>
          <p:bldP spid="13" grpId="0" animBg="1"/>
          <p:bldP spid="13"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31"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par>
                              <p:cTn id="21" fill="hold">
                                <p:stCondLst>
                                  <p:cond delay="2000"/>
                                </p:stCondLst>
                                <p:childTnLst>
                                  <p:par>
                                    <p:cTn id="22" presetID="2" presetClass="entr" presetSubtype="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stCondLst>
                                        <p:cond delay="25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50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750" fill="hold"/>
                                            <p:tgtEl>
                                              <p:spTgt spid="8"/>
                                            </p:tgtEl>
                                            <p:attrNameLst>
                                              <p:attrName>ppt_x</p:attrName>
                                            </p:attrNameLst>
                                          </p:cBhvr>
                                          <p:tavLst>
                                            <p:tav tm="0">
                                              <p:val>
                                                <p:strVal val="#ppt_x"/>
                                              </p:val>
                                            </p:tav>
                                            <p:tav tm="100000">
                                              <p:val>
                                                <p:strVal val="#ppt_x"/>
                                              </p:val>
                                            </p:tav>
                                          </p:tavLst>
                                        </p:anim>
                                        <p:anim calcmode="lin" valueType="num">
                                          <p:cBhvr additive="base">
                                            <p:cTn id="37" dur="750" fill="hold"/>
                                            <p:tgtEl>
                                              <p:spTgt spid="8"/>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stCondLst>
                                        <p:cond delay="25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750" fill="hold"/>
                                            <p:tgtEl>
                                              <p:spTgt spid="10"/>
                                            </p:tgtEl>
                                            <p:attrNameLst>
                                              <p:attrName>ppt_x</p:attrName>
                                            </p:attrNameLst>
                                          </p:cBhvr>
                                          <p:tavLst>
                                            <p:tav tm="0">
                                              <p:val>
                                                <p:strVal val="#ppt_x"/>
                                              </p:val>
                                            </p:tav>
                                            <p:tav tm="100000">
                                              <p:val>
                                                <p:strVal val="#ppt_x"/>
                                              </p:val>
                                            </p:tav>
                                          </p:tavLst>
                                        </p:anim>
                                        <p:anim calcmode="lin" valueType="num">
                                          <p:cBhvr additive="base">
                                            <p:cTn id="45" dur="750" fill="hold"/>
                                            <p:tgtEl>
                                              <p:spTgt spid="10"/>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25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750" fill="hold"/>
                                            <p:tgtEl>
                                              <p:spTgt spid="12"/>
                                            </p:tgtEl>
                                            <p:attrNameLst>
                                              <p:attrName>ppt_x</p:attrName>
                                            </p:attrNameLst>
                                          </p:cBhvr>
                                          <p:tavLst>
                                            <p:tav tm="0">
                                              <p:val>
                                                <p:strVal val="#ppt_x"/>
                                              </p:val>
                                            </p:tav>
                                            <p:tav tm="100000">
                                              <p:val>
                                                <p:strVal val="#ppt_x"/>
                                              </p:val>
                                            </p:tav>
                                          </p:tavLst>
                                        </p:anim>
                                        <p:anim calcmode="lin" valueType="num">
                                          <p:cBhvr additive="base">
                                            <p:cTn id="53" dur="750" fill="hold"/>
                                            <p:tgtEl>
                                              <p:spTgt spid="12"/>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25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ppt_x"/>
                                              </p:val>
                                            </p:tav>
                                            <p:tav tm="100000">
                                              <p:val>
                                                <p:strVal val="#ppt_x"/>
                                              </p:val>
                                            </p:tav>
                                          </p:tavLst>
                                        </p:anim>
                                        <p:anim calcmode="lin" valueType="num">
                                          <p:cBhvr additive="base">
                                            <p:cTn id="57" dur="500" fill="hold"/>
                                            <p:tgtEl>
                                              <p:spTgt spid="13"/>
                                            </p:tgtEl>
                                            <p:attrNameLst>
                                              <p:attrName>ppt_y</p:attrName>
                                            </p:attrNameLst>
                                          </p:cBhvr>
                                          <p:tavLst>
                                            <p:tav tm="0">
                                              <p:val>
                                                <p:strVal val="0-#ppt_h/2"/>
                                              </p:val>
                                            </p:tav>
                                            <p:tav tm="100000">
                                              <p:val>
                                                <p:strVal val="#ppt_y"/>
                                              </p:val>
                                            </p:tav>
                                          </p:tavLst>
                                        </p:anim>
                                      </p:childTnLst>
                                    </p:cTn>
                                  </p:par>
                                </p:childTnLst>
                              </p:cTn>
                            </p:par>
                            <p:par>
                              <p:cTn id="58" fill="hold">
                                <p:stCondLst>
                                  <p:cond delay="2500"/>
                                </p:stCondLst>
                                <p:childTnLst>
                                  <p:par>
                                    <p:cTn id="59" presetID="2" presetClass="entr" presetSubtype="2" fill="hold" nodeType="after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1+#ppt_w/2"/>
                                              </p:val>
                                            </p:tav>
                                            <p:tav tm="100000">
                                              <p:val>
                                                <p:strVal val="#ppt_x"/>
                                              </p:val>
                                            </p:tav>
                                          </p:tavLst>
                                        </p:anim>
                                        <p:anim calcmode="lin" valueType="num">
                                          <p:cBhvr additive="base">
                                            <p:cTn id="62" dur="500" fill="hold"/>
                                            <p:tgtEl>
                                              <p:spTgt spid="14"/>
                                            </p:tgtEl>
                                            <p:attrNameLst>
                                              <p:attrName>ppt_y</p:attrName>
                                            </p:attrNameLst>
                                          </p:cBhvr>
                                          <p:tavLst>
                                            <p:tav tm="0">
                                              <p:val>
                                                <p:strVal val="#ppt_y"/>
                                              </p:val>
                                            </p:tav>
                                            <p:tav tm="100000">
                                              <p:val>
                                                <p:strVal val="#ppt_y"/>
                                              </p:val>
                                            </p:tav>
                                          </p:tavLst>
                                        </p:anim>
                                      </p:childTnLst>
                                    </p:cTn>
                                  </p:par>
                                  <p:par>
                                    <p:cTn id="63" presetID="0" presetClass="path" presetSubtype="0" accel="50000" decel="50000" fill="hold" nodeType="withEffect">
                                      <p:stCondLst>
                                        <p:cond delay="500"/>
                                      </p:stCondLst>
                                      <p:childTnLst>
                                        <p:animMotion origin="layout" path="M -3.75E-6 -0.00023 C -0.01237 0.00139 -0.02304 0.00717 -0.03541 0.00902 C -0.04804 0.01551 -0.05976 0.01666 -0.07291 0.01852 C -0.18841 0.01551 -0.19062 0.03287 -0.25625 0.00347 C -0.26302 -0.00463 -0.26458 -0.01111 -0.27083 -0.02246 C -0.28073 -0.04005 -0.29127 -0.0588 -0.3052 -0.06505 C -0.34101 -0.10718 -0.42317 -0.09028 -0.44895 -0.09074 C -0.4595 -0.09561 -0.47057 -0.09723 -0.48125 -0.10209 C -0.48802 -0.1051 -0.49414 -0.10926 -0.50104 -0.11135 C -0.51054 -0.11806 -0.52122 -0.125 -0.53125 -0.12801 C -0.547 -0.1419 -0.56315 -0.15324 -0.5802 -0.16135 C -0.58632 -0.16412 -0.59127 -0.17014 -0.59687 -0.17431 C -0.60989 -0.18357 -0.62552 -0.19074 -0.63958 -0.19468 C -0.67187 -0.19306 -0.70312 -0.19098 -0.73541 -0.1926 C -0.74987 -0.20116 -0.76445 -0.20834 -0.77812 -0.22061 C -0.78424 -0.22616 -0.79023 -0.23218 -0.797 -0.23542 C -0.81002 -0.24908 -0.79466 -0.23426 -0.80729 -0.2426 C -0.81302 -0.24653 -0.81836 -0.25324 -0.82408 -0.25741 C -0.83007 -0.26227 -0.82617 -0.25672 -0.83138 -0.26111 C -0.84101 -0.26968 -0.85104 -0.27801 -0.86145 -0.28334 C -0.87083 -0.29468 -0.88112 -0.30579 -0.89179 -0.3132 C -0.89961 -0.32732 -0.91211 -0.33449 -0.91875 -0.35186 C -0.92018 -0.35556 -0.922 -0.35903 -0.92291 -0.36297 C -0.92356 -0.36598 -0.92395 -0.36945 -0.925 -0.37223 C -0.9276 -0.37963 -0.93164 -0.38519 -0.93437 -0.3926 C -0.94049 -0.40857 -0.94544 -0.41783 -0.95312 -0.43148 " pathEditMode="relative" rAng="0" ptsTypes="AAAAAAAAAAAAAAAAAAAAAAAAAA">
                                          <p:cBhvr>
                                            <p:cTn id="64" dur="6500" fill="hold"/>
                                            <p:tgtEl>
                                              <p:spTgt spid="14"/>
                                            </p:tgtEl>
                                            <p:attrNameLst>
                                              <p:attrName>ppt_x</p:attrName>
                                              <p:attrName>ppt_y</p:attrName>
                                            </p:attrNameLst>
                                          </p:cBhvr>
                                          <p:rCtr x="-47656" y="-20509"/>
                                        </p:animMotion>
                                      </p:childTnLst>
                                    </p:cTn>
                                  </p:par>
                                  <p:par>
                                    <p:cTn id="65" presetID="8" presetClass="emph" presetSubtype="0" repeatCount="2000" fill="hold" grpId="1" nodeType="withEffect">
                                      <p:stCondLst>
                                        <p:cond delay="0"/>
                                      </p:stCondLst>
                                      <p:childTnLst>
                                        <p:animRot by="21600000">
                                          <p:cBhvr>
                                            <p:cTn id="66" dur="3500" fill="hold"/>
                                            <p:tgtEl>
                                              <p:spTgt spid="5"/>
                                            </p:tgtEl>
                                            <p:attrNameLst>
                                              <p:attrName>r</p:attrName>
                                            </p:attrNameLst>
                                          </p:cBhvr>
                                        </p:animRot>
                                      </p:childTnLst>
                                    </p:cTn>
                                  </p:par>
                                  <p:par>
                                    <p:cTn id="67" presetID="8" presetClass="emph" presetSubtype="0" repeatCount="2000" fill="hold" grpId="1" nodeType="withEffect">
                                      <p:stCondLst>
                                        <p:cond delay="0"/>
                                      </p:stCondLst>
                                      <p:childTnLst>
                                        <p:animRot by="-21600000">
                                          <p:cBhvr>
                                            <p:cTn id="68" dur="3500" fill="hold"/>
                                            <p:tgtEl>
                                              <p:spTgt spid="8"/>
                                            </p:tgtEl>
                                            <p:attrNameLst>
                                              <p:attrName>r</p:attrName>
                                            </p:attrNameLst>
                                          </p:cBhvr>
                                        </p:animRot>
                                      </p:childTnLst>
                                    </p:cTn>
                                  </p:par>
                                  <p:par>
                                    <p:cTn id="69" presetID="8" presetClass="emph" presetSubtype="0" repeatCount="2000" fill="hold" grpId="1" nodeType="withEffect">
                                      <p:stCondLst>
                                        <p:cond delay="0"/>
                                      </p:stCondLst>
                                      <p:childTnLst>
                                        <p:animRot by="21600000">
                                          <p:cBhvr>
                                            <p:cTn id="70" dur="3500" fill="hold"/>
                                            <p:tgtEl>
                                              <p:spTgt spid="9"/>
                                            </p:tgtEl>
                                            <p:attrNameLst>
                                              <p:attrName>r</p:attrName>
                                            </p:attrNameLst>
                                          </p:cBhvr>
                                        </p:animRot>
                                      </p:childTnLst>
                                    </p:cTn>
                                  </p:par>
                                  <p:par>
                                    <p:cTn id="71" presetID="8" presetClass="emph" presetSubtype="0" repeatCount="2000" fill="hold" grpId="1" nodeType="withEffect">
                                      <p:stCondLst>
                                        <p:cond delay="0"/>
                                      </p:stCondLst>
                                      <p:childTnLst>
                                        <p:animRot by="-21600000">
                                          <p:cBhvr>
                                            <p:cTn id="72" dur="3500" fill="hold"/>
                                            <p:tgtEl>
                                              <p:spTgt spid="11"/>
                                            </p:tgtEl>
                                            <p:attrNameLst>
                                              <p:attrName>r</p:attrName>
                                            </p:attrNameLst>
                                          </p:cBhvr>
                                        </p:animRot>
                                      </p:childTnLst>
                                    </p:cTn>
                                  </p:par>
                                  <p:par>
                                    <p:cTn id="73" presetID="8" presetClass="emph" presetSubtype="0" repeatCount="2000" fill="hold" grpId="1" nodeType="withEffect">
                                      <p:stCondLst>
                                        <p:cond delay="0"/>
                                      </p:stCondLst>
                                      <p:childTnLst>
                                        <p:animRot by="21600000">
                                          <p:cBhvr>
                                            <p:cTn id="74" dur="3500" fill="hold"/>
                                            <p:tgtEl>
                                              <p:spTgt spid="7"/>
                                            </p:tgtEl>
                                            <p:attrNameLst>
                                              <p:attrName>r</p:attrName>
                                            </p:attrNameLst>
                                          </p:cBhvr>
                                        </p:animRot>
                                      </p:childTnLst>
                                    </p:cTn>
                                  </p:par>
                                  <p:par>
                                    <p:cTn id="75" presetID="6" presetClass="emph" presetSubtype="0" repeatCount="2000" autoRev="1" fill="hold" grpId="1" nodeType="withEffect">
                                      <p:stCondLst>
                                        <p:cond delay="0"/>
                                      </p:stCondLst>
                                      <p:childTnLst>
                                        <p:animScale>
                                          <p:cBhvr>
                                            <p:cTn id="76" dur="2000" fill="hold"/>
                                            <p:tgtEl>
                                              <p:spTgt spid="13"/>
                                            </p:tgtEl>
                                          </p:cBhvr>
                                          <p:by x="150000" y="150000"/>
                                        </p:animScale>
                                      </p:childTnLst>
                                    </p:cTn>
                                  </p:par>
                                  <p:par>
                                    <p:cTn id="77" presetID="6" presetClass="emph" presetSubtype="0" repeatCount="2000" autoRev="1" fill="hold" grpId="1" nodeType="withEffect">
                                      <p:stCondLst>
                                        <p:cond delay="0"/>
                                      </p:stCondLst>
                                      <p:childTnLst>
                                        <p:animScale>
                                          <p:cBhvr>
                                            <p:cTn id="78"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1" grpId="0" animBg="1"/>
          <p:bldP spid="11" grpId="1" animBg="1"/>
          <p:bldP spid="12" grpId="0" animBg="1"/>
          <p:bldP spid="13" grpId="0" animBg="1"/>
          <p:bldP spid="13" grpId="1"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AutoShape 1"/>
          <p:cNvSpPr/>
          <p:nvPr/>
        </p:nvSpPr>
        <p:spPr bwMode="auto">
          <a:xfrm>
            <a:off x="1117601" y="1346973"/>
            <a:ext cx="9956800" cy="9408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lnSpc>
                <a:spcPct val="120000"/>
              </a:lnSpc>
              <a:spcBef>
                <a:spcPts val="850"/>
              </a:spcBef>
              <a:defRPr/>
            </a:pPr>
            <a:r>
              <a:rPr lang="zh-CN" altLang="en-US" sz="1215"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输入您的内容输入您的内容输入您的输入您的内容输入您的内容输入您的内容输入您的内容内容输入您的内容</a:t>
            </a:r>
            <a:r>
              <a:rPr lang="en-US" altLang="zh-CN" sz="1215"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a:t>
            </a:r>
            <a:r>
              <a:rPr lang="zh-CN" altLang="en-US" sz="1215"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输入您的内容输入您的内容输入您的输入您的内容输入您的内容输入您的内容输入您的内容内容输入您的</a:t>
            </a:r>
            <a:r>
              <a:rPr lang="es-ES" sz="1215"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idunt commodoat dictum lectus. Fusce felis tellus, volutpat quis venenatis non, adipiscing quis orci. Integer condimentum leo ut erat ultrices mollis. Nunc ut quam adipiscing, elementum enim ac, ullamcorper magna. Curabitur a felis eu tellus tincidunt rhoncus. Cras rhoncus diam tortor, id cursus purus.</a:t>
            </a:r>
            <a:endParaRPr lang="es-ES" sz="3000" dirty="0">
              <a:latin typeface="微软雅黑" panose="020B0503020204020204" pitchFamily="34" charset="-122"/>
              <a:ea typeface="微软雅黑" panose="020B0503020204020204" pitchFamily="34" charset="-122"/>
              <a:cs typeface="Gill Sans" charset="0"/>
            </a:endParaRPr>
          </a:p>
        </p:txBody>
      </p:sp>
      <p:grpSp>
        <p:nvGrpSpPr>
          <p:cNvPr id="2" name="组合 1"/>
          <p:cNvGrpSpPr/>
          <p:nvPr/>
        </p:nvGrpSpPr>
        <p:grpSpPr>
          <a:xfrm>
            <a:off x="1220788" y="2642615"/>
            <a:ext cx="3194050" cy="3186721"/>
            <a:chOff x="2441575" y="5281613"/>
            <a:chExt cx="6388100" cy="6388100"/>
          </a:xfrm>
        </p:grpSpPr>
        <p:graphicFrame>
          <p:nvGraphicFramePr>
            <p:cNvPr id="40" name="Object 4"/>
            <p:cNvGraphicFramePr>
              <a:graphicFrameLocks noChangeAspect="1"/>
            </p:cNvGraphicFramePr>
            <p:nvPr/>
          </p:nvGraphicFramePr>
          <p:xfrm>
            <a:off x="2441575" y="5281613"/>
            <a:ext cx="6388100" cy="6388100"/>
          </p:xfrm>
          <a:graphic>
            <a:graphicData uri="http://schemas.openxmlformats.org/drawingml/2006/chart">
              <c:chart xmlns:c="http://schemas.openxmlformats.org/drawingml/2006/chart" xmlns:r="http://schemas.openxmlformats.org/officeDocument/2006/relationships" r:id="rId1"/>
            </a:graphicData>
          </a:graphic>
        </p:graphicFrame>
        <p:sp>
          <p:nvSpPr>
            <p:cNvPr id="41" name="AutoShape 5"/>
            <p:cNvSpPr/>
            <p:nvPr/>
          </p:nvSpPr>
          <p:spPr bwMode="auto">
            <a:xfrm>
              <a:off x="2946400" y="8189913"/>
              <a:ext cx="1079500" cy="977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6292" tIns="36292" rIns="36292" bIns="36292" anchor="ctr"/>
            <a:lstStyle/>
            <a:p>
              <a:pPr algn="l">
                <a:defRPr/>
              </a:pPr>
              <a:r>
                <a:rPr lang="es-ES" sz="1285">
                  <a:solidFill>
                    <a:srgbClr val="FFFFFF"/>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25</a:t>
              </a:r>
              <a:endParaRPr lang="es-ES" sz="1285">
                <a:latin typeface="微软雅黑" panose="020B0503020204020204" pitchFamily="34" charset="-122"/>
                <a:ea typeface="微软雅黑" panose="020B0503020204020204" pitchFamily="34" charset="-122"/>
                <a:cs typeface="Gill Sans" charset="0"/>
              </a:endParaRPr>
            </a:p>
          </p:txBody>
        </p:sp>
        <p:sp>
          <p:nvSpPr>
            <p:cNvPr id="42" name="AutoShape 6"/>
            <p:cNvSpPr/>
            <p:nvPr/>
          </p:nvSpPr>
          <p:spPr bwMode="auto">
            <a:xfrm>
              <a:off x="3860800" y="8450263"/>
              <a:ext cx="546100" cy="635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6292" tIns="36292" rIns="36292" bIns="36292" anchor="ctr"/>
            <a:lstStyle/>
            <a:p>
              <a:pPr algn="l">
                <a:defRPr/>
              </a:pPr>
              <a:r>
                <a:rPr lang="es-ES" sz="1715">
                  <a:solidFill>
                    <a:srgbClr val="FFFFFF"/>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a:t>
              </a:r>
              <a:endParaRPr lang="es-ES" sz="1285">
                <a:latin typeface="微软雅黑" panose="020B0503020204020204" pitchFamily="34" charset="-122"/>
                <a:ea typeface="微软雅黑" panose="020B0503020204020204" pitchFamily="34" charset="-122"/>
                <a:cs typeface="Gill Sans" charset="0"/>
              </a:endParaRPr>
            </a:p>
          </p:txBody>
        </p:sp>
        <p:sp>
          <p:nvSpPr>
            <p:cNvPr id="43" name="AutoShape 7"/>
            <p:cNvSpPr/>
            <p:nvPr/>
          </p:nvSpPr>
          <p:spPr bwMode="auto">
            <a:xfrm>
              <a:off x="6096000" y="6831013"/>
              <a:ext cx="1079500" cy="977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6292" tIns="36292" rIns="36292" bIns="36292" anchor="ctr"/>
            <a:lstStyle/>
            <a:p>
              <a:pPr algn="l">
                <a:defRPr/>
              </a:pPr>
              <a:r>
                <a:rPr lang="es-ES" sz="1285">
                  <a:solidFill>
                    <a:srgbClr val="FFFFFF"/>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25</a:t>
              </a:r>
              <a:endParaRPr lang="es-ES" sz="1285">
                <a:latin typeface="微软雅黑" panose="020B0503020204020204" pitchFamily="34" charset="-122"/>
                <a:ea typeface="微软雅黑" panose="020B0503020204020204" pitchFamily="34" charset="-122"/>
                <a:cs typeface="Gill Sans" charset="0"/>
              </a:endParaRPr>
            </a:p>
          </p:txBody>
        </p:sp>
        <p:sp>
          <p:nvSpPr>
            <p:cNvPr id="44" name="AutoShape 8"/>
            <p:cNvSpPr/>
            <p:nvPr/>
          </p:nvSpPr>
          <p:spPr bwMode="auto">
            <a:xfrm>
              <a:off x="7023100" y="7091363"/>
              <a:ext cx="546100" cy="635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6292" tIns="36292" rIns="36292" bIns="36292" anchor="ctr"/>
            <a:lstStyle/>
            <a:p>
              <a:pPr algn="l">
                <a:defRPr/>
              </a:pPr>
              <a:r>
                <a:rPr lang="es-ES" sz="1715">
                  <a:solidFill>
                    <a:srgbClr val="FFFFFF"/>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a:t>
              </a:r>
              <a:endParaRPr lang="es-ES" sz="1285">
                <a:latin typeface="微软雅黑" panose="020B0503020204020204" pitchFamily="34" charset="-122"/>
                <a:ea typeface="微软雅黑" panose="020B0503020204020204" pitchFamily="34" charset="-122"/>
                <a:cs typeface="Gill Sans" charset="0"/>
              </a:endParaRPr>
            </a:p>
          </p:txBody>
        </p:sp>
        <p:sp>
          <p:nvSpPr>
            <p:cNvPr id="45" name="AutoShape 9"/>
            <p:cNvSpPr/>
            <p:nvPr/>
          </p:nvSpPr>
          <p:spPr bwMode="auto">
            <a:xfrm>
              <a:off x="5359400" y="9828213"/>
              <a:ext cx="1079500" cy="977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6292" tIns="36292" rIns="36292" bIns="36292" anchor="ctr"/>
            <a:lstStyle/>
            <a:p>
              <a:pPr algn="l">
                <a:defRPr/>
              </a:pPr>
              <a:r>
                <a:rPr lang="es-ES" sz="1285">
                  <a:solidFill>
                    <a:srgbClr val="FFFFFF"/>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25</a:t>
              </a:r>
              <a:endParaRPr lang="es-ES" sz="1285">
                <a:latin typeface="微软雅黑" panose="020B0503020204020204" pitchFamily="34" charset="-122"/>
                <a:ea typeface="微软雅黑" panose="020B0503020204020204" pitchFamily="34" charset="-122"/>
                <a:cs typeface="Gill Sans" charset="0"/>
              </a:endParaRPr>
            </a:p>
          </p:txBody>
        </p:sp>
        <p:sp>
          <p:nvSpPr>
            <p:cNvPr id="46" name="AutoShape 10"/>
            <p:cNvSpPr/>
            <p:nvPr/>
          </p:nvSpPr>
          <p:spPr bwMode="auto">
            <a:xfrm>
              <a:off x="6286500" y="10088563"/>
              <a:ext cx="546100" cy="635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6292" tIns="36292" rIns="36292" bIns="36292" anchor="ctr"/>
            <a:lstStyle/>
            <a:p>
              <a:pPr algn="l">
                <a:defRPr/>
              </a:pPr>
              <a:r>
                <a:rPr lang="es-ES" sz="1715">
                  <a:solidFill>
                    <a:srgbClr val="FFFFFF"/>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a:t>
              </a:r>
              <a:endParaRPr lang="es-ES" sz="1285">
                <a:latin typeface="微软雅黑" panose="020B0503020204020204" pitchFamily="34" charset="-122"/>
                <a:ea typeface="微软雅黑" panose="020B0503020204020204" pitchFamily="34" charset="-122"/>
                <a:cs typeface="Gill Sans" charset="0"/>
              </a:endParaRPr>
            </a:p>
          </p:txBody>
        </p:sp>
        <p:sp>
          <p:nvSpPr>
            <p:cNvPr id="47" name="AutoShape 11"/>
            <p:cNvSpPr/>
            <p:nvPr/>
          </p:nvSpPr>
          <p:spPr bwMode="auto">
            <a:xfrm>
              <a:off x="4343400" y="6107113"/>
              <a:ext cx="1079500" cy="977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6292" tIns="36292" rIns="36292" bIns="36292" anchor="ctr"/>
            <a:lstStyle/>
            <a:p>
              <a:pPr algn="l">
                <a:defRPr/>
              </a:pPr>
              <a:r>
                <a:rPr lang="es-ES" sz="1285">
                  <a:solidFill>
                    <a:srgbClr val="FFFFFF"/>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5</a:t>
              </a:r>
              <a:endParaRPr lang="es-ES" sz="1285">
                <a:latin typeface="微软雅黑" panose="020B0503020204020204" pitchFamily="34" charset="-122"/>
                <a:ea typeface="微软雅黑" panose="020B0503020204020204" pitchFamily="34" charset="-122"/>
                <a:cs typeface="Gill Sans" charset="0"/>
              </a:endParaRPr>
            </a:p>
          </p:txBody>
        </p:sp>
        <p:sp>
          <p:nvSpPr>
            <p:cNvPr id="48" name="AutoShape 12"/>
            <p:cNvSpPr/>
            <p:nvPr/>
          </p:nvSpPr>
          <p:spPr bwMode="auto">
            <a:xfrm>
              <a:off x="4813300" y="6367463"/>
              <a:ext cx="546100" cy="635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6292" tIns="36292" rIns="36292" bIns="36292" anchor="ctr"/>
            <a:lstStyle/>
            <a:p>
              <a:pPr algn="l">
                <a:defRPr/>
              </a:pPr>
              <a:r>
                <a:rPr lang="es-ES" sz="1715" dirty="0">
                  <a:solidFill>
                    <a:srgbClr val="FFFFFF"/>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a:t>
              </a:r>
              <a:endParaRPr lang="es-ES" sz="1285" dirty="0">
                <a:latin typeface="微软雅黑" panose="020B0503020204020204" pitchFamily="34" charset="-122"/>
                <a:ea typeface="微软雅黑" panose="020B0503020204020204" pitchFamily="34" charset="-122"/>
                <a:cs typeface="Gill Sans" charset="0"/>
              </a:endParaRPr>
            </a:p>
          </p:txBody>
        </p:sp>
      </p:grpSp>
      <p:grpSp>
        <p:nvGrpSpPr>
          <p:cNvPr id="3" name="组合 2"/>
          <p:cNvGrpSpPr/>
          <p:nvPr/>
        </p:nvGrpSpPr>
        <p:grpSpPr>
          <a:xfrm>
            <a:off x="5562600" y="2736063"/>
            <a:ext cx="5518150" cy="585235"/>
            <a:chOff x="11125200" y="5468938"/>
            <a:chExt cx="11036300" cy="1173162"/>
          </a:xfrm>
        </p:grpSpPr>
        <p:sp>
          <p:nvSpPr>
            <p:cNvPr id="49" name="AutoShape 13"/>
            <p:cNvSpPr/>
            <p:nvPr/>
          </p:nvSpPr>
          <p:spPr bwMode="auto">
            <a:xfrm>
              <a:off x="12369800" y="6464300"/>
              <a:ext cx="9791700" cy="101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ACACAC"/>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78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50" name="AutoShape 14"/>
            <p:cNvSpPr/>
            <p:nvPr/>
          </p:nvSpPr>
          <p:spPr bwMode="auto">
            <a:xfrm>
              <a:off x="11125200" y="6388100"/>
              <a:ext cx="6350000" cy="254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1"/>
            </a:solidFill>
            <a:ln>
              <a:noFill/>
            </a:ln>
            <a:effectLst/>
          </p:spPr>
          <p:txBody>
            <a:bodyPr lIns="0" tIns="0" rIns="0" bIns="0" anchor="ctr"/>
            <a:lstStyle/>
            <a:p>
              <a:pPr>
                <a:defRPr/>
              </a:pPr>
              <a:endParaRPr lang="es-ES" sz="278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51" name="AutoShape 15"/>
            <p:cNvSpPr/>
            <p:nvPr/>
          </p:nvSpPr>
          <p:spPr bwMode="auto">
            <a:xfrm>
              <a:off x="11125200" y="5908675"/>
              <a:ext cx="6896100"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spcBef>
                  <a:spcPts val="850"/>
                </a:spcBef>
                <a:defRPr/>
              </a:pPr>
              <a:r>
                <a:rPr lang="es-ES" sz="1000"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Lorem ipsum dolor sit amet, consectetur adipiscing elit.</a:t>
              </a:r>
              <a:endParaRPr lang="es-ES" sz="2715" dirty="0">
                <a:latin typeface="微软雅黑" panose="020B0503020204020204" pitchFamily="34" charset="-122"/>
                <a:ea typeface="微软雅黑" panose="020B0503020204020204" pitchFamily="34" charset="-122"/>
                <a:cs typeface="Gill Sans" charset="0"/>
              </a:endParaRPr>
            </a:p>
          </p:txBody>
        </p:sp>
        <p:sp>
          <p:nvSpPr>
            <p:cNvPr id="52" name="AutoShape 16"/>
            <p:cNvSpPr/>
            <p:nvPr/>
          </p:nvSpPr>
          <p:spPr bwMode="auto">
            <a:xfrm>
              <a:off x="11125200" y="5468938"/>
              <a:ext cx="3556000" cy="368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spcBef>
                  <a:spcPts val="850"/>
                </a:spcBef>
                <a:defRPr/>
              </a:pPr>
              <a:r>
                <a:rPr lang="es-ES" sz="1570" b="1" dirty="0">
                  <a:solidFill>
                    <a:srgbClr val="3B3B3B"/>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Commercial</a:t>
              </a:r>
              <a:endParaRPr lang="es-ES" sz="3000" dirty="0">
                <a:latin typeface="微软雅黑" panose="020B0503020204020204" pitchFamily="34" charset="-122"/>
                <a:ea typeface="微软雅黑" panose="020B0503020204020204" pitchFamily="34" charset="-122"/>
                <a:cs typeface="Gill Sans" charset="0"/>
              </a:endParaRPr>
            </a:p>
          </p:txBody>
        </p:sp>
      </p:grpSp>
      <p:grpSp>
        <p:nvGrpSpPr>
          <p:cNvPr id="4" name="组合 3"/>
          <p:cNvGrpSpPr/>
          <p:nvPr/>
        </p:nvGrpSpPr>
        <p:grpSpPr>
          <a:xfrm>
            <a:off x="5562600" y="3477308"/>
            <a:ext cx="5518150" cy="585235"/>
            <a:chOff x="11125200" y="6954838"/>
            <a:chExt cx="11036300" cy="1173162"/>
          </a:xfrm>
        </p:grpSpPr>
        <p:sp>
          <p:nvSpPr>
            <p:cNvPr id="53" name="AutoShape 17"/>
            <p:cNvSpPr/>
            <p:nvPr/>
          </p:nvSpPr>
          <p:spPr bwMode="auto">
            <a:xfrm>
              <a:off x="12369800" y="7950200"/>
              <a:ext cx="9791700" cy="101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ACACAC"/>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78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54" name="AutoShape 18"/>
            <p:cNvSpPr/>
            <p:nvPr/>
          </p:nvSpPr>
          <p:spPr bwMode="auto">
            <a:xfrm>
              <a:off x="11125200" y="7874000"/>
              <a:ext cx="7569200" cy="254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2"/>
            </a:solidFill>
            <a:ln>
              <a:noFill/>
            </a:ln>
            <a:effectLst/>
          </p:spPr>
          <p:txBody>
            <a:bodyPr lIns="0" tIns="0" rIns="0" bIns="0" anchor="ctr"/>
            <a:lstStyle/>
            <a:p>
              <a:pPr>
                <a:defRPr/>
              </a:pPr>
              <a:endParaRPr lang="es-ES" sz="278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55" name="AutoShape 19"/>
            <p:cNvSpPr/>
            <p:nvPr/>
          </p:nvSpPr>
          <p:spPr bwMode="auto">
            <a:xfrm>
              <a:off x="11125200" y="7394575"/>
              <a:ext cx="6896100"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spcBef>
                  <a:spcPts val="850"/>
                </a:spcBef>
                <a:defRPr/>
              </a:pPr>
              <a:r>
                <a:rPr lang="zh-CN" altLang="en-US" sz="1000"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输入您的内容输入您的内容输入您的内容输入您的内容</a:t>
              </a:r>
              <a:endParaRPr lang="es-ES" sz="2715" dirty="0">
                <a:latin typeface="微软雅黑" panose="020B0503020204020204" pitchFamily="34" charset="-122"/>
                <a:ea typeface="微软雅黑" panose="020B0503020204020204" pitchFamily="34" charset="-122"/>
                <a:cs typeface="Gill Sans" charset="0"/>
              </a:endParaRPr>
            </a:p>
          </p:txBody>
        </p:sp>
        <p:sp>
          <p:nvSpPr>
            <p:cNvPr id="56" name="AutoShape 20"/>
            <p:cNvSpPr/>
            <p:nvPr/>
          </p:nvSpPr>
          <p:spPr bwMode="auto">
            <a:xfrm>
              <a:off x="11125200" y="6954838"/>
              <a:ext cx="3556000" cy="368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spcBef>
                  <a:spcPts val="850"/>
                </a:spcBef>
                <a:defRPr/>
              </a:pPr>
              <a:r>
                <a:rPr lang="es-ES" sz="1570" b="1">
                  <a:solidFill>
                    <a:srgbClr val="3B3B3B"/>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Individual</a:t>
              </a:r>
              <a:endParaRPr lang="es-ES" sz="3000">
                <a:latin typeface="微软雅黑" panose="020B0503020204020204" pitchFamily="34" charset="-122"/>
                <a:ea typeface="微软雅黑" panose="020B0503020204020204" pitchFamily="34" charset="-122"/>
                <a:cs typeface="Gill Sans" charset="0"/>
              </a:endParaRPr>
            </a:p>
          </p:txBody>
        </p:sp>
      </p:grpSp>
      <p:grpSp>
        <p:nvGrpSpPr>
          <p:cNvPr id="5" name="组合 4"/>
          <p:cNvGrpSpPr/>
          <p:nvPr/>
        </p:nvGrpSpPr>
        <p:grpSpPr>
          <a:xfrm>
            <a:off x="5562600" y="4243896"/>
            <a:ext cx="5518150" cy="572564"/>
            <a:chOff x="11125200" y="8491538"/>
            <a:chExt cx="11036300" cy="1147762"/>
          </a:xfrm>
        </p:grpSpPr>
        <p:sp>
          <p:nvSpPr>
            <p:cNvPr id="57" name="AutoShape 21"/>
            <p:cNvSpPr/>
            <p:nvPr/>
          </p:nvSpPr>
          <p:spPr bwMode="auto">
            <a:xfrm>
              <a:off x="12369800" y="9486900"/>
              <a:ext cx="9791700" cy="101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ACACAC"/>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78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58" name="AutoShape 22"/>
            <p:cNvSpPr/>
            <p:nvPr/>
          </p:nvSpPr>
          <p:spPr bwMode="auto">
            <a:xfrm>
              <a:off x="11125200" y="9410700"/>
              <a:ext cx="4622800"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6"/>
            </a:solidFill>
            <a:ln w="12700">
              <a:miter lim="400000"/>
            </a:ln>
          </p:spPr>
          <p:txBody>
            <a:bodyPr lIns="0" tIns="0" rIns="0" bIns="0" anchor="ctr"/>
            <a:lstStyle/>
            <a:p>
              <a:endParaRPr lang="es-ES" sz="1570">
                <a:solidFill>
                  <a:srgbClr val="FFFFFF"/>
                </a:solidFill>
                <a:latin typeface="微软雅黑" panose="020B0503020204020204" pitchFamily="34" charset="-122"/>
                <a:ea typeface="微软雅黑" panose="020B0503020204020204" pitchFamily="34" charset="-122"/>
              </a:endParaRPr>
            </a:p>
          </p:txBody>
        </p:sp>
        <p:sp>
          <p:nvSpPr>
            <p:cNvPr id="59" name="AutoShape 23"/>
            <p:cNvSpPr/>
            <p:nvPr/>
          </p:nvSpPr>
          <p:spPr bwMode="auto">
            <a:xfrm>
              <a:off x="11125200" y="8931275"/>
              <a:ext cx="6896100"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spcBef>
                  <a:spcPts val="850"/>
                </a:spcBef>
                <a:defRPr/>
              </a:pPr>
              <a:r>
                <a:rPr lang="zh-CN" altLang="en-US" sz="1000"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输入您的内容输入您的内容输入您的内容输入您的内容</a:t>
              </a:r>
              <a:endParaRPr lang="es-ES" sz="2715" dirty="0">
                <a:latin typeface="微软雅黑" panose="020B0503020204020204" pitchFamily="34" charset="-122"/>
                <a:ea typeface="微软雅黑" panose="020B0503020204020204" pitchFamily="34" charset="-122"/>
                <a:cs typeface="Gill Sans" charset="0"/>
              </a:endParaRPr>
            </a:p>
          </p:txBody>
        </p:sp>
        <p:sp>
          <p:nvSpPr>
            <p:cNvPr id="60" name="AutoShape 24"/>
            <p:cNvSpPr/>
            <p:nvPr/>
          </p:nvSpPr>
          <p:spPr bwMode="auto">
            <a:xfrm>
              <a:off x="11125200" y="8491538"/>
              <a:ext cx="3556000" cy="368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spcBef>
                  <a:spcPts val="850"/>
                </a:spcBef>
                <a:defRPr/>
              </a:pPr>
              <a:r>
                <a:rPr lang="es-ES" sz="1570" b="1">
                  <a:solidFill>
                    <a:srgbClr val="3B3B3B"/>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Corporative</a:t>
              </a:r>
              <a:endParaRPr lang="es-ES" sz="3000">
                <a:latin typeface="微软雅黑" panose="020B0503020204020204" pitchFamily="34" charset="-122"/>
                <a:ea typeface="微软雅黑" panose="020B0503020204020204" pitchFamily="34" charset="-122"/>
                <a:cs typeface="Gill Sans" charset="0"/>
              </a:endParaRPr>
            </a:p>
          </p:txBody>
        </p:sp>
      </p:grpSp>
      <p:grpSp>
        <p:nvGrpSpPr>
          <p:cNvPr id="6" name="组合 5"/>
          <p:cNvGrpSpPr/>
          <p:nvPr/>
        </p:nvGrpSpPr>
        <p:grpSpPr>
          <a:xfrm>
            <a:off x="5562600" y="5035824"/>
            <a:ext cx="5518150" cy="585235"/>
            <a:chOff x="11125200" y="10079038"/>
            <a:chExt cx="11036300" cy="1173162"/>
          </a:xfrm>
        </p:grpSpPr>
        <p:sp>
          <p:nvSpPr>
            <p:cNvPr id="61" name="AutoShape 25"/>
            <p:cNvSpPr/>
            <p:nvPr/>
          </p:nvSpPr>
          <p:spPr bwMode="auto">
            <a:xfrm>
              <a:off x="12369800" y="11074400"/>
              <a:ext cx="9791700" cy="101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ACACAC"/>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78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62" name="AutoShape 26"/>
            <p:cNvSpPr/>
            <p:nvPr/>
          </p:nvSpPr>
          <p:spPr bwMode="auto">
            <a:xfrm>
              <a:off x="11125200" y="10998200"/>
              <a:ext cx="1905000" cy="254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4"/>
            </a:solidFill>
            <a:ln w="12700">
              <a:miter lim="400000"/>
            </a:ln>
          </p:spPr>
          <p:txBody>
            <a:bodyPr lIns="0" tIns="0" rIns="0" bIns="0" anchor="ctr"/>
            <a:lstStyle/>
            <a:p>
              <a:endParaRPr lang="es-ES" sz="1570">
                <a:solidFill>
                  <a:srgbClr val="FFFFFF"/>
                </a:solidFill>
                <a:latin typeface="微软雅黑" panose="020B0503020204020204" pitchFamily="34" charset="-122"/>
                <a:ea typeface="微软雅黑" panose="020B0503020204020204" pitchFamily="34" charset="-122"/>
              </a:endParaRPr>
            </a:p>
          </p:txBody>
        </p:sp>
        <p:sp>
          <p:nvSpPr>
            <p:cNvPr id="63" name="AutoShape 27"/>
            <p:cNvSpPr/>
            <p:nvPr/>
          </p:nvSpPr>
          <p:spPr bwMode="auto">
            <a:xfrm>
              <a:off x="11125200" y="10518775"/>
              <a:ext cx="6896100"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spcBef>
                  <a:spcPts val="850"/>
                </a:spcBef>
                <a:defRPr/>
              </a:pPr>
              <a:r>
                <a:rPr lang="zh-CN" altLang="en-US" sz="1000"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输入您的内容输入您的内容输入您的内容输入您的内容</a:t>
              </a:r>
              <a:endParaRPr lang="es-ES" sz="2715" dirty="0">
                <a:latin typeface="微软雅黑" panose="020B0503020204020204" pitchFamily="34" charset="-122"/>
                <a:ea typeface="微软雅黑" panose="020B0503020204020204" pitchFamily="34" charset="-122"/>
                <a:cs typeface="Gill Sans" charset="0"/>
              </a:endParaRPr>
            </a:p>
          </p:txBody>
        </p:sp>
        <p:sp>
          <p:nvSpPr>
            <p:cNvPr id="64" name="AutoShape 28"/>
            <p:cNvSpPr/>
            <p:nvPr/>
          </p:nvSpPr>
          <p:spPr bwMode="auto">
            <a:xfrm>
              <a:off x="11125200" y="10079038"/>
              <a:ext cx="3556000" cy="368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spcBef>
                  <a:spcPts val="850"/>
                </a:spcBef>
                <a:defRPr/>
              </a:pPr>
              <a:r>
                <a:rPr lang="es-ES" sz="1570" b="1">
                  <a:solidFill>
                    <a:srgbClr val="3B3B3B"/>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Delivery</a:t>
              </a:r>
              <a:endParaRPr lang="es-ES" sz="3000">
                <a:latin typeface="微软雅黑" panose="020B0503020204020204" pitchFamily="34" charset="-122"/>
                <a:ea typeface="微软雅黑" panose="020B0503020204020204" pitchFamily="34" charset="-122"/>
                <a:cs typeface="Gill Sans" charset="0"/>
              </a:endParaRPr>
            </a:p>
          </p:txBody>
        </p:sp>
      </p:grpSp>
      <p:sp>
        <p:nvSpPr>
          <p:cNvPr id="33" name="Shape 1435"/>
          <p:cNvSpPr txBox="1"/>
          <p:nvPr/>
        </p:nvSpPr>
        <p:spPr>
          <a:xfrm>
            <a:off x="11435018" y="6411683"/>
            <a:ext cx="390525" cy="381430"/>
          </a:xfrm>
          <a:prstGeom prst="rect">
            <a:avLst/>
          </a:prstGeom>
        </p:spPr>
        <p:txBody>
          <a:bodyPr lIns="45676" tIns="22838" rIns="45676" bIns="22838"/>
          <a:lstStyle>
            <a:lvl1pPr algn="ctr" defTabSz="408305">
              <a:defRPr sz="3500">
                <a:latin typeface="+mn-lt"/>
                <a:ea typeface="+mn-ea"/>
                <a:cs typeface="+mn-cs"/>
                <a:sym typeface="Helvetica Light"/>
              </a:defRPr>
            </a:lvl1pPr>
            <a:lvl2pPr indent="160020" algn="ctr" defTabSz="408305">
              <a:defRPr sz="3500">
                <a:latin typeface="+mn-lt"/>
                <a:ea typeface="+mn-ea"/>
                <a:cs typeface="+mn-cs"/>
                <a:sym typeface="Helvetica Light"/>
              </a:defRPr>
            </a:lvl2pPr>
            <a:lvl3pPr indent="319405" algn="ctr" defTabSz="408305">
              <a:defRPr sz="3500">
                <a:latin typeface="+mn-lt"/>
                <a:ea typeface="+mn-ea"/>
                <a:cs typeface="+mn-cs"/>
                <a:sym typeface="Helvetica Light"/>
              </a:defRPr>
            </a:lvl3pPr>
            <a:lvl4pPr indent="479425" algn="ctr" defTabSz="408305">
              <a:defRPr sz="3500">
                <a:latin typeface="+mn-lt"/>
                <a:ea typeface="+mn-ea"/>
                <a:cs typeface="+mn-cs"/>
                <a:sym typeface="Helvetica Light"/>
              </a:defRPr>
            </a:lvl4pPr>
            <a:lvl5pPr indent="639445" algn="ctr" defTabSz="408305">
              <a:defRPr sz="3500">
                <a:latin typeface="+mn-lt"/>
                <a:ea typeface="+mn-ea"/>
                <a:cs typeface="+mn-cs"/>
                <a:sym typeface="Helvetica Light"/>
              </a:defRPr>
            </a:lvl5pPr>
            <a:lvl6pPr indent="799465" algn="ctr" defTabSz="408305">
              <a:defRPr sz="3500">
                <a:latin typeface="+mn-lt"/>
                <a:ea typeface="+mn-ea"/>
                <a:cs typeface="+mn-cs"/>
                <a:sym typeface="Helvetica Light"/>
              </a:defRPr>
            </a:lvl6pPr>
            <a:lvl7pPr indent="958850" algn="ctr" defTabSz="408305">
              <a:defRPr sz="3500">
                <a:latin typeface="+mn-lt"/>
                <a:ea typeface="+mn-ea"/>
                <a:cs typeface="+mn-cs"/>
                <a:sym typeface="Helvetica Light"/>
              </a:defRPr>
            </a:lvl7pPr>
            <a:lvl8pPr indent="1118870" algn="ctr" defTabSz="408305">
              <a:defRPr sz="3500">
                <a:latin typeface="+mn-lt"/>
                <a:ea typeface="+mn-ea"/>
                <a:cs typeface="+mn-cs"/>
                <a:sym typeface="Helvetica Light"/>
              </a:defRPr>
            </a:lvl8pPr>
            <a:lvl9pPr indent="1278890" algn="ctr" defTabSz="408305">
              <a:defRPr sz="3500">
                <a:latin typeface="+mn-lt"/>
                <a:ea typeface="+mn-ea"/>
                <a:cs typeface="+mn-cs"/>
                <a:sym typeface="Helvetica Light"/>
              </a:defRPr>
            </a:lvl9pPr>
          </a:lstStyle>
          <a:p>
            <a:pPr>
              <a:defRPr sz="1800">
                <a:solidFill>
                  <a:srgbClr val="000000"/>
                </a:solidFill>
              </a:defRPr>
            </a:pPr>
            <a:fld id="{86CB4B4D-7CA3-9044-876B-883B54F8677D}" type="slidenum">
              <a:rPr lang="en-US" altLang="zh-CN" sz="1430">
                <a:solidFill>
                  <a:schemeClr val="bg1">
                    <a:lumMod val="75000"/>
                  </a:schemeClr>
                </a:solidFill>
                <a:latin typeface="微软雅黑" panose="020B0503020204020204" pitchFamily="34" charset="-122"/>
                <a:ea typeface="微软雅黑" panose="020B0503020204020204" pitchFamily="34" charset="-122"/>
              </a:rPr>
            </a:fld>
            <a:endParaRPr lang="en-US" altLang="zh-CN" sz="1430">
              <a:solidFill>
                <a:schemeClr val="bg1">
                  <a:lumMod val="75000"/>
                </a:schemeClr>
              </a:solidFill>
              <a:latin typeface="微软雅黑" panose="020B0503020204020204" pitchFamily="34" charset="-122"/>
              <a:ea typeface="微软雅黑" panose="020B0503020204020204" pitchFamily="34" charset="-122"/>
            </a:endParaRPr>
          </a:p>
        </p:txBody>
      </p:sp>
      <p:sp>
        <p:nvSpPr>
          <p:cNvPr id="35" name="标题 1"/>
          <p:cNvSpPr txBox="1"/>
          <p:nvPr/>
        </p:nvSpPr>
        <p:spPr>
          <a:xfrm>
            <a:off x="777240" y="258445"/>
            <a:ext cx="10515600" cy="36639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400" kern="1200">
                <a:solidFill>
                  <a:srgbClr val="728937"/>
                </a:solidFill>
                <a:latin typeface="+mj-lt"/>
                <a:ea typeface="+mj-ea"/>
                <a:cs typeface="+mj-cs"/>
              </a:defRPr>
            </a:lvl1p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Effect transition="in" filter="wipe(left)">
                                      <p:cBhvr>
                                        <p:cTn id="7" dur="500"/>
                                        <p:tgtEl>
                                          <p:spTgt spid="39">
                                            <p:txEl>
                                              <p:pRg st="0" end="0"/>
                                            </p:txEl>
                                          </p:spTgt>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0-#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113933" y="2377891"/>
            <a:ext cx="2249165" cy="2243915"/>
            <a:chOff x="2227864" y="4750946"/>
            <a:chExt cx="4498329" cy="4498151"/>
          </a:xfrm>
        </p:grpSpPr>
        <p:sp>
          <p:nvSpPr>
            <p:cNvPr id="953" name="Shape 953"/>
            <p:cNvSpPr/>
            <p:nvPr/>
          </p:nvSpPr>
          <p:spPr>
            <a:xfrm>
              <a:off x="2227864" y="4750946"/>
              <a:ext cx="4498329" cy="4498151"/>
            </a:xfrm>
            <a:custGeom>
              <a:avLst/>
              <a:gdLst/>
              <a:ahLst/>
              <a:cxnLst>
                <a:cxn ang="0">
                  <a:pos x="wd2" y="hd2"/>
                </a:cxn>
                <a:cxn ang="5400000">
                  <a:pos x="wd2" y="hd2"/>
                </a:cxn>
                <a:cxn ang="10800000">
                  <a:pos x="wd2" y="hd2"/>
                </a:cxn>
                <a:cxn ang="16200000">
                  <a:pos x="wd2" y="hd2"/>
                </a:cxn>
              </a:cxnLst>
              <a:rect l="0" t="0" r="r" b="b"/>
              <a:pathLst>
                <a:path w="20889" h="20890" extrusionOk="0">
                  <a:moveTo>
                    <a:pt x="14677" y="1066"/>
                  </a:moveTo>
                  <a:cubicBezTo>
                    <a:pt x="13966" y="1777"/>
                    <a:pt x="13611" y="2708"/>
                    <a:pt x="13611" y="3640"/>
                  </a:cubicBezTo>
                  <a:cubicBezTo>
                    <a:pt x="13611" y="7279"/>
                    <a:pt x="7279" y="13611"/>
                    <a:pt x="3640" y="13611"/>
                  </a:cubicBezTo>
                  <a:cubicBezTo>
                    <a:pt x="2708" y="13611"/>
                    <a:pt x="1777" y="13966"/>
                    <a:pt x="1066" y="14677"/>
                  </a:cubicBezTo>
                  <a:cubicBezTo>
                    <a:pt x="-355" y="16098"/>
                    <a:pt x="-355" y="18403"/>
                    <a:pt x="1066" y="19824"/>
                  </a:cubicBezTo>
                  <a:cubicBezTo>
                    <a:pt x="2488" y="21245"/>
                    <a:pt x="4792" y="21245"/>
                    <a:pt x="6213" y="19824"/>
                  </a:cubicBezTo>
                  <a:cubicBezTo>
                    <a:pt x="6924" y="19113"/>
                    <a:pt x="7279" y="18182"/>
                    <a:pt x="7279" y="17250"/>
                  </a:cubicBezTo>
                  <a:lnTo>
                    <a:pt x="7279" y="17250"/>
                  </a:lnTo>
                  <a:cubicBezTo>
                    <a:pt x="7279" y="13611"/>
                    <a:pt x="13611" y="7279"/>
                    <a:pt x="17250" y="7279"/>
                  </a:cubicBezTo>
                  <a:lnTo>
                    <a:pt x="17250" y="7279"/>
                  </a:lnTo>
                  <a:cubicBezTo>
                    <a:pt x="18182" y="7279"/>
                    <a:pt x="19113" y="6924"/>
                    <a:pt x="19824" y="6213"/>
                  </a:cubicBezTo>
                  <a:cubicBezTo>
                    <a:pt x="21245" y="4791"/>
                    <a:pt x="21245" y="2487"/>
                    <a:pt x="19824" y="1066"/>
                  </a:cubicBezTo>
                  <a:cubicBezTo>
                    <a:pt x="18402" y="-355"/>
                    <a:pt x="16098" y="-355"/>
                    <a:pt x="14677" y="1066"/>
                  </a:cubicBezTo>
                  <a:close/>
                </a:path>
              </a:pathLst>
            </a:custGeom>
            <a:solidFill>
              <a:schemeClr val="accent1"/>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60">
                <a:solidFill>
                  <a:schemeClr val="bg1"/>
                </a:solidFill>
                <a:latin typeface="微软雅黑" panose="020B0503020204020204" pitchFamily="34" charset="-122"/>
                <a:ea typeface="微软雅黑" panose="020B0503020204020204" pitchFamily="34" charset="-122"/>
              </a:endParaRPr>
            </a:p>
          </p:txBody>
        </p:sp>
        <p:sp>
          <p:nvSpPr>
            <p:cNvPr id="963" name="Shape 963"/>
            <p:cNvSpPr/>
            <p:nvPr/>
          </p:nvSpPr>
          <p:spPr>
            <a:xfrm>
              <a:off x="2726456" y="8016054"/>
              <a:ext cx="590858" cy="823580"/>
            </a:xfrm>
            <a:prstGeom prst="rect">
              <a:avLst/>
            </a:prstGeom>
            <a:ln w="12700">
              <a:miter lim="400000"/>
            </a:ln>
          </p:spPr>
          <p:txBody>
            <a:bodyPr wrap="none" lIns="51036" tIns="51036" rIns="51036" bIns="51036" anchor="ctr">
              <a:spAutoFit/>
            </a:bodyPr>
            <a:lstStyle>
              <a:lvl1pPr>
                <a:lnSpc>
                  <a:spcPct val="150000"/>
                </a:lnSpc>
                <a:defRPr>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lang="en-US" sz="2000" b="1" dirty="0">
                  <a:solidFill>
                    <a:schemeClr val="bg1"/>
                  </a:solidFill>
                  <a:latin typeface="微软雅黑" panose="020B0503020204020204" pitchFamily="34" charset="-122"/>
                  <a:ea typeface="微软雅黑" panose="020B0503020204020204" pitchFamily="34" charset="-122"/>
                </a:rPr>
                <a:t>A</a:t>
              </a:r>
              <a:endParaRPr sz="2000" b="1" dirty="0">
                <a:solidFill>
                  <a:schemeClr val="bg1"/>
                </a:solidFill>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2010268" y="1634591"/>
            <a:ext cx="1924309" cy="688241"/>
            <a:chOff x="4020534" y="3260928"/>
            <a:chExt cx="3848619" cy="1379650"/>
          </a:xfrm>
        </p:grpSpPr>
        <p:sp>
          <p:nvSpPr>
            <p:cNvPr id="966" name="Shape 966"/>
            <p:cNvSpPr/>
            <p:nvPr/>
          </p:nvSpPr>
          <p:spPr>
            <a:xfrm>
              <a:off x="4020534" y="3260928"/>
              <a:ext cx="3848619" cy="440876"/>
            </a:xfrm>
            <a:prstGeom prst="rect">
              <a:avLst/>
            </a:prstGeom>
            <a:ln w="12700">
              <a:miter lim="400000"/>
            </a:ln>
          </p:spPr>
          <p:txBody>
            <a:bodyPr lIns="0" tIns="0" rIns="0" bIns="0">
              <a:spAutoFit/>
            </a:bodyPr>
            <a:lstStyle>
              <a:lvl1pPr defTabSz="647700">
                <a:lnSpc>
                  <a:spcPct val="120000"/>
                </a:lnSpc>
                <a:spcBef>
                  <a:spcPts val="1700"/>
                </a:spcBef>
                <a:defRPr sz="2500" b="1">
                  <a:solidFill>
                    <a:srgbClr val="002641"/>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430" dirty="0">
                  <a:latin typeface="微软雅黑" panose="020B0503020204020204" pitchFamily="34" charset="-122"/>
                  <a:ea typeface="微软雅黑" panose="020B0503020204020204" pitchFamily="34" charset="-122"/>
                </a:rPr>
                <a:t>Title Example</a:t>
              </a:r>
              <a:endParaRPr sz="1430" dirty="0">
                <a:latin typeface="微软雅黑" panose="020B0503020204020204" pitchFamily="34" charset="-122"/>
                <a:ea typeface="微软雅黑" panose="020B0503020204020204" pitchFamily="34" charset="-122"/>
              </a:endParaRPr>
            </a:p>
          </p:txBody>
        </p:sp>
        <p:sp>
          <p:nvSpPr>
            <p:cNvPr id="967" name="Shape 967"/>
            <p:cNvSpPr/>
            <p:nvPr/>
          </p:nvSpPr>
          <p:spPr>
            <a:xfrm>
              <a:off x="4035174" y="3715123"/>
              <a:ext cx="3819337" cy="925455"/>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输入您的内容输入您的内容输入您的内容输入您的内容输入您的内容输入您的内容输入您的内容</a:t>
              </a:r>
              <a:endParaRPr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grpSp>
      <p:grpSp>
        <p:nvGrpSpPr>
          <p:cNvPr id="3" name="组合 2"/>
          <p:cNvGrpSpPr/>
          <p:nvPr/>
        </p:nvGrpSpPr>
        <p:grpSpPr>
          <a:xfrm>
            <a:off x="4943641" y="1634591"/>
            <a:ext cx="1924309" cy="688241"/>
            <a:chOff x="9887280" y="3260928"/>
            <a:chExt cx="3848619" cy="1379650"/>
          </a:xfrm>
        </p:grpSpPr>
        <p:sp>
          <p:nvSpPr>
            <p:cNvPr id="968" name="Shape 968"/>
            <p:cNvSpPr/>
            <p:nvPr/>
          </p:nvSpPr>
          <p:spPr>
            <a:xfrm>
              <a:off x="9887280" y="3260928"/>
              <a:ext cx="3848619" cy="440876"/>
            </a:xfrm>
            <a:prstGeom prst="rect">
              <a:avLst/>
            </a:prstGeom>
            <a:ln w="12700">
              <a:miter lim="400000"/>
            </a:ln>
          </p:spPr>
          <p:txBody>
            <a:bodyPr lIns="0" tIns="0" rIns="0" bIns="0">
              <a:spAutoFit/>
            </a:bodyPr>
            <a:lstStyle>
              <a:lvl1pPr defTabSz="647700">
                <a:lnSpc>
                  <a:spcPct val="120000"/>
                </a:lnSpc>
                <a:spcBef>
                  <a:spcPts val="1700"/>
                </a:spcBef>
                <a:defRPr sz="2500" b="1">
                  <a:solidFill>
                    <a:srgbClr val="002641"/>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430">
                  <a:latin typeface="微软雅黑" panose="020B0503020204020204" pitchFamily="34" charset="-122"/>
                  <a:ea typeface="微软雅黑" panose="020B0503020204020204" pitchFamily="34" charset="-122"/>
                </a:rPr>
                <a:t>Title Example</a:t>
              </a:r>
              <a:endParaRPr sz="1430">
                <a:latin typeface="微软雅黑" panose="020B0503020204020204" pitchFamily="34" charset="-122"/>
                <a:ea typeface="微软雅黑" panose="020B0503020204020204" pitchFamily="34" charset="-122"/>
              </a:endParaRPr>
            </a:p>
          </p:txBody>
        </p:sp>
        <p:sp>
          <p:nvSpPr>
            <p:cNvPr id="969" name="Shape 969"/>
            <p:cNvSpPr/>
            <p:nvPr/>
          </p:nvSpPr>
          <p:spPr>
            <a:xfrm>
              <a:off x="9901920" y="3715123"/>
              <a:ext cx="3819337" cy="925455"/>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输入您的内容输入您的内容输入您的内容输入您的内容输入您的内容输入您的内容输入您的</a:t>
              </a:r>
              <a:endParaRPr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grpSp>
      <p:grpSp>
        <p:nvGrpSpPr>
          <p:cNvPr id="4" name="组合 3"/>
          <p:cNvGrpSpPr/>
          <p:nvPr/>
        </p:nvGrpSpPr>
        <p:grpSpPr>
          <a:xfrm>
            <a:off x="7940841" y="1634591"/>
            <a:ext cx="1924309" cy="688241"/>
            <a:chOff x="15881680" y="3260928"/>
            <a:chExt cx="3848619" cy="1379650"/>
          </a:xfrm>
        </p:grpSpPr>
        <p:sp>
          <p:nvSpPr>
            <p:cNvPr id="970" name="Shape 970"/>
            <p:cNvSpPr/>
            <p:nvPr/>
          </p:nvSpPr>
          <p:spPr>
            <a:xfrm>
              <a:off x="15881680" y="3260928"/>
              <a:ext cx="3848619" cy="440876"/>
            </a:xfrm>
            <a:prstGeom prst="rect">
              <a:avLst/>
            </a:prstGeom>
            <a:ln w="12700">
              <a:miter lim="400000"/>
            </a:ln>
          </p:spPr>
          <p:txBody>
            <a:bodyPr lIns="0" tIns="0" rIns="0" bIns="0">
              <a:spAutoFit/>
            </a:bodyPr>
            <a:lstStyle>
              <a:lvl1pPr defTabSz="647700">
                <a:lnSpc>
                  <a:spcPct val="120000"/>
                </a:lnSpc>
                <a:spcBef>
                  <a:spcPts val="1700"/>
                </a:spcBef>
                <a:defRPr sz="2500" b="1">
                  <a:solidFill>
                    <a:srgbClr val="002641"/>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430">
                  <a:latin typeface="微软雅黑" panose="020B0503020204020204" pitchFamily="34" charset="-122"/>
                  <a:ea typeface="微软雅黑" panose="020B0503020204020204" pitchFamily="34" charset="-122"/>
                </a:rPr>
                <a:t>Title Example</a:t>
              </a:r>
              <a:endParaRPr sz="1430">
                <a:latin typeface="微软雅黑" panose="020B0503020204020204" pitchFamily="34" charset="-122"/>
                <a:ea typeface="微软雅黑" panose="020B0503020204020204" pitchFamily="34" charset="-122"/>
              </a:endParaRPr>
            </a:p>
          </p:txBody>
        </p:sp>
        <p:sp>
          <p:nvSpPr>
            <p:cNvPr id="971" name="Shape 971"/>
            <p:cNvSpPr/>
            <p:nvPr/>
          </p:nvSpPr>
          <p:spPr>
            <a:xfrm>
              <a:off x="15896320" y="3715123"/>
              <a:ext cx="3819337" cy="925455"/>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输入您的内容输入您的内容输入您的内容输入您的内容输入您的内容输入您的内容输入您的</a:t>
              </a:r>
              <a:endParaRPr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grpSp>
      <p:grpSp>
        <p:nvGrpSpPr>
          <p:cNvPr id="8" name="组合 7"/>
          <p:cNvGrpSpPr/>
          <p:nvPr/>
        </p:nvGrpSpPr>
        <p:grpSpPr>
          <a:xfrm>
            <a:off x="671361" y="4707135"/>
            <a:ext cx="1924309" cy="688241"/>
            <a:chOff x="1342721" y="9420154"/>
            <a:chExt cx="3848619" cy="1379650"/>
          </a:xfrm>
        </p:grpSpPr>
        <p:sp>
          <p:nvSpPr>
            <p:cNvPr id="972" name="Shape 972"/>
            <p:cNvSpPr/>
            <p:nvPr/>
          </p:nvSpPr>
          <p:spPr>
            <a:xfrm>
              <a:off x="1342721" y="9420154"/>
              <a:ext cx="3848619" cy="440876"/>
            </a:xfrm>
            <a:prstGeom prst="rect">
              <a:avLst/>
            </a:prstGeom>
            <a:ln w="12700">
              <a:miter lim="400000"/>
            </a:ln>
          </p:spPr>
          <p:txBody>
            <a:bodyPr lIns="0" tIns="0" rIns="0" bIns="0">
              <a:spAutoFit/>
            </a:bodyPr>
            <a:lstStyle>
              <a:lvl1pPr defTabSz="647700">
                <a:lnSpc>
                  <a:spcPct val="120000"/>
                </a:lnSpc>
                <a:spcBef>
                  <a:spcPts val="1700"/>
                </a:spcBef>
                <a:defRPr sz="2500" b="1">
                  <a:solidFill>
                    <a:srgbClr val="002641"/>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430" dirty="0">
                  <a:latin typeface="微软雅黑" panose="020B0503020204020204" pitchFamily="34" charset="-122"/>
                  <a:ea typeface="微软雅黑" panose="020B0503020204020204" pitchFamily="34" charset="-122"/>
                </a:rPr>
                <a:t>Title Example</a:t>
              </a:r>
              <a:endParaRPr sz="1430" dirty="0">
                <a:latin typeface="微软雅黑" panose="020B0503020204020204" pitchFamily="34" charset="-122"/>
                <a:ea typeface="微软雅黑" panose="020B0503020204020204" pitchFamily="34" charset="-122"/>
              </a:endParaRPr>
            </a:p>
          </p:txBody>
        </p:sp>
        <p:sp>
          <p:nvSpPr>
            <p:cNvPr id="973" name="Shape 973"/>
            <p:cNvSpPr/>
            <p:nvPr/>
          </p:nvSpPr>
          <p:spPr>
            <a:xfrm>
              <a:off x="1357361" y="9874349"/>
              <a:ext cx="3819337" cy="925455"/>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输入您的内容输入您的内容输入您的内容输入您的内容输入您的内容输入您的内容输入您的内容</a:t>
              </a:r>
              <a:endParaRPr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grpSp>
      <p:grpSp>
        <p:nvGrpSpPr>
          <p:cNvPr id="7" name="组合 6"/>
          <p:cNvGrpSpPr/>
          <p:nvPr/>
        </p:nvGrpSpPr>
        <p:grpSpPr>
          <a:xfrm>
            <a:off x="3483468" y="4707135"/>
            <a:ext cx="1924309" cy="688241"/>
            <a:chOff x="6966934" y="9420154"/>
            <a:chExt cx="3848619" cy="1379650"/>
          </a:xfrm>
        </p:grpSpPr>
        <p:sp>
          <p:nvSpPr>
            <p:cNvPr id="974" name="Shape 974"/>
            <p:cNvSpPr/>
            <p:nvPr/>
          </p:nvSpPr>
          <p:spPr>
            <a:xfrm>
              <a:off x="6966934" y="9420154"/>
              <a:ext cx="3848619" cy="440876"/>
            </a:xfrm>
            <a:prstGeom prst="rect">
              <a:avLst/>
            </a:prstGeom>
            <a:ln w="12700">
              <a:miter lim="400000"/>
            </a:ln>
          </p:spPr>
          <p:txBody>
            <a:bodyPr lIns="0" tIns="0" rIns="0" bIns="0">
              <a:spAutoFit/>
            </a:bodyPr>
            <a:lstStyle>
              <a:lvl1pPr defTabSz="647700">
                <a:lnSpc>
                  <a:spcPct val="120000"/>
                </a:lnSpc>
                <a:spcBef>
                  <a:spcPts val="1700"/>
                </a:spcBef>
                <a:defRPr sz="2500" b="1">
                  <a:solidFill>
                    <a:srgbClr val="002641"/>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430">
                  <a:latin typeface="微软雅黑" panose="020B0503020204020204" pitchFamily="34" charset="-122"/>
                  <a:ea typeface="微软雅黑" panose="020B0503020204020204" pitchFamily="34" charset="-122"/>
                </a:rPr>
                <a:t>Title Example</a:t>
              </a:r>
              <a:endParaRPr sz="1430">
                <a:latin typeface="微软雅黑" panose="020B0503020204020204" pitchFamily="34" charset="-122"/>
                <a:ea typeface="微软雅黑" panose="020B0503020204020204" pitchFamily="34" charset="-122"/>
              </a:endParaRPr>
            </a:p>
          </p:txBody>
        </p:sp>
        <p:sp>
          <p:nvSpPr>
            <p:cNvPr id="975" name="Shape 975"/>
            <p:cNvSpPr/>
            <p:nvPr/>
          </p:nvSpPr>
          <p:spPr>
            <a:xfrm>
              <a:off x="6981574" y="9874349"/>
              <a:ext cx="3819337" cy="925455"/>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输入您的内容输入您的内容输入您的内容输入您的内容输入您的内容输入您的内容输入您的内容</a:t>
              </a:r>
              <a:endParaRPr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grpSp>
      <p:grpSp>
        <p:nvGrpSpPr>
          <p:cNvPr id="6" name="组合 5"/>
          <p:cNvGrpSpPr/>
          <p:nvPr/>
        </p:nvGrpSpPr>
        <p:grpSpPr>
          <a:xfrm>
            <a:off x="6416841" y="4707139"/>
            <a:ext cx="1924309" cy="688241"/>
            <a:chOff x="12833680" y="9420154"/>
            <a:chExt cx="3848619" cy="1379647"/>
          </a:xfrm>
        </p:grpSpPr>
        <p:sp>
          <p:nvSpPr>
            <p:cNvPr id="976" name="Shape 976"/>
            <p:cNvSpPr/>
            <p:nvPr/>
          </p:nvSpPr>
          <p:spPr>
            <a:xfrm>
              <a:off x="12833680" y="9420154"/>
              <a:ext cx="3848619" cy="440876"/>
            </a:xfrm>
            <a:prstGeom prst="rect">
              <a:avLst/>
            </a:prstGeom>
            <a:ln w="12700">
              <a:miter lim="400000"/>
            </a:ln>
          </p:spPr>
          <p:txBody>
            <a:bodyPr lIns="0" tIns="0" rIns="0" bIns="0">
              <a:spAutoFit/>
            </a:bodyPr>
            <a:lstStyle>
              <a:lvl1pPr defTabSz="647700">
                <a:lnSpc>
                  <a:spcPct val="120000"/>
                </a:lnSpc>
                <a:spcBef>
                  <a:spcPts val="1700"/>
                </a:spcBef>
                <a:defRPr sz="2500" b="1">
                  <a:solidFill>
                    <a:srgbClr val="002641"/>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430">
                  <a:latin typeface="微软雅黑" panose="020B0503020204020204" pitchFamily="34" charset="-122"/>
                  <a:ea typeface="微软雅黑" panose="020B0503020204020204" pitchFamily="34" charset="-122"/>
                </a:rPr>
                <a:t>Title Example</a:t>
              </a:r>
              <a:endParaRPr sz="1430">
                <a:latin typeface="微软雅黑" panose="020B0503020204020204" pitchFamily="34" charset="-122"/>
                <a:ea typeface="微软雅黑" panose="020B0503020204020204" pitchFamily="34" charset="-122"/>
              </a:endParaRPr>
            </a:p>
          </p:txBody>
        </p:sp>
        <p:sp>
          <p:nvSpPr>
            <p:cNvPr id="977" name="Shape 977"/>
            <p:cNvSpPr/>
            <p:nvPr/>
          </p:nvSpPr>
          <p:spPr>
            <a:xfrm>
              <a:off x="12848320" y="9874348"/>
              <a:ext cx="3819337" cy="925453"/>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输入您的内容输入您的内容输入您的内容输入您的内容输入您的内容输入您的内容输入您的内容输入您</a:t>
              </a:r>
              <a:endParaRPr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grpSp>
      <p:grpSp>
        <p:nvGrpSpPr>
          <p:cNvPr id="5" name="组合 4"/>
          <p:cNvGrpSpPr/>
          <p:nvPr/>
        </p:nvGrpSpPr>
        <p:grpSpPr>
          <a:xfrm>
            <a:off x="9223541" y="4707138"/>
            <a:ext cx="1924309" cy="842129"/>
            <a:chOff x="18447080" y="9420154"/>
            <a:chExt cx="3848619" cy="1688131"/>
          </a:xfrm>
        </p:grpSpPr>
        <p:sp>
          <p:nvSpPr>
            <p:cNvPr id="978" name="Shape 978"/>
            <p:cNvSpPr/>
            <p:nvPr/>
          </p:nvSpPr>
          <p:spPr>
            <a:xfrm>
              <a:off x="18447080" y="9420154"/>
              <a:ext cx="3848619" cy="440876"/>
            </a:xfrm>
            <a:prstGeom prst="rect">
              <a:avLst/>
            </a:prstGeom>
            <a:ln w="12700">
              <a:miter lim="400000"/>
            </a:ln>
          </p:spPr>
          <p:txBody>
            <a:bodyPr lIns="0" tIns="0" rIns="0" bIns="0">
              <a:spAutoFit/>
            </a:bodyPr>
            <a:lstStyle>
              <a:lvl1pPr defTabSz="647700">
                <a:lnSpc>
                  <a:spcPct val="120000"/>
                </a:lnSpc>
                <a:spcBef>
                  <a:spcPts val="1700"/>
                </a:spcBef>
                <a:defRPr sz="2500" b="1">
                  <a:solidFill>
                    <a:srgbClr val="002641"/>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430">
                  <a:latin typeface="微软雅黑" panose="020B0503020204020204" pitchFamily="34" charset="-122"/>
                  <a:ea typeface="微软雅黑" panose="020B0503020204020204" pitchFamily="34" charset="-122"/>
                </a:rPr>
                <a:t>Title Example</a:t>
              </a:r>
              <a:endParaRPr sz="1430">
                <a:latin typeface="微软雅黑" panose="020B0503020204020204" pitchFamily="34" charset="-122"/>
                <a:ea typeface="微软雅黑" panose="020B0503020204020204" pitchFamily="34" charset="-122"/>
              </a:endParaRPr>
            </a:p>
          </p:txBody>
        </p:sp>
        <p:sp>
          <p:nvSpPr>
            <p:cNvPr id="979" name="Shape 979"/>
            <p:cNvSpPr/>
            <p:nvPr/>
          </p:nvSpPr>
          <p:spPr>
            <a:xfrm>
              <a:off x="18461720" y="9874348"/>
              <a:ext cx="3819337" cy="1233937"/>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输入您的内容输入您的内容输入您的内容输入您的内容输入您的内容输入您的内容输入您的内容输入您的内容</a:t>
              </a:r>
              <a:r>
                <a:rPr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Integer </a:t>
              </a:r>
              <a:r>
                <a:rPr sz="1000"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mollis</a:t>
              </a:r>
              <a:endParaRPr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grpSp>
      <p:grpSp>
        <p:nvGrpSpPr>
          <p:cNvPr id="10" name="组合 9"/>
          <p:cNvGrpSpPr/>
          <p:nvPr/>
        </p:nvGrpSpPr>
        <p:grpSpPr>
          <a:xfrm>
            <a:off x="2575939" y="2371555"/>
            <a:ext cx="2249150" cy="2243915"/>
            <a:chOff x="5151877" y="4738246"/>
            <a:chExt cx="4498299" cy="4498151"/>
          </a:xfrm>
        </p:grpSpPr>
        <p:sp>
          <p:nvSpPr>
            <p:cNvPr id="954" name="Shape 954"/>
            <p:cNvSpPr/>
            <p:nvPr/>
          </p:nvSpPr>
          <p:spPr>
            <a:xfrm>
              <a:off x="5151877" y="4738246"/>
              <a:ext cx="4498299" cy="4498151"/>
            </a:xfrm>
            <a:custGeom>
              <a:avLst/>
              <a:gdLst/>
              <a:ahLst/>
              <a:cxnLst>
                <a:cxn ang="0">
                  <a:pos x="wd2" y="hd2"/>
                </a:cxn>
                <a:cxn ang="5400000">
                  <a:pos x="wd2" y="hd2"/>
                </a:cxn>
                <a:cxn ang="10800000">
                  <a:pos x="wd2" y="hd2"/>
                </a:cxn>
                <a:cxn ang="16200000">
                  <a:pos x="wd2" y="hd2"/>
                </a:cxn>
              </a:cxnLst>
              <a:rect l="0" t="0" r="r" b="b"/>
              <a:pathLst>
                <a:path w="20889" h="20890" extrusionOk="0">
                  <a:moveTo>
                    <a:pt x="1066" y="6213"/>
                  </a:moveTo>
                  <a:cubicBezTo>
                    <a:pt x="1777" y="6924"/>
                    <a:pt x="2708" y="7279"/>
                    <a:pt x="3640" y="7279"/>
                  </a:cubicBezTo>
                  <a:cubicBezTo>
                    <a:pt x="7279" y="7279"/>
                    <a:pt x="13611" y="13611"/>
                    <a:pt x="13611" y="17250"/>
                  </a:cubicBezTo>
                  <a:cubicBezTo>
                    <a:pt x="13611" y="18182"/>
                    <a:pt x="13966" y="19113"/>
                    <a:pt x="14677" y="19824"/>
                  </a:cubicBezTo>
                  <a:cubicBezTo>
                    <a:pt x="16098" y="21245"/>
                    <a:pt x="18403" y="21245"/>
                    <a:pt x="19824" y="19824"/>
                  </a:cubicBezTo>
                  <a:cubicBezTo>
                    <a:pt x="21245" y="18403"/>
                    <a:pt x="21245" y="16098"/>
                    <a:pt x="19824" y="14677"/>
                  </a:cubicBezTo>
                  <a:cubicBezTo>
                    <a:pt x="19113" y="13966"/>
                    <a:pt x="18182" y="13611"/>
                    <a:pt x="17250" y="13611"/>
                  </a:cubicBezTo>
                  <a:lnTo>
                    <a:pt x="17250" y="13611"/>
                  </a:lnTo>
                  <a:cubicBezTo>
                    <a:pt x="13611" y="13611"/>
                    <a:pt x="7279" y="7279"/>
                    <a:pt x="7279" y="3640"/>
                  </a:cubicBezTo>
                  <a:lnTo>
                    <a:pt x="7279" y="3640"/>
                  </a:lnTo>
                  <a:cubicBezTo>
                    <a:pt x="7279" y="2708"/>
                    <a:pt x="6924" y="1777"/>
                    <a:pt x="6213" y="1066"/>
                  </a:cubicBezTo>
                  <a:cubicBezTo>
                    <a:pt x="4792" y="-355"/>
                    <a:pt x="2488" y="-355"/>
                    <a:pt x="1066" y="1066"/>
                  </a:cubicBezTo>
                  <a:cubicBezTo>
                    <a:pt x="-355" y="2487"/>
                    <a:pt x="-355" y="4791"/>
                    <a:pt x="1066" y="6213"/>
                  </a:cubicBezTo>
                  <a:close/>
                </a:path>
              </a:pathLst>
            </a:custGeom>
            <a:solidFill>
              <a:schemeClr val="accent2"/>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60">
                <a:solidFill>
                  <a:schemeClr val="bg1"/>
                </a:solidFill>
                <a:latin typeface="微软雅黑" panose="020B0503020204020204" pitchFamily="34" charset="-122"/>
                <a:ea typeface="微软雅黑" panose="020B0503020204020204" pitchFamily="34" charset="-122"/>
              </a:endParaRPr>
            </a:p>
          </p:txBody>
        </p:sp>
        <p:sp>
          <p:nvSpPr>
            <p:cNvPr id="962" name="Shape 962"/>
            <p:cNvSpPr/>
            <p:nvPr/>
          </p:nvSpPr>
          <p:spPr>
            <a:xfrm>
              <a:off x="5702735" y="5153130"/>
              <a:ext cx="555594" cy="823580"/>
            </a:xfrm>
            <a:prstGeom prst="rect">
              <a:avLst/>
            </a:prstGeom>
            <a:ln w="12700">
              <a:miter lim="400000"/>
            </a:ln>
          </p:spPr>
          <p:txBody>
            <a:bodyPr wrap="none" lIns="51036" tIns="51036" rIns="51036" bIns="51036" anchor="ctr">
              <a:spAutoFit/>
            </a:bodyPr>
            <a:lstStyle>
              <a:lvl1pPr>
                <a:lnSpc>
                  <a:spcPct val="150000"/>
                </a:lnSpc>
                <a:defRPr>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lang="en-US" sz="2000" b="1" dirty="0">
                  <a:solidFill>
                    <a:schemeClr val="bg1"/>
                  </a:solidFill>
                  <a:latin typeface="微软雅黑" panose="020B0503020204020204" pitchFamily="34" charset="-122"/>
                  <a:ea typeface="微软雅黑" panose="020B0503020204020204" pitchFamily="34" charset="-122"/>
                </a:rPr>
                <a:t>B</a:t>
              </a:r>
              <a:endParaRPr sz="2000" b="1" dirty="0">
                <a:solidFill>
                  <a:schemeClr val="bg1"/>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4044296" y="2377891"/>
            <a:ext cx="2249165" cy="2243915"/>
            <a:chOff x="8088591" y="4750946"/>
            <a:chExt cx="4498329" cy="4498151"/>
          </a:xfrm>
        </p:grpSpPr>
        <p:sp>
          <p:nvSpPr>
            <p:cNvPr id="956" name="Shape 956"/>
            <p:cNvSpPr/>
            <p:nvPr/>
          </p:nvSpPr>
          <p:spPr>
            <a:xfrm>
              <a:off x="8088591" y="4750946"/>
              <a:ext cx="4498329" cy="4498151"/>
            </a:xfrm>
            <a:custGeom>
              <a:avLst/>
              <a:gdLst/>
              <a:ahLst/>
              <a:cxnLst>
                <a:cxn ang="0">
                  <a:pos x="wd2" y="hd2"/>
                </a:cxn>
                <a:cxn ang="5400000">
                  <a:pos x="wd2" y="hd2"/>
                </a:cxn>
                <a:cxn ang="10800000">
                  <a:pos x="wd2" y="hd2"/>
                </a:cxn>
                <a:cxn ang="16200000">
                  <a:pos x="wd2" y="hd2"/>
                </a:cxn>
              </a:cxnLst>
              <a:rect l="0" t="0" r="r" b="b"/>
              <a:pathLst>
                <a:path w="20889" h="20890" extrusionOk="0">
                  <a:moveTo>
                    <a:pt x="6213" y="19824"/>
                  </a:moveTo>
                  <a:cubicBezTo>
                    <a:pt x="6924" y="19113"/>
                    <a:pt x="7279" y="18182"/>
                    <a:pt x="7279" y="17250"/>
                  </a:cubicBezTo>
                  <a:cubicBezTo>
                    <a:pt x="7279" y="13611"/>
                    <a:pt x="13611" y="7279"/>
                    <a:pt x="17250" y="7279"/>
                  </a:cubicBezTo>
                  <a:cubicBezTo>
                    <a:pt x="18182" y="7279"/>
                    <a:pt x="19113" y="6924"/>
                    <a:pt x="19824" y="6213"/>
                  </a:cubicBezTo>
                  <a:cubicBezTo>
                    <a:pt x="21245" y="4791"/>
                    <a:pt x="21245" y="2487"/>
                    <a:pt x="19824" y="1066"/>
                  </a:cubicBezTo>
                  <a:cubicBezTo>
                    <a:pt x="18402" y="-355"/>
                    <a:pt x="16098" y="-355"/>
                    <a:pt x="14677" y="1066"/>
                  </a:cubicBezTo>
                  <a:cubicBezTo>
                    <a:pt x="13966" y="1777"/>
                    <a:pt x="13611" y="2708"/>
                    <a:pt x="13611" y="3640"/>
                  </a:cubicBezTo>
                  <a:lnTo>
                    <a:pt x="13611" y="3640"/>
                  </a:lnTo>
                  <a:cubicBezTo>
                    <a:pt x="13611" y="7279"/>
                    <a:pt x="7279" y="13611"/>
                    <a:pt x="3640" y="13611"/>
                  </a:cubicBezTo>
                  <a:lnTo>
                    <a:pt x="3640" y="13611"/>
                  </a:lnTo>
                  <a:cubicBezTo>
                    <a:pt x="2708" y="13611"/>
                    <a:pt x="1777" y="13966"/>
                    <a:pt x="1066" y="14677"/>
                  </a:cubicBezTo>
                  <a:cubicBezTo>
                    <a:pt x="-355" y="16098"/>
                    <a:pt x="-355" y="18403"/>
                    <a:pt x="1066" y="19824"/>
                  </a:cubicBezTo>
                  <a:cubicBezTo>
                    <a:pt x="2488" y="21245"/>
                    <a:pt x="4792" y="21245"/>
                    <a:pt x="6213" y="19824"/>
                  </a:cubicBezTo>
                  <a:close/>
                </a:path>
              </a:pathLst>
            </a:custGeom>
            <a:solidFill>
              <a:schemeClr val="accent3"/>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60">
                <a:solidFill>
                  <a:schemeClr val="bg1"/>
                </a:solidFill>
                <a:latin typeface="微软雅黑" panose="020B0503020204020204" pitchFamily="34" charset="-122"/>
                <a:ea typeface="微软雅黑" panose="020B0503020204020204" pitchFamily="34" charset="-122"/>
              </a:endParaRPr>
            </a:p>
          </p:txBody>
        </p:sp>
        <p:sp>
          <p:nvSpPr>
            <p:cNvPr id="960" name="Shape 960"/>
            <p:cNvSpPr/>
            <p:nvPr/>
          </p:nvSpPr>
          <p:spPr>
            <a:xfrm>
              <a:off x="8609441" y="8016054"/>
              <a:ext cx="552386" cy="823580"/>
            </a:xfrm>
            <a:prstGeom prst="rect">
              <a:avLst/>
            </a:prstGeom>
            <a:ln w="12700">
              <a:miter lim="400000"/>
            </a:ln>
          </p:spPr>
          <p:txBody>
            <a:bodyPr wrap="none" lIns="51036" tIns="51036" rIns="51036" bIns="51036" anchor="ctr">
              <a:spAutoFit/>
            </a:bodyPr>
            <a:lstStyle>
              <a:lvl1pPr>
                <a:lnSpc>
                  <a:spcPct val="150000"/>
                </a:lnSpc>
                <a:defRPr>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lang="en-US" sz="2000" b="1" dirty="0">
                  <a:solidFill>
                    <a:schemeClr val="bg1"/>
                  </a:solidFill>
                  <a:latin typeface="微软雅黑" panose="020B0503020204020204" pitchFamily="34" charset="-122"/>
                  <a:ea typeface="微软雅黑" panose="020B0503020204020204" pitchFamily="34" charset="-122"/>
                </a:rPr>
                <a:t>C</a:t>
              </a:r>
              <a:endParaRPr sz="2000" b="1" dirty="0">
                <a:solidFill>
                  <a:schemeClr val="bg1"/>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5506303" y="2377891"/>
            <a:ext cx="2249185" cy="2243915"/>
            <a:chOff x="11012604" y="4750946"/>
            <a:chExt cx="4498369" cy="4498151"/>
          </a:xfrm>
        </p:grpSpPr>
        <p:sp>
          <p:nvSpPr>
            <p:cNvPr id="957" name="Shape 957"/>
            <p:cNvSpPr/>
            <p:nvPr/>
          </p:nvSpPr>
          <p:spPr>
            <a:xfrm>
              <a:off x="11012604" y="4750946"/>
              <a:ext cx="4498369" cy="4498151"/>
            </a:xfrm>
            <a:custGeom>
              <a:avLst/>
              <a:gdLst/>
              <a:ahLst/>
              <a:cxnLst>
                <a:cxn ang="0">
                  <a:pos x="wd2" y="hd2"/>
                </a:cxn>
                <a:cxn ang="5400000">
                  <a:pos x="wd2" y="hd2"/>
                </a:cxn>
                <a:cxn ang="10800000">
                  <a:pos x="wd2" y="hd2"/>
                </a:cxn>
                <a:cxn ang="16200000">
                  <a:pos x="wd2" y="hd2"/>
                </a:cxn>
              </a:cxnLst>
              <a:rect l="0" t="0" r="r" b="b"/>
              <a:pathLst>
                <a:path w="20889" h="20890" extrusionOk="0">
                  <a:moveTo>
                    <a:pt x="1066" y="6213"/>
                  </a:moveTo>
                  <a:cubicBezTo>
                    <a:pt x="1777" y="6924"/>
                    <a:pt x="2708" y="7279"/>
                    <a:pt x="3640" y="7279"/>
                  </a:cubicBezTo>
                  <a:cubicBezTo>
                    <a:pt x="7279" y="7279"/>
                    <a:pt x="13611" y="13611"/>
                    <a:pt x="13611" y="17250"/>
                  </a:cubicBezTo>
                  <a:cubicBezTo>
                    <a:pt x="13611" y="18182"/>
                    <a:pt x="13966" y="19113"/>
                    <a:pt x="14677" y="19824"/>
                  </a:cubicBezTo>
                  <a:cubicBezTo>
                    <a:pt x="16098" y="21245"/>
                    <a:pt x="18402" y="21245"/>
                    <a:pt x="19824" y="19824"/>
                  </a:cubicBezTo>
                  <a:cubicBezTo>
                    <a:pt x="21245" y="18403"/>
                    <a:pt x="21245" y="16098"/>
                    <a:pt x="19824" y="14677"/>
                  </a:cubicBezTo>
                  <a:cubicBezTo>
                    <a:pt x="19113" y="13966"/>
                    <a:pt x="18181" y="13611"/>
                    <a:pt x="17250" y="13611"/>
                  </a:cubicBezTo>
                  <a:lnTo>
                    <a:pt x="17250" y="13611"/>
                  </a:lnTo>
                  <a:cubicBezTo>
                    <a:pt x="13611" y="13611"/>
                    <a:pt x="7279" y="7279"/>
                    <a:pt x="7279" y="3640"/>
                  </a:cubicBezTo>
                  <a:lnTo>
                    <a:pt x="7279" y="3640"/>
                  </a:lnTo>
                  <a:cubicBezTo>
                    <a:pt x="7279" y="2708"/>
                    <a:pt x="6924" y="1777"/>
                    <a:pt x="6213" y="1066"/>
                  </a:cubicBezTo>
                  <a:cubicBezTo>
                    <a:pt x="4792" y="-355"/>
                    <a:pt x="2488" y="-355"/>
                    <a:pt x="1066" y="1066"/>
                  </a:cubicBezTo>
                  <a:cubicBezTo>
                    <a:pt x="-355" y="2487"/>
                    <a:pt x="-355" y="4791"/>
                    <a:pt x="1066" y="6213"/>
                  </a:cubicBezTo>
                  <a:close/>
                </a:path>
              </a:pathLst>
            </a:custGeom>
            <a:solidFill>
              <a:schemeClr val="accent4"/>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60">
                <a:solidFill>
                  <a:schemeClr val="bg1"/>
                </a:solidFill>
                <a:latin typeface="微软雅黑" panose="020B0503020204020204" pitchFamily="34" charset="-122"/>
                <a:ea typeface="微软雅黑" panose="020B0503020204020204" pitchFamily="34" charset="-122"/>
              </a:endParaRPr>
            </a:p>
          </p:txBody>
        </p:sp>
        <p:sp>
          <p:nvSpPr>
            <p:cNvPr id="959" name="Shape 959"/>
            <p:cNvSpPr/>
            <p:nvPr/>
          </p:nvSpPr>
          <p:spPr>
            <a:xfrm>
              <a:off x="11541052" y="5070838"/>
              <a:ext cx="613302" cy="823580"/>
            </a:xfrm>
            <a:prstGeom prst="rect">
              <a:avLst/>
            </a:prstGeom>
            <a:ln w="12700">
              <a:miter lim="400000"/>
            </a:ln>
          </p:spPr>
          <p:txBody>
            <a:bodyPr wrap="none" lIns="51036" tIns="51036" rIns="51036" bIns="51036" anchor="ctr">
              <a:spAutoFit/>
            </a:bodyPr>
            <a:lstStyle>
              <a:lvl1pPr>
                <a:lnSpc>
                  <a:spcPct val="150000"/>
                </a:lnSpc>
                <a:defRPr>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lang="en-US" sz="2000" b="1" dirty="0">
                  <a:solidFill>
                    <a:schemeClr val="bg1"/>
                  </a:solidFill>
                  <a:latin typeface="微软雅黑" panose="020B0503020204020204" pitchFamily="34" charset="-122"/>
                  <a:ea typeface="微软雅黑" panose="020B0503020204020204" pitchFamily="34" charset="-122"/>
                </a:rPr>
                <a:t>D</a:t>
              </a:r>
              <a:endParaRPr sz="2000" b="1" dirty="0">
                <a:solidFill>
                  <a:schemeClr val="bg1"/>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6974659" y="2384226"/>
            <a:ext cx="2249165" cy="2243915"/>
            <a:chOff x="13949317" y="4763646"/>
            <a:chExt cx="4498329" cy="4498151"/>
          </a:xfrm>
        </p:grpSpPr>
        <p:sp>
          <p:nvSpPr>
            <p:cNvPr id="958" name="Shape 958"/>
            <p:cNvSpPr/>
            <p:nvPr/>
          </p:nvSpPr>
          <p:spPr>
            <a:xfrm>
              <a:off x="13949317" y="4763646"/>
              <a:ext cx="4498329" cy="4498151"/>
            </a:xfrm>
            <a:custGeom>
              <a:avLst/>
              <a:gdLst/>
              <a:ahLst/>
              <a:cxnLst>
                <a:cxn ang="0">
                  <a:pos x="wd2" y="hd2"/>
                </a:cxn>
                <a:cxn ang="5400000">
                  <a:pos x="wd2" y="hd2"/>
                </a:cxn>
                <a:cxn ang="10800000">
                  <a:pos x="wd2" y="hd2"/>
                </a:cxn>
                <a:cxn ang="16200000">
                  <a:pos x="wd2" y="hd2"/>
                </a:cxn>
              </a:cxnLst>
              <a:rect l="0" t="0" r="r" b="b"/>
              <a:pathLst>
                <a:path w="20889" h="20890" extrusionOk="0">
                  <a:moveTo>
                    <a:pt x="6213" y="19824"/>
                  </a:moveTo>
                  <a:cubicBezTo>
                    <a:pt x="6924" y="19113"/>
                    <a:pt x="7279" y="18182"/>
                    <a:pt x="7279" y="17250"/>
                  </a:cubicBezTo>
                  <a:cubicBezTo>
                    <a:pt x="7279" y="13611"/>
                    <a:pt x="13611" y="7279"/>
                    <a:pt x="17250" y="7279"/>
                  </a:cubicBezTo>
                  <a:cubicBezTo>
                    <a:pt x="18182" y="7279"/>
                    <a:pt x="19113" y="6924"/>
                    <a:pt x="19824" y="6213"/>
                  </a:cubicBezTo>
                  <a:cubicBezTo>
                    <a:pt x="21245" y="4791"/>
                    <a:pt x="21245" y="2487"/>
                    <a:pt x="19824" y="1066"/>
                  </a:cubicBezTo>
                  <a:cubicBezTo>
                    <a:pt x="18402" y="-355"/>
                    <a:pt x="16098" y="-355"/>
                    <a:pt x="14677" y="1066"/>
                  </a:cubicBezTo>
                  <a:cubicBezTo>
                    <a:pt x="13966" y="1777"/>
                    <a:pt x="13611" y="2708"/>
                    <a:pt x="13611" y="3640"/>
                  </a:cubicBezTo>
                  <a:lnTo>
                    <a:pt x="13611" y="3640"/>
                  </a:lnTo>
                  <a:cubicBezTo>
                    <a:pt x="13611" y="7279"/>
                    <a:pt x="7279" y="13611"/>
                    <a:pt x="3640" y="13611"/>
                  </a:cubicBezTo>
                  <a:lnTo>
                    <a:pt x="3640" y="13611"/>
                  </a:lnTo>
                  <a:cubicBezTo>
                    <a:pt x="2708" y="13611"/>
                    <a:pt x="1777" y="13966"/>
                    <a:pt x="1066" y="14677"/>
                  </a:cubicBezTo>
                  <a:cubicBezTo>
                    <a:pt x="-355" y="16098"/>
                    <a:pt x="-355" y="18403"/>
                    <a:pt x="1066" y="19824"/>
                  </a:cubicBezTo>
                  <a:cubicBezTo>
                    <a:pt x="2488" y="21245"/>
                    <a:pt x="4792" y="21245"/>
                    <a:pt x="6213" y="19824"/>
                  </a:cubicBezTo>
                  <a:close/>
                </a:path>
              </a:pathLst>
            </a:custGeom>
            <a:solidFill>
              <a:schemeClr val="accent5"/>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60">
                <a:solidFill>
                  <a:schemeClr val="bg1"/>
                </a:solidFill>
                <a:latin typeface="微软雅黑" panose="020B0503020204020204" pitchFamily="34" charset="-122"/>
                <a:ea typeface="微软雅黑" panose="020B0503020204020204" pitchFamily="34" charset="-122"/>
              </a:endParaRPr>
            </a:p>
          </p:txBody>
        </p:sp>
        <p:sp>
          <p:nvSpPr>
            <p:cNvPr id="961" name="Shape 961"/>
            <p:cNvSpPr/>
            <p:nvPr/>
          </p:nvSpPr>
          <p:spPr>
            <a:xfrm>
              <a:off x="14508335" y="8016053"/>
              <a:ext cx="497886" cy="823580"/>
            </a:xfrm>
            <a:prstGeom prst="rect">
              <a:avLst/>
            </a:prstGeom>
            <a:ln w="12700">
              <a:miter lim="400000"/>
            </a:ln>
          </p:spPr>
          <p:txBody>
            <a:bodyPr wrap="none" lIns="51036" tIns="51036" rIns="51036" bIns="51036" anchor="ctr">
              <a:spAutoFit/>
            </a:bodyPr>
            <a:lstStyle>
              <a:lvl1pPr>
                <a:lnSpc>
                  <a:spcPct val="150000"/>
                </a:lnSpc>
                <a:defRPr>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lang="en-US" sz="2000" b="1" dirty="0">
                  <a:solidFill>
                    <a:schemeClr val="bg1"/>
                  </a:solidFill>
                  <a:latin typeface="微软雅黑" panose="020B0503020204020204" pitchFamily="34" charset="-122"/>
                  <a:ea typeface="微软雅黑" panose="020B0503020204020204" pitchFamily="34" charset="-122"/>
                </a:rPr>
                <a:t>E</a:t>
              </a:r>
              <a:endParaRPr sz="2000" b="1" dirty="0">
                <a:solidFill>
                  <a:schemeClr val="bg1"/>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8439001" y="2384226"/>
            <a:ext cx="2249164" cy="2243915"/>
            <a:chOff x="16878001" y="4763646"/>
            <a:chExt cx="4498328" cy="4498151"/>
          </a:xfrm>
        </p:grpSpPr>
        <p:sp>
          <p:nvSpPr>
            <p:cNvPr id="955" name="Shape 955"/>
            <p:cNvSpPr/>
            <p:nvPr/>
          </p:nvSpPr>
          <p:spPr>
            <a:xfrm>
              <a:off x="16878001" y="4763646"/>
              <a:ext cx="4498328" cy="4498151"/>
            </a:xfrm>
            <a:custGeom>
              <a:avLst/>
              <a:gdLst/>
              <a:ahLst/>
              <a:cxnLst>
                <a:cxn ang="0">
                  <a:pos x="wd2" y="hd2"/>
                </a:cxn>
                <a:cxn ang="5400000">
                  <a:pos x="wd2" y="hd2"/>
                </a:cxn>
                <a:cxn ang="10800000">
                  <a:pos x="wd2" y="hd2"/>
                </a:cxn>
                <a:cxn ang="16200000">
                  <a:pos x="wd2" y="hd2"/>
                </a:cxn>
              </a:cxnLst>
              <a:rect l="0" t="0" r="r" b="b"/>
              <a:pathLst>
                <a:path w="20889" h="20890" extrusionOk="0">
                  <a:moveTo>
                    <a:pt x="1066" y="6213"/>
                  </a:moveTo>
                  <a:cubicBezTo>
                    <a:pt x="1777" y="6924"/>
                    <a:pt x="2708" y="7279"/>
                    <a:pt x="3640" y="7279"/>
                  </a:cubicBezTo>
                  <a:cubicBezTo>
                    <a:pt x="7279" y="7279"/>
                    <a:pt x="13611" y="13611"/>
                    <a:pt x="13611" y="17250"/>
                  </a:cubicBezTo>
                  <a:cubicBezTo>
                    <a:pt x="13611" y="18182"/>
                    <a:pt x="13966" y="19113"/>
                    <a:pt x="14677" y="19824"/>
                  </a:cubicBezTo>
                  <a:cubicBezTo>
                    <a:pt x="16098" y="21245"/>
                    <a:pt x="18402" y="21245"/>
                    <a:pt x="19824" y="19824"/>
                  </a:cubicBezTo>
                  <a:cubicBezTo>
                    <a:pt x="21245" y="18403"/>
                    <a:pt x="21245" y="16098"/>
                    <a:pt x="19824" y="14677"/>
                  </a:cubicBezTo>
                  <a:cubicBezTo>
                    <a:pt x="19113" y="13966"/>
                    <a:pt x="18181" y="13611"/>
                    <a:pt x="17250" y="13611"/>
                  </a:cubicBezTo>
                  <a:lnTo>
                    <a:pt x="17250" y="13611"/>
                  </a:lnTo>
                  <a:cubicBezTo>
                    <a:pt x="13611" y="13611"/>
                    <a:pt x="7279" y="7279"/>
                    <a:pt x="7279" y="3640"/>
                  </a:cubicBezTo>
                  <a:lnTo>
                    <a:pt x="7279" y="3640"/>
                  </a:lnTo>
                  <a:cubicBezTo>
                    <a:pt x="7279" y="2708"/>
                    <a:pt x="6924" y="1777"/>
                    <a:pt x="6213" y="1066"/>
                  </a:cubicBezTo>
                  <a:cubicBezTo>
                    <a:pt x="4792" y="-355"/>
                    <a:pt x="2488" y="-355"/>
                    <a:pt x="1066" y="1066"/>
                  </a:cubicBezTo>
                  <a:cubicBezTo>
                    <a:pt x="-355" y="2487"/>
                    <a:pt x="-355" y="4791"/>
                    <a:pt x="1066" y="6213"/>
                  </a:cubicBezTo>
                  <a:close/>
                </a:path>
              </a:pathLst>
            </a:custGeom>
            <a:solidFill>
              <a:schemeClr val="accent6"/>
            </a:solidFill>
            <a:ln w="12700">
              <a:miter lim="400000"/>
            </a:ln>
          </p:spPr>
          <p:txBody>
            <a:bodyPr lIns="27219" tIns="27219" rIns="27219" bIns="27219"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60">
                <a:solidFill>
                  <a:schemeClr val="bg1"/>
                </a:solidFill>
                <a:latin typeface="微软雅黑" panose="020B0503020204020204" pitchFamily="34" charset="-122"/>
                <a:ea typeface="微软雅黑" panose="020B0503020204020204" pitchFamily="34" charset="-122"/>
              </a:endParaRPr>
            </a:p>
          </p:txBody>
        </p:sp>
        <p:sp>
          <p:nvSpPr>
            <p:cNvPr id="964" name="Shape 964"/>
            <p:cNvSpPr/>
            <p:nvPr/>
          </p:nvSpPr>
          <p:spPr>
            <a:xfrm>
              <a:off x="17484547" y="5070839"/>
              <a:ext cx="491474" cy="823580"/>
            </a:xfrm>
            <a:prstGeom prst="rect">
              <a:avLst/>
            </a:prstGeom>
            <a:ln w="12700">
              <a:miter lim="400000"/>
            </a:ln>
          </p:spPr>
          <p:txBody>
            <a:bodyPr wrap="none" lIns="51036" tIns="51036" rIns="51036" bIns="51036" anchor="ctr">
              <a:spAutoFit/>
            </a:bodyPr>
            <a:lstStyle>
              <a:lvl1pPr>
                <a:lnSpc>
                  <a:spcPct val="150000"/>
                </a:lnSpc>
                <a:defRPr>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lang="en-US" sz="2000" b="1" dirty="0">
                  <a:solidFill>
                    <a:schemeClr val="bg1"/>
                  </a:solidFill>
                  <a:latin typeface="微软雅黑" panose="020B0503020204020204" pitchFamily="34" charset="-122"/>
                  <a:ea typeface="微软雅黑" panose="020B0503020204020204" pitchFamily="34" charset="-122"/>
                </a:rPr>
                <a:t>F</a:t>
              </a:r>
              <a:endParaRPr sz="2000" b="1" dirty="0">
                <a:solidFill>
                  <a:schemeClr val="bg1"/>
                </a:solidFill>
                <a:latin typeface="微软雅黑" panose="020B0503020204020204" pitchFamily="34" charset="-122"/>
                <a:ea typeface="微软雅黑" panose="020B0503020204020204" pitchFamily="34" charset="-122"/>
              </a:endParaRPr>
            </a:p>
          </p:txBody>
        </p:sp>
        <p:sp>
          <p:nvSpPr>
            <p:cNvPr id="965" name="Shape 965"/>
            <p:cNvSpPr/>
            <p:nvPr/>
          </p:nvSpPr>
          <p:spPr>
            <a:xfrm>
              <a:off x="20313497" y="8016053"/>
              <a:ext cx="597270" cy="823580"/>
            </a:xfrm>
            <a:prstGeom prst="rect">
              <a:avLst/>
            </a:prstGeom>
            <a:ln w="12700">
              <a:miter lim="400000"/>
            </a:ln>
          </p:spPr>
          <p:txBody>
            <a:bodyPr wrap="none" lIns="51036" tIns="51036" rIns="51036" bIns="51036" anchor="ctr">
              <a:spAutoFit/>
            </a:bodyPr>
            <a:lstStyle>
              <a:lvl1pPr>
                <a:lnSpc>
                  <a:spcPct val="150000"/>
                </a:lnSpc>
                <a:defRPr>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lang="en-US" sz="2000" b="1" dirty="0">
                  <a:solidFill>
                    <a:schemeClr val="bg1"/>
                  </a:solidFill>
                  <a:latin typeface="微软雅黑" panose="020B0503020204020204" pitchFamily="34" charset="-122"/>
                  <a:ea typeface="微软雅黑" panose="020B0503020204020204" pitchFamily="34" charset="-122"/>
                </a:rPr>
                <a:t>G</a:t>
              </a:r>
              <a:endParaRPr sz="2000" b="1" dirty="0">
                <a:solidFill>
                  <a:schemeClr val="bg1"/>
                </a:solidFill>
                <a:latin typeface="微软雅黑" panose="020B0503020204020204" pitchFamily="34" charset="-122"/>
                <a:ea typeface="微软雅黑" panose="020B0503020204020204" pitchFamily="34" charset="-122"/>
              </a:endParaRPr>
            </a:p>
          </p:txBody>
        </p:sp>
      </p:grpSp>
      <p:sp>
        <p:nvSpPr>
          <p:cNvPr id="43" name="Shape 1435"/>
          <p:cNvSpPr txBox="1"/>
          <p:nvPr/>
        </p:nvSpPr>
        <p:spPr>
          <a:xfrm>
            <a:off x="11435018" y="6411683"/>
            <a:ext cx="390525" cy="381430"/>
          </a:xfrm>
          <a:prstGeom prst="rect">
            <a:avLst/>
          </a:prstGeom>
        </p:spPr>
        <p:txBody>
          <a:bodyPr lIns="45676" tIns="22838" rIns="45676" bIns="22838"/>
          <a:lstStyle>
            <a:lvl1pPr algn="ctr" defTabSz="408305">
              <a:defRPr sz="3500">
                <a:latin typeface="+mn-lt"/>
                <a:ea typeface="+mn-ea"/>
                <a:cs typeface="+mn-cs"/>
                <a:sym typeface="Helvetica Light"/>
              </a:defRPr>
            </a:lvl1pPr>
            <a:lvl2pPr indent="160020" algn="ctr" defTabSz="408305">
              <a:defRPr sz="3500">
                <a:latin typeface="+mn-lt"/>
                <a:ea typeface="+mn-ea"/>
                <a:cs typeface="+mn-cs"/>
                <a:sym typeface="Helvetica Light"/>
              </a:defRPr>
            </a:lvl2pPr>
            <a:lvl3pPr indent="319405" algn="ctr" defTabSz="408305">
              <a:defRPr sz="3500">
                <a:latin typeface="+mn-lt"/>
                <a:ea typeface="+mn-ea"/>
                <a:cs typeface="+mn-cs"/>
                <a:sym typeface="Helvetica Light"/>
              </a:defRPr>
            </a:lvl3pPr>
            <a:lvl4pPr indent="479425" algn="ctr" defTabSz="408305">
              <a:defRPr sz="3500">
                <a:latin typeface="+mn-lt"/>
                <a:ea typeface="+mn-ea"/>
                <a:cs typeface="+mn-cs"/>
                <a:sym typeface="Helvetica Light"/>
              </a:defRPr>
            </a:lvl4pPr>
            <a:lvl5pPr indent="639445" algn="ctr" defTabSz="408305">
              <a:defRPr sz="3500">
                <a:latin typeface="+mn-lt"/>
                <a:ea typeface="+mn-ea"/>
                <a:cs typeface="+mn-cs"/>
                <a:sym typeface="Helvetica Light"/>
              </a:defRPr>
            </a:lvl5pPr>
            <a:lvl6pPr indent="799465" algn="ctr" defTabSz="408305">
              <a:defRPr sz="3500">
                <a:latin typeface="+mn-lt"/>
                <a:ea typeface="+mn-ea"/>
                <a:cs typeface="+mn-cs"/>
                <a:sym typeface="Helvetica Light"/>
              </a:defRPr>
            </a:lvl6pPr>
            <a:lvl7pPr indent="958850" algn="ctr" defTabSz="408305">
              <a:defRPr sz="3500">
                <a:latin typeface="+mn-lt"/>
                <a:ea typeface="+mn-ea"/>
                <a:cs typeface="+mn-cs"/>
                <a:sym typeface="Helvetica Light"/>
              </a:defRPr>
            </a:lvl7pPr>
            <a:lvl8pPr indent="1118870" algn="ctr" defTabSz="408305">
              <a:defRPr sz="3500">
                <a:latin typeface="+mn-lt"/>
                <a:ea typeface="+mn-ea"/>
                <a:cs typeface="+mn-cs"/>
                <a:sym typeface="Helvetica Light"/>
              </a:defRPr>
            </a:lvl8pPr>
            <a:lvl9pPr indent="1278890" algn="ctr" defTabSz="408305">
              <a:defRPr sz="3500">
                <a:latin typeface="+mn-lt"/>
                <a:ea typeface="+mn-ea"/>
                <a:cs typeface="+mn-cs"/>
                <a:sym typeface="Helvetica Light"/>
              </a:defRPr>
            </a:lvl9pPr>
          </a:lstStyle>
          <a:p>
            <a:pPr>
              <a:defRPr sz="1800">
                <a:solidFill>
                  <a:srgbClr val="000000"/>
                </a:solidFill>
              </a:defRPr>
            </a:pPr>
            <a:fld id="{86CB4B4D-7CA3-9044-876B-883B54F8677D}" type="slidenum">
              <a:rPr lang="en-US" altLang="zh-CN" sz="1430">
                <a:solidFill>
                  <a:schemeClr val="bg1">
                    <a:lumMod val="75000"/>
                  </a:schemeClr>
                </a:solidFill>
                <a:latin typeface="微软雅黑" panose="020B0503020204020204" pitchFamily="34" charset="-122"/>
                <a:ea typeface="微软雅黑" panose="020B0503020204020204" pitchFamily="34" charset="-122"/>
              </a:rPr>
            </a:fld>
            <a:endParaRPr lang="en-US" altLang="zh-CN" sz="1430">
              <a:solidFill>
                <a:schemeClr val="bg1">
                  <a:lumMod val="75000"/>
                </a:schemeClr>
              </a:solidFill>
              <a:latin typeface="微软雅黑" panose="020B0503020204020204" pitchFamily="34" charset="-122"/>
              <a:ea typeface="微软雅黑" panose="020B0503020204020204" pitchFamily="34" charset="-122"/>
            </a:endParaRPr>
          </a:p>
        </p:txBody>
      </p:sp>
      <p:sp>
        <p:nvSpPr>
          <p:cNvPr id="44" name="标题 1"/>
          <p:cNvSpPr txBox="1"/>
          <p:nvPr/>
        </p:nvSpPr>
        <p:spPr>
          <a:xfrm>
            <a:off x="777240" y="258445"/>
            <a:ext cx="10515600" cy="36639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400" kern="1200">
                <a:solidFill>
                  <a:srgbClr val="728937"/>
                </a:solidFill>
                <a:latin typeface="+mj-lt"/>
                <a:ea typeface="+mj-ea"/>
                <a:cs typeface="+mj-cs"/>
              </a:defRPr>
            </a:lvl1p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20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0"/>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4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1"/>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60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fltVal val="0"/>
                                          </p:val>
                                        </p:tav>
                                        <p:tav tm="100000">
                                          <p:val>
                                            <p:strVal val="#ppt_w"/>
                                          </p:val>
                                        </p:tav>
                                      </p:tavLst>
                                    </p:anim>
                                    <p:anim calcmode="lin" valueType="num">
                                      <p:cBhvr>
                                        <p:cTn id="26" dur="1000" fill="hold"/>
                                        <p:tgtEl>
                                          <p:spTgt spid="12"/>
                                        </p:tgtEl>
                                        <p:attrNameLst>
                                          <p:attrName>ppt_h</p:attrName>
                                        </p:attrNameLst>
                                      </p:cBhvr>
                                      <p:tavLst>
                                        <p:tav tm="0">
                                          <p:val>
                                            <p:fltVal val="0"/>
                                          </p:val>
                                        </p:tav>
                                        <p:tav tm="100000">
                                          <p:val>
                                            <p:strVal val="#ppt_h"/>
                                          </p:val>
                                        </p:tav>
                                      </p:tavLst>
                                    </p:anim>
                                    <p:anim calcmode="lin" valueType="num">
                                      <p:cBhvr>
                                        <p:cTn id="27"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2"/>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80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3"/>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100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fltVal val="0"/>
                                          </p:val>
                                        </p:tav>
                                        <p:tav tm="100000">
                                          <p:val>
                                            <p:strVal val="#ppt_w"/>
                                          </p:val>
                                        </p:tav>
                                      </p:tavLst>
                                    </p:anim>
                                    <p:anim calcmode="lin" valueType="num">
                                      <p:cBhvr>
                                        <p:cTn id="38" dur="1000" fill="hold"/>
                                        <p:tgtEl>
                                          <p:spTgt spid="14"/>
                                        </p:tgtEl>
                                        <p:attrNameLst>
                                          <p:attrName>ppt_h</p:attrName>
                                        </p:attrNameLst>
                                      </p:cBhvr>
                                      <p:tavLst>
                                        <p:tav tm="0">
                                          <p:val>
                                            <p:fltVal val="0"/>
                                          </p:val>
                                        </p:tav>
                                        <p:tav tm="100000">
                                          <p:val>
                                            <p:strVal val="#ppt_h"/>
                                          </p:val>
                                        </p:tav>
                                      </p:tavLst>
                                    </p:anim>
                                    <p:anim calcmode="lin" valueType="num">
                                      <p:cBhvr>
                                        <p:cTn id="3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41" fill="hold">
                            <p:stCondLst>
                              <p:cond delay="1000"/>
                            </p:stCondLst>
                            <p:childTnLst>
                              <p:par>
                                <p:cTn id="42" presetID="2" presetClass="entr" presetSubtype="4" fill="hold" nodeType="after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500" fill="hold"/>
                                        <p:tgtEl>
                                          <p:spTgt spid="2"/>
                                        </p:tgtEl>
                                        <p:attrNameLst>
                                          <p:attrName>ppt_x</p:attrName>
                                        </p:attrNameLst>
                                      </p:cBhvr>
                                      <p:tavLst>
                                        <p:tav tm="0">
                                          <p:val>
                                            <p:strVal val="#ppt_x"/>
                                          </p:val>
                                        </p:tav>
                                        <p:tav tm="100000">
                                          <p:val>
                                            <p:strVal val="#ppt_x"/>
                                          </p:val>
                                        </p:tav>
                                      </p:tavLst>
                                    </p:anim>
                                    <p:anim calcmode="lin" valueType="num">
                                      <p:cBhvr additive="base">
                                        <p:cTn id="45" dur="500" fill="hold"/>
                                        <p:tgtEl>
                                          <p:spTgt spid="2"/>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additive="base">
                                        <p:cTn id="48" dur="500" fill="hold"/>
                                        <p:tgtEl>
                                          <p:spTgt spid="3"/>
                                        </p:tgtEl>
                                        <p:attrNameLst>
                                          <p:attrName>ppt_x</p:attrName>
                                        </p:attrNameLst>
                                      </p:cBhvr>
                                      <p:tavLst>
                                        <p:tav tm="0">
                                          <p:val>
                                            <p:strVal val="#ppt_x"/>
                                          </p:val>
                                        </p:tav>
                                        <p:tav tm="100000">
                                          <p:val>
                                            <p:strVal val="#ppt_x"/>
                                          </p:val>
                                        </p:tav>
                                      </p:tavLst>
                                    </p:anim>
                                    <p:anim calcmode="lin" valueType="num">
                                      <p:cBhvr additive="base">
                                        <p:cTn id="49" dur="500" fill="hold"/>
                                        <p:tgtEl>
                                          <p:spTgt spid="3"/>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500" fill="hold"/>
                                        <p:tgtEl>
                                          <p:spTgt spid="4"/>
                                        </p:tgtEl>
                                        <p:attrNameLst>
                                          <p:attrName>ppt_x</p:attrName>
                                        </p:attrNameLst>
                                      </p:cBhvr>
                                      <p:tavLst>
                                        <p:tav tm="0">
                                          <p:val>
                                            <p:strVal val="#ppt_x"/>
                                          </p:val>
                                        </p:tav>
                                        <p:tav tm="100000">
                                          <p:val>
                                            <p:strVal val="#ppt_x"/>
                                          </p:val>
                                        </p:tav>
                                      </p:tavLst>
                                    </p:anim>
                                    <p:anim calcmode="lin" valueType="num">
                                      <p:cBhvr additive="base">
                                        <p:cTn id="53" dur="500" fill="hold"/>
                                        <p:tgtEl>
                                          <p:spTgt spid="4"/>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additive="base">
                                        <p:cTn id="56" dur="500" fill="hold"/>
                                        <p:tgtEl>
                                          <p:spTgt spid="8"/>
                                        </p:tgtEl>
                                        <p:attrNameLst>
                                          <p:attrName>ppt_x</p:attrName>
                                        </p:attrNameLst>
                                      </p:cBhvr>
                                      <p:tavLst>
                                        <p:tav tm="0">
                                          <p:val>
                                            <p:strVal val="#ppt_x"/>
                                          </p:val>
                                        </p:tav>
                                        <p:tav tm="100000">
                                          <p:val>
                                            <p:strVal val="#ppt_x"/>
                                          </p:val>
                                        </p:tav>
                                      </p:tavLst>
                                    </p:anim>
                                    <p:anim calcmode="lin" valueType="num">
                                      <p:cBhvr additive="base">
                                        <p:cTn id="57" dur="500" fill="hold"/>
                                        <p:tgtEl>
                                          <p:spTgt spid="8"/>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7"/>
                                        </p:tgtEl>
                                        <p:attrNameLst>
                                          <p:attrName>style.visibility</p:attrName>
                                        </p:attrNameLst>
                                      </p:cBhvr>
                                      <p:to>
                                        <p:strVal val="visible"/>
                                      </p:to>
                                    </p:set>
                                    <p:anim calcmode="lin" valueType="num">
                                      <p:cBhvr additive="base">
                                        <p:cTn id="60" dur="500" fill="hold"/>
                                        <p:tgtEl>
                                          <p:spTgt spid="7"/>
                                        </p:tgtEl>
                                        <p:attrNameLst>
                                          <p:attrName>ppt_x</p:attrName>
                                        </p:attrNameLst>
                                      </p:cBhvr>
                                      <p:tavLst>
                                        <p:tav tm="0">
                                          <p:val>
                                            <p:strVal val="#ppt_x"/>
                                          </p:val>
                                        </p:tav>
                                        <p:tav tm="100000">
                                          <p:val>
                                            <p:strVal val="#ppt_x"/>
                                          </p:val>
                                        </p:tav>
                                      </p:tavLst>
                                    </p:anim>
                                    <p:anim calcmode="lin" valueType="num">
                                      <p:cBhvr additive="base">
                                        <p:cTn id="61" dur="500" fill="hold"/>
                                        <p:tgtEl>
                                          <p:spTgt spid="7"/>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6"/>
                                        </p:tgtEl>
                                        <p:attrNameLst>
                                          <p:attrName>style.visibility</p:attrName>
                                        </p:attrNameLst>
                                      </p:cBhvr>
                                      <p:to>
                                        <p:strVal val="visible"/>
                                      </p:to>
                                    </p:set>
                                    <p:anim calcmode="lin" valueType="num">
                                      <p:cBhvr additive="base">
                                        <p:cTn id="64" dur="500" fill="hold"/>
                                        <p:tgtEl>
                                          <p:spTgt spid="6"/>
                                        </p:tgtEl>
                                        <p:attrNameLst>
                                          <p:attrName>ppt_x</p:attrName>
                                        </p:attrNameLst>
                                      </p:cBhvr>
                                      <p:tavLst>
                                        <p:tav tm="0">
                                          <p:val>
                                            <p:strVal val="#ppt_x"/>
                                          </p:val>
                                        </p:tav>
                                        <p:tav tm="100000">
                                          <p:val>
                                            <p:strVal val="#ppt_x"/>
                                          </p:val>
                                        </p:tav>
                                      </p:tavLst>
                                    </p:anim>
                                    <p:anim calcmode="lin" valueType="num">
                                      <p:cBhvr additive="base">
                                        <p:cTn id="65" dur="500" fill="hold"/>
                                        <p:tgtEl>
                                          <p:spTgt spid="6"/>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additive="base">
                                        <p:cTn id="68" dur="500" fill="hold"/>
                                        <p:tgtEl>
                                          <p:spTgt spid="5"/>
                                        </p:tgtEl>
                                        <p:attrNameLst>
                                          <p:attrName>ppt_x</p:attrName>
                                        </p:attrNameLst>
                                      </p:cBhvr>
                                      <p:tavLst>
                                        <p:tav tm="0">
                                          <p:val>
                                            <p:strVal val="#ppt_x"/>
                                          </p:val>
                                        </p:tav>
                                        <p:tav tm="100000">
                                          <p:val>
                                            <p:strVal val="#ppt_x"/>
                                          </p:val>
                                        </p:tav>
                                      </p:tavLst>
                                    </p:anim>
                                    <p:anim calcmode="lin" valueType="num">
                                      <p:cBhvr additive="base">
                                        <p:cTn id="6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8499906" y="2558110"/>
            <a:ext cx="1917702" cy="1913302"/>
            <a:chOff x="16999810" y="5112215"/>
            <a:chExt cx="3835403" cy="3835403"/>
          </a:xfrm>
        </p:grpSpPr>
        <p:graphicFrame>
          <p:nvGraphicFramePr>
            <p:cNvPr id="1388" name="Chart 1388"/>
            <p:cNvGraphicFramePr/>
            <p:nvPr/>
          </p:nvGraphicFramePr>
          <p:xfrm>
            <a:off x="16999810" y="5112215"/>
            <a:ext cx="3835403" cy="3835403"/>
          </p:xfrm>
          <a:graphic>
            <a:graphicData uri="http://schemas.openxmlformats.org/drawingml/2006/chart">
              <c:chart xmlns:c="http://schemas.openxmlformats.org/drawingml/2006/chart" xmlns:r="http://schemas.openxmlformats.org/officeDocument/2006/relationships" r:id="rId1"/>
            </a:graphicData>
          </a:graphic>
        </p:graphicFrame>
        <p:sp>
          <p:nvSpPr>
            <p:cNvPr id="1389" name="Shape 1389"/>
            <p:cNvSpPr/>
            <p:nvPr/>
          </p:nvSpPr>
          <p:spPr>
            <a:xfrm>
              <a:off x="17333362" y="5426766"/>
              <a:ext cx="3175001" cy="31749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2F3F2"/>
            </a:solidFill>
            <a:ln w="25400">
              <a:solidFill>
                <a:srgbClr val="000000">
                  <a:alpha val="0"/>
                </a:srgbClr>
              </a:solidFill>
              <a:miter lim="400000"/>
            </a:ln>
          </p:spPr>
          <p:txBody>
            <a:bodyPr lIns="36292" tIns="36292" rIns="36292" bIns="36292" anchor="ctr"/>
            <a:lstStyle/>
            <a:p>
              <a:pPr lvl="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60"/>
            </a:p>
          </p:txBody>
        </p:sp>
        <p:sp>
          <p:nvSpPr>
            <p:cNvPr id="1390" name="Shape 1390"/>
            <p:cNvSpPr/>
            <p:nvPr/>
          </p:nvSpPr>
          <p:spPr>
            <a:xfrm>
              <a:off x="17412098" y="6193376"/>
              <a:ext cx="3085208" cy="1656128"/>
            </a:xfrm>
            <a:prstGeom prst="rect">
              <a:avLst/>
            </a:prstGeom>
            <a:ln w="12700">
              <a:miter lim="400000"/>
            </a:ln>
          </p:spPr>
          <p:txBody>
            <a:bodyPr lIns="36292" tIns="36292" rIns="36292" bIns="36292" anchor="ctr">
              <a:normAutofit/>
            </a:bodyPr>
            <a:lstStyle>
              <a:lvl1pPr defTabSz="825500">
                <a:defRPr sz="6000">
                  <a:solidFill>
                    <a:srgbClr val="9A9A9A"/>
                  </a:solidFill>
                  <a:latin typeface="Lato Light"/>
                  <a:ea typeface="Lato Light"/>
                  <a:cs typeface="Lato Light"/>
                  <a:sym typeface="Lato Light"/>
                </a:defRPr>
              </a:lvl1pPr>
            </a:lstStyle>
            <a:p>
              <a:pPr lvl="0">
                <a:defRPr sz="1800">
                  <a:solidFill>
                    <a:srgbClr val="000000"/>
                  </a:solidFill>
                </a:defRPr>
              </a:pPr>
              <a:r>
                <a:rPr sz="3000"/>
                <a:t>30%</a:t>
              </a:r>
              <a:endParaRPr sz="3000"/>
            </a:p>
          </p:txBody>
        </p:sp>
      </p:grpSp>
      <p:grpSp>
        <p:nvGrpSpPr>
          <p:cNvPr id="2" name="组合 1"/>
          <p:cNvGrpSpPr/>
          <p:nvPr/>
        </p:nvGrpSpPr>
        <p:grpSpPr>
          <a:xfrm>
            <a:off x="1786684" y="2558109"/>
            <a:ext cx="1917702" cy="1981613"/>
            <a:chOff x="3573366" y="5112215"/>
            <a:chExt cx="3835403" cy="3972341"/>
          </a:xfrm>
        </p:grpSpPr>
        <p:graphicFrame>
          <p:nvGraphicFramePr>
            <p:cNvPr id="1379" name="Chart 1379"/>
            <p:cNvGraphicFramePr/>
            <p:nvPr/>
          </p:nvGraphicFramePr>
          <p:xfrm>
            <a:off x="3573366" y="5112215"/>
            <a:ext cx="3835403" cy="3835403"/>
          </p:xfrm>
          <a:graphic>
            <a:graphicData uri="http://schemas.openxmlformats.org/drawingml/2006/chart">
              <c:chart xmlns:c="http://schemas.openxmlformats.org/drawingml/2006/chart" xmlns:r="http://schemas.openxmlformats.org/officeDocument/2006/relationships" r:id="rId2"/>
            </a:graphicData>
          </a:graphic>
        </p:graphicFrame>
        <p:sp>
          <p:nvSpPr>
            <p:cNvPr id="1380" name="Shape 1380"/>
            <p:cNvSpPr/>
            <p:nvPr/>
          </p:nvSpPr>
          <p:spPr>
            <a:xfrm>
              <a:off x="3875213" y="5425611"/>
              <a:ext cx="3175001" cy="3175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2F3F2"/>
            </a:solidFill>
            <a:ln w="25400">
              <a:solidFill>
                <a:srgbClr val="000000">
                  <a:alpha val="0"/>
                </a:srgbClr>
              </a:solidFill>
              <a:miter lim="400000"/>
            </a:ln>
          </p:spPr>
          <p:txBody>
            <a:bodyPr lIns="36292" tIns="36292" rIns="36292" bIns="36292" anchor="ctr"/>
            <a:lstStyle/>
            <a:p>
              <a:pPr lvl="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60"/>
            </a:p>
          </p:txBody>
        </p:sp>
        <p:sp>
          <p:nvSpPr>
            <p:cNvPr id="1381" name="Shape 1381"/>
            <p:cNvSpPr/>
            <p:nvPr/>
          </p:nvSpPr>
          <p:spPr>
            <a:xfrm>
              <a:off x="3924370" y="6193376"/>
              <a:ext cx="3085208" cy="1656128"/>
            </a:xfrm>
            <a:prstGeom prst="rect">
              <a:avLst/>
            </a:prstGeom>
            <a:ln w="12700">
              <a:miter lim="400000"/>
            </a:ln>
          </p:spPr>
          <p:txBody>
            <a:bodyPr lIns="36292" tIns="36292" rIns="36292" bIns="36292" anchor="ctr">
              <a:normAutofit/>
            </a:bodyPr>
            <a:lstStyle>
              <a:lvl1pPr defTabSz="825500">
                <a:defRPr sz="6000">
                  <a:solidFill>
                    <a:srgbClr val="9A9A9A"/>
                  </a:solidFill>
                  <a:latin typeface="Lato Light"/>
                  <a:ea typeface="Lato Light"/>
                  <a:cs typeface="Lato Light"/>
                  <a:sym typeface="Lato Light"/>
                </a:defRPr>
              </a:lvl1pPr>
            </a:lstStyle>
            <a:p>
              <a:pPr lvl="0">
                <a:defRPr sz="1800">
                  <a:solidFill>
                    <a:srgbClr val="000000"/>
                  </a:solidFill>
                </a:defRPr>
              </a:pPr>
              <a:r>
                <a:rPr sz="3000" dirty="0"/>
                <a:t>20%</a:t>
              </a:r>
              <a:endParaRPr sz="3000" dirty="0"/>
            </a:p>
          </p:txBody>
        </p:sp>
        <p:sp>
          <p:nvSpPr>
            <p:cNvPr id="1392" name="Shape 1392"/>
            <p:cNvSpPr/>
            <p:nvPr/>
          </p:nvSpPr>
          <p:spPr>
            <a:xfrm>
              <a:off x="5145758" y="8260976"/>
              <a:ext cx="719098" cy="823580"/>
            </a:xfrm>
            <a:prstGeom prst="rect">
              <a:avLst/>
            </a:prstGeom>
            <a:ln w="12700">
              <a:miter lim="400000"/>
            </a:ln>
          </p:spPr>
          <p:txBody>
            <a:bodyPr wrap="none" lIns="51036" tIns="51036" rIns="51036" bIns="51036" anchor="ctr">
              <a:spAutoFit/>
            </a:bodyPr>
            <a:lstStyle>
              <a:lvl1pPr>
                <a:lnSpc>
                  <a:spcPct val="150000"/>
                </a:lnSpc>
                <a:defRPr sz="4000">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sz="2000"/>
                <a:t></a:t>
              </a:r>
              <a:endParaRPr sz="2000"/>
            </a:p>
          </p:txBody>
        </p:sp>
      </p:grpSp>
      <p:grpSp>
        <p:nvGrpSpPr>
          <p:cNvPr id="3" name="组合 2"/>
          <p:cNvGrpSpPr/>
          <p:nvPr/>
        </p:nvGrpSpPr>
        <p:grpSpPr>
          <a:xfrm>
            <a:off x="4019765" y="2558109"/>
            <a:ext cx="1917702" cy="1981613"/>
            <a:chOff x="8039529" y="5112215"/>
            <a:chExt cx="3835403" cy="3972341"/>
          </a:xfrm>
        </p:grpSpPr>
        <p:graphicFrame>
          <p:nvGraphicFramePr>
            <p:cNvPr id="1382" name="Chart 1382"/>
            <p:cNvGraphicFramePr/>
            <p:nvPr/>
          </p:nvGraphicFramePr>
          <p:xfrm>
            <a:off x="8039529" y="5112215"/>
            <a:ext cx="3835403" cy="3835403"/>
          </p:xfrm>
          <a:graphic>
            <a:graphicData uri="http://schemas.openxmlformats.org/drawingml/2006/chart">
              <c:chart xmlns:c="http://schemas.openxmlformats.org/drawingml/2006/chart" xmlns:r="http://schemas.openxmlformats.org/officeDocument/2006/relationships" r:id="rId3"/>
            </a:graphicData>
          </a:graphic>
        </p:graphicFrame>
        <p:sp>
          <p:nvSpPr>
            <p:cNvPr id="1383" name="Shape 1383"/>
            <p:cNvSpPr/>
            <p:nvPr/>
          </p:nvSpPr>
          <p:spPr>
            <a:xfrm>
              <a:off x="8373085" y="5464866"/>
              <a:ext cx="3175001" cy="31749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2F3F2"/>
            </a:solidFill>
            <a:ln w="25400">
              <a:solidFill>
                <a:srgbClr val="000000">
                  <a:alpha val="0"/>
                </a:srgbClr>
              </a:solidFill>
              <a:miter lim="400000"/>
            </a:ln>
          </p:spPr>
          <p:txBody>
            <a:bodyPr lIns="36292" tIns="36292" rIns="36292" bIns="36292" anchor="ctr"/>
            <a:lstStyle/>
            <a:p>
              <a:pPr lvl="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60"/>
            </a:p>
          </p:txBody>
        </p:sp>
        <p:sp>
          <p:nvSpPr>
            <p:cNvPr id="1384" name="Shape 1384"/>
            <p:cNvSpPr/>
            <p:nvPr/>
          </p:nvSpPr>
          <p:spPr>
            <a:xfrm>
              <a:off x="8489925" y="6193376"/>
              <a:ext cx="3085207" cy="1656128"/>
            </a:xfrm>
            <a:prstGeom prst="rect">
              <a:avLst/>
            </a:prstGeom>
            <a:ln w="12700">
              <a:miter lim="400000"/>
            </a:ln>
          </p:spPr>
          <p:txBody>
            <a:bodyPr lIns="36292" tIns="36292" rIns="36292" bIns="36292" anchor="ctr">
              <a:normAutofit/>
            </a:bodyPr>
            <a:lstStyle>
              <a:lvl1pPr defTabSz="825500">
                <a:defRPr sz="6000">
                  <a:solidFill>
                    <a:srgbClr val="9A9A9A"/>
                  </a:solidFill>
                  <a:latin typeface="Lato Light"/>
                  <a:ea typeface="Lato Light"/>
                  <a:cs typeface="Lato Light"/>
                  <a:sym typeface="Lato Light"/>
                </a:defRPr>
              </a:lvl1pPr>
            </a:lstStyle>
            <a:p>
              <a:pPr lvl="0">
                <a:defRPr sz="1800">
                  <a:solidFill>
                    <a:srgbClr val="000000"/>
                  </a:solidFill>
                </a:defRPr>
              </a:pPr>
              <a:r>
                <a:rPr sz="3000"/>
                <a:t>50%</a:t>
              </a:r>
              <a:endParaRPr sz="3000"/>
            </a:p>
          </p:txBody>
        </p:sp>
        <p:sp>
          <p:nvSpPr>
            <p:cNvPr id="1396" name="Shape 1396"/>
            <p:cNvSpPr/>
            <p:nvPr/>
          </p:nvSpPr>
          <p:spPr>
            <a:xfrm>
              <a:off x="9651047" y="8260976"/>
              <a:ext cx="719098" cy="823580"/>
            </a:xfrm>
            <a:prstGeom prst="rect">
              <a:avLst/>
            </a:prstGeom>
            <a:ln w="12700">
              <a:miter lim="400000"/>
            </a:ln>
          </p:spPr>
          <p:txBody>
            <a:bodyPr wrap="none" lIns="51036" tIns="51036" rIns="51036" bIns="51036" anchor="ctr">
              <a:spAutoFit/>
            </a:bodyPr>
            <a:lstStyle>
              <a:lvl1pPr>
                <a:lnSpc>
                  <a:spcPct val="150000"/>
                </a:lnSpc>
                <a:defRPr sz="4000">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sz="2000"/>
                <a:t></a:t>
              </a:r>
              <a:endParaRPr sz="2000"/>
            </a:p>
          </p:txBody>
        </p:sp>
      </p:grpSp>
      <p:grpSp>
        <p:nvGrpSpPr>
          <p:cNvPr id="4" name="组合 3"/>
          <p:cNvGrpSpPr/>
          <p:nvPr/>
        </p:nvGrpSpPr>
        <p:grpSpPr>
          <a:xfrm>
            <a:off x="6258996" y="2558109"/>
            <a:ext cx="1917702" cy="1994284"/>
            <a:chOff x="12517989" y="5112215"/>
            <a:chExt cx="3835403" cy="3997741"/>
          </a:xfrm>
        </p:grpSpPr>
        <p:graphicFrame>
          <p:nvGraphicFramePr>
            <p:cNvPr id="1385" name="Chart 1385"/>
            <p:cNvGraphicFramePr/>
            <p:nvPr/>
          </p:nvGraphicFramePr>
          <p:xfrm>
            <a:off x="12517989" y="5112215"/>
            <a:ext cx="3835403" cy="3835403"/>
          </p:xfrm>
          <a:graphic>
            <a:graphicData uri="http://schemas.openxmlformats.org/drawingml/2006/chart">
              <c:chart xmlns:c="http://schemas.openxmlformats.org/drawingml/2006/chart" xmlns:r="http://schemas.openxmlformats.org/officeDocument/2006/relationships" r:id="rId4"/>
            </a:graphicData>
          </a:graphic>
        </p:graphicFrame>
        <p:sp>
          <p:nvSpPr>
            <p:cNvPr id="1386" name="Shape 1386"/>
            <p:cNvSpPr/>
            <p:nvPr/>
          </p:nvSpPr>
          <p:spPr>
            <a:xfrm>
              <a:off x="12864247" y="5464866"/>
              <a:ext cx="3175001" cy="31749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2F3F2"/>
            </a:solidFill>
            <a:ln w="25400">
              <a:solidFill>
                <a:srgbClr val="000000">
                  <a:alpha val="0"/>
                </a:srgbClr>
              </a:solidFill>
              <a:miter lim="400000"/>
            </a:ln>
          </p:spPr>
          <p:txBody>
            <a:bodyPr lIns="36292" tIns="36292" rIns="36292" bIns="36292" anchor="ctr"/>
            <a:lstStyle/>
            <a:p>
              <a:pPr lvl="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60"/>
            </a:p>
          </p:txBody>
        </p:sp>
        <p:sp>
          <p:nvSpPr>
            <p:cNvPr id="1387" name="Shape 1387"/>
            <p:cNvSpPr/>
            <p:nvPr/>
          </p:nvSpPr>
          <p:spPr>
            <a:xfrm>
              <a:off x="12904883" y="6193376"/>
              <a:ext cx="3085208" cy="1656128"/>
            </a:xfrm>
            <a:prstGeom prst="rect">
              <a:avLst/>
            </a:prstGeom>
            <a:ln w="12700">
              <a:miter lim="400000"/>
            </a:ln>
          </p:spPr>
          <p:txBody>
            <a:bodyPr lIns="36292" tIns="36292" rIns="36292" bIns="36292" anchor="ctr">
              <a:normAutofit/>
            </a:bodyPr>
            <a:lstStyle>
              <a:lvl1pPr defTabSz="825500">
                <a:defRPr sz="6000">
                  <a:solidFill>
                    <a:srgbClr val="9A9A9A"/>
                  </a:solidFill>
                  <a:latin typeface="Lato Light"/>
                  <a:ea typeface="Lato Light"/>
                  <a:cs typeface="Lato Light"/>
                  <a:sym typeface="Lato Light"/>
                </a:defRPr>
              </a:lvl1pPr>
            </a:lstStyle>
            <a:p>
              <a:pPr lvl="0">
                <a:defRPr sz="1800">
                  <a:solidFill>
                    <a:srgbClr val="000000"/>
                  </a:solidFill>
                </a:defRPr>
              </a:pPr>
              <a:r>
                <a:rPr sz="3000"/>
                <a:t>70%</a:t>
              </a:r>
              <a:endParaRPr sz="3000"/>
            </a:p>
          </p:txBody>
        </p:sp>
        <p:sp>
          <p:nvSpPr>
            <p:cNvPr id="1400" name="Shape 1400"/>
            <p:cNvSpPr/>
            <p:nvPr/>
          </p:nvSpPr>
          <p:spPr>
            <a:xfrm>
              <a:off x="14097961" y="8286376"/>
              <a:ext cx="754366" cy="823580"/>
            </a:xfrm>
            <a:prstGeom prst="rect">
              <a:avLst/>
            </a:prstGeom>
            <a:ln w="12700">
              <a:miter lim="400000"/>
            </a:ln>
          </p:spPr>
          <p:txBody>
            <a:bodyPr wrap="none" lIns="51036" tIns="51036" rIns="51036" bIns="51036" anchor="ctr">
              <a:spAutoFit/>
            </a:bodyPr>
            <a:lstStyle>
              <a:lvl1pPr>
                <a:lnSpc>
                  <a:spcPct val="150000"/>
                </a:lnSpc>
                <a:defRPr sz="4000">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sz="2000"/>
                <a:t></a:t>
              </a:r>
              <a:endParaRPr sz="2000"/>
            </a:p>
          </p:txBody>
        </p:sp>
      </p:grpSp>
      <p:sp>
        <p:nvSpPr>
          <p:cNvPr id="37" name="Shape 1204"/>
          <p:cNvSpPr/>
          <p:nvPr/>
        </p:nvSpPr>
        <p:spPr>
          <a:xfrm>
            <a:off x="853331" y="1504183"/>
            <a:ext cx="10482549" cy="747384"/>
          </a:xfrm>
          <a:prstGeom prst="rect">
            <a:avLst/>
          </a:prstGeom>
          <a:ln w="12700">
            <a:miter lim="400000"/>
          </a:ln>
        </p:spPr>
        <p:txBody>
          <a:bodyPr lIns="0" tIns="0" rIns="0" bIns="0">
            <a:spAutoFit/>
          </a:bodyPr>
          <a:lstStyle/>
          <a:p>
            <a:pPr defTabSz="323215">
              <a:spcBef>
                <a:spcPts val="850"/>
              </a:spcBef>
              <a:defRPr sz="1800"/>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输入您的内容输入您的内容输入您的输入您的内容输入您的内容输入您的内容输入您的内容内容输入您的内容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输入您的内容输入您的内容输入您的输入您的内容输入您的内容输入您的内容输入您的内容内容输入您的内容 入您的内容输入您的内容输入您的内容内容输入您的内容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volutpat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quis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venenatis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non,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adipiscing</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quis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orci</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Integer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condimentum</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leo</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ut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erat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ultrices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mollis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Nunc</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ut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quam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adipiscing</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elementum</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enim</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ac,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ullamcorper</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magna.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Curabitur</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felis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eu</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tellus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tincidunt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rhoncus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endPar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grpSp>
        <p:nvGrpSpPr>
          <p:cNvPr id="6" name="组合 5"/>
          <p:cNvGrpSpPr/>
          <p:nvPr/>
        </p:nvGrpSpPr>
        <p:grpSpPr>
          <a:xfrm>
            <a:off x="1555116" y="4840070"/>
            <a:ext cx="2349538" cy="1250487"/>
            <a:chOff x="3110231" y="9686633"/>
            <a:chExt cx="4699077" cy="2506727"/>
          </a:xfrm>
        </p:grpSpPr>
        <p:sp>
          <p:nvSpPr>
            <p:cNvPr id="1393" name="Shape 1393"/>
            <p:cNvSpPr/>
            <p:nvPr/>
          </p:nvSpPr>
          <p:spPr>
            <a:xfrm>
              <a:off x="3110231" y="9686633"/>
              <a:ext cx="4699077" cy="396660"/>
            </a:xfrm>
            <a:prstGeom prst="rect">
              <a:avLst/>
            </a:prstGeom>
            <a:ln w="12700">
              <a:miter lim="400000"/>
            </a:ln>
          </p:spPr>
          <p:txBody>
            <a:bodyPr lIns="0" tIns="0" rIns="0" bIns="0">
              <a:spAutoFit/>
            </a:bodyPr>
            <a:lstStyle>
              <a:lvl1pPr defTabSz="647700">
                <a:lnSpc>
                  <a:spcPct val="120000"/>
                </a:lnSpc>
                <a:spcBef>
                  <a:spcPts val="1700"/>
                </a:spcBef>
                <a:defRPr sz="2500" b="1">
                  <a:solidFill>
                    <a:srgbClr val="002641"/>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85"/>
                <a:t>Title Example</a:t>
              </a:r>
              <a:endParaRPr sz="1285"/>
            </a:p>
          </p:txBody>
        </p:sp>
        <p:sp>
          <p:nvSpPr>
            <p:cNvPr id="40" name="矩形 39"/>
            <p:cNvSpPr/>
            <p:nvPr/>
          </p:nvSpPr>
          <p:spPr>
            <a:xfrm>
              <a:off x="3190913" y="10510063"/>
              <a:ext cx="4515081" cy="1683297"/>
            </a:xfrm>
            <a:prstGeom prst="rect">
              <a:avLst/>
            </a:prstGeom>
          </p:spPr>
          <p:txBody>
            <a:bodyPr wrap="square">
              <a:spAutoFit/>
            </a:bodyPr>
            <a:lstStyle/>
            <a:p>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a:t>
              </a:r>
              <a:endParaRPr lang="zh-CN" altLang="en-US" sz="1215" dirty="0">
                <a:solidFill>
                  <a:schemeClr val="tx1">
                    <a:lumMod val="50000"/>
                    <a:lumOff val="50000"/>
                  </a:schemeClr>
                </a:solidFill>
              </a:endParaRPr>
            </a:p>
          </p:txBody>
        </p:sp>
      </p:grpSp>
      <p:grpSp>
        <p:nvGrpSpPr>
          <p:cNvPr id="7" name="组合 6"/>
          <p:cNvGrpSpPr/>
          <p:nvPr/>
        </p:nvGrpSpPr>
        <p:grpSpPr>
          <a:xfrm>
            <a:off x="3897090" y="4840070"/>
            <a:ext cx="2257541" cy="1250487"/>
            <a:chOff x="7794179" y="9686633"/>
            <a:chExt cx="4515081" cy="2506727"/>
          </a:xfrm>
        </p:grpSpPr>
        <p:sp>
          <p:nvSpPr>
            <p:cNvPr id="1397" name="Shape 1397"/>
            <p:cNvSpPr/>
            <p:nvPr/>
          </p:nvSpPr>
          <p:spPr>
            <a:xfrm>
              <a:off x="8233739" y="9686633"/>
              <a:ext cx="3564235" cy="396660"/>
            </a:xfrm>
            <a:prstGeom prst="rect">
              <a:avLst/>
            </a:prstGeom>
            <a:ln w="12700">
              <a:miter lim="400000"/>
            </a:ln>
          </p:spPr>
          <p:txBody>
            <a:bodyPr lIns="0" tIns="0" rIns="0" bIns="0">
              <a:spAutoFit/>
            </a:bodyPr>
            <a:lstStyle>
              <a:lvl1pPr defTabSz="647700">
                <a:lnSpc>
                  <a:spcPct val="120000"/>
                </a:lnSpc>
                <a:spcBef>
                  <a:spcPts val="1700"/>
                </a:spcBef>
                <a:defRPr sz="2500" b="1">
                  <a:solidFill>
                    <a:srgbClr val="002641"/>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85"/>
                <a:t>Title Example</a:t>
              </a:r>
              <a:endParaRPr sz="1285"/>
            </a:p>
          </p:txBody>
        </p:sp>
        <p:sp>
          <p:nvSpPr>
            <p:cNvPr id="42" name="矩形 41"/>
            <p:cNvSpPr/>
            <p:nvPr/>
          </p:nvSpPr>
          <p:spPr>
            <a:xfrm>
              <a:off x="7794179" y="10510063"/>
              <a:ext cx="4515081" cy="1683297"/>
            </a:xfrm>
            <a:prstGeom prst="rect">
              <a:avLst/>
            </a:prstGeom>
          </p:spPr>
          <p:txBody>
            <a:bodyPr wrap="square">
              <a:spAutoFit/>
            </a:bodyPr>
            <a:lstStyle/>
            <a:p>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a:t>
              </a:r>
              <a:endParaRPr lang="zh-CN" altLang="en-US" sz="1215" dirty="0">
                <a:solidFill>
                  <a:schemeClr val="tx1">
                    <a:lumMod val="50000"/>
                    <a:lumOff val="50000"/>
                  </a:schemeClr>
                </a:solidFill>
              </a:endParaRPr>
            </a:p>
          </p:txBody>
        </p:sp>
      </p:grpSp>
      <p:grpSp>
        <p:nvGrpSpPr>
          <p:cNvPr id="8" name="组合 7"/>
          <p:cNvGrpSpPr/>
          <p:nvPr/>
        </p:nvGrpSpPr>
        <p:grpSpPr>
          <a:xfrm>
            <a:off x="6221271" y="4840070"/>
            <a:ext cx="2257541" cy="1250487"/>
            <a:chOff x="12442540" y="9686633"/>
            <a:chExt cx="4515081" cy="2506727"/>
          </a:xfrm>
        </p:grpSpPr>
        <p:sp>
          <p:nvSpPr>
            <p:cNvPr id="1401" name="Shape 1401"/>
            <p:cNvSpPr/>
            <p:nvPr/>
          </p:nvSpPr>
          <p:spPr>
            <a:xfrm>
              <a:off x="12655252" y="9686633"/>
              <a:ext cx="3564235" cy="396660"/>
            </a:xfrm>
            <a:prstGeom prst="rect">
              <a:avLst/>
            </a:prstGeom>
            <a:ln w="12700">
              <a:miter lim="400000"/>
            </a:ln>
          </p:spPr>
          <p:txBody>
            <a:bodyPr lIns="0" tIns="0" rIns="0" bIns="0">
              <a:spAutoFit/>
            </a:bodyPr>
            <a:lstStyle>
              <a:lvl1pPr defTabSz="647700">
                <a:lnSpc>
                  <a:spcPct val="120000"/>
                </a:lnSpc>
                <a:spcBef>
                  <a:spcPts val="1700"/>
                </a:spcBef>
                <a:defRPr sz="2500" b="1">
                  <a:solidFill>
                    <a:srgbClr val="002641"/>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85"/>
                <a:t>Title Example</a:t>
              </a:r>
              <a:endParaRPr sz="1285"/>
            </a:p>
          </p:txBody>
        </p:sp>
        <p:sp>
          <p:nvSpPr>
            <p:cNvPr id="43" name="矩形 42"/>
            <p:cNvSpPr/>
            <p:nvPr/>
          </p:nvSpPr>
          <p:spPr>
            <a:xfrm>
              <a:off x="12442540" y="10510063"/>
              <a:ext cx="4515081" cy="1683297"/>
            </a:xfrm>
            <a:prstGeom prst="rect">
              <a:avLst/>
            </a:prstGeom>
          </p:spPr>
          <p:txBody>
            <a:bodyPr wrap="square">
              <a:spAutoFit/>
            </a:bodyPr>
            <a:lstStyle/>
            <a:p>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a:t>
              </a:r>
              <a:endParaRPr lang="zh-CN" altLang="en-US" sz="1215" dirty="0">
                <a:solidFill>
                  <a:schemeClr val="tx1">
                    <a:lumMod val="50000"/>
                    <a:lumOff val="50000"/>
                  </a:schemeClr>
                </a:solidFill>
              </a:endParaRPr>
            </a:p>
          </p:txBody>
        </p:sp>
      </p:grpSp>
      <p:grpSp>
        <p:nvGrpSpPr>
          <p:cNvPr id="9" name="组合 8"/>
          <p:cNvGrpSpPr/>
          <p:nvPr/>
        </p:nvGrpSpPr>
        <p:grpSpPr>
          <a:xfrm>
            <a:off x="8491663" y="4840070"/>
            <a:ext cx="2257541" cy="1250487"/>
            <a:chOff x="16983325" y="9686633"/>
            <a:chExt cx="4515081" cy="2506727"/>
          </a:xfrm>
        </p:grpSpPr>
        <p:sp>
          <p:nvSpPr>
            <p:cNvPr id="1405" name="Shape 1405"/>
            <p:cNvSpPr/>
            <p:nvPr/>
          </p:nvSpPr>
          <p:spPr>
            <a:xfrm>
              <a:off x="17172585" y="9686633"/>
              <a:ext cx="3564235" cy="396660"/>
            </a:xfrm>
            <a:prstGeom prst="rect">
              <a:avLst/>
            </a:prstGeom>
            <a:ln w="12700">
              <a:miter lim="400000"/>
            </a:ln>
          </p:spPr>
          <p:txBody>
            <a:bodyPr lIns="0" tIns="0" rIns="0" bIns="0">
              <a:spAutoFit/>
            </a:bodyPr>
            <a:lstStyle>
              <a:lvl1pPr defTabSz="647700">
                <a:lnSpc>
                  <a:spcPct val="120000"/>
                </a:lnSpc>
                <a:spcBef>
                  <a:spcPts val="1700"/>
                </a:spcBef>
                <a:defRPr sz="2500" b="1">
                  <a:solidFill>
                    <a:srgbClr val="002641"/>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85"/>
                <a:t>Title Example</a:t>
              </a:r>
              <a:endParaRPr sz="1285"/>
            </a:p>
          </p:txBody>
        </p:sp>
        <p:sp>
          <p:nvSpPr>
            <p:cNvPr id="44" name="矩形 43"/>
            <p:cNvSpPr/>
            <p:nvPr/>
          </p:nvSpPr>
          <p:spPr>
            <a:xfrm>
              <a:off x="16983325" y="10510063"/>
              <a:ext cx="4515081" cy="1683297"/>
            </a:xfrm>
            <a:prstGeom prst="rect">
              <a:avLst/>
            </a:prstGeom>
          </p:spPr>
          <p:txBody>
            <a:bodyPr wrap="square">
              <a:spAutoFit/>
            </a:bodyPr>
            <a:lstStyle/>
            <a:p>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a:t>
              </a:r>
              <a:endParaRPr lang="zh-CN" altLang="en-US" sz="1215" dirty="0">
                <a:solidFill>
                  <a:schemeClr val="tx1">
                    <a:lumMod val="50000"/>
                    <a:lumOff val="50000"/>
                  </a:schemeClr>
                </a:solidFill>
              </a:endParaRPr>
            </a:p>
          </p:txBody>
        </p:sp>
      </p:grpSp>
      <p:sp>
        <p:nvSpPr>
          <p:cNvPr id="1391" name="Shape 1391"/>
          <p:cNvSpPr/>
          <p:nvPr/>
        </p:nvSpPr>
        <p:spPr>
          <a:xfrm>
            <a:off x="2448573" y="4053886"/>
            <a:ext cx="593923" cy="592561"/>
          </a:xfrm>
          <a:prstGeom prst="roundRect">
            <a:avLst>
              <a:gd name="adj" fmla="val 50000"/>
            </a:avLst>
          </a:prstGeom>
          <a:solidFill>
            <a:schemeClr val="accent2"/>
          </a:solidFill>
          <a:ln w="12700">
            <a:miter lim="400000"/>
          </a:ln>
        </p:spPr>
        <p:txBody>
          <a:bodyPr lIns="0" tIns="0" rIns="0" bIns="0" anchor="ctr"/>
          <a:lstStyle/>
          <a:p>
            <a:pPr lvl="0">
              <a:defRPr sz="3200">
                <a:solidFill>
                  <a:srgbClr val="FFFFFF"/>
                </a:solidFill>
              </a:defRPr>
            </a:pPr>
            <a:endParaRPr sz="2285"/>
          </a:p>
        </p:txBody>
      </p:sp>
      <p:sp>
        <p:nvSpPr>
          <p:cNvPr id="1395" name="Shape 1395"/>
          <p:cNvSpPr/>
          <p:nvPr/>
        </p:nvSpPr>
        <p:spPr>
          <a:xfrm>
            <a:off x="4726618" y="4053886"/>
            <a:ext cx="593923" cy="592561"/>
          </a:xfrm>
          <a:prstGeom prst="roundRect">
            <a:avLst>
              <a:gd name="adj" fmla="val 50000"/>
            </a:avLst>
          </a:prstGeom>
          <a:solidFill>
            <a:schemeClr val="accent5"/>
          </a:solidFill>
          <a:ln w="12700">
            <a:miter lim="400000"/>
          </a:ln>
        </p:spPr>
        <p:txBody>
          <a:bodyPr lIns="0" tIns="0" rIns="0" bIns="0" anchor="ctr"/>
          <a:lstStyle/>
          <a:p>
            <a:pPr lvl="0">
              <a:defRPr sz="3200">
                <a:solidFill>
                  <a:srgbClr val="FFFFFF"/>
                </a:solidFill>
              </a:defRPr>
            </a:pPr>
            <a:endParaRPr sz="2285"/>
          </a:p>
        </p:txBody>
      </p:sp>
      <p:sp>
        <p:nvSpPr>
          <p:cNvPr id="1399" name="Shape 1399"/>
          <p:cNvSpPr/>
          <p:nvPr/>
        </p:nvSpPr>
        <p:spPr>
          <a:xfrm>
            <a:off x="6937373" y="4053886"/>
            <a:ext cx="593924" cy="592561"/>
          </a:xfrm>
          <a:prstGeom prst="roundRect">
            <a:avLst>
              <a:gd name="adj" fmla="val 50000"/>
            </a:avLst>
          </a:prstGeom>
          <a:solidFill>
            <a:schemeClr val="accent6"/>
          </a:solidFill>
          <a:ln w="12700">
            <a:miter lim="400000"/>
          </a:ln>
        </p:spPr>
        <p:txBody>
          <a:bodyPr lIns="0" tIns="0" rIns="0" bIns="0" anchor="ctr"/>
          <a:lstStyle/>
          <a:p>
            <a:pPr lvl="0">
              <a:defRPr sz="3200">
                <a:solidFill>
                  <a:srgbClr val="FFFFFF"/>
                </a:solidFill>
              </a:defRPr>
            </a:pPr>
            <a:endParaRPr sz="2285"/>
          </a:p>
        </p:txBody>
      </p:sp>
      <p:sp>
        <p:nvSpPr>
          <p:cNvPr id="1403" name="Shape 1403"/>
          <p:cNvSpPr/>
          <p:nvPr/>
        </p:nvSpPr>
        <p:spPr>
          <a:xfrm>
            <a:off x="9196038" y="4053886"/>
            <a:ext cx="593924" cy="592561"/>
          </a:xfrm>
          <a:prstGeom prst="roundRect">
            <a:avLst>
              <a:gd name="adj" fmla="val 50000"/>
            </a:avLst>
          </a:prstGeom>
          <a:solidFill>
            <a:schemeClr val="accent3"/>
          </a:solidFill>
          <a:ln w="12700">
            <a:miter lim="400000"/>
          </a:ln>
        </p:spPr>
        <p:txBody>
          <a:bodyPr lIns="0" tIns="0" rIns="0" bIns="0" anchor="ctr"/>
          <a:lstStyle/>
          <a:p>
            <a:pPr lvl="0">
              <a:defRPr sz="3200">
                <a:solidFill>
                  <a:srgbClr val="FFFFFF"/>
                </a:solidFill>
              </a:defRPr>
            </a:pPr>
            <a:endParaRPr sz="2285"/>
          </a:p>
        </p:txBody>
      </p:sp>
      <p:sp>
        <p:nvSpPr>
          <p:cNvPr id="38" name="Shape 1435"/>
          <p:cNvSpPr txBox="1"/>
          <p:nvPr/>
        </p:nvSpPr>
        <p:spPr>
          <a:xfrm>
            <a:off x="11435018" y="6411683"/>
            <a:ext cx="390525" cy="381430"/>
          </a:xfrm>
          <a:prstGeom prst="rect">
            <a:avLst/>
          </a:prstGeom>
        </p:spPr>
        <p:txBody>
          <a:bodyPr lIns="45676" tIns="22838" rIns="45676" bIns="22838"/>
          <a:lstStyle>
            <a:lvl1pPr algn="ctr" defTabSz="408305">
              <a:defRPr sz="3500">
                <a:latin typeface="+mn-lt"/>
                <a:ea typeface="+mn-ea"/>
                <a:cs typeface="+mn-cs"/>
                <a:sym typeface="Helvetica Light"/>
              </a:defRPr>
            </a:lvl1pPr>
            <a:lvl2pPr indent="160020" algn="ctr" defTabSz="408305">
              <a:defRPr sz="3500">
                <a:latin typeface="+mn-lt"/>
                <a:ea typeface="+mn-ea"/>
                <a:cs typeface="+mn-cs"/>
                <a:sym typeface="Helvetica Light"/>
              </a:defRPr>
            </a:lvl2pPr>
            <a:lvl3pPr indent="319405" algn="ctr" defTabSz="408305">
              <a:defRPr sz="3500">
                <a:latin typeface="+mn-lt"/>
                <a:ea typeface="+mn-ea"/>
                <a:cs typeface="+mn-cs"/>
                <a:sym typeface="Helvetica Light"/>
              </a:defRPr>
            </a:lvl3pPr>
            <a:lvl4pPr indent="479425" algn="ctr" defTabSz="408305">
              <a:defRPr sz="3500">
                <a:latin typeface="+mn-lt"/>
                <a:ea typeface="+mn-ea"/>
                <a:cs typeface="+mn-cs"/>
                <a:sym typeface="Helvetica Light"/>
              </a:defRPr>
            </a:lvl4pPr>
            <a:lvl5pPr indent="639445" algn="ctr" defTabSz="408305">
              <a:defRPr sz="3500">
                <a:latin typeface="+mn-lt"/>
                <a:ea typeface="+mn-ea"/>
                <a:cs typeface="+mn-cs"/>
                <a:sym typeface="Helvetica Light"/>
              </a:defRPr>
            </a:lvl5pPr>
            <a:lvl6pPr indent="799465" algn="ctr" defTabSz="408305">
              <a:defRPr sz="3500">
                <a:latin typeface="+mn-lt"/>
                <a:ea typeface="+mn-ea"/>
                <a:cs typeface="+mn-cs"/>
                <a:sym typeface="Helvetica Light"/>
              </a:defRPr>
            </a:lvl6pPr>
            <a:lvl7pPr indent="958850" algn="ctr" defTabSz="408305">
              <a:defRPr sz="3500">
                <a:latin typeface="+mn-lt"/>
                <a:ea typeface="+mn-ea"/>
                <a:cs typeface="+mn-cs"/>
                <a:sym typeface="Helvetica Light"/>
              </a:defRPr>
            </a:lvl7pPr>
            <a:lvl8pPr indent="1118870" algn="ctr" defTabSz="408305">
              <a:defRPr sz="3500">
                <a:latin typeface="+mn-lt"/>
                <a:ea typeface="+mn-ea"/>
                <a:cs typeface="+mn-cs"/>
                <a:sym typeface="Helvetica Light"/>
              </a:defRPr>
            </a:lvl8pPr>
            <a:lvl9pPr indent="1278890" algn="ctr" defTabSz="408305">
              <a:defRPr sz="3500">
                <a:latin typeface="+mn-lt"/>
                <a:ea typeface="+mn-ea"/>
                <a:cs typeface="+mn-cs"/>
                <a:sym typeface="Helvetica Light"/>
              </a:defRPr>
            </a:lvl9pPr>
          </a:lstStyle>
          <a:p>
            <a:pPr>
              <a:defRPr sz="1800">
                <a:solidFill>
                  <a:srgbClr val="000000"/>
                </a:solidFill>
              </a:defRPr>
            </a:pPr>
            <a:fld id="{86CB4B4D-7CA3-9044-876B-883B54F8677D}" type="slidenum">
              <a:rPr lang="en-US" altLang="zh-CN" sz="1430">
                <a:solidFill>
                  <a:schemeClr val="bg1">
                    <a:lumMod val="75000"/>
                  </a:schemeClr>
                </a:solidFill>
                <a:latin typeface="微软雅黑" panose="020B0503020204020204" pitchFamily="34" charset="-122"/>
                <a:ea typeface="微软雅黑" panose="020B0503020204020204" pitchFamily="34" charset="-122"/>
              </a:rPr>
            </a:fld>
            <a:endParaRPr lang="en-US" altLang="zh-CN" sz="1430">
              <a:solidFill>
                <a:schemeClr val="bg1">
                  <a:lumMod val="75000"/>
                </a:schemeClr>
              </a:solidFill>
              <a:latin typeface="微软雅黑" panose="020B0503020204020204" pitchFamily="34" charset="-122"/>
              <a:ea typeface="微软雅黑" panose="020B0503020204020204" pitchFamily="34" charset="-122"/>
            </a:endParaRPr>
          </a:p>
        </p:txBody>
      </p:sp>
      <p:sp>
        <p:nvSpPr>
          <p:cNvPr id="41" name="标题 1"/>
          <p:cNvSpPr txBox="1"/>
          <p:nvPr/>
        </p:nvSpPr>
        <p:spPr>
          <a:xfrm>
            <a:off x="777240" y="258445"/>
            <a:ext cx="10515600" cy="36639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400" kern="1200">
                <a:solidFill>
                  <a:srgbClr val="728937"/>
                </a:solidFill>
                <a:latin typeface="+mj-lt"/>
                <a:ea typeface="+mj-ea"/>
                <a:cs typeface="+mj-cs"/>
              </a:defRPr>
            </a:lvl1p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21" presetClass="entr" presetSubtype="1" fill="hold"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par>
                                <p:cTn id="14" presetID="21" presetClass="entr" presetSubtype="1" fill="hold" nodeType="withEffect">
                                  <p:stCondLst>
                                    <p:cond delay="75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childTnLst>
                          </p:cTn>
                        </p:par>
                        <p:par>
                          <p:cTn id="17" fill="hold">
                            <p:stCondLst>
                              <p:cond delay="2000"/>
                            </p:stCondLst>
                            <p:childTnLst>
                              <p:par>
                                <p:cTn id="18" presetID="53" presetClass="entr" presetSubtype="528" fill="hold" grpId="0" nodeType="afterEffect">
                                  <p:stCondLst>
                                    <p:cond delay="0"/>
                                  </p:stCondLst>
                                  <p:childTnLst>
                                    <p:set>
                                      <p:cBhvr>
                                        <p:cTn id="19" dur="1" fill="hold">
                                          <p:stCondLst>
                                            <p:cond delay="0"/>
                                          </p:stCondLst>
                                        </p:cTn>
                                        <p:tgtEl>
                                          <p:spTgt spid="1391"/>
                                        </p:tgtEl>
                                        <p:attrNameLst>
                                          <p:attrName>style.visibility</p:attrName>
                                        </p:attrNameLst>
                                      </p:cBhvr>
                                      <p:to>
                                        <p:strVal val="visible"/>
                                      </p:to>
                                    </p:set>
                                    <p:anim calcmode="lin" valueType="num">
                                      <p:cBhvr>
                                        <p:cTn id="20" dur="500" fill="hold"/>
                                        <p:tgtEl>
                                          <p:spTgt spid="1391"/>
                                        </p:tgtEl>
                                        <p:attrNameLst>
                                          <p:attrName>ppt_w</p:attrName>
                                        </p:attrNameLst>
                                      </p:cBhvr>
                                      <p:tavLst>
                                        <p:tav tm="0">
                                          <p:val>
                                            <p:fltVal val="0"/>
                                          </p:val>
                                        </p:tav>
                                        <p:tav tm="100000">
                                          <p:val>
                                            <p:strVal val="#ppt_w"/>
                                          </p:val>
                                        </p:tav>
                                      </p:tavLst>
                                    </p:anim>
                                    <p:anim calcmode="lin" valueType="num">
                                      <p:cBhvr>
                                        <p:cTn id="21" dur="500" fill="hold"/>
                                        <p:tgtEl>
                                          <p:spTgt spid="1391"/>
                                        </p:tgtEl>
                                        <p:attrNameLst>
                                          <p:attrName>ppt_h</p:attrName>
                                        </p:attrNameLst>
                                      </p:cBhvr>
                                      <p:tavLst>
                                        <p:tav tm="0">
                                          <p:val>
                                            <p:fltVal val="0"/>
                                          </p:val>
                                        </p:tav>
                                        <p:tav tm="100000">
                                          <p:val>
                                            <p:strVal val="#ppt_h"/>
                                          </p:val>
                                        </p:tav>
                                      </p:tavLst>
                                    </p:anim>
                                    <p:animEffect transition="in" filter="fade">
                                      <p:cBhvr>
                                        <p:cTn id="22" dur="500"/>
                                        <p:tgtEl>
                                          <p:spTgt spid="1391"/>
                                        </p:tgtEl>
                                      </p:cBhvr>
                                    </p:animEffect>
                                    <p:anim calcmode="lin" valueType="num">
                                      <p:cBhvr>
                                        <p:cTn id="23" dur="500" fill="hold"/>
                                        <p:tgtEl>
                                          <p:spTgt spid="1391"/>
                                        </p:tgtEl>
                                        <p:attrNameLst>
                                          <p:attrName>ppt_x</p:attrName>
                                        </p:attrNameLst>
                                      </p:cBhvr>
                                      <p:tavLst>
                                        <p:tav tm="0">
                                          <p:val>
                                            <p:fltVal val="0.5"/>
                                          </p:val>
                                        </p:tav>
                                        <p:tav tm="100000">
                                          <p:val>
                                            <p:strVal val="#ppt_x"/>
                                          </p:val>
                                        </p:tav>
                                      </p:tavLst>
                                    </p:anim>
                                    <p:anim calcmode="lin" valueType="num">
                                      <p:cBhvr>
                                        <p:cTn id="24" dur="500" fill="hold"/>
                                        <p:tgtEl>
                                          <p:spTgt spid="1391"/>
                                        </p:tgtEl>
                                        <p:attrNameLst>
                                          <p:attrName>ppt_y</p:attrName>
                                        </p:attrNameLst>
                                      </p:cBhvr>
                                      <p:tavLst>
                                        <p:tav tm="0">
                                          <p:val>
                                            <p:fltVal val="0.5"/>
                                          </p:val>
                                        </p:tav>
                                        <p:tav tm="100000">
                                          <p:val>
                                            <p:strVal val="#ppt_y"/>
                                          </p:val>
                                        </p:tav>
                                      </p:tavLst>
                                    </p:anim>
                                  </p:childTnLst>
                                </p:cTn>
                              </p:par>
                              <p:par>
                                <p:cTn id="25" presetID="53" presetClass="entr" presetSubtype="528" fill="hold" grpId="0" nodeType="withEffect">
                                  <p:stCondLst>
                                    <p:cond delay="250"/>
                                  </p:stCondLst>
                                  <p:childTnLst>
                                    <p:set>
                                      <p:cBhvr>
                                        <p:cTn id="26" dur="1" fill="hold">
                                          <p:stCondLst>
                                            <p:cond delay="0"/>
                                          </p:stCondLst>
                                        </p:cTn>
                                        <p:tgtEl>
                                          <p:spTgt spid="1395"/>
                                        </p:tgtEl>
                                        <p:attrNameLst>
                                          <p:attrName>style.visibility</p:attrName>
                                        </p:attrNameLst>
                                      </p:cBhvr>
                                      <p:to>
                                        <p:strVal val="visible"/>
                                      </p:to>
                                    </p:set>
                                    <p:anim calcmode="lin" valueType="num">
                                      <p:cBhvr>
                                        <p:cTn id="27" dur="500" fill="hold"/>
                                        <p:tgtEl>
                                          <p:spTgt spid="1395"/>
                                        </p:tgtEl>
                                        <p:attrNameLst>
                                          <p:attrName>ppt_w</p:attrName>
                                        </p:attrNameLst>
                                      </p:cBhvr>
                                      <p:tavLst>
                                        <p:tav tm="0">
                                          <p:val>
                                            <p:fltVal val="0"/>
                                          </p:val>
                                        </p:tav>
                                        <p:tav tm="100000">
                                          <p:val>
                                            <p:strVal val="#ppt_w"/>
                                          </p:val>
                                        </p:tav>
                                      </p:tavLst>
                                    </p:anim>
                                    <p:anim calcmode="lin" valueType="num">
                                      <p:cBhvr>
                                        <p:cTn id="28" dur="500" fill="hold"/>
                                        <p:tgtEl>
                                          <p:spTgt spid="1395"/>
                                        </p:tgtEl>
                                        <p:attrNameLst>
                                          <p:attrName>ppt_h</p:attrName>
                                        </p:attrNameLst>
                                      </p:cBhvr>
                                      <p:tavLst>
                                        <p:tav tm="0">
                                          <p:val>
                                            <p:fltVal val="0"/>
                                          </p:val>
                                        </p:tav>
                                        <p:tav tm="100000">
                                          <p:val>
                                            <p:strVal val="#ppt_h"/>
                                          </p:val>
                                        </p:tav>
                                      </p:tavLst>
                                    </p:anim>
                                    <p:animEffect transition="in" filter="fade">
                                      <p:cBhvr>
                                        <p:cTn id="29" dur="500"/>
                                        <p:tgtEl>
                                          <p:spTgt spid="1395"/>
                                        </p:tgtEl>
                                      </p:cBhvr>
                                    </p:animEffect>
                                    <p:anim calcmode="lin" valueType="num">
                                      <p:cBhvr>
                                        <p:cTn id="30" dur="500" fill="hold"/>
                                        <p:tgtEl>
                                          <p:spTgt spid="1395"/>
                                        </p:tgtEl>
                                        <p:attrNameLst>
                                          <p:attrName>ppt_x</p:attrName>
                                        </p:attrNameLst>
                                      </p:cBhvr>
                                      <p:tavLst>
                                        <p:tav tm="0">
                                          <p:val>
                                            <p:fltVal val="0.5"/>
                                          </p:val>
                                        </p:tav>
                                        <p:tav tm="100000">
                                          <p:val>
                                            <p:strVal val="#ppt_x"/>
                                          </p:val>
                                        </p:tav>
                                      </p:tavLst>
                                    </p:anim>
                                    <p:anim calcmode="lin" valueType="num">
                                      <p:cBhvr>
                                        <p:cTn id="31" dur="500" fill="hold"/>
                                        <p:tgtEl>
                                          <p:spTgt spid="1395"/>
                                        </p:tgtEl>
                                        <p:attrNameLst>
                                          <p:attrName>ppt_y</p:attrName>
                                        </p:attrNameLst>
                                      </p:cBhvr>
                                      <p:tavLst>
                                        <p:tav tm="0">
                                          <p:val>
                                            <p:fltVal val="0.5"/>
                                          </p:val>
                                        </p:tav>
                                        <p:tav tm="100000">
                                          <p:val>
                                            <p:strVal val="#ppt_y"/>
                                          </p:val>
                                        </p:tav>
                                      </p:tavLst>
                                    </p:anim>
                                  </p:childTnLst>
                                </p:cTn>
                              </p:par>
                              <p:par>
                                <p:cTn id="32" presetID="53" presetClass="entr" presetSubtype="528" fill="hold" grpId="0" nodeType="withEffect">
                                  <p:stCondLst>
                                    <p:cond delay="500"/>
                                  </p:stCondLst>
                                  <p:childTnLst>
                                    <p:set>
                                      <p:cBhvr>
                                        <p:cTn id="33" dur="1" fill="hold">
                                          <p:stCondLst>
                                            <p:cond delay="0"/>
                                          </p:stCondLst>
                                        </p:cTn>
                                        <p:tgtEl>
                                          <p:spTgt spid="1399"/>
                                        </p:tgtEl>
                                        <p:attrNameLst>
                                          <p:attrName>style.visibility</p:attrName>
                                        </p:attrNameLst>
                                      </p:cBhvr>
                                      <p:to>
                                        <p:strVal val="visible"/>
                                      </p:to>
                                    </p:set>
                                    <p:anim calcmode="lin" valueType="num">
                                      <p:cBhvr>
                                        <p:cTn id="34" dur="500" fill="hold"/>
                                        <p:tgtEl>
                                          <p:spTgt spid="1399"/>
                                        </p:tgtEl>
                                        <p:attrNameLst>
                                          <p:attrName>ppt_w</p:attrName>
                                        </p:attrNameLst>
                                      </p:cBhvr>
                                      <p:tavLst>
                                        <p:tav tm="0">
                                          <p:val>
                                            <p:fltVal val="0"/>
                                          </p:val>
                                        </p:tav>
                                        <p:tav tm="100000">
                                          <p:val>
                                            <p:strVal val="#ppt_w"/>
                                          </p:val>
                                        </p:tav>
                                      </p:tavLst>
                                    </p:anim>
                                    <p:anim calcmode="lin" valueType="num">
                                      <p:cBhvr>
                                        <p:cTn id="35" dur="500" fill="hold"/>
                                        <p:tgtEl>
                                          <p:spTgt spid="1399"/>
                                        </p:tgtEl>
                                        <p:attrNameLst>
                                          <p:attrName>ppt_h</p:attrName>
                                        </p:attrNameLst>
                                      </p:cBhvr>
                                      <p:tavLst>
                                        <p:tav tm="0">
                                          <p:val>
                                            <p:fltVal val="0"/>
                                          </p:val>
                                        </p:tav>
                                        <p:tav tm="100000">
                                          <p:val>
                                            <p:strVal val="#ppt_h"/>
                                          </p:val>
                                        </p:tav>
                                      </p:tavLst>
                                    </p:anim>
                                    <p:animEffect transition="in" filter="fade">
                                      <p:cBhvr>
                                        <p:cTn id="36" dur="500"/>
                                        <p:tgtEl>
                                          <p:spTgt spid="1399"/>
                                        </p:tgtEl>
                                      </p:cBhvr>
                                    </p:animEffect>
                                    <p:anim calcmode="lin" valueType="num">
                                      <p:cBhvr>
                                        <p:cTn id="37" dur="500" fill="hold"/>
                                        <p:tgtEl>
                                          <p:spTgt spid="1399"/>
                                        </p:tgtEl>
                                        <p:attrNameLst>
                                          <p:attrName>ppt_x</p:attrName>
                                        </p:attrNameLst>
                                      </p:cBhvr>
                                      <p:tavLst>
                                        <p:tav tm="0">
                                          <p:val>
                                            <p:fltVal val="0.5"/>
                                          </p:val>
                                        </p:tav>
                                        <p:tav tm="100000">
                                          <p:val>
                                            <p:strVal val="#ppt_x"/>
                                          </p:val>
                                        </p:tav>
                                      </p:tavLst>
                                    </p:anim>
                                    <p:anim calcmode="lin" valueType="num">
                                      <p:cBhvr>
                                        <p:cTn id="38" dur="500" fill="hold"/>
                                        <p:tgtEl>
                                          <p:spTgt spid="1399"/>
                                        </p:tgtEl>
                                        <p:attrNameLst>
                                          <p:attrName>ppt_y</p:attrName>
                                        </p:attrNameLst>
                                      </p:cBhvr>
                                      <p:tavLst>
                                        <p:tav tm="0">
                                          <p:val>
                                            <p:fltVal val="0.5"/>
                                          </p:val>
                                        </p:tav>
                                        <p:tav tm="100000">
                                          <p:val>
                                            <p:strVal val="#ppt_y"/>
                                          </p:val>
                                        </p:tav>
                                      </p:tavLst>
                                    </p:anim>
                                  </p:childTnLst>
                                </p:cTn>
                              </p:par>
                              <p:par>
                                <p:cTn id="39" presetID="53" presetClass="entr" presetSubtype="528" fill="hold" grpId="0" nodeType="withEffect">
                                  <p:stCondLst>
                                    <p:cond delay="750"/>
                                  </p:stCondLst>
                                  <p:childTnLst>
                                    <p:set>
                                      <p:cBhvr>
                                        <p:cTn id="40" dur="1" fill="hold">
                                          <p:stCondLst>
                                            <p:cond delay="0"/>
                                          </p:stCondLst>
                                        </p:cTn>
                                        <p:tgtEl>
                                          <p:spTgt spid="1403"/>
                                        </p:tgtEl>
                                        <p:attrNameLst>
                                          <p:attrName>style.visibility</p:attrName>
                                        </p:attrNameLst>
                                      </p:cBhvr>
                                      <p:to>
                                        <p:strVal val="visible"/>
                                      </p:to>
                                    </p:set>
                                    <p:anim calcmode="lin" valueType="num">
                                      <p:cBhvr>
                                        <p:cTn id="41" dur="500" fill="hold"/>
                                        <p:tgtEl>
                                          <p:spTgt spid="1403"/>
                                        </p:tgtEl>
                                        <p:attrNameLst>
                                          <p:attrName>ppt_w</p:attrName>
                                        </p:attrNameLst>
                                      </p:cBhvr>
                                      <p:tavLst>
                                        <p:tav tm="0">
                                          <p:val>
                                            <p:fltVal val="0"/>
                                          </p:val>
                                        </p:tav>
                                        <p:tav tm="100000">
                                          <p:val>
                                            <p:strVal val="#ppt_w"/>
                                          </p:val>
                                        </p:tav>
                                      </p:tavLst>
                                    </p:anim>
                                    <p:anim calcmode="lin" valueType="num">
                                      <p:cBhvr>
                                        <p:cTn id="42" dur="500" fill="hold"/>
                                        <p:tgtEl>
                                          <p:spTgt spid="1403"/>
                                        </p:tgtEl>
                                        <p:attrNameLst>
                                          <p:attrName>ppt_h</p:attrName>
                                        </p:attrNameLst>
                                      </p:cBhvr>
                                      <p:tavLst>
                                        <p:tav tm="0">
                                          <p:val>
                                            <p:fltVal val="0"/>
                                          </p:val>
                                        </p:tav>
                                        <p:tav tm="100000">
                                          <p:val>
                                            <p:strVal val="#ppt_h"/>
                                          </p:val>
                                        </p:tav>
                                      </p:tavLst>
                                    </p:anim>
                                    <p:animEffect transition="in" filter="fade">
                                      <p:cBhvr>
                                        <p:cTn id="43" dur="500"/>
                                        <p:tgtEl>
                                          <p:spTgt spid="1403"/>
                                        </p:tgtEl>
                                      </p:cBhvr>
                                    </p:animEffect>
                                    <p:anim calcmode="lin" valueType="num">
                                      <p:cBhvr>
                                        <p:cTn id="44" dur="500" fill="hold"/>
                                        <p:tgtEl>
                                          <p:spTgt spid="1403"/>
                                        </p:tgtEl>
                                        <p:attrNameLst>
                                          <p:attrName>ppt_x</p:attrName>
                                        </p:attrNameLst>
                                      </p:cBhvr>
                                      <p:tavLst>
                                        <p:tav tm="0">
                                          <p:val>
                                            <p:fltVal val="0.5"/>
                                          </p:val>
                                        </p:tav>
                                        <p:tav tm="100000">
                                          <p:val>
                                            <p:strVal val="#ppt_x"/>
                                          </p:val>
                                        </p:tav>
                                      </p:tavLst>
                                    </p:anim>
                                    <p:anim calcmode="lin" valueType="num">
                                      <p:cBhvr>
                                        <p:cTn id="45" dur="500" fill="hold"/>
                                        <p:tgtEl>
                                          <p:spTgt spid="1403"/>
                                        </p:tgtEl>
                                        <p:attrNameLst>
                                          <p:attrName>ppt_y</p:attrName>
                                        </p:attrNameLst>
                                      </p:cBhvr>
                                      <p:tavLst>
                                        <p:tav tm="0">
                                          <p:val>
                                            <p:fltVal val="0.5"/>
                                          </p:val>
                                        </p:tav>
                                        <p:tav tm="100000">
                                          <p:val>
                                            <p:strVal val="#ppt_y"/>
                                          </p:val>
                                        </p:tav>
                                      </p:tavLst>
                                    </p:anim>
                                  </p:childTnLst>
                                </p:cTn>
                              </p:par>
                              <p:par>
                                <p:cTn id="46" presetID="42" presetClass="entr" presetSubtype="0" fill="hold" nodeType="withEffect">
                                  <p:stCondLst>
                                    <p:cond delay="100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1000"/>
                                        <p:tgtEl>
                                          <p:spTgt spid="6"/>
                                        </p:tgtEl>
                                      </p:cBhvr>
                                    </p:animEffect>
                                    <p:anim calcmode="lin" valueType="num">
                                      <p:cBhvr>
                                        <p:cTn id="49" dur="1000" fill="hold"/>
                                        <p:tgtEl>
                                          <p:spTgt spid="6"/>
                                        </p:tgtEl>
                                        <p:attrNameLst>
                                          <p:attrName>ppt_x</p:attrName>
                                        </p:attrNameLst>
                                      </p:cBhvr>
                                      <p:tavLst>
                                        <p:tav tm="0">
                                          <p:val>
                                            <p:strVal val="#ppt_x"/>
                                          </p:val>
                                        </p:tav>
                                        <p:tav tm="100000">
                                          <p:val>
                                            <p:strVal val="#ppt_x"/>
                                          </p:val>
                                        </p:tav>
                                      </p:tavLst>
                                    </p:anim>
                                    <p:anim calcmode="lin" valueType="num">
                                      <p:cBhvr>
                                        <p:cTn id="50" dur="1000" fill="hold"/>
                                        <p:tgtEl>
                                          <p:spTgt spid="6"/>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125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anim calcmode="lin" valueType="num">
                                      <p:cBhvr>
                                        <p:cTn id="54" dur="1000" fill="hold"/>
                                        <p:tgtEl>
                                          <p:spTgt spid="7"/>
                                        </p:tgtEl>
                                        <p:attrNameLst>
                                          <p:attrName>ppt_x</p:attrName>
                                        </p:attrNameLst>
                                      </p:cBhvr>
                                      <p:tavLst>
                                        <p:tav tm="0">
                                          <p:val>
                                            <p:strVal val="#ppt_x"/>
                                          </p:val>
                                        </p:tav>
                                        <p:tav tm="100000">
                                          <p:val>
                                            <p:strVal val="#ppt_x"/>
                                          </p:val>
                                        </p:tav>
                                      </p:tavLst>
                                    </p:anim>
                                    <p:anim calcmode="lin" valueType="num">
                                      <p:cBhvr>
                                        <p:cTn id="55" dur="1000" fill="hold"/>
                                        <p:tgtEl>
                                          <p:spTgt spid="7"/>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150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1000"/>
                                        <p:tgtEl>
                                          <p:spTgt spid="8"/>
                                        </p:tgtEl>
                                      </p:cBhvr>
                                    </p:animEffect>
                                    <p:anim calcmode="lin" valueType="num">
                                      <p:cBhvr>
                                        <p:cTn id="59" dur="1000" fill="hold"/>
                                        <p:tgtEl>
                                          <p:spTgt spid="8"/>
                                        </p:tgtEl>
                                        <p:attrNameLst>
                                          <p:attrName>ppt_x</p:attrName>
                                        </p:attrNameLst>
                                      </p:cBhvr>
                                      <p:tavLst>
                                        <p:tav tm="0">
                                          <p:val>
                                            <p:strVal val="#ppt_x"/>
                                          </p:val>
                                        </p:tav>
                                        <p:tav tm="100000">
                                          <p:val>
                                            <p:strVal val="#ppt_x"/>
                                          </p:val>
                                        </p:tav>
                                      </p:tavLst>
                                    </p:anim>
                                    <p:anim calcmode="lin" valueType="num">
                                      <p:cBhvr>
                                        <p:cTn id="60" dur="1000" fill="hold"/>
                                        <p:tgtEl>
                                          <p:spTgt spid="8"/>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175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1000"/>
                                        <p:tgtEl>
                                          <p:spTgt spid="9"/>
                                        </p:tgtEl>
                                      </p:cBhvr>
                                    </p:animEffect>
                                    <p:anim calcmode="lin" valueType="num">
                                      <p:cBhvr>
                                        <p:cTn id="64" dur="1000" fill="hold"/>
                                        <p:tgtEl>
                                          <p:spTgt spid="9"/>
                                        </p:tgtEl>
                                        <p:attrNameLst>
                                          <p:attrName>ppt_x</p:attrName>
                                        </p:attrNameLst>
                                      </p:cBhvr>
                                      <p:tavLst>
                                        <p:tav tm="0">
                                          <p:val>
                                            <p:strVal val="#ppt_x"/>
                                          </p:val>
                                        </p:tav>
                                        <p:tav tm="100000">
                                          <p:val>
                                            <p:strVal val="#ppt_x"/>
                                          </p:val>
                                        </p:tav>
                                      </p:tavLst>
                                    </p:anim>
                                    <p:anim calcmode="lin" valueType="num">
                                      <p:cBhvr>
                                        <p:cTn id="6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1" grpId="0" animBg="1"/>
      <p:bldP spid="1395" grpId="0" animBg="1"/>
      <p:bldP spid="1399" grpId="0" animBg="1"/>
      <p:bldP spid="140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Line 1"/>
          <p:cNvSpPr>
            <a:spLocks noChangeShapeType="1"/>
          </p:cNvSpPr>
          <p:nvPr/>
        </p:nvSpPr>
        <p:spPr bwMode="auto">
          <a:xfrm flipV="1">
            <a:off x="1226345" y="3714094"/>
            <a:ext cx="10023475" cy="0"/>
          </a:xfrm>
          <a:prstGeom prst="line">
            <a:avLst/>
          </a:prstGeom>
          <a:noFill/>
          <a:ln w="38100" cap="flat" cmpd="sng">
            <a:solidFill>
              <a:srgbClr val="929292"/>
            </a:solidFill>
            <a:prstDash val="dash"/>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227965">
              <a:defRPr/>
            </a:pPr>
            <a:endParaRPr lang="es-ES" sz="570">
              <a:latin typeface="Helvetica" charset="0"/>
              <a:cs typeface="Helvetica" charset="0"/>
              <a:sym typeface="Helvetica" charset="0"/>
            </a:endParaRPr>
          </a:p>
        </p:txBody>
      </p:sp>
      <p:grpSp>
        <p:nvGrpSpPr>
          <p:cNvPr id="3" name="组合 2"/>
          <p:cNvGrpSpPr/>
          <p:nvPr/>
        </p:nvGrpSpPr>
        <p:grpSpPr>
          <a:xfrm>
            <a:off x="1589882" y="2693299"/>
            <a:ext cx="9040019" cy="2021002"/>
            <a:chOff x="3179763" y="5383213"/>
            <a:chExt cx="18080037" cy="4051300"/>
          </a:xfrm>
        </p:grpSpPr>
        <p:sp>
          <p:nvSpPr>
            <p:cNvPr id="39" name="AutoShape 3"/>
            <p:cNvSpPr/>
            <p:nvPr/>
          </p:nvSpPr>
          <p:spPr bwMode="auto">
            <a:xfrm>
              <a:off x="13693775" y="5383213"/>
              <a:ext cx="4035425" cy="2011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74" y="5862"/>
                  </a:moveTo>
                  <a:cubicBezTo>
                    <a:pt x="15135" y="5862"/>
                    <a:pt x="18675" y="12960"/>
                    <a:pt x="18675" y="21599"/>
                  </a:cubicBezTo>
                  <a:cubicBezTo>
                    <a:pt x="21599" y="21599"/>
                    <a:pt x="21599" y="21599"/>
                    <a:pt x="21599" y="21599"/>
                  </a:cubicBezTo>
                  <a:cubicBezTo>
                    <a:pt x="21599" y="9565"/>
                    <a:pt x="16777" y="0"/>
                    <a:pt x="10774" y="0"/>
                  </a:cubicBezTo>
                  <a:cubicBezTo>
                    <a:pt x="4771" y="0"/>
                    <a:pt x="0" y="9565"/>
                    <a:pt x="0" y="21599"/>
                  </a:cubicBezTo>
                  <a:cubicBezTo>
                    <a:pt x="2924" y="21599"/>
                    <a:pt x="2924" y="21599"/>
                    <a:pt x="2924" y="21599"/>
                  </a:cubicBezTo>
                  <a:cubicBezTo>
                    <a:pt x="2924" y="12960"/>
                    <a:pt x="6464" y="5862"/>
                    <a:pt x="10774" y="5862"/>
                  </a:cubicBezTo>
                  <a:close/>
                </a:path>
              </a:pathLst>
            </a:custGeom>
            <a:solidFill>
              <a:schemeClr val="accent5"/>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663" tIns="32663" rIns="32663" bIns="32663"/>
            <a:lstStyle/>
            <a:p>
              <a:pPr defTabSz="456565">
                <a:defRPr/>
              </a:pPr>
              <a:endParaRPr lang="es-ES" sz="930">
                <a:solidFill>
                  <a:srgbClr val="214E6F"/>
                </a:solidFill>
                <a:latin typeface="Calibri" panose="020F0502020204030204" pitchFamily="34" charset="0"/>
                <a:cs typeface="Calibri" panose="020F0502020204030204" pitchFamily="34" charset="0"/>
                <a:sym typeface="Calibri" panose="020F0502020204030204" pitchFamily="34" charset="0"/>
              </a:endParaRPr>
            </a:p>
          </p:txBody>
        </p:sp>
        <p:sp>
          <p:nvSpPr>
            <p:cNvPr id="40" name="AutoShape 4"/>
            <p:cNvSpPr/>
            <p:nvPr/>
          </p:nvSpPr>
          <p:spPr bwMode="auto">
            <a:xfrm rot="10800000" flipH="1">
              <a:off x="10210800" y="7407275"/>
              <a:ext cx="4033838" cy="2011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74" y="5862"/>
                  </a:moveTo>
                  <a:cubicBezTo>
                    <a:pt x="15135" y="5862"/>
                    <a:pt x="18675" y="12960"/>
                    <a:pt x="18675" y="21599"/>
                  </a:cubicBezTo>
                  <a:cubicBezTo>
                    <a:pt x="21599" y="21599"/>
                    <a:pt x="21599" y="21599"/>
                    <a:pt x="21599" y="21599"/>
                  </a:cubicBezTo>
                  <a:cubicBezTo>
                    <a:pt x="21599" y="9565"/>
                    <a:pt x="16777" y="0"/>
                    <a:pt x="10774" y="0"/>
                  </a:cubicBezTo>
                  <a:cubicBezTo>
                    <a:pt x="4771" y="0"/>
                    <a:pt x="0" y="9565"/>
                    <a:pt x="0" y="21599"/>
                  </a:cubicBezTo>
                  <a:cubicBezTo>
                    <a:pt x="2924" y="21599"/>
                    <a:pt x="2924" y="21599"/>
                    <a:pt x="2924" y="21599"/>
                  </a:cubicBezTo>
                  <a:cubicBezTo>
                    <a:pt x="2924" y="12960"/>
                    <a:pt x="6464" y="5862"/>
                    <a:pt x="10774" y="5862"/>
                  </a:cubicBezTo>
                  <a:close/>
                </a:path>
              </a:pathLst>
            </a:custGeom>
            <a:solidFill>
              <a:schemeClr val="accent4"/>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663" tIns="32663" rIns="32663" bIns="32663"/>
            <a:lstStyle/>
            <a:p>
              <a:pPr defTabSz="456565">
                <a:defRPr/>
              </a:pPr>
              <a:endParaRPr lang="es-ES" sz="930">
                <a:solidFill>
                  <a:srgbClr val="214E6F"/>
                </a:solidFill>
                <a:latin typeface="Calibri" panose="020F0502020204030204" pitchFamily="34" charset="0"/>
                <a:cs typeface="Calibri" panose="020F0502020204030204" pitchFamily="34" charset="0"/>
                <a:sym typeface="Calibri" panose="020F0502020204030204" pitchFamily="34" charset="0"/>
              </a:endParaRPr>
            </a:p>
          </p:txBody>
        </p:sp>
        <p:sp>
          <p:nvSpPr>
            <p:cNvPr id="41" name="AutoShape 5"/>
            <p:cNvSpPr/>
            <p:nvPr/>
          </p:nvSpPr>
          <p:spPr bwMode="auto">
            <a:xfrm>
              <a:off x="6688138" y="5383213"/>
              <a:ext cx="4035425" cy="2011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74" y="5862"/>
                  </a:moveTo>
                  <a:cubicBezTo>
                    <a:pt x="15135" y="5862"/>
                    <a:pt x="18675" y="12960"/>
                    <a:pt x="18675" y="21599"/>
                  </a:cubicBezTo>
                  <a:cubicBezTo>
                    <a:pt x="21599" y="21599"/>
                    <a:pt x="21599" y="21599"/>
                    <a:pt x="21599" y="21599"/>
                  </a:cubicBezTo>
                  <a:cubicBezTo>
                    <a:pt x="21599" y="9565"/>
                    <a:pt x="16777" y="0"/>
                    <a:pt x="10774" y="0"/>
                  </a:cubicBezTo>
                  <a:cubicBezTo>
                    <a:pt x="4771" y="0"/>
                    <a:pt x="0" y="9565"/>
                    <a:pt x="0" y="21599"/>
                  </a:cubicBezTo>
                  <a:cubicBezTo>
                    <a:pt x="2924" y="21599"/>
                    <a:pt x="2924" y="21599"/>
                    <a:pt x="2924" y="21599"/>
                  </a:cubicBezTo>
                  <a:cubicBezTo>
                    <a:pt x="2924" y="12960"/>
                    <a:pt x="6464" y="5862"/>
                    <a:pt x="10774" y="5862"/>
                  </a:cubicBezTo>
                  <a:close/>
                </a:path>
              </a:pathLst>
            </a:custGeom>
            <a:solidFill>
              <a:schemeClr val="accent3"/>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663" tIns="32663" rIns="32663" bIns="32663"/>
            <a:lstStyle/>
            <a:p>
              <a:pPr defTabSz="456565">
                <a:defRPr/>
              </a:pPr>
              <a:endParaRPr lang="es-ES" sz="930">
                <a:solidFill>
                  <a:srgbClr val="214E6F"/>
                </a:solidFill>
                <a:latin typeface="Calibri" panose="020F0502020204030204" pitchFamily="34" charset="0"/>
                <a:cs typeface="Calibri" panose="020F0502020204030204" pitchFamily="34" charset="0"/>
                <a:sym typeface="Calibri" panose="020F0502020204030204" pitchFamily="34" charset="0"/>
              </a:endParaRPr>
            </a:p>
          </p:txBody>
        </p:sp>
        <p:sp>
          <p:nvSpPr>
            <p:cNvPr id="43" name="AutoShape 7"/>
            <p:cNvSpPr/>
            <p:nvPr/>
          </p:nvSpPr>
          <p:spPr bwMode="auto">
            <a:xfrm rot="10800000" flipH="1">
              <a:off x="3179763" y="7407275"/>
              <a:ext cx="4033837" cy="2011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74" y="5862"/>
                  </a:moveTo>
                  <a:cubicBezTo>
                    <a:pt x="15135" y="5862"/>
                    <a:pt x="18675" y="12960"/>
                    <a:pt x="18675" y="21599"/>
                  </a:cubicBezTo>
                  <a:cubicBezTo>
                    <a:pt x="21599" y="21599"/>
                    <a:pt x="21599" y="21599"/>
                    <a:pt x="21599" y="21599"/>
                  </a:cubicBezTo>
                  <a:cubicBezTo>
                    <a:pt x="21599" y="9565"/>
                    <a:pt x="16777" y="0"/>
                    <a:pt x="10774" y="0"/>
                  </a:cubicBezTo>
                  <a:cubicBezTo>
                    <a:pt x="4771" y="0"/>
                    <a:pt x="0" y="9565"/>
                    <a:pt x="0" y="21599"/>
                  </a:cubicBezTo>
                  <a:cubicBezTo>
                    <a:pt x="2924" y="21599"/>
                    <a:pt x="2924" y="21599"/>
                    <a:pt x="2924" y="21599"/>
                  </a:cubicBezTo>
                  <a:cubicBezTo>
                    <a:pt x="2924" y="12960"/>
                    <a:pt x="6464" y="5862"/>
                    <a:pt x="10774" y="5862"/>
                  </a:cubicBezTo>
                  <a:close/>
                </a:path>
              </a:pathLst>
            </a:custGeom>
            <a:solidFill>
              <a:schemeClr val="accent2"/>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663" tIns="32663" rIns="32663" bIns="32663"/>
            <a:lstStyle/>
            <a:p>
              <a:pPr defTabSz="456565">
                <a:defRPr/>
              </a:pPr>
              <a:endParaRPr lang="es-ES" sz="930">
                <a:solidFill>
                  <a:srgbClr val="214E6F"/>
                </a:solidFill>
                <a:latin typeface="Calibri" panose="020F0502020204030204" pitchFamily="34" charset="0"/>
                <a:cs typeface="Calibri" panose="020F0502020204030204" pitchFamily="34" charset="0"/>
                <a:sym typeface="Calibri" panose="020F0502020204030204" pitchFamily="34" charset="0"/>
              </a:endParaRPr>
            </a:p>
          </p:txBody>
        </p:sp>
        <p:sp>
          <p:nvSpPr>
            <p:cNvPr id="46" name="AutoShape 10"/>
            <p:cNvSpPr/>
            <p:nvPr/>
          </p:nvSpPr>
          <p:spPr bwMode="auto">
            <a:xfrm rot="10800000" flipH="1">
              <a:off x="17225963" y="7424738"/>
              <a:ext cx="4033837" cy="2009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74" y="5862"/>
                  </a:moveTo>
                  <a:cubicBezTo>
                    <a:pt x="15135" y="5862"/>
                    <a:pt x="18675" y="12960"/>
                    <a:pt x="18675" y="21599"/>
                  </a:cubicBezTo>
                  <a:cubicBezTo>
                    <a:pt x="21599" y="21599"/>
                    <a:pt x="21599" y="21599"/>
                    <a:pt x="21599" y="21599"/>
                  </a:cubicBezTo>
                  <a:cubicBezTo>
                    <a:pt x="21599" y="9565"/>
                    <a:pt x="16777" y="0"/>
                    <a:pt x="10774" y="0"/>
                  </a:cubicBezTo>
                  <a:cubicBezTo>
                    <a:pt x="4771" y="0"/>
                    <a:pt x="0" y="9565"/>
                    <a:pt x="0" y="21599"/>
                  </a:cubicBezTo>
                  <a:cubicBezTo>
                    <a:pt x="2924" y="21599"/>
                    <a:pt x="2924" y="21599"/>
                    <a:pt x="2924" y="21599"/>
                  </a:cubicBezTo>
                  <a:cubicBezTo>
                    <a:pt x="2924" y="12960"/>
                    <a:pt x="6464" y="5862"/>
                    <a:pt x="10774" y="5862"/>
                  </a:cubicBezTo>
                  <a:close/>
                </a:path>
              </a:pathLst>
            </a:custGeom>
            <a:solidFill>
              <a:schemeClr val="accent6"/>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663" tIns="32663" rIns="32663" bIns="32663"/>
            <a:lstStyle/>
            <a:p>
              <a:pPr defTabSz="456565">
                <a:defRPr/>
              </a:pPr>
              <a:endParaRPr lang="es-ES" sz="930">
                <a:solidFill>
                  <a:srgbClr val="214E6F"/>
                </a:solidFill>
                <a:latin typeface="Calibri" panose="020F0502020204030204" pitchFamily="34" charset="0"/>
                <a:cs typeface="Calibri" panose="020F0502020204030204" pitchFamily="34" charset="0"/>
                <a:sym typeface="Calibri" panose="020F0502020204030204" pitchFamily="34" charset="0"/>
              </a:endParaRPr>
            </a:p>
          </p:txBody>
        </p:sp>
      </p:grpSp>
      <p:grpSp>
        <p:nvGrpSpPr>
          <p:cNvPr id="2" name="组合 1"/>
          <p:cNvGrpSpPr/>
          <p:nvPr/>
        </p:nvGrpSpPr>
        <p:grpSpPr>
          <a:xfrm>
            <a:off x="1589882" y="2709929"/>
            <a:ext cx="9037638" cy="2013083"/>
            <a:chOff x="3179763" y="5416550"/>
            <a:chExt cx="18075275" cy="4035425"/>
          </a:xfrm>
        </p:grpSpPr>
        <p:sp>
          <p:nvSpPr>
            <p:cNvPr id="42" name="AutoShape 6"/>
            <p:cNvSpPr/>
            <p:nvPr/>
          </p:nvSpPr>
          <p:spPr bwMode="auto">
            <a:xfrm>
              <a:off x="3179763" y="5416550"/>
              <a:ext cx="4033837" cy="2011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74" y="5862"/>
                  </a:moveTo>
                  <a:cubicBezTo>
                    <a:pt x="15135" y="5862"/>
                    <a:pt x="18675" y="12960"/>
                    <a:pt x="18675" y="21599"/>
                  </a:cubicBezTo>
                  <a:cubicBezTo>
                    <a:pt x="21599" y="21599"/>
                    <a:pt x="21599" y="21599"/>
                    <a:pt x="21599" y="21599"/>
                  </a:cubicBezTo>
                  <a:cubicBezTo>
                    <a:pt x="21599" y="9565"/>
                    <a:pt x="16777" y="0"/>
                    <a:pt x="10774" y="0"/>
                  </a:cubicBezTo>
                  <a:cubicBezTo>
                    <a:pt x="4771" y="0"/>
                    <a:pt x="0" y="9565"/>
                    <a:pt x="0" y="21599"/>
                  </a:cubicBezTo>
                  <a:cubicBezTo>
                    <a:pt x="2924" y="21599"/>
                    <a:pt x="2924" y="21599"/>
                    <a:pt x="2924" y="21599"/>
                  </a:cubicBezTo>
                  <a:cubicBezTo>
                    <a:pt x="2924" y="12960"/>
                    <a:pt x="6464" y="5862"/>
                    <a:pt x="10774" y="5862"/>
                  </a:cubicBezTo>
                  <a:close/>
                </a:path>
              </a:pathLst>
            </a:custGeom>
            <a:solidFill>
              <a:schemeClr val="accent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663" tIns="32663" rIns="32663" bIns="32663"/>
            <a:lstStyle/>
            <a:p>
              <a:pPr defTabSz="456565">
                <a:defRPr/>
              </a:pPr>
              <a:endParaRPr lang="es-ES" sz="930">
                <a:latin typeface="Calibri" panose="020F0502020204030204" pitchFamily="34" charset="0"/>
                <a:cs typeface="Calibri" panose="020F0502020204030204" pitchFamily="34" charset="0"/>
                <a:sym typeface="Calibri" panose="020F0502020204030204" pitchFamily="34" charset="0"/>
              </a:endParaRPr>
            </a:p>
          </p:txBody>
        </p:sp>
        <p:sp>
          <p:nvSpPr>
            <p:cNvPr id="44" name="AutoShape 8"/>
            <p:cNvSpPr/>
            <p:nvPr/>
          </p:nvSpPr>
          <p:spPr bwMode="auto">
            <a:xfrm rot="10800000" flipH="1">
              <a:off x="6680200" y="7440613"/>
              <a:ext cx="4033838" cy="2011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74" y="5862"/>
                  </a:moveTo>
                  <a:cubicBezTo>
                    <a:pt x="15135" y="5862"/>
                    <a:pt x="18675" y="12960"/>
                    <a:pt x="18675" y="21599"/>
                  </a:cubicBezTo>
                  <a:cubicBezTo>
                    <a:pt x="21599" y="21599"/>
                    <a:pt x="21599" y="21599"/>
                    <a:pt x="21599" y="21599"/>
                  </a:cubicBezTo>
                  <a:cubicBezTo>
                    <a:pt x="21599" y="9565"/>
                    <a:pt x="16777" y="0"/>
                    <a:pt x="10774" y="0"/>
                  </a:cubicBezTo>
                  <a:cubicBezTo>
                    <a:pt x="4771" y="0"/>
                    <a:pt x="0" y="9565"/>
                    <a:pt x="0" y="21599"/>
                  </a:cubicBezTo>
                  <a:cubicBezTo>
                    <a:pt x="2924" y="21599"/>
                    <a:pt x="2924" y="21599"/>
                    <a:pt x="2924" y="21599"/>
                  </a:cubicBezTo>
                  <a:cubicBezTo>
                    <a:pt x="2924" y="12960"/>
                    <a:pt x="6464" y="5862"/>
                    <a:pt x="10774" y="5862"/>
                  </a:cubicBezTo>
                  <a:close/>
                </a:path>
              </a:pathLst>
            </a:custGeom>
            <a:solidFill>
              <a:schemeClr val="accent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663" tIns="32663" rIns="32663" bIns="32663"/>
            <a:lstStyle/>
            <a:p>
              <a:pPr defTabSz="456565">
                <a:defRPr/>
              </a:pPr>
              <a:endParaRPr lang="es-ES" sz="930">
                <a:latin typeface="Calibri" panose="020F0502020204030204" pitchFamily="34" charset="0"/>
                <a:cs typeface="Calibri" panose="020F0502020204030204" pitchFamily="34" charset="0"/>
                <a:sym typeface="Calibri" panose="020F0502020204030204" pitchFamily="34" charset="0"/>
              </a:endParaRPr>
            </a:p>
          </p:txBody>
        </p:sp>
        <p:sp>
          <p:nvSpPr>
            <p:cNvPr id="45" name="AutoShape 9"/>
            <p:cNvSpPr/>
            <p:nvPr/>
          </p:nvSpPr>
          <p:spPr bwMode="auto">
            <a:xfrm>
              <a:off x="10206038" y="5416550"/>
              <a:ext cx="4033837" cy="2011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74" y="5862"/>
                  </a:moveTo>
                  <a:cubicBezTo>
                    <a:pt x="15135" y="5862"/>
                    <a:pt x="18675" y="12960"/>
                    <a:pt x="18675" y="21599"/>
                  </a:cubicBezTo>
                  <a:cubicBezTo>
                    <a:pt x="21599" y="21599"/>
                    <a:pt x="21599" y="21599"/>
                    <a:pt x="21599" y="21599"/>
                  </a:cubicBezTo>
                  <a:cubicBezTo>
                    <a:pt x="21599" y="9565"/>
                    <a:pt x="16777" y="0"/>
                    <a:pt x="10774" y="0"/>
                  </a:cubicBezTo>
                  <a:cubicBezTo>
                    <a:pt x="4771" y="0"/>
                    <a:pt x="0" y="9565"/>
                    <a:pt x="0" y="21599"/>
                  </a:cubicBezTo>
                  <a:cubicBezTo>
                    <a:pt x="2924" y="21599"/>
                    <a:pt x="2924" y="21599"/>
                    <a:pt x="2924" y="21599"/>
                  </a:cubicBezTo>
                  <a:cubicBezTo>
                    <a:pt x="2924" y="12960"/>
                    <a:pt x="6464" y="5862"/>
                    <a:pt x="10774" y="5862"/>
                  </a:cubicBezTo>
                  <a:close/>
                </a:path>
              </a:pathLst>
            </a:custGeom>
            <a:solidFill>
              <a:schemeClr val="accent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663" tIns="32663" rIns="32663" bIns="32663"/>
            <a:lstStyle/>
            <a:p>
              <a:pPr defTabSz="456565">
                <a:defRPr/>
              </a:pPr>
              <a:endParaRPr lang="es-ES" sz="930">
                <a:latin typeface="Calibri" panose="020F0502020204030204" pitchFamily="34" charset="0"/>
                <a:cs typeface="Calibri" panose="020F0502020204030204" pitchFamily="34" charset="0"/>
                <a:sym typeface="Calibri" panose="020F0502020204030204" pitchFamily="34" charset="0"/>
              </a:endParaRPr>
            </a:p>
          </p:txBody>
        </p:sp>
        <p:sp>
          <p:nvSpPr>
            <p:cNvPr id="47" name="AutoShape 11"/>
            <p:cNvSpPr/>
            <p:nvPr/>
          </p:nvSpPr>
          <p:spPr bwMode="auto">
            <a:xfrm>
              <a:off x="17221200" y="5416550"/>
              <a:ext cx="4033838" cy="2011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74" y="5862"/>
                  </a:moveTo>
                  <a:cubicBezTo>
                    <a:pt x="15135" y="5862"/>
                    <a:pt x="18675" y="12960"/>
                    <a:pt x="18675" y="21599"/>
                  </a:cubicBezTo>
                  <a:cubicBezTo>
                    <a:pt x="21599" y="21599"/>
                    <a:pt x="21599" y="21599"/>
                    <a:pt x="21599" y="21599"/>
                  </a:cubicBezTo>
                  <a:cubicBezTo>
                    <a:pt x="21599" y="9565"/>
                    <a:pt x="16777" y="0"/>
                    <a:pt x="10774" y="0"/>
                  </a:cubicBezTo>
                  <a:cubicBezTo>
                    <a:pt x="4771" y="0"/>
                    <a:pt x="0" y="9565"/>
                    <a:pt x="0" y="21599"/>
                  </a:cubicBezTo>
                  <a:cubicBezTo>
                    <a:pt x="2924" y="21599"/>
                    <a:pt x="2924" y="21599"/>
                    <a:pt x="2924" y="21599"/>
                  </a:cubicBezTo>
                  <a:cubicBezTo>
                    <a:pt x="2924" y="12960"/>
                    <a:pt x="6464" y="5862"/>
                    <a:pt x="10774" y="5862"/>
                  </a:cubicBezTo>
                  <a:close/>
                </a:path>
              </a:pathLst>
            </a:custGeom>
            <a:solidFill>
              <a:schemeClr val="accent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663" tIns="32663" rIns="32663" bIns="32663"/>
            <a:lstStyle/>
            <a:p>
              <a:pPr defTabSz="456565">
                <a:defRPr/>
              </a:pPr>
              <a:endParaRPr lang="es-ES" sz="930">
                <a:latin typeface="Calibri" panose="020F0502020204030204" pitchFamily="34" charset="0"/>
                <a:cs typeface="Calibri" panose="020F0502020204030204" pitchFamily="34" charset="0"/>
                <a:sym typeface="Calibri" panose="020F0502020204030204" pitchFamily="34" charset="0"/>
              </a:endParaRPr>
            </a:p>
          </p:txBody>
        </p:sp>
        <p:sp>
          <p:nvSpPr>
            <p:cNvPr id="48" name="AutoShape 12"/>
            <p:cNvSpPr/>
            <p:nvPr/>
          </p:nvSpPr>
          <p:spPr bwMode="auto">
            <a:xfrm rot="10800000" flipH="1">
              <a:off x="13693775" y="7440613"/>
              <a:ext cx="4035425" cy="2011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74" y="5862"/>
                  </a:moveTo>
                  <a:cubicBezTo>
                    <a:pt x="15135" y="5862"/>
                    <a:pt x="18675" y="12960"/>
                    <a:pt x="18675" y="21599"/>
                  </a:cubicBezTo>
                  <a:cubicBezTo>
                    <a:pt x="21599" y="21599"/>
                    <a:pt x="21599" y="21599"/>
                    <a:pt x="21599" y="21599"/>
                  </a:cubicBezTo>
                  <a:cubicBezTo>
                    <a:pt x="21599" y="9565"/>
                    <a:pt x="16777" y="0"/>
                    <a:pt x="10774" y="0"/>
                  </a:cubicBezTo>
                  <a:cubicBezTo>
                    <a:pt x="4771" y="0"/>
                    <a:pt x="0" y="9565"/>
                    <a:pt x="0" y="21599"/>
                  </a:cubicBezTo>
                  <a:cubicBezTo>
                    <a:pt x="2924" y="21599"/>
                    <a:pt x="2924" y="21599"/>
                    <a:pt x="2924" y="21599"/>
                  </a:cubicBezTo>
                  <a:cubicBezTo>
                    <a:pt x="2924" y="12960"/>
                    <a:pt x="6464" y="5862"/>
                    <a:pt x="10774" y="5862"/>
                  </a:cubicBezTo>
                  <a:close/>
                </a:path>
              </a:pathLst>
            </a:custGeom>
            <a:solidFill>
              <a:schemeClr val="accent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663" tIns="32663" rIns="32663" bIns="32663"/>
            <a:lstStyle/>
            <a:p>
              <a:pPr defTabSz="456565">
                <a:defRPr/>
              </a:pPr>
              <a:endParaRPr lang="es-ES" sz="930">
                <a:latin typeface="Calibri" panose="020F0502020204030204" pitchFamily="34" charset="0"/>
                <a:cs typeface="Calibri" panose="020F0502020204030204" pitchFamily="34" charset="0"/>
                <a:sym typeface="Calibri" panose="020F0502020204030204" pitchFamily="34" charset="0"/>
              </a:endParaRPr>
            </a:p>
          </p:txBody>
        </p:sp>
      </p:grpSp>
      <p:grpSp>
        <p:nvGrpSpPr>
          <p:cNvPr id="9" name="组合 8"/>
          <p:cNvGrpSpPr/>
          <p:nvPr/>
        </p:nvGrpSpPr>
        <p:grpSpPr>
          <a:xfrm>
            <a:off x="2280444" y="2234772"/>
            <a:ext cx="7708900" cy="359535"/>
            <a:chOff x="4560888" y="4464050"/>
            <a:chExt cx="15417800" cy="720725"/>
          </a:xfrm>
        </p:grpSpPr>
        <p:sp>
          <p:nvSpPr>
            <p:cNvPr id="54" name="AutoShape 20"/>
            <p:cNvSpPr/>
            <p:nvPr/>
          </p:nvSpPr>
          <p:spPr bwMode="auto">
            <a:xfrm>
              <a:off x="4560888" y="4464050"/>
              <a:ext cx="952500" cy="6889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s-ES" sz="1500" b="1">
                  <a:solidFill>
                    <a:srgbClr val="444444"/>
                  </a:solidFill>
                  <a:latin typeface="Lato" panose="020F0502020204030203" charset="0"/>
                  <a:cs typeface="Lato" panose="020F0502020204030203" charset="0"/>
                  <a:sym typeface="Lato" panose="020F0502020204030203" charset="0"/>
                </a:rPr>
                <a:t>45%</a:t>
              </a:r>
              <a:endParaRPr lang="es-ES" sz="1285">
                <a:cs typeface="Gill Sans" charset="0"/>
              </a:endParaRPr>
            </a:p>
          </p:txBody>
        </p:sp>
        <p:sp>
          <p:nvSpPr>
            <p:cNvPr id="55" name="AutoShape 21"/>
            <p:cNvSpPr/>
            <p:nvPr/>
          </p:nvSpPr>
          <p:spPr bwMode="auto">
            <a:xfrm>
              <a:off x="8291513" y="4495800"/>
              <a:ext cx="952500" cy="6889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s-ES" sz="1500" b="1">
                  <a:solidFill>
                    <a:srgbClr val="444444"/>
                  </a:solidFill>
                  <a:latin typeface="Lato" panose="020F0502020204030203" charset="0"/>
                  <a:cs typeface="Lato" panose="020F0502020204030203" charset="0"/>
                  <a:sym typeface="Lato" panose="020F0502020204030203" charset="0"/>
                </a:rPr>
                <a:t>25%</a:t>
              </a:r>
              <a:endParaRPr lang="es-ES" sz="1285">
                <a:cs typeface="Gill Sans" charset="0"/>
              </a:endParaRPr>
            </a:p>
          </p:txBody>
        </p:sp>
        <p:sp>
          <p:nvSpPr>
            <p:cNvPr id="56" name="AutoShape 22"/>
            <p:cNvSpPr/>
            <p:nvPr/>
          </p:nvSpPr>
          <p:spPr bwMode="auto">
            <a:xfrm>
              <a:off x="11869738" y="4495800"/>
              <a:ext cx="952500" cy="6889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s-ES" sz="1500" b="1">
                  <a:solidFill>
                    <a:srgbClr val="444444"/>
                  </a:solidFill>
                  <a:latin typeface="Lato" panose="020F0502020204030203" charset="0"/>
                  <a:cs typeface="Lato" panose="020F0502020204030203" charset="0"/>
                  <a:sym typeface="Lato" panose="020F0502020204030203" charset="0"/>
                </a:rPr>
                <a:t>35%</a:t>
              </a:r>
              <a:endParaRPr lang="es-ES" sz="1285">
                <a:cs typeface="Gill Sans" charset="0"/>
              </a:endParaRPr>
            </a:p>
          </p:txBody>
        </p:sp>
        <p:sp>
          <p:nvSpPr>
            <p:cNvPr id="60" name="AutoShape 26"/>
            <p:cNvSpPr/>
            <p:nvPr/>
          </p:nvSpPr>
          <p:spPr bwMode="auto">
            <a:xfrm>
              <a:off x="19026188" y="4495800"/>
              <a:ext cx="952500" cy="6889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s-ES" sz="1500" b="1">
                  <a:solidFill>
                    <a:srgbClr val="444444"/>
                  </a:solidFill>
                  <a:latin typeface="Lato" panose="020F0502020204030203" charset="0"/>
                  <a:cs typeface="Lato" panose="020F0502020204030203" charset="0"/>
                  <a:sym typeface="Lato" panose="020F0502020204030203" charset="0"/>
                </a:rPr>
                <a:t>70%</a:t>
              </a:r>
              <a:endParaRPr lang="es-ES" sz="1285">
                <a:cs typeface="Gill Sans" charset="0"/>
              </a:endParaRPr>
            </a:p>
          </p:txBody>
        </p:sp>
        <p:sp>
          <p:nvSpPr>
            <p:cNvPr id="62" name="AutoShape 28"/>
            <p:cNvSpPr/>
            <p:nvPr/>
          </p:nvSpPr>
          <p:spPr bwMode="auto">
            <a:xfrm>
              <a:off x="15447963" y="4495800"/>
              <a:ext cx="952500" cy="6889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s-ES" sz="1500" b="1" dirty="0">
                  <a:solidFill>
                    <a:srgbClr val="444444"/>
                  </a:solidFill>
                  <a:latin typeface="Lato" panose="020F0502020204030203" charset="0"/>
                  <a:cs typeface="Lato" panose="020F0502020204030203" charset="0"/>
                  <a:sym typeface="Lato" panose="020F0502020204030203" charset="0"/>
                </a:rPr>
                <a:t>35%</a:t>
              </a:r>
              <a:endParaRPr lang="es-ES" sz="1285" dirty="0">
                <a:cs typeface="Gill Sans" charset="0"/>
              </a:endParaRPr>
            </a:p>
          </p:txBody>
        </p:sp>
      </p:grpSp>
      <p:grpSp>
        <p:nvGrpSpPr>
          <p:cNvPr id="10" name="组合 9"/>
          <p:cNvGrpSpPr/>
          <p:nvPr/>
        </p:nvGrpSpPr>
        <p:grpSpPr>
          <a:xfrm>
            <a:off x="2209800" y="4830714"/>
            <a:ext cx="7795419" cy="248666"/>
            <a:chOff x="4419600" y="9667875"/>
            <a:chExt cx="15590838" cy="498475"/>
          </a:xfrm>
        </p:grpSpPr>
        <p:sp>
          <p:nvSpPr>
            <p:cNvPr id="57" name="AutoShape 23"/>
            <p:cNvSpPr/>
            <p:nvPr/>
          </p:nvSpPr>
          <p:spPr bwMode="auto">
            <a:xfrm>
              <a:off x="8059738" y="9675813"/>
              <a:ext cx="1339850" cy="4905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s-ES" sz="930" b="1">
                  <a:solidFill>
                    <a:srgbClr val="444444"/>
                  </a:solidFill>
                  <a:latin typeface="Lato" panose="020F0502020204030203" charset="0"/>
                  <a:cs typeface="Lato" panose="020F0502020204030203" charset="0"/>
                  <a:sym typeface="Lato" panose="020F0502020204030203" charset="0"/>
                </a:rPr>
                <a:t>Data Here</a:t>
              </a:r>
              <a:endParaRPr lang="es-ES" sz="1285">
                <a:cs typeface="Gill Sans" charset="0"/>
              </a:endParaRPr>
            </a:p>
          </p:txBody>
        </p:sp>
        <p:sp>
          <p:nvSpPr>
            <p:cNvPr id="58" name="AutoShape 24"/>
            <p:cNvSpPr/>
            <p:nvPr/>
          </p:nvSpPr>
          <p:spPr bwMode="auto">
            <a:xfrm>
              <a:off x="4419600" y="9675813"/>
              <a:ext cx="1339850" cy="4905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s-ES" sz="930" b="1">
                  <a:solidFill>
                    <a:srgbClr val="444444"/>
                  </a:solidFill>
                  <a:latin typeface="Lato" panose="020F0502020204030203" charset="0"/>
                  <a:cs typeface="Lato" panose="020F0502020204030203" charset="0"/>
                  <a:sym typeface="Lato" panose="020F0502020204030203" charset="0"/>
                </a:rPr>
                <a:t>Data Here</a:t>
              </a:r>
              <a:endParaRPr lang="es-ES" sz="1285">
                <a:cs typeface="Gill Sans" charset="0"/>
              </a:endParaRPr>
            </a:p>
          </p:txBody>
        </p:sp>
        <p:sp>
          <p:nvSpPr>
            <p:cNvPr id="59" name="AutoShape 25"/>
            <p:cNvSpPr/>
            <p:nvPr/>
          </p:nvSpPr>
          <p:spPr bwMode="auto">
            <a:xfrm>
              <a:off x="11698288" y="9675813"/>
              <a:ext cx="1339850" cy="4905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s-ES" sz="930" b="1">
                  <a:solidFill>
                    <a:srgbClr val="444444"/>
                  </a:solidFill>
                  <a:latin typeface="Lato" panose="020F0502020204030203" charset="0"/>
                  <a:cs typeface="Lato" panose="020F0502020204030203" charset="0"/>
                  <a:sym typeface="Lato" panose="020F0502020204030203" charset="0"/>
                </a:rPr>
                <a:t>Data Here</a:t>
              </a:r>
              <a:endParaRPr lang="es-ES" sz="1285">
                <a:cs typeface="Gill Sans" charset="0"/>
              </a:endParaRPr>
            </a:p>
          </p:txBody>
        </p:sp>
        <p:sp>
          <p:nvSpPr>
            <p:cNvPr id="61" name="AutoShape 27"/>
            <p:cNvSpPr/>
            <p:nvPr/>
          </p:nvSpPr>
          <p:spPr bwMode="auto">
            <a:xfrm>
              <a:off x="15016163" y="9667875"/>
              <a:ext cx="1338262"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s-ES" sz="930" b="1">
                  <a:solidFill>
                    <a:srgbClr val="444444"/>
                  </a:solidFill>
                  <a:latin typeface="Lato" panose="020F0502020204030203" charset="0"/>
                  <a:cs typeface="Lato" panose="020F0502020204030203" charset="0"/>
                  <a:sym typeface="Lato" panose="020F0502020204030203" charset="0"/>
                </a:rPr>
                <a:t>Data Here</a:t>
              </a:r>
              <a:endParaRPr lang="es-ES" sz="1285">
                <a:cs typeface="Gill Sans" charset="0"/>
              </a:endParaRPr>
            </a:p>
          </p:txBody>
        </p:sp>
        <p:sp>
          <p:nvSpPr>
            <p:cNvPr id="63" name="AutoShape 29"/>
            <p:cNvSpPr/>
            <p:nvPr/>
          </p:nvSpPr>
          <p:spPr bwMode="auto">
            <a:xfrm>
              <a:off x="18670588" y="9667875"/>
              <a:ext cx="13398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s-ES" sz="930" b="1">
                  <a:solidFill>
                    <a:srgbClr val="444444"/>
                  </a:solidFill>
                  <a:latin typeface="Lato" panose="020F0502020204030203" charset="0"/>
                  <a:cs typeface="Lato" panose="020F0502020204030203" charset="0"/>
                  <a:sym typeface="Lato" panose="020F0502020204030203" charset="0"/>
                </a:rPr>
                <a:t>Data Here</a:t>
              </a:r>
              <a:endParaRPr lang="es-ES" sz="1285">
                <a:cs typeface="Gill Sans" charset="0"/>
              </a:endParaRPr>
            </a:p>
          </p:txBody>
        </p:sp>
      </p:grpSp>
      <p:grpSp>
        <p:nvGrpSpPr>
          <p:cNvPr id="5" name="组合 4"/>
          <p:cNvGrpSpPr/>
          <p:nvPr/>
        </p:nvGrpSpPr>
        <p:grpSpPr>
          <a:xfrm>
            <a:off x="4029075" y="3368021"/>
            <a:ext cx="690563" cy="689770"/>
            <a:chOff x="8058150" y="6735763"/>
            <a:chExt cx="1381125" cy="1382712"/>
          </a:xfrm>
        </p:grpSpPr>
        <p:sp>
          <p:nvSpPr>
            <p:cNvPr id="50" name="AutoShape 14"/>
            <p:cNvSpPr/>
            <p:nvPr/>
          </p:nvSpPr>
          <p:spPr bwMode="auto">
            <a:xfrm>
              <a:off x="8058150" y="6735763"/>
              <a:ext cx="1381125" cy="13827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chemeClr val="accent3"/>
            </a:solidFill>
            <a:ln>
              <a:noFill/>
            </a:ln>
            <a:effectLst/>
          </p:spPr>
          <p:txBody>
            <a:bodyPr lIns="0" tIns="0" rIns="0" bIns="0" anchor="ctr"/>
            <a:lstStyle/>
            <a:p>
              <a:pPr>
                <a:defRPr/>
              </a:pPr>
              <a:endParaRPr lang="es-ES" sz="2785">
                <a:solidFill>
                  <a:srgbClr val="FFFFFF"/>
                </a:solidFill>
                <a:effectLst>
                  <a:outerShdw blurRad="38100" dist="38100" dir="2700000" algn="tl">
                    <a:srgbClr val="000000"/>
                  </a:outerShdw>
                </a:effectLst>
                <a:cs typeface="Gill Sans" charset="0"/>
              </a:endParaRPr>
            </a:p>
          </p:txBody>
        </p:sp>
        <p:sp>
          <p:nvSpPr>
            <p:cNvPr id="66" name="AutoShape 32"/>
            <p:cNvSpPr/>
            <p:nvPr/>
          </p:nvSpPr>
          <p:spPr bwMode="auto">
            <a:xfrm>
              <a:off x="8515350" y="7150100"/>
              <a:ext cx="568325" cy="5683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7" y="0"/>
                  </a:moveTo>
                  <a:cubicBezTo>
                    <a:pt x="19649" y="0"/>
                    <a:pt x="20287" y="264"/>
                    <a:pt x="20812" y="796"/>
                  </a:cubicBezTo>
                  <a:cubicBezTo>
                    <a:pt x="21335" y="1321"/>
                    <a:pt x="21599" y="1962"/>
                    <a:pt x="21599" y="2711"/>
                  </a:cubicBezTo>
                  <a:lnTo>
                    <a:pt x="21599" y="18882"/>
                  </a:lnTo>
                  <a:cubicBezTo>
                    <a:pt x="21599" y="19267"/>
                    <a:pt x="21526" y="19623"/>
                    <a:pt x="21382" y="19952"/>
                  </a:cubicBezTo>
                  <a:cubicBezTo>
                    <a:pt x="21235" y="20281"/>
                    <a:pt x="21041" y="20563"/>
                    <a:pt x="20803" y="20804"/>
                  </a:cubicBezTo>
                  <a:cubicBezTo>
                    <a:pt x="20566" y="21042"/>
                    <a:pt x="20278" y="21232"/>
                    <a:pt x="19940" y="21376"/>
                  </a:cubicBezTo>
                  <a:cubicBezTo>
                    <a:pt x="19602" y="21523"/>
                    <a:pt x="19256" y="21594"/>
                    <a:pt x="18897" y="21594"/>
                  </a:cubicBezTo>
                  <a:lnTo>
                    <a:pt x="12065" y="21594"/>
                  </a:lnTo>
                  <a:lnTo>
                    <a:pt x="12065" y="12552"/>
                  </a:lnTo>
                  <a:lnTo>
                    <a:pt x="14486" y="12552"/>
                  </a:lnTo>
                  <a:cubicBezTo>
                    <a:pt x="14594" y="12552"/>
                    <a:pt x="14697" y="12516"/>
                    <a:pt x="14788" y="12440"/>
                  </a:cubicBezTo>
                  <a:cubicBezTo>
                    <a:pt x="14876" y="12367"/>
                    <a:pt x="14920" y="12267"/>
                    <a:pt x="14920" y="12143"/>
                  </a:cubicBezTo>
                  <a:lnTo>
                    <a:pt x="15088" y="9779"/>
                  </a:lnTo>
                  <a:cubicBezTo>
                    <a:pt x="15088" y="9649"/>
                    <a:pt x="15050" y="9538"/>
                    <a:pt x="14976" y="9444"/>
                  </a:cubicBezTo>
                  <a:cubicBezTo>
                    <a:pt x="14882" y="9350"/>
                    <a:pt x="14773" y="9303"/>
                    <a:pt x="14653" y="9303"/>
                  </a:cubicBezTo>
                  <a:lnTo>
                    <a:pt x="12065" y="9303"/>
                  </a:lnTo>
                  <a:lnTo>
                    <a:pt x="12065" y="8263"/>
                  </a:lnTo>
                  <a:cubicBezTo>
                    <a:pt x="12065" y="7878"/>
                    <a:pt x="12115" y="7622"/>
                    <a:pt x="12215" y="7496"/>
                  </a:cubicBezTo>
                  <a:cubicBezTo>
                    <a:pt x="12312" y="7370"/>
                    <a:pt x="12565" y="7308"/>
                    <a:pt x="12964" y="7308"/>
                  </a:cubicBezTo>
                  <a:cubicBezTo>
                    <a:pt x="13202" y="7308"/>
                    <a:pt x="13458" y="7326"/>
                    <a:pt x="13745" y="7367"/>
                  </a:cubicBezTo>
                  <a:cubicBezTo>
                    <a:pt x="14033" y="7405"/>
                    <a:pt x="14306" y="7455"/>
                    <a:pt x="14568" y="7520"/>
                  </a:cubicBezTo>
                  <a:cubicBezTo>
                    <a:pt x="14624" y="7520"/>
                    <a:pt x="14685" y="7514"/>
                    <a:pt x="14759" y="7499"/>
                  </a:cubicBezTo>
                  <a:cubicBezTo>
                    <a:pt x="14829" y="7484"/>
                    <a:pt x="14882" y="7458"/>
                    <a:pt x="14920" y="7423"/>
                  </a:cubicBezTo>
                  <a:cubicBezTo>
                    <a:pt x="15014" y="7367"/>
                    <a:pt x="15079" y="7264"/>
                    <a:pt x="15117" y="7114"/>
                  </a:cubicBezTo>
                  <a:lnTo>
                    <a:pt x="15437" y="4837"/>
                  </a:lnTo>
                  <a:cubicBezTo>
                    <a:pt x="15478" y="4564"/>
                    <a:pt x="15361" y="4403"/>
                    <a:pt x="15088" y="4347"/>
                  </a:cubicBezTo>
                  <a:cubicBezTo>
                    <a:pt x="14245" y="4112"/>
                    <a:pt x="13364" y="4000"/>
                    <a:pt x="12444" y="4009"/>
                  </a:cubicBezTo>
                  <a:cubicBezTo>
                    <a:pt x="9625" y="4009"/>
                    <a:pt x="8212" y="5384"/>
                    <a:pt x="8212" y="8128"/>
                  </a:cubicBezTo>
                  <a:lnTo>
                    <a:pt x="8212" y="9308"/>
                  </a:lnTo>
                  <a:lnTo>
                    <a:pt x="6764" y="9308"/>
                  </a:lnTo>
                  <a:cubicBezTo>
                    <a:pt x="6455" y="9308"/>
                    <a:pt x="6306" y="9458"/>
                    <a:pt x="6317" y="9758"/>
                  </a:cubicBezTo>
                  <a:lnTo>
                    <a:pt x="6317" y="12120"/>
                  </a:lnTo>
                  <a:cubicBezTo>
                    <a:pt x="6317" y="12234"/>
                    <a:pt x="6356" y="12334"/>
                    <a:pt x="6444" y="12425"/>
                  </a:cubicBezTo>
                  <a:cubicBezTo>
                    <a:pt x="6526" y="12514"/>
                    <a:pt x="6632" y="12558"/>
                    <a:pt x="6764" y="12558"/>
                  </a:cubicBezTo>
                  <a:lnTo>
                    <a:pt x="8212" y="12558"/>
                  </a:lnTo>
                  <a:lnTo>
                    <a:pt x="8212" y="21599"/>
                  </a:lnTo>
                  <a:lnTo>
                    <a:pt x="2684" y="21599"/>
                  </a:lnTo>
                  <a:cubicBezTo>
                    <a:pt x="2320" y="21599"/>
                    <a:pt x="1973" y="21529"/>
                    <a:pt x="1647" y="21382"/>
                  </a:cubicBezTo>
                  <a:cubicBezTo>
                    <a:pt x="1321" y="21238"/>
                    <a:pt x="1033" y="21047"/>
                    <a:pt x="795" y="20809"/>
                  </a:cubicBezTo>
                  <a:cubicBezTo>
                    <a:pt x="558" y="20569"/>
                    <a:pt x="364" y="20287"/>
                    <a:pt x="220" y="19957"/>
                  </a:cubicBezTo>
                  <a:cubicBezTo>
                    <a:pt x="76" y="19628"/>
                    <a:pt x="0" y="19273"/>
                    <a:pt x="0" y="18888"/>
                  </a:cubicBezTo>
                  <a:lnTo>
                    <a:pt x="0" y="2717"/>
                  </a:lnTo>
                  <a:cubicBezTo>
                    <a:pt x="0" y="2352"/>
                    <a:pt x="76" y="2000"/>
                    <a:pt x="220" y="1662"/>
                  </a:cubicBezTo>
                  <a:cubicBezTo>
                    <a:pt x="364" y="1327"/>
                    <a:pt x="558" y="1036"/>
                    <a:pt x="795" y="801"/>
                  </a:cubicBezTo>
                  <a:cubicBezTo>
                    <a:pt x="1033" y="557"/>
                    <a:pt x="1321" y="369"/>
                    <a:pt x="1647" y="222"/>
                  </a:cubicBezTo>
                  <a:cubicBezTo>
                    <a:pt x="1973" y="75"/>
                    <a:pt x="2320" y="5"/>
                    <a:pt x="2684" y="5"/>
                  </a:cubicBezTo>
                  <a:lnTo>
                    <a:pt x="18897" y="5"/>
                  </a:lnTo>
                  <a:close/>
                </a:path>
              </a:pathLst>
            </a:custGeom>
            <a:solidFill>
              <a:srgbClr val="FFFFFF"/>
            </a:solidFill>
            <a:ln>
              <a:noFill/>
            </a:ln>
            <a:effectLst/>
          </p:spPr>
          <p:txBody>
            <a:bodyPr lIns="27219" tIns="27219" rIns="27219" bIns="27219" anchor="ctr"/>
            <a:lstStyle/>
            <a:p>
              <a:pPr defTabSz="323215">
                <a:defRPr/>
              </a:pPr>
              <a:endParaRPr lang="es-ES" sz="2070">
                <a:solidFill>
                  <a:srgbClr val="FFFFFF"/>
                </a:solidFill>
                <a:effectLst>
                  <a:outerShdw blurRad="38100" dist="38100" dir="2700000" algn="tl">
                    <a:srgbClr val="000000"/>
                  </a:outerShdw>
                </a:effectLst>
                <a:cs typeface="Gill Sans" charset="0"/>
              </a:endParaRPr>
            </a:p>
          </p:txBody>
        </p:sp>
      </p:grpSp>
      <p:grpSp>
        <p:nvGrpSpPr>
          <p:cNvPr id="8" name="组合 7"/>
          <p:cNvGrpSpPr/>
          <p:nvPr/>
        </p:nvGrpSpPr>
        <p:grpSpPr>
          <a:xfrm>
            <a:off x="9291638" y="3368021"/>
            <a:ext cx="690563" cy="689770"/>
            <a:chOff x="18583275" y="6735763"/>
            <a:chExt cx="1381125" cy="1382712"/>
          </a:xfrm>
        </p:grpSpPr>
        <p:sp>
          <p:nvSpPr>
            <p:cNvPr id="53" name="AutoShape 17"/>
            <p:cNvSpPr/>
            <p:nvPr/>
          </p:nvSpPr>
          <p:spPr bwMode="auto">
            <a:xfrm>
              <a:off x="18583275" y="6735763"/>
              <a:ext cx="1381125" cy="13827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chemeClr val="accent3"/>
            </a:solidFill>
            <a:ln>
              <a:noFill/>
            </a:ln>
            <a:effectLst/>
          </p:spPr>
          <p:txBody>
            <a:bodyPr lIns="0" tIns="0" rIns="0" bIns="0" anchor="ctr"/>
            <a:lstStyle/>
            <a:p>
              <a:pPr>
                <a:defRPr/>
              </a:pPr>
              <a:endParaRPr lang="es-ES" sz="2785">
                <a:solidFill>
                  <a:srgbClr val="FFFFFF"/>
                </a:solidFill>
                <a:effectLst>
                  <a:outerShdw blurRad="38100" dist="38100" dir="2700000" algn="tl">
                    <a:srgbClr val="000000"/>
                  </a:outerShdw>
                </a:effectLst>
                <a:cs typeface="Gill Sans" charset="0"/>
              </a:endParaRPr>
            </a:p>
          </p:txBody>
        </p:sp>
        <p:sp>
          <p:nvSpPr>
            <p:cNvPr id="67" name="AutoShape 33"/>
            <p:cNvSpPr/>
            <p:nvPr/>
          </p:nvSpPr>
          <p:spPr bwMode="auto">
            <a:xfrm>
              <a:off x="18996025" y="7172325"/>
              <a:ext cx="568325" cy="473075"/>
            </a:xfrm>
            <a:custGeom>
              <a:avLst/>
              <a:gdLst>
                <a:gd name="T0" fmla="*/ 10800 w 21600"/>
                <a:gd name="T1" fmla="*/ 10789 h 21579"/>
                <a:gd name="T2" fmla="*/ 10800 w 21600"/>
                <a:gd name="T3" fmla="*/ 10789 h 21579"/>
                <a:gd name="T4" fmla="*/ 10800 w 21600"/>
                <a:gd name="T5" fmla="*/ 10789 h 21579"/>
                <a:gd name="T6" fmla="*/ 10800 w 21600"/>
                <a:gd name="T7" fmla="*/ 10789 h 21579"/>
              </a:gdLst>
              <a:ahLst/>
              <a:cxnLst>
                <a:cxn ang="0">
                  <a:pos x="T0" y="T1"/>
                </a:cxn>
                <a:cxn ang="0">
                  <a:pos x="T2" y="T3"/>
                </a:cxn>
                <a:cxn ang="0">
                  <a:pos x="T4" y="T5"/>
                </a:cxn>
                <a:cxn ang="0">
                  <a:pos x="T6" y="T7"/>
                </a:cxn>
              </a:cxnLst>
              <a:rect l="0" t="0" r="r" b="b"/>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1"/>
                  </a:cubicBezTo>
                  <a:lnTo>
                    <a:pt x="18459" y="2855"/>
                  </a:lnTo>
                  <a:close/>
                </a:path>
              </a:pathLst>
            </a:custGeom>
            <a:solidFill>
              <a:srgbClr val="FFFFFF"/>
            </a:solidFill>
            <a:ln>
              <a:noFill/>
            </a:ln>
            <a:effectLst/>
          </p:spPr>
          <p:txBody>
            <a:bodyPr lIns="27219" tIns="27219" rIns="27219" bIns="27219" anchor="ctr"/>
            <a:lstStyle/>
            <a:p>
              <a:pPr defTabSz="323215">
                <a:defRPr/>
              </a:pPr>
              <a:endParaRPr lang="es-ES" sz="2070">
                <a:solidFill>
                  <a:srgbClr val="FFFFFF"/>
                </a:solidFill>
                <a:effectLst>
                  <a:outerShdw blurRad="38100" dist="38100" dir="2700000" algn="tl">
                    <a:srgbClr val="000000"/>
                  </a:outerShdw>
                </a:effectLst>
                <a:cs typeface="Gill Sans" charset="0"/>
              </a:endParaRPr>
            </a:p>
          </p:txBody>
        </p:sp>
      </p:grpSp>
      <p:grpSp>
        <p:nvGrpSpPr>
          <p:cNvPr id="6" name="组合 5"/>
          <p:cNvGrpSpPr/>
          <p:nvPr/>
        </p:nvGrpSpPr>
        <p:grpSpPr>
          <a:xfrm>
            <a:off x="5783263" y="3368021"/>
            <a:ext cx="690563" cy="689770"/>
            <a:chOff x="11566525" y="6735763"/>
            <a:chExt cx="1381125" cy="1382712"/>
          </a:xfrm>
        </p:grpSpPr>
        <p:sp>
          <p:nvSpPr>
            <p:cNvPr id="51" name="AutoShape 15"/>
            <p:cNvSpPr/>
            <p:nvPr/>
          </p:nvSpPr>
          <p:spPr bwMode="auto">
            <a:xfrm>
              <a:off x="11566525" y="6735763"/>
              <a:ext cx="1381125" cy="13827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chemeClr val="accent3"/>
            </a:solidFill>
            <a:ln>
              <a:noFill/>
            </a:ln>
            <a:effectLst/>
          </p:spPr>
          <p:txBody>
            <a:bodyPr lIns="0" tIns="0" rIns="0" bIns="0" anchor="ctr"/>
            <a:lstStyle/>
            <a:p>
              <a:pPr>
                <a:defRPr/>
              </a:pPr>
              <a:endParaRPr lang="es-ES" sz="2785">
                <a:solidFill>
                  <a:srgbClr val="FFFFFF"/>
                </a:solidFill>
                <a:effectLst>
                  <a:outerShdw blurRad="38100" dist="38100" dir="2700000" algn="tl">
                    <a:srgbClr val="000000"/>
                  </a:outerShdw>
                </a:effectLst>
                <a:cs typeface="Gill Sans" charset="0"/>
              </a:endParaRPr>
            </a:p>
          </p:txBody>
        </p:sp>
        <p:sp>
          <p:nvSpPr>
            <p:cNvPr id="68" name="AutoShape 34"/>
            <p:cNvSpPr/>
            <p:nvPr/>
          </p:nvSpPr>
          <p:spPr bwMode="auto">
            <a:xfrm>
              <a:off x="12001500" y="7169150"/>
              <a:ext cx="568325" cy="473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3222"/>
                  </a:moveTo>
                  <a:cubicBezTo>
                    <a:pt x="20632" y="3222"/>
                    <a:pt x="20946" y="3384"/>
                    <a:pt x="21208" y="3713"/>
                  </a:cubicBezTo>
                  <a:cubicBezTo>
                    <a:pt x="21470" y="4042"/>
                    <a:pt x="21599" y="4427"/>
                    <a:pt x="21599" y="4865"/>
                  </a:cubicBezTo>
                  <a:lnTo>
                    <a:pt x="21599" y="19984"/>
                  </a:lnTo>
                  <a:cubicBezTo>
                    <a:pt x="21599" y="20421"/>
                    <a:pt x="21470" y="20803"/>
                    <a:pt x="21208" y="21121"/>
                  </a:cubicBezTo>
                  <a:cubicBezTo>
                    <a:pt x="20946" y="21441"/>
                    <a:pt x="20632" y="21600"/>
                    <a:pt x="20263" y="21600"/>
                  </a:cubicBezTo>
                  <a:lnTo>
                    <a:pt x="1348" y="21600"/>
                  </a:lnTo>
                  <a:cubicBezTo>
                    <a:pt x="981" y="21600"/>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rgbClr val="FFFFFF"/>
            </a:solidFill>
            <a:ln>
              <a:noFill/>
            </a:ln>
            <a:effectLst/>
          </p:spPr>
          <p:txBody>
            <a:bodyPr lIns="27219" tIns="27219" rIns="27219" bIns="27219" anchor="ctr"/>
            <a:lstStyle/>
            <a:p>
              <a:pPr defTabSz="323215">
                <a:defRPr/>
              </a:pPr>
              <a:endParaRPr lang="es-ES" sz="2070">
                <a:solidFill>
                  <a:srgbClr val="FFFFFF"/>
                </a:solidFill>
                <a:effectLst>
                  <a:outerShdw blurRad="38100" dist="38100" dir="2700000" algn="tl">
                    <a:srgbClr val="000000"/>
                  </a:outerShdw>
                </a:effectLst>
                <a:cs typeface="Gill Sans" charset="0"/>
              </a:endParaRPr>
            </a:p>
          </p:txBody>
        </p:sp>
      </p:grpSp>
      <p:grpSp>
        <p:nvGrpSpPr>
          <p:cNvPr id="7" name="组合 6"/>
          <p:cNvGrpSpPr/>
          <p:nvPr/>
        </p:nvGrpSpPr>
        <p:grpSpPr>
          <a:xfrm>
            <a:off x="7537450" y="3368021"/>
            <a:ext cx="690563" cy="689770"/>
            <a:chOff x="15074900" y="6735763"/>
            <a:chExt cx="1381125" cy="1382712"/>
          </a:xfrm>
        </p:grpSpPr>
        <p:sp>
          <p:nvSpPr>
            <p:cNvPr id="52" name="AutoShape 16"/>
            <p:cNvSpPr/>
            <p:nvPr/>
          </p:nvSpPr>
          <p:spPr bwMode="auto">
            <a:xfrm>
              <a:off x="15074900" y="6735763"/>
              <a:ext cx="1381125" cy="13827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chemeClr val="accent3"/>
            </a:solidFill>
            <a:ln>
              <a:noFill/>
            </a:ln>
            <a:effectLst/>
          </p:spPr>
          <p:txBody>
            <a:bodyPr lIns="0" tIns="0" rIns="0" bIns="0" anchor="ctr"/>
            <a:lstStyle/>
            <a:p>
              <a:pPr>
                <a:defRPr/>
              </a:pPr>
              <a:endParaRPr lang="es-ES" sz="2785">
                <a:solidFill>
                  <a:srgbClr val="FFFFFF"/>
                </a:solidFill>
                <a:effectLst>
                  <a:outerShdw blurRad="38100" dist="38100" dir="2700000" algn="tl">
                    <a:srgbClr val="000000"/>
                  </a:outerShdw>
                </a:effectLst>
                <a:cs typeface="Gill Sans" charset="0"/>
              </a:endParaRPr>
            </a:p>
          </p:txBody>
        </p:sp>
        <p:sp>
          <p:nvSpPr>
            <p:cNvPr id="69" name="AutoShape 35"/>
            <p:cNvSpPr/>
            <p:nvPr/>
          </p:nvSpPr>
          <p:spPr bwMode="auto">
            <a:xfrm>
              <a:off x="15520988" y="7192963"/>
              <a:ext cx="568325" cy="473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3" y="161"/>
                    <a:pt x="21205" y="478"/>
                  </a:cubicBezTo>
                  <a:cubicBezTo>
                    <a:pt x="21467" y="798"/>
                    <a:pt x="21600" y="1177"/>
                    <a:pt x="21600" y="1618"/>
                  </a:cubicBezTo>
                  <a:lnTo>
                    <a:pt x="21600" y="19981"/>
                  </a:lnTo>
                  <a:cubicBezTo>
                    <a:pt x="21600" y="20422"/>
                    <a:pt x="21467" y="20801"/>
                    <a:pt x="21205" y="21121"/>
                  </a:cubicBezTo>
                  <a:cubicBezTo>
                    <a:pt x="20943" y="21438"/>
                    <a:pt x="20630" y="21599"/>
                    <a:pt x="20263" y="21599"/>
                  </a:cubicBezTo>
                  <a:lnTo>
                    <a:pt x="1346" y="21599"/>
                  </a:lnTo>
                  <a:cubicBezTo>
                    <a:pt x="981" y="21599"/>
                    <a:pt x="663" y="21438"/>
                    <a:pt x="399" y="21121"/>
                  </a:cubicBezTo>
                  <a:cubicBezTo>
                    <a:pt x="132" y="20801"/>
                    <a:pt x="0" y="20422"/>
                    <a:pt x="0" y="19981"/>
                  </a:cubicBezTo>
                  <a:lnTo>
                    <a:pt x="0" y="1618"/>
                  </a:lnTo>
                  <a:cubicBezTo>
                    <a:pt x="0" y="1177"/>
                    <a:pt x="132" y="798"/>
                    <a:pt x="399" y="478"/>
                  </a:cubicBezTo>
                  <a:cubicBezTo>
                    <a:pt x="663" y="161"/>
                    <a:pt x="981" y="0"/>
                    <a:pt x="1346" y="0"/>
                  </a:cubicBezTo>
                  <a:lnTo>
                    <a:pt x="20263" y="0"/>
                  </a:lnTo>
                  <a:close/>
                  <a:moveTo>
                    <a:pt x="4051" y="2170"/>
                  </a:moveTo>
                  <a:cubicBezTo>
                    <a:pt x="4051" y="2020"/>
                    <a:pt x="4010" y="1891"/>
                    <a:pt x="3924" y="1782"/>
                  </a:cubicBezTo>
                  <a:cubicBezTo>
                    <a:pt x="3838" y="1677"/>
                    <a:pt x="3728" y="1621"/>
                    <a:pt x="3593" y="1621"/>
                  </a:cubicBezTo>
                  <a:lnTo>
                    <a:pt x="1801" y="1621"/>
                  </a:lnTo>
                  <a:cubicBezTo>
                    <a:pt x="1676" y="1621"/>
                    <a:pt x="1569" y="1674"/>
                    <a:pt x="1481" y="1776"/>
                  </a:cubicBezTo>
                  <a:cubicBezTo>
                    <a:pt x="1390" y="1879"/>
                    <a:pt x="1344" y="2011"/>
                    <a:pt x="1344" y="2170"/>
                  </a:cubicBezTo>
                  <a:lnTo>
                    <a:pt x="1344" y="4320"/>
                  </a:lnTo>
                  <a:cubicBezTo>
                    <a:pt x="1344" y="4470"/>
                    <a:pt x="1388" y="4602"/>
                    <a:pt x="1473" y="4708"/>
                  </a:cubicBezTo>
                  <a:cubicBezTo>
                    <a:pt x="1559" y="4816"/>
                    <a:pt x="1669" y="4866"/>
                    <a:pt x="1801" y="4866"/>
                  </a:cubicBezTo>
                  <a:lnTo>
                    <a:pt x="3593" y="4866"/>
                  </a:lnTo>
                  <a:cubicBezTo>
                    <a:pt x="3721" y="4866"/>
                    <a:pt x="3828" y="4819"/>
                    <a:pt x="3917" y="4717"/>
                  </a:cubicBezTo>
                  <a:cubicBezTo>
                    <a:pt x="4007" y="4614"/>
                    <a:pt x="4051" y="4482"/>
                    <a:pt x="4051" y="4320"/>
                  </a:cubicBezTo>
                  <a:lnTo>
                    <a:pt x="4051" y="2170"/>
                  </a:lnTo>
                  <a:close/>
                  <a:moveTo>
                    <a:pt x="4051" y="7201"/>
                  </a:moveTo>
                  <a:cubicBezTo>
                    <a:pt x="4051" y="7055"/>
                    <a:pt x="4010" y="6925"/>
                    <a:pt x="3924" y="6817"/>
                  </a:cubicBezTo>
                  <a:cubicBezTo>
                    <a:pt x="3838" y="6708"/>
                    <a:pt x="3728" y="6655"/>
                    <a:pt x="3593" y="6655"/>
                  </a:cubicBezTo>
                  <a:lnTo>
                    <a:pt x="1801" y="6655"/>
                  </a:lnTo>
                  <a:cubicBezTo>
                    <a:pt x="1676" y="6655"/>
                    <a:pt x="1569" y="6708"/>
                    <a:pt x="1481" y="6817"/>
                  </a:cubicBezTo>
                  <a:cubicBezTo>
                    <a:pt x="1390" y="6925"/>
                    <a:pt x="1344" y="7055"/>
                    <a:pt x="1344" y="7201"/>
                  </a:cubicBezTo>
                  <a:lnTo>
                    <a:pt x="1344" y="9369"/>
                  </a:lnTo>
                  <a:cubicBezTo>
                    <a:pt x="1344" y="9516"/>
                    <a:pt x="1388" y="9645"/>
                    <a:pt x="1473" y="9757"/>
                  </a:cubicBezTo>
                  <a:cubicBezTo>
                    <a:pt x="1559" y="9863"/>
                    <a:pt x="1669" y="9915"/>
                    <a:pt x="1801" y="9915"/>
                  </a:cubicBezTo>
                  <a:lnTo>
                    <a:pt x="3593" y="9915"/>
                  </a:lnTo>
                  <a:cubicBezTo>
                    <a:pt x="3721" y="9915"/>
                    <a:pt x="3828" y="9863"/>
                    <a:pt x="3917" y="9757"/>
                  </a:cubicBezTo>
                  <a:cubicBezTo>
                    <a:pt x="4007" y="9645"/>
                    <a:pt x="4051" y="9516"/>
                    <a:pt x="4051" y="9369"/>
                  </a:cubicBezTo>
                  <a:lnTo>
                    <a:pt x="4051" y="7201"/>
                  </a:lnTo>
                  <a:close/>
                  <a:moveTo>
                    <a:pt x="4051" y="12233"/>
                  </a:moveTo>
                  <a:cubicBezTo>
                    <a:pt x="4051" y="12083"/>
                    <a:pt x="4010" y="11957"/>
                    <a:pt x="3924" y="11845"/>
                  </a:cubicBezTo>
                  <a:cubicBezTo>
                    <a:pt x="3838" y="11739"/>
                    <a:pt x="3728" y="11687"/>
                    <a:pt x="3593" y="11687"/>
                  </a:cubicBezTo>
                  <a:lnTo>
                    <a:pt x="1801" y="11687"/>
                  </a:lnTo>
                  <a:cubicBezTo>
                    <a:pt x="1676" y="11687"/>
                    <a:pt x="1569" y="11739"/>
                    <a:pt x="1481" y="11845"/>
                  </a:cubicBezTo>
                  <a:cubicBezTo>
                    <a:pt x="1390" y="11957"/>
                    <a:pt x="1344" y="12083"/>
                    <a:pt x="1344" y="12233"/>
                  </a:cubicBezTo>
                  <a:lnTo>
                    <a:pt x="1344" y="14401"/>
                  </a:lnTo>
                  <a:cubicBezTo>
                    <a:pt x="1344" y="14547"/>
                    <a:pt x="1388" y="14677"/>
                    <a:pt x="1473" y="14785"/>
                  </a:cubicBezTo>
                  <a:cubicBezTo>
                    <a:pt x="1559" y="14894"/>
                    <a:pt x="1669" y="14947"/>
                    <a:pt x="1801" y="14947"/>
                  </a:cubicBezTo>
                  <a:lnTo>
                    <a:pt x="3593" y="14947"/>
                  </a:lnTo>
                  <a:cubicBezTo>
                    <a:pt x="3721" y="14947"/>
                    <a:pt x="3828" y="14894"/>
                    <a:pt x="3917" y="14785"/>
                  </a:cubicBezTo>
                  <a:cubicBezTo>
                    <a:pt x="4007" y="14677"/>
                    <a:pt x="4051" y="14547"/>
                    <a:pt x="4051" y="14401"/>
                  </a:cubicBezTo>
                  <a:lnTo>
                    <a:pt x="4051" y="12233"/>
                  </a:lnTo>
                  <a:close/>
                  <a:moveTo>
                    <a:pt x="4051" y="17285"/>
                  </a:moveTo>
                  <a:cubicBezTo>
                    <a:pt x="4051" y="17135"/>
                    <a:pt x="4010" y="17006"/>
                    <a:pt x="3924" y="16897"/>
                  </a:cubicBezTo>
                  <a:cubicBezTo>
                    <a:pt x="3838" y="16791"/>
                    <a:pt x="3728" y="16736"/>
                    <a:pt x="3593" y="16736"/>
                  </a:cubicBezTo>
                  <a:lnTo>
                    <a:pt x="1801" y="16736"/>
                  </a:lnTo>
                  <a:cubicBezTo>
                    <a:pt x="1676" y="16736"/>
                    <a:pt x="1569" y="16789"/>
                    <a:pt x="1481" y="16891"/>
                  </a:cubicBezTo>
                  <a:cubicBezTo>
                    <a:pt x="1390" y="16994"/>
                    <a:pt x="1344" y="17123"/>
                    <a:pt x="1344" y="17285"/>
                  </a:cubicBezTo>
                  <a:lnTo>
                    <a:pt x="1344" y="19435"/>
                  </a:lnTo>
                  <a:cubicBezTo>
                    <a:pt x="1344" y="19585"/>
                    <a:pt x="1388" y="19714"/>
                    <a:pt x="1473" y="19823"/>
                  </a:cubicBezTo>
                  <a:cubicBezTo>
                    <a:pt x="1559" y="19928"/>
                    <a:pt x="1669" y="19984"/>
                    <a:pt x="1801" y="19984"/>
                  </a:cubicBezTo>
                  <a:lnTo>
                    <a:pt x="3593" y="19984"/>
                  </a:lnTo>
                  <a:cubicBezTo>
                    <a:pt x="3721" y="19984"/>
                    <a:pt x="3828" y="19931"/>
                    <a:pt x="3917" y="19828"/>
                  </a:cubicBezTo>
                  <a:cubicBezTo>
                    <a:pt x="4007" y="19726"/>
                    <a:pt x="4051" y="19596"/>
                    <a:pt x="4051" y="19435"/>
                  </a:cubicBezTo>
                  <a:lnTo>
                    <a:pt x="4051" y="17285"/>
                  </a:lnTo>
                  <a:close/>
                  <a:moveTo>
                    <a:pt x="16194" y="2170"/>
                  </a:moveTo>
                  <a:cubicBezTo>
                    <a:pt x="16194" y="2020"/>
                    <a:pt x="16150" y="1891"/>
                    <a:pt x="16064" y="1782"/>
                  </a:cubicBezTo>
                  <a:cubicBezTo>
                    <a:pt x="15979" y="1677"/>
                    <a:pt x="15871" y="1621"/>
                    <a:pt x="15736" y="1621"/>
                  </a:cubicBezTo>
                  <a:lnTo>
                    <a:pt x="5858" y="1621"/>
                  </a:lnTo>
                  <a:cubicBezTo>
                    <a:pt x="5731" y="1621"/>
                    <a:pt x="5623" y="1674"/>
                    <a:pt x="5535" y="1776"/>
                  </a:cubicBezTo>
                  <a:cubicBezTo>
                    <a:pt x="5444" y="1879"/>
                    <a:pt x="5400" y="2011"/>
                    <a:pt x="5400" y="2170"/>
                  </a:cubicBezTo>
                  <a:lnTo>
                    <a:pt x="5400" y="9369"/>
                  </a:lnTo>
                  <a:cubicBezTo>
                    <a:pt x="5400" y="9516"/>
                    <a:pt x="5442" y="9645"/>
                    <a:pt x="5527" y="9757"/>
                  </a:cubicBezTo>
                  <a:cubicBezTo>
                    <a:pt x="5616" y="9863"/>
                    <a:pt x="5723" y="9915"/>
                    <a:pt x="5858" y="9915"/>
                  </a:cubicBezTo>
                  <a:lnTo>
                    <a:pt x="15736" y="9915"/>
                  </a:lnTo>
                  <a:cubicBezTo>
                    <a:pt x="15861" y="9915"/>
                    <a:pt x="15969" y="9863"/>
                    <a:pt x="16059" y="9757"/>
                  </a:cubicBezTo>
                  <a:cubicBezTo>
                    <a:pt x="16147" y="9645"/>
                    <a:pt x="16194" y="9516"/>
                    <a:pt x="16194" y="9369"/>
                  </a:cubicBezTo>
                  <a:lnTo>
                    <a:pt x="16194" y="2170"/>
                  </a:lnTo>
                  <a:close/>
                  <a:moveTo>
                    <a:pt x="16194" y="12233"/>
                  </a:moveTo>
                  <a:cubicBezTo>
                    <a:pt x="16194" y="12083"/>
                    <a:pt x="16150" y="11957"/>
                    <a:pt x="16064" y="11845"/>
                  </a:cubicBezTo>
                  <a:cubicBezTo>
                    <a:pt x="15979" y="11739"/>
                    <a:pt x="15871" y="11687"/>
                    <a:pt x="15736" y="11687"/>
                  </a:cubicBezTo>
                  <a:lnTo>
                    <a:pt x="5858" y="11687"/>
                  </a:lnTo>
                  <a:cubicBezTo>
                    <a:pt x="5731" y="11687"/>
                    <a:pt x="5623" y="11739"/>
                    <a:pt x="5535" y="11845"/>
                  </a:cubicBezTo>
                  <a:cubicBezTo>
                    <a:pt x="5444" y="11957"/>
                    <a:pt x="5400" y="12083"/>
                    <a:pt x="5400" y="12233"/>
                  </a:cubicBezTo>
                  <a:lnTo>
                    <a:pt x="5400" y="19432"/>
                  </a:lnTo>
                  <a:cubicBezTo>
                    <a:pt x="5400" y="19582"/>
                    <a:pt x="5442" y="19711"/>
                    <a:pt x="5527" y="19820"/>
                  </a:cubicBezTo>
                  <a:cubicBezTo>
                    <a:pt x="5616" y="19925"/>
                    <a:pt x="5723" y="19981"/>
                    <a:pt x="5858" y="19981"/>
                  </a:cubicBezTo>
                  <a:lnTo>
                    <a:pt x="15736" y="19981"/>
                  </a:lnTo>
                  <a:cubicBezTo>
                    <a:pt x="15861" y="19981"/>
                    <a:pt x="15969" y="19928"/>
                    <a:pt x="16059" y="19826"/>
                  </a:cubicBezTo>
                  <a:cubicBezTo>
                    <a:pt x="16147" y="19723"/>
                    <a:pt x="16194" y="19594"/>
                    <a:pt x="16194" y="19432"/>
                  </a:cubicBezTo>
                  <a:lnTo>
                    <a:pt x="16194" y="12233"/>
                  </a:lnTo>
                  <a:close/>
                  <a:moveTo>
                    <a:pt x="20263" y="2170"/>
                  </a:moveTo>
                  <a:cubicBezTo>
                    <a:pt x="20263" y="2020"/>
                    <a:pt x="20216" y="1891"/>
                    <a:pt x="20128" y="1782"/>
                  </a:cubicBezTo>
                  <a:cubicBezTo>
                    <a:pt x="20038" y="1677"/>
                    <a:pt x="19930" y="1621"/>
                    <a:pt x="19805" y="1621"/>
                  </a:cubicBezTo>
                  <a:lnTo>
                    <a:pt x="18001" y="1621"/>
                  </a:lnTo>
                  <a:cubicBezTo>
                    <a:pt x="17876" y="1621"/>
                    <a:pt x="17768" y="1674"/>
                    <a:pt x="17678" y="1776"/>
                  </a:cubicBezTo>
                  <a:cubicBezTo>
                    <a:pt x="17589" y="1879"/>
                    <a:pt x="17545" y="2011"/>
                    <a:pt x="17545" y="2170"/>
                  </a:cubicBezTo>
                  <a:lnTo>
                    <a:pt x="17545" y="4320"/>
                  </a:lnTo>
                  <a:cubicBezTo>
                    <a:pt x="17545" y="4470"/>
                    <a:pt x="17589" y="4602"/>
                    <a:pt x="17678" y="4708"/>
                  </a:cubicBezTo>
                  <a:cubicBezTo>
                    <a:pt x="17768" y="4816"/>
                    <a:pt x="17876" y="4866"/>
                    <a:pt x="18001" y="4866"/>
                  </a:cubicBezTo>
                  <a:lnTo>
                    <a:pt x="19805" y="4866"/>
                  </a:lnTo>
                  <a:cubicBezTo>
                    <a:pt x="19930" y="4866"/>
                    <a:pt x="20038" y="4819"/>
                    <a:pt x="20128" y="4717"/>
                  </a:cubicBezTo>
                  <a:cubicBezTo>
                    <a:pt x="20216" y="4614"/>
                    <a:pt x="20263" y="4482"/>
                    <a:pt x="20263" y="4320"/>
                  </a:cubicBezTo>
                  <a:lnTo>
                    <a:pt x="20263" y="2170"/>
                  </a:lnTo>
                  <a:close/>
                  <a:moveTo>
                    <a:pt x="20263" y="7201"/>
                  </a:moveTo>
                  <a:cubicBezTo>
                    <a:pt x="20263" y="7055"/>
                    <a:pt x="20216" y="6925"/>
                    <a:pt x="20128" y="6817"/>
                  </a:cubicBezTo>
                  <a:cubicBezTo>
                    <a:pt x="20038" y="6708"/>
                    <a:pt x="19930" y="6655"/>
                    <a:pt x="19805" y="6655"/>
                  </a:cubicBezTo>
                  <a:lnTo>
                    <a:pt x="18001" y="6655"/>
                  </a:lnTo>
                  <a:cubicBezTo>
                    <a:pt x="17876" y="6655"/>
                    <a:pt x="17768" y="6708"/>
                    <a:pt x="17678" y="6817"/>
                  </a:cubicBezTo>
                  <a:cubicBezTo>
                    <a:pt x="17589" y="6925"/>
                    <a:pt x="17545" y="7055"/>
                    <a:pt x="17545" y="7201"/>
                  </a:cubicBezTo>
                  <a:lnTo>
                    <a:pt x="17545" y="9369"/>
                  </a:lnTo>
                  <a:cubicBezTo>
                    <a:pt x="17545" y="9516"/>
                    <a:pt x="17589" y="9645"/>
                    <a:pt x="17678" y="9757"/>
                  </a:cubicBezTo>
                  <a:cubicBezTo>
                    <a:pt x="17768" y="9863"/>
                    <a:pt x="17876" y="9915"/>
                    <a:pt x="18001" y="9915"/>
                  </a:cubicBezTo>
                  <a:lnTo>
                    <a:pt x="19805" y="9915"/>
                  </a:lnTo>
                  <a:cubicBezTo>
                    <a:pt x="19930" y="9915"/>
                    <a:pt x="20038" y="9863"/>
                    <a:pt x="20128" y="9757"/>
                  </a:cubicBezTo>
                  <a:cubicBezTo>
                    <a:pt x="20216" y="9645"/>
                    <a:pt x="20263" y="9516"/>
                    <a:pt x="20263" y="9369"/>
                  </a:cubicBezTo>
                  <a:lnTo>
                    <a:pt x="20263" y="7201"/>
                  </a:lnTo>
                  <a:close/>
                  <a:moveTo>
                    <a:pt x="20263" y="12233"/>
                  </a:moveTo>
                  <a:cubicBezTo>
                    <a:pt x="20263" y="12083"/>
                    <a:pt x="20216" y="11957"/>
                    <a:pt x="20128" y="11845"/>
                  </a:cubicBezTo>
                  <a:cubicBezTo>
                    <a:pt x="20038" y="11739"/>
                    <a:pt x="19930" y="11687"/>
                    <a:pt x="19805" y="11687"/>
                  </a:cubicBezTo>
                  <a:lnTo>
                    <a:pt x="18001" y="11687"/>
                  </a:lnTo>
                  <a:cubicBezTo>
                    <a:pt x="17876" y="11687"/>
                    <a:pt x="17768" y="11739"/>
                    <a:pt x="17678" y="11845"/>
                  </a:cubicBezTo>
                  <a:cubicBezTo>
                    <a:pt x="17589" y="11957"/>
                    <a:pt x="17545" y="12083"/>
                    <a:pt x="17545" y="12233"/>
                  </a:cubicBezTo>
                  <a:lnTo>
                    <a:pt x="17545" y="14401"/>
                  </a:lnTo>
                  <a:cubicBezTo>
                    <a:pt x="17545" y="14547"/>
                    <a:pt x="17589" y="14677"/>
                    <a:pt x="17678" y="14785"/>
                  </a:cubicBezTo>
                  <a:cubicBezTo>
                    <a:pt x="17768" y="14894"/>
                    <a:pt x="17876" y="14947"/>
                    <a:pt x="18001" y="14947"/>
                  </a:cubicBezTo>
                  <a:lnTo>
                    <a:pt x="19805" y="14947"/>
                  </a:lnTo>
                  <a:cubicBezTo>
                    <a:pt x="19930" y="14947"/>
                    <a:pt x="20038" y="14894"/>
                    <a:pt x="20128" y="14785"/>
                  </a:cubicBezTo>
                  <a:cubicBezTo>
                    <a:pt x="20216" y="14677"/>
                    <a:pt x="20263" y="14547"/>
                    <a:pt x="20263" y="14401"/>
                  </a:cubicBezTo>
                  <a:lnTo>
                    <a:pt x="20263" y="12233"/>
                  </a:lnTo>
                  <a:close/>
                  <a:moveTo>
                    <a:pt x="20263" y="17285"/>
                  </a:moveTo>
                  <a:cubicBezTo>
                    <a:pt x="20263" y="17135"/>
                    <a:pt x="20216" y="17006"/>
                    <a:pt x="20128" y="16897"/>
                  </a:cubicBezTo>
                  <a:cubicBezTo>
                    <a:pt x="20038" y="16791"/>
                    <a:pt x="19930" y="16736"/>
                    <a:pt x="19805" y="16736"/>
                  </a:cubicBezTo>
                  <a:lnTo>
                    <a:pt x="18001" y="16736"/>
                  </a:lnTo>
                  <a:cubicBezTo>
                    <a:pt x="17876" y="16736"/>
                    <a:pt x="17768" y="16789"/>
                    <a:pt x="17678" y="16891"/>
                  </a:cubicBezTo>
                  <a:cubicBezTo>
                    <a:pt x="17589" y="16994"/>
                    <a:pt x="17545" y="17123"/>
                    <a:pt x="17545" y="17285"/>
                  </a:cubicBezTo>
                  <a:lnTo>
                    <a:pt x="17545" y="19435"/>
                  </a:lnTo>
                  <a:cubicBezTo>
                    <a:pt x="17545" y="19585"/>
                    <a:pt x="17589" y="19714"/>
                    <a:pt x="17678" y="19823"/>
                  </a:cubicBezTo>
                  <a:cubicBezTo>
                    <a:pt x="17768" y="19928"/>
                    <a:pt x="17876" y="19984"/>
                    <a:pt x="18001" y="19984"/>
                  </a:cubicBezTo>
                  <a:lnTo>
                    <a:pt x="19805" y="19984"/>
                  </a:lnTo>
                  <a:cubicBezTo>
                    <a:pt x="19930" y="19984"/>
                    <a:pt x="20038" y="19931"/>
                    <a:pt x="20128" y="19828"/>
                  </a:cubicBezTo>
                  <a:cubicBezTo>
                    <a:pt x="20216" y="19726"/>
                    <a:pt x="20263" y="19596"/>
                    <a:pt x="20263" y="19435"/>
                  </a:cubicBezTo>
                  <a:lnTo>
                    <a:pt x="20263" y="17285"/>
                  </a:lnTo>
                  <a:close/>
                </a:path>
              </a:pathLst>
            </a:custGeom>
            <a:solidFill>
              <a:srgbClr val="FFFFFF"/>
            </a:solidFill>
            <a:ln>
              <a:noFill/>
            </a:ln>
            <a:effectLst/>
          </p:spPr>
          <p:txBody>
            <a:bodyPr lIns="27219" tIns="27219" rIns="27219" bIns="27219" anchor="ctr"/>
            <a:lstStyle/>
            <a:p>
              <a:pPr defTabSz="323215">
                <a:defRPr/>
              </a:pPr>
              <a:endParaRPr lang="es-ES" sz="2070">
                <a:solidFill>
                  <a:srgbClr val="FFFFFF"/>
                </a:solidFill>
                <a:effectLst>
                  <a:outerShdw blurRad="38100" dist="38100" dir="2700000" algn="tl">
                    <a:srgbClr val="000000"/>
                  </a:outerShdw>
                </a:effectLst>
                <a:cs typeface="Gill Sans" charset="0"/>
              </a:endParaRPr>
            </a:p>
          </p:txBody>
        </p:sp>
      </p:grpSp>
      <p:grpSp>
        <p:nvGrpSpPr>
          <p:cNvPr id="4" name="组合 3"/>
          <p:cNvGrpSpPr/>
          <p:nvPr/>
        </p:nvGrpSpPr>
        <p:grpSpPr>
          <a:xfrm>
            <a:off x="2287588" y="3368021"/>
            <a:ext cx="690563" cy="689770"/>
            <a:chOff x="4575175" y="6735763"/>
            <a:chExt cx="1381125" cy="1382712"/>
          </a:xfrm>
        </p:grpSpPr>
        <p:sp>
          <p:nvSpPr>
            <p:cNvPr id="49" name="AutoShape 13"/>
            <p:cNvSpPr/>
            <p:nvPr/>
          </p:nvSpPr>
          <p:spPr bwMode="auto">
            <a:xfrm>
              <a:off x="4575175" y="6735763"/>
              <a:ext cx="1381125" cy="13827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chemeClr val="accent3"/>
            </a:solidFill>
            <a:ln>
              <a:noFill/>
            </a:ln>
            <a:effectLst/>
          </p:spPr>
          <p:txBody>
            <a:bodyPr lIns="0" tIns="0" rIns="0" bIns="0" anchor="ctr"/>
            <a:lstStyle/>
            <a:p>
              <a:pPr>
                <a:defRPr/>
              </a:pPr>
              <a:endParaRPr lang="es-ES" sz="2785">
                <a:solidFill>
                  <a:srgbClr val="FFFFFF"/>
                </a:solidFill>
                <a:effectLst>
                  <a:outerShdw blurRad="38100" dist="38100" dir="2700000" algn="tl">
                    <a:srgbClr val="000000"/>
                  </a:outerShdw>
                </a:effectLst>
                <a:cs typeface="Gill Sans" charset="0"/>
              </a:endParaRPr>
            </a:p>
          </p:txBody>
        </p:sp>
        <p:sp>
          <p:nvSpPr>
            <p:cNvPr id="70" name="AutoShape 36"/>
            <p:cNvSpPr/>
            <p:nvPr/>
          </p:nvSpPr>
          <p:spPr bwMode="auto">
            <a:xfrm>
              <a:off x="5018088" y="7162800"/>
              <a:ext cx="568325" cy="5683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chemeClr val="bg1"/>
            </a:solidFill>
            <a:ln>
              <a:noFill/>
            </a:ln>
            <a:effectLst/>
          </p:spPr>
          <p:txBody>
            <a:bodyPr lIns="27219" tIns="27219" rIns="27219" bIns="27219" anchor="ctr"/>
            <a:lstStyle/>
            <a:p>
              <a:pPr defTabSz="323215">
                <a:defRPr/>
              </a:pPr>
              <a:endParaRPr lang="es-ES" sz="2070">
                <a:solidFill>
                  <a:srgbClr val="FFFFFF"/>
                </a:solidFill>
                <a:effectLst>
                  <a:outerShdw blurRad="38100" dist="38100" dir="2700000" algn="tl">
                    <a:srgbClr val="000000"/>
                  </a:outerShdw>
                </a:effectLst>
                <a:cs typeface="Gill Sans" charset="0"/>
              </a:endParaRPr>
            </a:p>
          </p:txBody>
        </p:sp>
      </p:grpSp>
      <p:sp>
        <p:nvSpPr>
          <p:cNvPr id="72" name="Shape 1204"/>
          <p:cNvSpPr/>
          <p:nvPr/>
        </p:nvSpPr>
        <p:spPr>
          <a:xfrm>
            <a:off x="853331" y="1444940"/>
            <a:ext cx="10482549" cy="747384"/>
          </a:xfrm>
          <a:prstGeom prst="rect">
            <a:avLst/>
          </a:prstGeom>
          <a:ln w="12700">
            <a:miter lim="400000"/>
          </a:ln>
        </p:spPr>
        <p:txBody>
          <a:bodyPr lIns="0" tIns="0" rIns="0" bIns="0">
            <a:spAutoFit/>
          </a:bodyPr>
          <a:lstStyle/>
          <a:p>
            <a:pPr defTabSz="323215">
              <a:spcBef>
                <a:spcPts val="850"/>
              </a:spcBef>
              <a:defRPr sz="1800"/>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输入您的内容输入您的内容输入您的输入您的内容输入您的内容输入您的内容输入您的内容内容输入您的内容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输入您的内容输入您的内容输入您的输入您的内容输入您的内容输入您的内容输入您的内容内容输入您的内容 入您的内容输入您的内容输入您的内容内容输入您的内容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volutpat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quis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venenatis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non,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adipiscing</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quis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orci</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Integer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condimentum</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leo</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ut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erat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ultrices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mollis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Nunc</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ut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quam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adipiscing</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elementum</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enim</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ac,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ullamcorper</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magna.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Curabitur</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felis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eu</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tellus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tincidunt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rhoncus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endPar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grpSp>
        <p:nvGrpSpPr>
          <p:cNvPr id="11" name="组合 10"/>
          <p:cNvGrpSpPr/>
          <p:nvPr/>
        </p:nvGrpSpPr>
        <p:grpSpPr>
          <a:xfrm>
            <a:off x="1226344" y="5213214"/>
            <a:ext cx="9709168" cy="1291143"/>
            <a:chOff x="2452688" y="10434638"/>
            <a:chExt cx="19418336" cy="2588227"/>
          </a:xfrm>
        </p:grpSpPr>
        <p:sp>
          <p:nvSpPr>
            <p:cNvPr id="65" name="AutoShape 31"/>
            <p:cNvSpPr/>
            <p:nvPr/>
          </p:nvSpPr>
          <p:spPr bwMode="auto">
            <a:xfrm>
              <a:off x="9355138" y="10434638"/>
              <a:ext cx="5626100" cy="652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spcBef>
                  <a:spcPts val="850"/>
                </a:spcBef>
                <a:defRPr/>
              </a:pPr>
              <a:r>
                <a:rPr lang="es-ES" sz="1785" b="1" dirty="0">
                  <a:solidFill>
                    <a:srgbClr val="595959"/>
                  </a:solidFill>
                  <a:latin typeface="Lato" panose="020F0502020204030203" charset="0"/>
                  <a:cs typeface="Lato" panose="020F0502020204030203" charset="0"/>
                  <a:sym typeface="Lato" panose="020F0502020204030203" charset="0"/>
                </a:rPr>
                <a:t>Subtitle in this area</a:t>
              </a:r>
              <a:endParaRPr lang="es-ES" sz="3570" dirty="0">
                <a:cs typeface="Gill Sans" charset="0"/>
              </a:endParaRPr>
            </a:p>
          </p:txBody>
        </p:sp>
        <p:sp>
          <p:nvSpPr>
            <p:cNvPr id="73" name="矩形 72"/>
            <p:cNvSpPr/>
            <p:nvPr/>
          </p:nvSpPr>
          <p:spPr>
            <a:xfrm>
              <a:off x="2452688" y="11339567"/>
              <a:ext cx="4515082" cy="1683298"/>
            </a:xfrm>
            <a:prstGeom prst="rect">
              <a:avLst/>
            </a:prstGeom>
          </p:spPr>
          <p:txBody>
            <a:bodyPr wrap="square">
              <a:spAutoFit/>
            </a:bodyPr>
            <a:lstStyle/>
            <a:p>
              <a:pPr algn="l"/>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a:t>
              </a:r>
              <a:endParaRPr lang="zh-CN" altLang="en-US" sz="1215" dirty="0">
                <a:solidFill>
                  <a:schemeClr val="tx1">
                    <a:lumMod val="50000"/>
                    <a:lumOff val="50000"/>
                  </a:schemeClr>
                </a:solidFill>
              </a:endParaRPr>
            </a:p>
          </p:txBody>
        </p:sp>
        <p:sp>
          <p:nvSpPr>
            <p:cNvPr id="74" name="矩形 73"/>
            <p:cNvSpPr/>
            <p:nvPr/>
          </p:nvSpPr>
          <p:spPr>
            <a:xfrm>
              <a:off x="7694186" y="11339567"/>
              <a:ext cx="4515082" cy="1683298"/>
            </a:xfrm>
            <a:prstGeom prst="rect">
              <a:avLst/>
            </a:prstGeom>
          </p:spPr>
          <p:txBody>
            <a:bodyPr wrap="square">
              <a:spAutoFit/>
            </a:bodyPr>
            <a:lstStyle/>
            <a:p>
              <a:pPr algn="l"/>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a:t>
              </a:r>
              <a:endParaRPr lang="zh-CN" altLang="en-US" sz="1215" dirty="0">
                <a:solidFill>
                  <a:schemeClr val="tx1">
                    <a:lumMod val="50000"/>
                    <a:lumOff val="50000"/>
                  </a:schemeClr>
                </a:solidFill>
              </a:endParaRPr>
            </a:p>
          </p:txBody>
        </p:sp>
        <p:sp>
          <p:nvSpPr>
            <p:cNvPr id="75" name="矩形 74"/>
            <p:cNvSpPr/>
            <p:nvPr/>
          </p:nvSpPr>
          <p:spPr>
            <a:xfrm>
              <a:off x="12525064" y="11339567"/>
              <a:ext cx="4515082" cy="1683298"/>
            </a:xfrm>
            <a:prstGeom prst="rect">
              <a:avLst/>
            </a:prstGeom>
          </p:spPr>
          <p:txBody>
            <a:bodyPr wrap="square">
              <a:spAutoFit/>
            </a:bodyPr>
            <a:lstStyle/>
            <a:p>
              <a:pPr algn="l"/>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a:t>
              </a:r>
              <a:endParaRPr lang="zh-CN" altLang="en-US" sz="1215" dirty="0">
                <a:solidFill>
                  <a:schemeClr val="tx1">
                    <a:lumMod val="50000"/>
                    <a:lumOff val="50000"/>
                  </a:schemeClr>
                </a:solidFill>
              </a:endParaRPr>
            </a:p>
          </p:txBody>
        </p:sp>
        <p:sp>
          <p:nvSpPr>
            <p:cNvPr id="76" name="矩形 75"/>
            <p:cNvSpPr/>
            <p:nvPr/>
          </p:nvSpPr>
          <p:spPr>
            <a:xfrm>
              <a:off x="17355942" y="11339567"/>
              <a:ext cx="4515082" cy="1683298"/>
            </a:xfrm>
            <a:prstGeom prst="rect">
              <a:avLst/>
            </a:prstGeom>
          </p:spPr>
          <p:txBody>
            <a:bodyPr wrap="square">
              <a:spAutoFit/>
            </a:bodyPr>
            <a:lstStyle/>
            <a:p>
              <a:pPr algn="l"/>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a:t>
              </a:r>
              <a:endParaRPr lang="zh-CN" altLang="en-US" sz="1215" dirty="0">
                <a:solidFill>
                  <a:schemeClr val="tx1">
                    <a:lumMod val="50000"/>
                    <a:lumOff val="50000"/>
                  </a:schemeClr>
                </a:solidFill>
              </a:endParaRPr>
            </a:p>
          </p:txBody>
        </p:sp>
      </p:grpSp>
      <p:sp>
        <p:nvSpPr>
          <p:cNvPr id="64" name="Shape 1435"/>
          <p:cNvSpPr txBox="1"/>
          <p:nvPr/>
        </p:nvSpPr>
        <p:spPr>
          <a:xfrm>
            <a:off x="11435018" y="6411683"/>
            <a:ext cx="390525" cy="381430"/>
          </a:xfrm>
          <a:prstGeom prst="rect">
            <a:avLst/>
          </a:prstGeom>
        </p:spPr>
        <p:txBody>
          <a:bodyPr lIns="45676" tIns="22838" rIns="45676" bIns="22838"/>
          <a:lstStyle>
            <a:lvl1pPr algn="ctr" defTabSz="408305">
              <a:defRPr sz="3500">
                <a:latin typeface="+mn-lt"/>
                <a:ea typeface="+mn-ea"/>
                <a:cs typeface="+mn-cs"/>
                <a:sym typeface="Helvetica Light"/>
              </a:defRPr>
            </a:lvl1pPr>
            <a:lvl2pPr indent="160020" algn="ctr" defTabSz="408305">
              <a:defRPr sz="3500">
                <a:latin typeface="+mn-lt"/>
                <a:ea typeface="+mn-ea"/>
                <a:cs typeface="+mn-cs"/>
                <a:sym typeface="Helvetica Light"/>
              </a:defRPr>
            </a:lvl2pPr>
            <a:lvl3pPr indent="319405" algn="ctr" defTabSz="408305">
              <a:defRPr sz="3500">
                <a:latin typeface="+mn-lt"/>
                <a:ea typeface="+mn-ea"/>
                <a:cs typeface="+mn-cs"/>
                <a:sym typeface="Helvetica Light"/>
              </a:defRPr>
            </a:lvl3pPr>
            <a:lvl4pPr indent="479425" algn="ctr" defTabSz="408305">
              <a:defRPr sz="3500">
                <a:latin typeface="+mn-lt"/>
                <a:ea typeface="+mn-ea"/>
                <a:cs typeface="+mn-cs"/>
                <a:sym typeface="Helvetica Light"/>
              </a:defRPr>
            </a:lvl4pPr>
            <a:lvl5pPr indent="639445" algn="ctr" defTabSz="408305">
              <a:defRPr sz="3500">
                <a:latin typeface="+mn-lt"/>
                <a:ea typeface="+mn-ea"/>
                <a:cs typeface="+mn-cs"/>
                <a:sym typeface="Helvetica Light"/>
              </a:defRPr>
            </a:lvl5pPr>
            <a:lvl6pPr indent="799465" algn="ctr" defTabSz="408305">
              <a:defRPr sz="3500">
                <a:latin typeface="+mn-lt"/>
                <a:ea typeface="+mn-ea"/>
                <a:cs typeface="+mn-cs"/>
                <a:sym typeface="Helvetica Light"/>
              </a:defRPr>
            </a:lvl6pPr>
            <a:lvl7pPr indent="958850" algn="ctr" defTabSz="408305">
              <a:defRPr sz="3500">
                <a:latin typeface="+mn-lt"/>
                <a:ea typeface="+mn-ea"/>
                <a:cs typeface="+mn-cs"/>
                <a:sym typeface="Helvetica Light"/>
              </a:defRPr>
            </a:lvl7pPr>
            <a:lvl8pPr indent="1118870" algn="ctr" defTabSz="408305">
              <a:defRPr sz="3500">
                <a:latin typeface="+mn-lt"/>
                <a:ea typeface="+mn-ea"/>
                <a:cs typeface="+mn-cs"/>
                <a:sym typeface="Helvetica Light"/>
              </a:defRPr>
            </a:lvl8pPr>
            <a:lvl9pPr indent="1278890" algn="ctr" defTabSz="408305">
              <a:defRPr sz="3500">
                <a:latin typeface="+mn-lt"/>
                <a:ea typeface="+mn-ea"/>
                <a:cs typeface="+mn-cs"/>
                <a:sym typeface="Helvetica Light"/>
              </a:defRPr>
            </a:lvl9pPr>
          </a:lstStyle>
          <a:p>
            <a:pPr>
              <a:defRPr sz="1800">
                <a:solidFill>
                  <a:srgbClr val="000000"/>
                </a:solidFill>
              </a:defRPr>
            </a:pPr>
            <a:fld id="{86CB4B4D-7CA3-9044-876B-883B54F8677D}" type="slidenum">
              <a:rPr lang="en-US" altLang="zh-CN" sz="1430">
                <a:solidFill>
                  <a:schemeClr val="bg1">
                    <a:lumMod val="75000"/>
                  </a:schemeClr>
                </a:solidFill>
                <a:latin typeface="微软雅黑" panose="020B0503020204020204" pitchFamily="34" charset="-122"/>
                <a:ea typeface="微软雅黑" panose="020B0503020204020204" pitchFamily="34" charset="-122"/>
              </a:rPr>
            </a:fld>
            <a:endParaRPr lang="en-US" altLang="zh-CN" sz="1430">
              <a:solidFill>
                <a:schemeClr val="bg1">
                  <a:lumMod val="75000"/>
                </a:schemeClr>
              </a:solidFill>
              <a:latin typeface="微软雅黑" panose="020B0503020204020204" pitchFamily="34" charset="-122"/>
              <a:ea typeface="微软雅黑" panose="020B0503020204020204" pitchFamily="34" charset="-122"/>
            </a:endParaRPr>
          </a:p>
        </p:txBody>
      </p:sp>
      <p:sp>
        <p:nvSpPr>
          <p:cNvPr id="71" name="标题 1"/>
          <p:cNvSpPr txBox="1"/>
          <p:nvPr/>
        </p:nvSpPr>
        <p:spPr>
          <a:xfrm>
            <a:off x="777240" y="258445"/>
            <a:ext cx="10515600" cy="36639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400" kern="1200">
                <a:solidFill>
                  <a:srgbClr val="728937"/>
                </a:solidFill>
                <a:latin typeface="+mj-lt"/>
                <a:ea typeface="+mj-ea"/>
                <a:cs typeface="+mj-cs"/>
              </a:defRPr>
            </a:lvl1p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childTnLst>
                          </p:cTn>
                        </p:par>
                        <p:par>
                          <p:cTn id="13" fill="hold">
                            <p:stCondLst>
                              <p:cond delay="1000"/>
                            </p:stCondLst>
                            <p:childTnLst>
                              <p:par>
                                <p:cTn id="14" presetID="31"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par>
                                <p:cTn id="20" presetID="31" presetClass="entr" presetSubtype="0" fill="hold" nodeType="withEffect">
                                  <p:stCondLst>
                                    <p:cond delay="25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par>
                                <p:cTn id="26" presetID="31" presetClass="entr" presetSubtype="0" fill="hold" nodeType="withEffect">
                                  <p:stCondLst>
                                    <p:cond delay="50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fltVal val="0"/>
                                          </p:val>
                                        </p:tav>
                                        <p:tav tm="100000">
                                          <p:val>
                                            <p:strVal val="#ppt_w"/>
                                          </p:val>
                                        </p:tav>
                                      </p:tavLst>
                                    </p:anim>
                                    <p:anim calcmode="lin" valueType="num">
                                      <p:cBhvr>
                                        <p:cTn id="29" dur="1000" fill="hold"/>
                                        <p:tgtEl>
                                          <p:spTgt spid="6"/>
                                        </p:tgtEl>
                                        <p:attrNameLst>
                                          <p:attrName>ppt_h</p:attrName>
                                        </p:attrNameLst>
                                      </p:cBhvr>
                                      <p:tavLst>
                                        <p:tav tm="0">
                                          <p:val>
                                            <p:fltVal val="0"/>
                                          </p:val>
                                        </p:tav>
                                        <p:tav tm="100000">
                                          <p:val>
                                            <p:strVal val="#ppt_h"/>
                                          </p:val>
                                        </p:tav>
                                      </p:tavLst>
                                    </p:anim>
                                    <p:anim calcmode="lin" valueType="num">
                                      <p:cBhvr>
                                        <p:cTn id="30" dur="1000" fill="hold"/>
                                        <p:tgtEl>
                                          <p:spTgt spid="6"/>
                                        </p:tgtEl>
                                        <p:attrNameLst>
                                          <p:attrName>style.rotation</p:attrName>
                                        </p:attrNameLst>
                                      </p:cBhvr>
                                      <p:tavLst>
                                        <p:tav tm="0">
                                          <p:val>
                                            <p:fltVal val="90"/>
                                          </p:val>
                                        </p:tav>
                                        <p:tav tm="100000">
                                          <p:val>
                                            <p:fltVal val="0"/>
                                          </p:val>
                                        </p:tav>
                                      </p:tavLst>
                                    </p:anim>
                                    <p:animEffect transition="in" filter="fade">
                                      <p:cBhvr>
                                        <p:cTn id="31" dur="1000"/>
                                        <p:tgtEl>
                                          <p:spTgt spid="6"/>
                                        </p:tgtEl>
                                      </p:cBhvr>
                                    </p:animEffect>
                                  </p:childTnLst>
                                </p:cTn>
                              </p:par>
                              <p:par>
                                <p:cTn id="32" presetID="31" presetClass="entr" presetSubtype="0" fill="hold" nodeType="withEffect">
                                  <p:stCondLst>
                                    <p:cond delay="750"/>
                                  </p:stCondLst>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ppt_w</p:attrName>
                                        </p:attrNameLst>
                                      </p:cBhvr>
                                      <p:tavLst>
                                        <p:tav tm="0">
                                          <p:val>
                                            <p:fltVal val="0"/>
                                          </p:val>
                                        </p:tav>
                                        <p:tav tm="100000">
                                          <p:val>
                                            <p:strVal val="#ppt_w"/>
                                          </p:val>
                                        </p:tav>
                                      </p:tavLst>
                                    </p:anim>
                                    <p:anim calcmode="lin" valueType="num">
                                      <p:cBhvr>
                                        <p:cTn id="35" dur="1000" fill="hold"/>
                                        <p:tgtEl>
                                          <p:spTgt spid="7"/>
                                        </p:tgtEl>
                                        <p:attrNameLst>
                                          <p:attrName>ppt_h</p:attrName>
                                        </p:attrNameLst>
                                      </p:cBhvr>
                                      <p:tavLst>
                                        <p:tav tm="0">
                                          <p:val>
                                            <p:fltVal val="0"/>
                                          </p:val>
                                        </p:tav>
                                        <p:tav tm="100000">
                                          <p:val>
                                            <p:strVal val="#ppt_h"/>
                                          </p:val>
                                        </p:tav>
                                      </p:tavLst>
                                    </p:anim>
                                    <p:anim calcmode="lin" valueType="num">
                                      <p:cBhvr>
                                        <p:cTn id="36" dur="1000" fill="hold"/>
                                        <p:tgtEl>
                                          <p:spTgt spid="7"/>
                                        </p:tgtEl>
                                        <p:attrNameLst>
                                          <p:attrName>style.rotation</p:attrName>
                                        </p:attrNameLst>
                                      </p:cBhvr>
                                      <p:tavLst>
                                        <p:tav tm="0">
                                          <p:val>
                                            <p:fltVal val="90"/>
                                          </p:val>
                                        </p:tav>
                                        <p:tav tm="100000">
                                          <p:val>
                                            <p:fltVal val="0"/>
                                          </p:val>
                                        </p:tav>
                                      </p:tavLst>
                                    </p:anim>
                                    <p:animEffect transition="in" filter="fade">
                                      <p:cBhvr>
                                        <p:cTn id="37" dur="1000"/>
                                        <p:tgtEl>
                                          <p:spTgt spid="7"/>
                                        </p:tgtEl>
                                      </p:cBhvr>
                                    </p:animEffect>
                                  </p:childTnLst>
                                </p:cTn>
                              </p:par>
                              <p:par>
                                <p:cTn id="38" presetID="31" presetClass="entr" presetSubtype="0" fill="hold" nodeType="withEffect">
                                  <p:stCondLst>
                                    <p:cond delay="1000"/>
                                  </p:stCondLst>
                                  <p:childTnLst>
                                    <p:set>
                                      <p:cBhvr>
                                        <p:cTn id="39" dur="1" fill="hold">
                                          <p:stCondLst>
                                            <p:cond delay="0"/>
                                          </p:stCondLst>
                                        </p:cTn>
                                        <p:tgtEl>
                                          <p:spTgt spid="8"/>
                                        </p:tgtEl>
                                        <p:attrNameLst>
                                          <p:attrName>style.visibility</p:attrName>
                                        </p:attrNameLst>
                                      </p:cBhvr>
                                      <p:to>
                                        <p:strVal val="visible"/>
                                      </p:to>
                                    </p:set>
                                    <p:anim calcmode="lin" valueType="num">
                                      <p:cBhvr>
                                        <p:cTn id="40" dur="1000" fill="hold"/>
                                        <p:tgtEl>
                                          <p:spTgt spid="8"/>
                                        </p:tgtEl>
                                        <p:attrNameLst>
                                          <p:attrName>ppt_w</p:attrName>
                                        </p:attrNameLst>
                                      </p:cBhvr>
                                      <p:tavLst>
                                        <p:tav tm="0">
                                          <p:val>
                                            <p:fltVal val="0"/>
                                          </p:val>
                                        </p:tav>
                                        <p:tav tm="100000">
                                          <p:val>
                                            <p:strVal val="#ppt_w"/>
                                          </p:val>
                                        </p:tav>
                                      </p:tavLst>
                                    </p:anim>
                                    <p:anim calcmode="lin" valueType="num">
                                      <p:cBhvr>
                                        <p:cTn id="41" dur="1000" fill="hold"/>
                                        <p:tgtEl>
                                          <p:spTgt spid="8"/>
                                        </p:tgtEl>
                                        <p:attrNameLst>
                                          <p:attrName>ppt_h</p:attrName>
                                        </p:attrNameLst>
                                      </p:cBhvr>
                                      <p:tavLst>
                                        <p:tav tm="0">
                                          <p:val>
                                            <p:fltVal val="0"/>
                                          </p:val>
                                        </p:tav>
                                        <p:tav tm="100000">
                                          <p:val>
                                            <p:strVal val="#ppt_h"/>
                                          </p:val>
                                        </p:tav>
                                      </p:tavLst>
                                    </p:anim>
                                    <p:anim calcmode="lin" valueType="num">
                                      <p:cBhvr>
                                        <p:cTn id="42" dur="1000" fill="hold"/>
                                        <p:tgtEl>
                                          <p:spTgt spid="8"/>
                                        </p:tgtEl>
                                        <p:attrNameLst>
                                          <p:attrName>style.rotation</p:attrName>
                                        </p:attrNameLst>
                                      </p:cBhvr>
                                      <p:tavLst>
                                        <p:tav tm="0">
                                          <p:val>
                                            <p:fltVal val="90"/>
                                          </p:val>
                                        </p:tav>
                                        <p:tav tm="100000">
                                          <p:val>
                                            <p:fltVal val="0"/>
                                          </p:val>
                                        </p:tav>
                                      </p:tavLst>
                                    </p:anim>
                                    <p:animEffect transition="in" filter="fade">
                                      <p:cBhvr>
                                        <p:cTn id="43" dur="1000"/>
                                        <p:tgtEl>
                                          <p:spTgt spid="8"/>
                                        </p:tgtEl>
                                      </p:cBhvr>
                                    </p:animEffect>
                                  </p:childTnLst>
                                </p:cTn>
                              </p:par>
                            </p:childTnLst>
                          </p:cTn>
                        </p:par>
                        <p:par>
                          <p:cTn id="44" fill="hold">
                            <p:stCondLst>
                              <p:cond delay="2000"/>
                            </p:stCondLst>
                            <p:childTnLst>
                              <p:par>
                                <p:cTn id="45" presetID="22" presetClass="entr" presetSubtype="2"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right)">
                                      <p:cBhvr>
                                        <p:cTn id="47" dur="500"/>
                                        <p:tgtEl>
                                          <p:spTgt spid="3"/>
                                        </p:tgtEl>
                                      </p:cBhvr>
                                    </p:animEffect>
                                  </p:childTnLst>
                                </p:cTn>
                              </p:par>
                              <p:par>
                                <p:cTn id="48" presetID="22" presetClass="entr" presetSubtype="8" fill="hold" nodeType="withEffect">
                                  <p:stCondLst>
                                    <p:cond delay="500"/>
                                  </p:stCondLst>
                                  <p:childTnLst>
                                    <p:set>
                                      <p:cBhvr>
                                        <p:cTn id="49" dur="1" fill="hold">
                                          <p:stCondLst>
                                            <p:cond delay="0"/>
                                          </p:stCondLst>
                                        </p:cTn>
                                        <p:tgtEl>
                                          <p:spTgt spid="2"/>
                                        </p:tgtEl>
                                        <p:attrNameLst>
                                          <p:attrName>style.visibility</p:attrName>
                                        </p:attrNameLst>
                                      </p:cBhvr>
                                      <p:to>
                                        <p:strVal val="visible"/>
                                      </p:to>
                                    </p:set>
                                    <p:animEffect transition="in" filter="wipe(left)">
                                      <p:cBhvr>
                                        <p:cTn id="50" dur="500"/>
                                        <p:tgtEl>
                                          <p:spTgt spid="2"/>
                                        </p:tgtEl>
                                      </p:cBhvr>
                                    </p:animEffect>
                                  </p:childTnLst>
                                </p:cTn>
                              </p:par>
                            </p:childTnLst>
                          </p:cTn>
                        </p:par>
                        <p:par>
                          <p:cTn id="51" fill="hold">
                            <p:stCondLst>
                              <p:cond delay="2500"/>
                            </p:stCondLst>
                            <p:childTnLst>
                              <p:par>
                                <p:cTn id="52" presetID="47" presetClass="entr" presetSubtype="0" fill="hold"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1000"/>
                                        <p:tgtEl>
                                          <p:spTgt spid="9"/>
                                        </p:tgtEl>
                                      </p:cBhvr>
                                    </p:animEffect>
                                    <p:anim calcmode="lin" valueType="num">
                                      <p:cBhvr>
                                        <p:cTn id="60" dur="1000" fill="hold"/>
                                        <p:tgtEl>
                                          <p:spTgt spid="9"/>
                                        </p:tgtEl>
                                        <p:attrNameLst>
                                          <p:attrName>ppt_x</p:attrName>
                                        </p:attrNameLst>
                                      </p:cBhvr>
                                      <p:tavLst>
                                        <p:tav tm="0">
                                          <p:val>
                                            <p:strVal val="#ppt_x"/>
                                          </p:val>
                                        </p:tav>
                                        <p:tav tm="100000">
                                          <p:val>
                                            <p:strVal val="#ppt_x"/>
                                          </p:val>
                                        </p:tav>
                                      </p:tavLst>
                                    </p:anim>
                                    <p:anim calcmode="lin" valueType="num">
                                      <p:cBhvr>
                                        <p:cTn id="61" dur="1000" fill="hold"/>
                                        <p:tgtEl>
                                          <p:spTgt spid="9"/>
                                        </p:tgtEl>
                                        <p:attrNameLst>
                                          <p:attrName>ppt_y</p:attrName>
                                        </p:attrNameLst>
                                      </p:cBhvr>
                                      <p:tavLst>
                                        <p:tav tm="0">
                                          <p:val>
                                            <p:strVal val="#ppt_y+.1"/>
                                          </p:val>
                                        </p:tav>
                                        <p:tav tm="100000">
                                          <p:val>
                                            <p:strVal val="#ppt_y"/>
                                          </p:val>
                                        </p:tav>
                                      </p:tavLst>
                                    </p:anim>
                                  </p:childTnLst>
                                </p:cTn>
                              </p:par>
                            </p:childTnLst>
                          </p:cTn>
                        </p:par>
                        <p:par>
                          <p:cTn id="62" fill="hold">
                            <p:stCondLst>
                              <p:cond delay="3500"/>
                            </p:stCondLst>
                            <p:childTnLst>
                              <p:par>
                                <p:cTn id="63" presetID="42" presetClass="entr" presetSubtype="0" fill="hold" nodeType="after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1000"/>
                                        <p:tgtEl>
                                          <p:spTgt spid="11"/>
                                        </p:tgtEl>
                                      </p:cBhvr>
                                    </p:animEffect>
                                    <p:anim calcmode="lin" valueType="num">
                                      <p:cBhvr>
                                        <p:cTn id="66" dur="1000" fill="hold"/>
                                        <p:tgtEl>
                                          <p:spTgt spid="11"/>
                                        </p:tgtEl>
                                        <p:attrNameLst>
                                          <p:attrName>ppt_x</p:attrName>
                                        </p:attrNameLst>
                                      </p:cBhvr>
                                      <p:tavLst>
                                        <p:tav tm="0">
                                          <p:val>
                                            <p:strVal val="#ppt_x"/>
                                          </p:val>
                                        </p:tav>
                                        <p:tav tm="100000">
                                          <p:val>
                                            <p:strVal val="#ppt_x"/>
                                          </p:val>
                                        </p:tav>
                                      </p:tavLst>
                                    </p:anim>
                                    <p:anim calcmode="lin" valueType="num">
                                      <p:cBhvr>
                                        <p:cTn id="6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7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55"/>
          <p:cNvGrpSpPr/>
          <p:nvPr/>
        </p:nvGrpSpPr>
        <p:grpSpPr bwMode="auto">
          <a:xfrm>
            <a:off x="1059599" y="1634034"/>
            <a:ext cx="9942629" cy="2713085"/>
            <a:chOff x="803822" y="1016361"/>
            <a:chExt cx="7536357" cy="2044618"/>
          </a:xfrm>
        </p:grpSpPr>
        <p:cxnSp>
          <p:nvCxnSpPr>
            <p:cNvPr id="4" name="Straight Connector 148"/>
            <p:cNvCxnSpPr/>
            <p:nvPr/>
          </p:nvCxnSpPr>
          <p:spPr>
            <a:xfrm>
              <a:off x="803822" y="1016361"/>
              <a:ext cx="7536357"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149"/>
            <p:cNvCxnSpPr/>
            <p:nvPr/>
          </p:nvCxnSpPr>
          <p:spPr>
            <a:xfrm>
              <a:off x="803822" y="1357660"/>
              <a:ext cx="7536357"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150"/>
            <p:cNvCxnSpPr/>
            <p:nvPr/>
          </p:nvCxnSpPr>
          <p:spPr>
            <a:xfrm>
              <a:off x="803822" y="1697372"/>
              <a:ext cx="7536357"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151"/>
            <p:cNvCxnSpPr/>
            <p:nvPr/>
          </p:nvCxnSpPr>
          <p:spPr>
            <a:xfrm>
              <a:off x="803822" y="2038670"/>
              <a:ext cx="7536357"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152"/>
            <p:cNvCxnSpPr/>
            <p:nvPr/>
          </p:nvCxnSpPr>
          <p:spPr>
            <a:xfrm>
              <a:off x="803822" y="2379969"/>
              <a:ext cx="7536357"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153"/>
            <p:cNvCxnSpPr/>
            <p:nvPr/>
          </p:nvCxnSpPr>
          <p:spPr>
            <a:xfrm>
              <a:off x="803822" y="2719681"/>
              <a:ext cx="7536357"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154"/>
            <p:cNvCxnSpPr/>
            <p:nvPr/>
          </p:nvCxnSpPr>
          <p:spPr>
            <a:xfrm>
              <a:off x="803822" y="3060979"/>
              <a:ext cx="7536357"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72"/>
          <p:cNvGrpSpPr/>
          <p:nvPr/>
        </p:nvGrpSpPr>
        <p:grpSpPr bwMode="auto">
          <a:xfrm>
            <a:off x="1153833" y="1994235"/>
            <a:ext cx="1206182" cy="2352885"/>
            <a:chOff x="942759" y="1534824"/>
            <a:chExt cx="914400" cy="1773235"/>
          </a:xfrm>
        </p:grpSpPr>
        <p:sp>
          <p:nvSpPr>
            <p:cNvPr id="13" name="Isosceles Triangle 20"/>
            <p:cNvSpPr/>
            <p:nvPr/>
          </p:nvSpPr>
          <p:spPr>
            <a:xfrm>
              <a:off x="942759" y="1895186"/>
              <a:ext cx="914400" cy="1412873"/>
            </a:xfrm>
            <a:prstGeom prst="triangle">
              <a:avLst/>
            </a:prstGeom>
            <a:solidFill>
              <a:schemeClr val="accent6"/>
            </a:solidFill>
            <a:ln w="12700">
              <a:miter lim="400000"/>
            </a:ln>
          </p:spPr>
          <p:txBody>
            <a:bodyPr lIns="0" tIns="0" rIns="0" bIns="0" anchor="ctr"/>
            <a:lstStyle/>
            <a:p>
              <a:endParaRPr lang="en-US" sz="1570">
                <a:solidFill>
                  <a:srgbClr val="FFFFFF"/>
                </a:solidFill>
                <a:latin typeface="微软雅黑" panose="020B0503020204020204" pitchFamily="34" charset="-122"/>
                <a:ea typeface="微软雅黑" panose="020B0503020204020204" pitchFamily="34" charset="-122"/>
              </a:endParaRPr>
            </a:p>
          </p:txBody>
        </p:sp>
        <p:sp>
          <p:nvSpPr>
            <p:cNvPr id="14" name="TextBox 13"/>
            <p:cNvSpPr txBox="1"/>
            <p:nvPr/>
          </p:nvSpPr>
          <p:spPr>
            <a:xfrm>
              <a:off x="1132038" y="1534824"/>
              <a:ext cx="575046" cy="309900"/>
            </a:xfrm>
            <a:prstGeom prst="rect">
              <a:avLst/>
            </a:prstGeom>
            <a:noFill/>
          </p:spPr>
          <p:txBody>
            <a:bodyPr wrap="none">
              <a:spAutoFit/>
            </a:bodyPr>
            <a:lstStyle/>
            <a:p>
              <a:pPr defTabSz="1363345">
                <a:defRPr/>
              </a:pPr>
              <a:r>
                <a:rPr lang="en-US" sz="2070" b="1" dirty="0">
                  <a:solidFill>
                    <a:schemeClr val="tx1">
                      <a:lumMod val="50000"/>
                      <a:lumOff val="50000"/>
                    </a:schemeClr>
                  </a:solidFill>
                  <a:latin typeface="微软雅黑" panose="020B0503020204020204" pitchFamily="34" charset="-122"/>
                  <a:ea typeface="微软雅黑" panose="020B0503020204020204" pitchFamily="34" charset="-122"/>
                </a:rPr>
                <a:t>90%</a:t>
              </a:r>
              <a:endParaRPr lang="en-US" sz="207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5" name="Group 73"/>
          <p:cNvGrpSpPr/>
          <p:nvPr/>
        </p:nvGrpSpPr>
        <p:grpSpPr bwMode="auto">
          <a:xfrm>
            <a:off x="2014493" y="2377606"/>
            <a:ext cx="1206182" cy="1969514"/>
            <a:chOff x="1547633" y="1822859"/>
            <a:chExt cx="1207008" cy="1485200"/>
          </a:xfrm>
        </p:grpSpPr>
        <p:sp>
          <p:nvSpPr>
            <p:cNvPr id="16" name="Isosceles Triangle 21"/>
            <p:cNvSpPr/>
            <p:nvPr/>
          </p:nvSpPr>
          <p:spPr>
            <a:xfrm>
              <a:off x="1547633" y="2197733"/>
              <a:ext cx="1207008" cy="1110326"/>
            </a:xfrm>
            <a:prstGeom prst="triangle">
              <a:avLst/>
            </a:prstGeom>
            <a:solidFill>
              <a:schemeClr val="accent4"/>
            </a:solidFill>
            <a:ln w="12700">
              <a:miter lim="400000"/>
            </a:ln>
          </p:spPr>
          <p:txBody>
            <a:bodyPr lIns="0" tIns="0" rIns="0" bIns="0" anchor="ctr"/>
            <a:lstStyle/>
            <a:p>
              <a:endParaRPr lang="en-US" sz="1570">
                <a:solidFill>
                  <a:srgbClr val="FFFFFF"/>
                </a:solidFill>
                <a:latin typeface="微软雅黑" panose="020B0503020204020204" pitchFamily="34" charset="-122"/>
                <a:ea typeface="微软雅黑" panose="020B0503020204020204" pitchFamily="34" charset="-122"/>
              </a:endParaRPr>
            </a:p>
          </p:txBody>
        </p:sp>
        <p:sp>
          <p:nvSpPr>
            <p:cNvPr id="17" name="TextBox 16"/>
            <p:cNvSpPr txBox="1"/>
            <p:nvPr/>
          </p:nvSpPr>
          <p:spPr>
            <a:xfrm>
              <a:off x="1797483" y="1822859"/>
              <a:ext cx="759060" cy="310086"/>
            </a:xfrm>
            <a:prstGeom prst="rect">
              <a:avLst/>
            </a:prstGeom>
            <a:noFill/>
          </p:spPr>
          <p:txBody>
            <a:bodyPr wrap="none">
              <a:spAutoFit/>
            </a:bodyPr>
            <a:lstStyle/>
            <a:p>
              <a:pPr defTabSz="1363345">
                <a:defRPr/>
              </a:pPr>
              <a:r>
                <a:rPr lang="en-US" sz="2070" b="1" dirty="0">
                  <a:solidFill>
                    <a:schemeClr val="tx1">
                      <a:lumMod val="50000"/>
                      <a:lumOff val="50000"/>
                    </a:schemeClr>
                  </a:solidFill>
                  <a:latin typeface="微软雅黑" panose="020B0503020204020204" pitchFamily="34" charset="-122"/>
                  <a:ea typeface="微软雅黑" panose="020B0503020204020204" pitchFamily="34" charset="-122"/>
                </a:rPr>
                <a:t>80%</a:t>
              </a:r>
              <a:endParaRPr lang="en-US" sz="207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8" name="Group 75"/>
          <p:cNvGrpSpPr/>
          <p:nvPr/>
        </p:nvGrpSpPr>
        <p:grpSpPr bwMode="auto">
          <a:xfrm>
            <a:off x="3733723" y="1634034"/>
            <a:ext cx="1206182" cy="2713085"/>
            <a:chOff x="2742195" y="1263441"/>
            <a:chExt cx="914400" cy="2044618"/>
          </a:xfrm>
        </p:grpSpPr>
        <p:sp>
          <p:nvSpPr>
            <p:cNvPr id="19" name="Isosceles Triangle 27"/>
            <p:cNvSpPr/>
            <p:nvPr/>
          </p:nvSpPr>
          <p:spPr>
            <a:xfrm flipH="1">
              <a:off x="2742195" y="1592041"/>
              <a:ext cx="914400" cy="1716018"/>
            </a:xfrm>
            <a:prstGeom prs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285">
                <a:solidFill>
                  <a:srgbClr val="FFFFFF"/>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2869400" y="1263441"/>
              <a:ext cx="698999" cy="309888"/>
            </a:xfrm>
            <a:prstGeom prst="rect">
              <a:avLst/>
            </a:prstGeom>
            <a:noFill/>
          </p:spPr>
          <p:txBody>
            <a:bodyPr wrap="none">
              <a:spAutoFit/>
            </a:bodyPr>
            <a:lstStyle/>
            <a:p>
              <a:pPr defTabSz="1363345">
                <a:defRPr/>
              </a:pPr>
              <a:r>
                <a:rPr lang="en-US" sz="2070" b="1" dirty="0">
                  <a:solidFill>
                    <a:schemeClr val="tx1">
                      <a:lumMod val="50000"/>
                      <a:lumOff val="50000"/>
                    </a:schemeClr>
                  </a:solidFill>
                  <a:latin typeface="微软雅黑" panose="020B0503020204020204" pitchFamily="34" charset="-122"/>
                  <a:ea typeface="微软雅黑" panose="020B0503020204020204" pitchFamily="34" charset="-122"/>
                </a:rPr>
                <a:t>100%</a:t>
              </a:r>
              <a:endParaRPr lang="en-US" sz="207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1" name="Group 74"/>
          <p:cNvGrpSpPr/>
          <p:nvPr/>
        </p:nvGrpSpPr>
        <p:grpSpPr bwMode="auto">
          <a:xfrm>
            <a:off x="2873061" y="2834702"/>
            <a:ext cx="1206182" cy="1512418"/>
            <a:chOff x="2267720" y="2168493"/>
            <a:chExt cx="662480" cy="1139566"/>
          </a:xfrm>
        </p:grpSpPr>
        <p:sp>
          <p:nvSpPr>
            <p:cNvPr id="22" name="Isosceles Triangle 22"/>
            <p:cNvSpPr/>
            <p:nvPr/>
          </p:nvSpPr>
          <p:spPr>
            <a:xfrm>
              <a:off x="2267720" y="2535123"/>
              <a:ext cx="662480" cy="772936"/>
            </a:xfrm>
            <a:prstGeom prst="triangle">
              <a:avLst/>
            </a:prstGeom>
            <a:solidFill>
              <a:schemeClr val="accent3">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sz="1285">
                <a:solidFill>
                  <a:srgbClr val="FFFFFF"/>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2404854" y="2168493"/>
              <a:ext cx="416619" cy="309830"/>
            </a:xfrm>
            <a:prstGeom prst="rect">
              <a:avLst/>
            </a:prstGeom>
            <a:noFill/>
          </p:spPr>
          <p:txBody>
            <a:bodyPr wrap="none">
              <a:spAutoFit/>
            </a:bodyPr>
            <a:lstStyle/>
            <a:p>
              <a:pPr defTabSz="1363345">
                <a:defRPr/>
              </a:pPr>
              <a:r>
                <a:rPr lang="en-US" sz="2070" b="1" dirty="0">
                  <a:solidFill>
                    <a:schemeClr val="tx1">
                      <a:lumMod val="50000"/>
                      <a:lumOff val="50000"/>
                    </a:schemeClr>
                  </a:solidFill>
                  <a:latin typeface="微软雅黑" panose="020B0503020204020204" pitchFamily="34" charset="-122"/>
                  <a:ea typeface="微软雅黑" panose="020B0503020204020204" pitchFamily="34" charset="-122"/>
                </a:rPr>
                <a:t>60%</a:t>
              </a:r>
              <a:endParaRPr lang="en-US" sz="207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4" name="Group 76"/>
          <p:cNvGrpSpPr/>
          <p:nvPr/>
        </p:nvGrpSpPr>
        <p:grpSpPr bwMode="auto">
          <a:xfrm>
            <a:off x="4592290" y="2148004"/>
            <a:ext cx="1206182" cy="2199115"/>
            <a:chOff x="3331392" y="1650038"/>
            <a:chExt cx="914400" cy="1658021"/>
          </a:xfrm>
        </p:grpSpPr>
        <p:sp>
          <p:nvSpPr>
            <p:cNvPr id="25" name="Isosceles Triangle 30"/>
            <p:cNvSpPr/>
            <p:nvPr/>
          </p:nvSpPr>
          <p:spPr>
            <a:xfrm flipH="1">
              <a:off x="3331392" y="1959726"/>
              <a:ext cx="914400" cy="1348333"/>
            </a:xfrm>
            <a:prstGeom prst="triangle">
              <a:avLst/>
            </a:prstGeom>
            <a:solidFill>
              <a:schemeClr val="accent4"/>
            </a:solidFill>
            <a:ln w="12700">
              <a:miter lim="400000"/>
            </a:ln>
          </p:spPr>
          <p:txBody>
            <a:bodyPr lIns="0" tIns="0" rIns="0" bIns="0" anchor="ctr"/>
            <a:lstStyle/>
            <a:p>
              <a:endParaRPr lang="en-US" sz="1570">
                <a:solidFill>
                  <a:srgbClr val="FFFFFF"/>
                </a:solidFill>
                <a:latin typeface="微软雅黑" panose="020B0503020204020204" pitchFamily="34" charset="-122"/>
                <a:ea typeface="微软雅黑" panose="020B0503020204020204" pitchFamily="34" charset="-122"/>
              </a:endParaRPr>
            </a:p>
          </p:txBody>
        </p:sp>
        <p:sp>
          <p:nvSpPr>
            <p:cNvPr id="26" name="TextBox 25"/>
            <p:cNvSpPr txBox="1"/>
            <p:nvPr/>
          </p:nvSpPr>
          <p:spPr>
            <a:xfrm>
              <a:off x="3520671" y="1650038"/>
              <a:ext cx="575046" cy="310026"/>
            </a:xfrm>
            <a:prstGeom prst="rect">
              <a:avLst/>
            </a:prstGeom>
            <a:noFill/>
          </p:spPr>
          <p:txBody>
            <a:bodyPr wrap="none">
              <a:spAutoFit/>
            </a:bodyPr>
            <a:lstStyle/>
            <a:p>
              <a:pPr defTabSz="1363345">
                <a:defRPr/>
              </a:pPr>
              <a:r>
                <a:rPr lang="en-US" sz="2070" b="1" dirty="0">
                  <a:solidFill>
                    <a:schemeClr val="tx1">
                      <a:lumMod val="50000"/>
                      <a:lumOff val="50000"/>
                    </a:schemeClr>
                  </a:solidFill>
                  <a:latin typeface="微软雅黑" panose="020B0503020204020204" pitchFamily="34" charset="-122"/>
                  <a:ea typeface="微软雅黑" panose="020B0503020204020204" pitchFamily="34" charset="-122"/>
                </a:rPr>
                <a:t>85%</a:t>
              </a:r>
              <a:endParaRPr lang="en-US" sz="207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7" name="Group 77"/>
          <p:cNvGrpSpPr/>
          <p:nvPr/>
        </p:nvGrpSpPr>
        <p:grpSpPr bwMode="auto">
          <a:xfrm>
            <a:off x="5452952" y="2609314"/>
            <a:ext cx="1206182" cy="1737806"/>
            <a:chOff x="4113201" y="1998819"/>
            <a:chExt cx="914400" cy="1309240"/>
          </a:xfrm>
        </p:grpSpPr>
        <p:sp>
          <p:nvSpPr>
            <p:cNvPr id="28" name="Isosceles Triangle 33"/>
            <p:cNvSpPr/>
            <p:nvPr/>
          </p:nvSpPr>
          <p:spPr>
            <a:xfrm flipH="1">
              <a:off x="4113201" y="2368580"/>
              <a:ext cx="914400" cy="939479"/>
            </a:xfrm>
            <a:prstGeom prst="triangle">
              <a:avLst/>
            </a:prstGeom>
            <a:solidFill>
              <a:schemeClr val="accent3">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285">
                <a:solidFill>
                  <a:srgbClr val="FFFFFF"/>
                </a:solidFill>
                <a:latin typeface="微软雅黑" panose="020B0503020204020204" pitchFamily="34" charset="-122"/>
                <a:ea typeface="微软雅黑" panose="020B0503020204020204" pitchFamily="34" charset="-122"/>
              </a:endParaRPr>
            </a:p>
          </p:txBody>
        </p:sp>
        <p:sp>
          <p:nvSpPr>
            <p:cNvPr id="29" name="TextBox 28"/>
            <p:cNvSpPr txBox="1"/>
            <p:nvPr/>
          </p:nvSpPr>
          <p:spPr>
            <a:xfrm>
              <a:off x="4302480" y="1998819"/>
              <a:ext cx="575046" cy="309795"/>
            </a:xfrm>
            <a:prstGeom prst="rect">
              <a:avLst/>
            </a:prstGeom>
            <a:noFill/>
          </p:spPr>
          <p:txBody>
            <a:bodyPr wrap="none">
              <a:spAutoFit/>
            </a:bodyPr>
            <a:lstStyle/>
            <a:p>
              <a:pPr defTabSz="1363345">
                <a:defRPr/>
              </a:pPr>
              <a:r>
                <a:rPr lang="en-US" sz="2070" b="1" dirty="0">
                  <a:solidFill>
                    <a:schemeClr val="tx1">
                      <a:lumMod val="50000"/>
                      <a:lumOff val="50000"/>
                    </a:schemeClr>
                  </a:solidFill>
                  <a:latin typeface="微软雅黑" panose="020B0503020204020204" pitchFamily="34" charset="-122"/>
                  <a:ea typeface="微软雅黑" panose="020B0503020204020204" pitchFamily="34" charset="-122"/>
                </a:rPr>
                <a:t>65%</a:t>
              </a:r>
              <a:endParaRPr lang="en-US" sz="207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30" name="Group 78"/>
          <p:cNvGrpSpPr/>
          <p:nvPr/>
        </p:nvGrpSpPr>
        <p:grpSpPr bwMode="auto">
          <a:xfrm>
            <a:off x="6311518" y="2377606"/>
            <a:ext cx="1206182" cy="1969514"/>
            <a:chOff x="4582301" y="1822859"/>
            <a:chExt cx="914400" cy="1485200"/>
          </a:xfrm>
        </p:grpSpPr>
        <p:sp>
          <p:nvSpPr>
            <p:cNvPr id="31" name="Isosceles Triangle 36"/>
            <p:cNvSpPr/>
            <p:nvPr/>
          </p:nvSpPr>
          <p:spPr>
            <a:xfrm>
              <a:off x="4582301" y="2197733"/>
              <a:ext cx="914400" cy="1110326"/>
            </a:xfrm>
            <a:prstGeom prst="triangle">
              <a:avLst/>
            </a:prstGeom>
            <a:solidFill>
              <a:schemeClr val="accent6"/>
            </a:solidFill>
            <a:ln w="12700">
              <a:miter lim="400000"/>
            </a:ln>
          </p:spPr>
          <p:txBody>
            <a:bodyPr lIns="0" tIns="0" rIns="0" bIns="0" anchor="ctr"/>
            <a:lstStyle/>
            <a:p>
              <a:endParaRPr lang="en-US" sz="1570">
                <a:solidFill>
                  <a:srgbClr val="FFFFFF"/>
                </a:solidFill>
                <a:latin typeface="微软雅黑" panose="020B0503020204020204" pitchFamily="34" charset="-122"/>
                <a:ea typeface="微软雅黑" panose="020B0503020204020204" pitchFamily="34" charset="-122"/>
              </a:endParaRPr>
            </a:p>
          </p:txBody>
        </p:sp>
        <p:sp>
          <p:nvSpPr>
            <p:cNvPr id="32" name="TextBox 31"/>
            <p:cNvSpPr txBox="1"/>
            <p:nvPr/>
          </p:nvSpPr>
          <p:spPr>
            <a:xfrm>
              <a:off x="4789837" y="1822859"/>
              <a:ext cx="575046" cy="310086"/>
            </a:xfrm>
            <a:prstGeom prst="rect">
              <a:avLst/>
            </a:prstGeom>
            <a:noFill/>
          </p:spPr>
          <p:txBody>
            <a:bodyPr wrap="none">
              <a:spAutoFit/>
            </a:bodyPr>
            <a:lstStyle/>
            <a:p>
              <a:pPr defTabSz="1363345">
                <a:defRPr/>
              </a:pPr>
              <a:r>
                <a:rPr lang="en-US" sz="2070" b="1" dirty="0">
                  <a:solidFill>
                    <a:schemeClr val="tx1">
                      <a:lumMod val="50000"/>
                      <a:lumOff val="50000"/>
                    </a:schemeClr>
                  </a:solidFill>
                  <a:latin typeface="微软雅黑" panose="020B0503020204020204" pitchFamily="34" charset="-122"/>
                  <a:ea typeface="微软雅黑" panose="020B0503020204020204" pitchFamily="34" charset="-122"/>
                </a:rPr>
                <a:t>80%</a:t>
              </a:r>
              <a:endParaRPr lang="en-US" sz="207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33" name="Group 79"/>
          <p:cNvGrpSpPr/>
          <p:nvPr/>
        </p:nvGrpSpPr>
        <p:grpSpPr bwMode="auto">
          <a:xfrm>
            <a:off x="7172181" y="2834702"/>
            <a:ext cx="1206182" cy="1512418"/>
            <a:chOff x="5302388" y="2168493"/>
            <a:chExt cx="914400" cy="1139566"/>
          </a:xfrm>
        </p:grpSpPr>
        <p:sp>
          <p:nvSpPr>
            <p:cNvPr id="34" name="Isosceles Triangle 39"/>
            <p:cNvSpPr/>
            <p:nvPr/>
          </p:nvSpPr>
          <p:spPr>
            <a:xfrm>
              <a:off x="5302388" y="2535123"/>
              <a:ext cx="914400" cy="772936"/>
            </a:xfrm>
            <a:prstGeom prst="triangle">
              <a:avLst/>
            </a:prstGeom>
            <a:solidFill>
              <a:schemeClr val="accent4"/>
            </a:solidFill>
            <a:ln w="12700">
              <a:miter lim="400000"/>
            </a:ln>
          </p:spPr>
          <p:txBody>
            <a:bodyPr lIns="0" tIns="0" rIns="0" bIns="0" anchor="ctr"/>
            <a:lstStyle/>
            <a:p>
              <a:endParaRPr lang="en-US" sz="1570">
                <a:solidFill>
                  <a:srgbClr val="FFFFFF"/>
                </a:solidFill>
                <a:latin typeface="微软雅黑" panose="020B0503020204020204" pitchFamily="34" charset="-122"/>
                <a:ea typeface="微软雅黑" panose="020B0503020204020204" pitchFamily="34" charset="-122"/>
              </a:endParaRPr>
            </a:p>
          </p:txBody>
        </p:sp>
        <p:sp>
          <p:nvSpPr>
            <p:cNvPr id="35" name="TextBox 34"/>
            <p:cNvSpPr txBox="1"/>
            <p:nvPr/>
          </p:nvSpPr>
          <p:spPr>
            <a:xfrm>
              <a:off x="5491667" y="2168493"/>
              <a:ext cx="575046" cy="309830"/>
            </a:xfrm>
            <a:prstGeom prst="rect">
              <a:avLst/>
            </a:prstGeom>
            <a:noFill/>
          </p:spPr>
          <p:txBody>
            <a:bodyPr wrap="none">
              <a:spAutoFit/>
            </a:bodyPr>
            <a:lstStyle/>
            <a:p>
              <a:pPr defTabSz="1363345">
                <a:defRPr/>
              </a:pPr>
              <a:r>
                <a:rPr lang="en-US" sz="2070" b="1" dirty="0">
                  <a:solidFill>
                    <a:schemeClr val="tx1">
                      <a:lumMod val="50000"/>
                      <a:lumOff val="50000"/>
                    </a:schemeClr>
                  </a:solidFill>
                  <a:latin typeface="微软雅黑" panose="020B0503020204020204" pitchFamily="34" charset="-122"/>
                  <a:ea typeface="微软雅黑" panose="020B0503020204020204" pitchFamily="34" charset="-122"/>
                </a:rPr>
                <a:t>60%</a:t>
              </a:r>
              <a:endParaRPr lang="en-US" sz="207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36" name="Group 80"/>
          <p:cNvGrpSpPr/>
          <p:nvPr/>
        </p:nvGrpSpPr>
        <p:grpSpPr bwMode="auto">
          <a:xfrm>
            <a:off x="8030748" y="2101662"/>
            <a:ext cx="1206182" cy="2245458"/>
            <a:chOff x="5666533" y="1616104"/>
            <a:chExt cx="914400" cy="1691955"/>
          </a:xfrm>
        </p:grpSpPr>
        <p:sp>
          <p:nvSpPr>
            <p:cNvPr id="37" name="Isosceles Triangle 40"/>
            <p:cNvSpPr/>
            <p:nvPr/>
          </p:nvSpPr>
          <p:spPr>
            <a:xfrm flipH="1">
              <a:off x="5666533" y="1960527"/>
              <a:ext cx="914400" cy="1347532"/>
            </a:xfrm>
            <a:prstGeom prst="triangle">
              <a:avLst/>
            </a:prstGeom>
            <a:solidFill>
              <a:schemeClr val="accent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285">
                <a:solidFill>
                  <a:srgbClr val="FFFFFF"/>
                </a:solidFill>
                <a:latin typeface="微软雅黑" panose="020B0503020204020204" pitchFamily="34" charset="-122"/>
                <a:ea typeface="微软雅黑" panose="020B0503020204020204" pitchFamily="34" charset="-122"/>
              </a:endParaRPr>
            </a:p>
          </p:txBody>
        </p:sp>
        <p:sp>
          <p:nvSpPr>
            <p:cNvPr id="38" name="TextBox 37"/>
            <p:cNvSpPr txBox="1"/>
            <p:nvPr/>
          </p:nvSpPr>
          <p:spPr>
            <a:xfrm>
              <a:off x="5855812" y="1616104"/>
              <a:ext cx="575046" cy="309842"/>
            </a:xfrm>
            <a:prstGeom prst="rect">
              <a:avLst/>
            </a:prstGeom>
            <a:noFill/>
          </p:spPr>
          <p:txBody>
            <a:bodyPr wrap="none">
              <a:spAutoFit/>
            </a:bodyPr>
            <a:lstStyle/>
            <a:p>
              <a:pPr defTabSz="1363345">
                <a:defRPr/>
              </a:pPr>
              <a:r>
                <a:rPr lang="en-US" sz="2070" b="1" dirty="0">
                  <a:solidFill>
                    <a:schemeClr val="tx1">
                      <a:lumMod val="50000"/>
                      <a:lumOff val="50000"/>
                    </a:schemeClr>
                  </a:solidFill>
                  <a:latin typeface="微软雅黑" panose="020B0503020204020204" pitchFamily="34" charset="-122"/>
                  <a:ea typeface="微软雅黑" panose="020B0503020204020204" pitchFamily="34" charset="-122"/>
                </a:rPr>
                <a:t>90%</a:t>
              </a:r>
              <a:endParaRPr lang="en-US" sz="207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39" name="Group 81"/>
          <p:cNvGrpSpPr/>
          <p:nvPr/>
        </p:nvGrpSpPr>
        <p:grpSpPr bwMode="auto">
          <a:xfrm>
            <a:off x="9749976" y="1994235"/>
            <a:ext cx="1206182" cy="2352885"/>
            <a:chOff x="6991493" y="1534824"/>
            <a:chExt cx="914400" cy="1773235"/>
          </a:xfrm>
        </p:grpSpPr>
        <p:sp>
          <p:nvSpPr>
            <p:cNvPr id="40" name="Isosceles Triangle 42"/>
            <p:cNvSpPr/>
            <p:nvPr/>
          </p:nvSpPr>
          <p:spPr>
            <a:xfrm>
              <a:off x="6991493" y="1895186"/>
              <a:ext cx="914400" cy="1412873"/>
            </a:xfrm>
            <a:prstGeom prst="triangle">
              <a:avLst/>
            </a:prstGeom>
            <a:solidFill>
              <a:schemeClr val="accent6"/>
            </a:solidFill>
            <a:ln w="12700">
              <a:miter lim="400000"/>
            </a:ln>
          </p:spPr>
          <p:txBody>
            <a:bodyPr lIns="0" tIns="0" rIns="0" bIns="0" anchor="ctr"/>
            <a:lstStyle/>
            <a:p>
              <a:endParaRPr lang="en-US" sz="1570">
                <a:solidFill>
                  <a:srgbClr val="FFFFFF"/>
                </a:solidFill>
                <a:latin typeface="微软雅黑" panose="020B0503020204020204" pitchFamily="34" charset="-122"/>
                <a:ea typeface="微软雅黑" panose="020B0503020204020204" pitchFamily="34" charset="-122"/>
              </a:endParaRPr>
            </a:p>
          </p:txBody>
        </p:sp>
        <p:sp>
          <p:nvSpPr>
            <p:cNvPr id="41" name="TextBox 40"/>
            <p:cNvSpPr txBox="1"/>
            <p:nvPr/>
          </p:nvSpPr>
          <p:spPr>
            <a:xfrm>
              <a:off x="7180772" y="1534824"/>
              <a:ext cx="575046" cy="309900"/>
            </a:xfrm>
            <a:prstGeom prst="rect">
              <a:avLst/>
            </a:prstGeom>
            <a:noFill/>
          </p:spPr>
          <p:txBody>
            <a:bodyPr wrap="none">
              <a:spAutoFit/>
            </a:bodyPr>
            <a:lstStyle/>
            <a:p>
              <a:pPr defTabSz="1363345">
                <a:defRPr/>
              </a:pPr>
              <a:r>
                <a:rPr lang="en-US" sz="2070" b="1" dirty="0">
                  <a:solidFill>
                    <a:schemeClr val="tx1">
                      <a:lumMod val="50000"/>
                      <a:lumOff val="50000"/>
                    </a:schemeClr>
                  </a:solidFill>
                  <a:latin typeface="微软雅黑" panose="020B0503020204020204" pitchFamily="34" charset="-122"/>
                  <a:ea typeface="微软雅黑" panose="020B0503020204020204" pitchFamily="34" charset="-122"/>
                </a:rPr>
                <a:t>90%</a:t>
              </a:r>
              <a:endParaRPr lang="en-US" sz="207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42" name="Group 83"/>
          <p:cNvGrpSpPr/>
          <p:nvPr/>
        </p:nvGrpSpPr>
        <p:grpSpPr bwMode="auto">
          <a:xfrm>
            <a:off x="8891409" y="2864191"/>
            <a:ext cx="1206182" cy="1482929"/>
            <a:chOff x="6448342" y="2175589"/>
            <a:chExt cx="914400" cy="1117826"/>
          </a:xfrm>
        </p:grpSpPr>
        <p:sp>
          <p:nvSpPr>
            <p:cNvPr id="43" name="Isosceles Triangle 41"/>
            <p:cNvSpPr/>
            <p:nvPr/>
          </p:nvSpPr>
          <p:spPr>
            <a:xfrm flipH="1">
              <a:off x="6448342" y="2513795"/>
              <a:ext cx="914400" cy="779620"/>
            </a:xfrm>
            <a:prstGeom prst="triangle">
              <a:avLst/>
            </a:prstGeom>
            <a:solidFill>
              <a:schemeClr val="accent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285">
                <a:solidFill>
                  <a:srgbClr val="FFFFFF"/>
                </a:solidFill>
                <a:latin typeface="微软雅黑" panose="020B0503020204020204" pitchFamily="34" charset="-122"/>
                <a:ea typeface="微软雅黑" panose="020B0503020204020204" pitchFamily="34" charset="-122"/>
              </a:endParaRPr>
            </a:p>
          </p:txBody>
        </p:sp>
        <p:sp>
          <p:nvSpPr>
            <p:cNvPr id="44" name="TextBox 43"/>
            <p:cNvSpPr txBox="1"/>
            <p:nvPr/>
          </p:nvSpPr>
          <p:spPr>
            <a:xfrm>
              <a:off x="6637621" y="2175589"/>
              <a:ext cx="575046" cy="309963"/>
            </a:xfrm>
            <a:prstGeom prst="rect">
              <a:avLst/>
            </a:prstGeom>
            <a:noFill/>
          </p:spPr>
          <p:txBody>
            <a:bodyPr wrap="none">
              <a:spAutoFit/>
            </a:bodyPr>
            <a:lstStyle/>
            <a:p>
              <a:pPr defTabSz="1363345">
                <a:defRPr/>
              </a:pPr>
              <a:r>
                <a:rPr lang="en-US" sz="2070" b="1" dirty="0">
                  <a:solidFill>
                    <a:schemeClr val="tx1">
                      <a:lumMod val="50000"/>
                      <a:lumOff val="50000"/>
                    </a:schemeClr>
                  </a:solidFill>
                  <a:latin typeface="微软雅黑" panose="020B0503020204020204" pitchFamily="34" charset="-122"/>
                  <a:ea typeface="微软雅黑" panose="020B0503020204020204" pitchFamily="34" charset="-122"/>
                </a:rPr>
                <a:t>50%</a:t>
              </a:r>
              <a:endParaRPr lang="en-US" sz="207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45" name="Group 136"/>
          <p:cNvGrpSpPr/>
          <p:nvPr/>
        </p:nvGrpSpPr>
        <p:grpSpPr bwMode="auto">
          <a:xfrm>
            <a:off x="1263570" y="4639911"/>
            <a:ext cx="730969" cy="942437"/>
            <a:chOff x="910600" y="3281022"/>
            <a:chExt cx="553756" cy="710634"/>
          </a:xfrm>
        </p:grpSpPr>
        <p:sp>
          <p:nvSpPr>
            <p:cNvPr id="46" name="Oval 58"/>
            <p:cNvSpPr>
              <a:spLocks noChangeAspect="1"/>
            </p:cNvSpPr>
            <p:nvPr/>
          </p:nvSpPr>
          <p:spPr>
            <a:xfrm>
              <a:off x="1087634" y="3281022"/>
              <a:ext cx="201471" cy="193776"/>
            </a:xfrm>
            <a:prstGeom prst="ellipse">
              <a:avLst/>
            </a:prstGeom>
            <a:solidFill>
              <a:schemeClr val="accent6"/>
            </a:solidFill>
            <a:ln w="12700">
              <a:miter lim="400000"/>
            </a:ln>
          </p:spPr>
          <p:txBody>
            <a:bodyPr lIns="0" tIns="0" rIns="0" bIns="0" anchor="ctr"/>
            <a:lstStyle/>
            <a:p>
              <a:endParaRPr lang="en-US" sz="157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47" name="Group 120"/>
            <p:cNvGrpSpPr/>
            <p:nvPr/>
          </p:nvGrpSpPr>
          <p:grpSpPr bwMode="auto">
            <a:xfrm>
              <a:off x="910600" y="3474799"/>
              <a:ext cx="553756" cy="516857"/>
              <a:chOff x="968207" y="3705227"/>
              <a:chExt cx="553756" cy="516857"/>
            </a:xfrm>
          </p:grpSpPr>
          <p:sp>
            <p:nvSpPr>
              <p:cNvPr id="48" name="TextBox 47"/>
              <p:cNvSpPr txBox="1"/>
              <p:nvPr/>
            </p:nvSpPr>
            <p:spPr>
              <a:xfrm>
                <a:off x="968207" y="4056247"/>
                <a:ext cx="553756" cy="165837"/>
              </a:xfrm>
              <a:prstGeom prst="rect">
                <a:avLst/>
              </a:prstGeom>
              <a:noFill/>
            </p:spPr>
            <p:txBody>
              <a:bodyPr wrap="none" lIns="0" tIns="0" rIns="0" bIns="0">
                <a:spAutoFit/>
              </a:bodyPr>
              <a:lstStyle/>
              <a:p>
                <a:pPr defTabSz="1363345">
                  <a:defRPr/>
                </a:pPr>
                <a:r>
                  <a:rPr lang="zh-CN" altLang="en-US" sz="1430" b="1" dirty="0">
                    <a:solidFill>
                      <a:schemeClr val="tx1">
                        <a:lumMod val="50000"/>
                        <a:lumOff val="50000"/>
                      </a:schemeClr>
                    </a:solidFill>
                    <a:latin typeface="微软雅黑" panose="020B0503020204020204" pitchFamily="34" charset="-122"/>
                    <a:ea typeface="微软雅黑" panose="020B0503020204020204" pitchFamily="34" charset="-122"/>
                  </a:rPr>
                  <a:t>小标题字</a:t>
                </a:r>
                <a:endParaRPr lang="en-US" sz="143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49" name="Straight Connector 102"/>
              <p:cNvCxnSpPr/>
              <p:nvPr/>
            </p:nvCxnSpPr>
            <p:spPr>
              <a:xfrm>
                <a:off x="1246770" y="3705227"/>
                <a:ext cx="0" cy="34307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grpSp>
        <p:nvGrpSpPr>
          <p:cNvPr id="50" name="Group 137"/>
          <p:cNvGrpSpPr/>
          <p:nvPr/>
        </p:nvGrpSpPr>
        <p:grpSpPr bwMode="auto">
          <a:xfrm>
            <a:off x="2130515" y="4639913"/>
            <a:ext cx="730969" cy="1374257"/>
            <a:chOff x="1567941" y="3281022"/>
            <a:chExt cx="553756" cy="1035757"/>
          </a:xfrm>
        </p:grpSpPr>
        <p:sp>
          <p:nvSpPr>
            <p:cNvPr id="51" name="Oval 84"/>
            <p:cNvSpPr>
              <a:spLocks noChangeAspect="1"/>
            </p:cNvSpPr>
            <p:nvPr/>
          </p:nvSpPr>
          <p:spPr>
            <a:xfrm>
              <a:off x="1744975" y="3281022"/>
              <a:ext cx="199885" cy="193686"/>
            </a:xfrm>
            <a:prstGeom prst="ellipse">
              <a:avLst/>
            </a:prstGeom>
            <a:solidFill>
              <a:schemeClr val="accent4"/>
            </a:solidFill>
            <a:ln w="12700">
              <a:miter lim="400000"/>
            </a:ln>
          </p:spPr>
          <p:txBody>
            <a:bodyPr lIns="0" tIns="0" rIns="0" bIns="0" anchor="ctr"/>
            <a:lstStyle/>
            <a:p>
              <a:endParaRPr lang="en-US" sz="157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52" name="Group 107"/>
            <p:cNvGrpSpPr/>
            <p:nvPr/>
          </p:nvGrpSpPr>
          <p:grpSpPr bwMode="auto">
            <a:xfrm>
              <a:off x="1567941" y="3474708"/>
              <a:ext cx="553756" cy="842071"/>
              <a:chOff x="1616737" y="3705136"/>
              <a:chExt cx="553756" cy="842071"/>
            </a:xfrm>
          </p:grpSpPr>
          <p:cxnSp>
            <p:nvCxnSpPr>
              <p:cNvPr id="53" name="Straight Connector 103"/>
              <p:cNvCxnSpPr/>
              <p:nvPr/>
            </p:nvCxnSpPr>
            <p:spPr>
              <a:xfrm>
                <a:off x="1898473" y="3705136"/>
                <a:ext cx="0" cy="65249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616737" y="4381448"/>
                <a:ext cx="553756" cy="165759"/>
              </a:xfrm>
              <a:prstGeom prst="rect">
                <a:avLst/>
              </a:prstGeom>
              <a:noFill/>
            </p:spPr>
            <p:txBody>
              <a:bodyPr wrap="none" lIns="0" tIns="0" rIns="0" bIns="0">
                <a:spAutoFit/>
              </a:bodyPr>
              <a:lstStyle/>
              <a:p>
                <a:pPr defTabSz="1363345">
                  <a:defRPr/>
                </a:pPr>
                <a:r>
                  <a:rPr lang="zh-CN" altLang="en-US" sz="1430" b="1" dirty="0">
                    <a:solidFill>
                      <a:schemeClr val="tx1">
                        <a:lumMod val="50000"/>
                        <a:lumOff val="50000"/>
                      </a:schemeClr>
                    </a:solidFill>
                    <a:latin typeface="微软雅黑" panose="020B0503020204020204" pitchFamily="34" charset="-122"/>
                    <a:ea typeface="微软雅黑" panose="020B0503020204020204" pitchFamily="34" charset="-122"/>
                  </a:rPr>
                  <a:t>小标题字</a:t>
                </a:r>
                <a:endParaRPr lang="en-US" sz="143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55" name="Group 139"/>
          <p:cNvGrpSpPr/>
          <p:nvPr/>
        </p:nvGrpSpPr>
        <p:grpSpPr bwMode="auto">
          <a:xfrm>
            <a:off x="3864403" y="4639913"/>
            <a:ext cx="730969" cy="1374257"/>
            <a:chOff x="2882623" y="3281022"/>
            <a:chExt cx="553756" cy="1035757"/>
          </a:xfrm>
        </p:grpSpPr>
        <p:sp>
          <p:nvSpPr>
            <p:cNvPr id="56" name="Oval 85"/>
            <p:cNvSpPr>
              <a:spLocks noChangeAspect="1"/>
            </p:cNvSpPr>
            <p:nvPr/>
          </p:nvSpPr>
          <p:spPr>
            <a:xfrm>
              <a:off x="3058070" y="3281022"/>
              <a:ext cx="199885" cy="193686"/>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285">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57" name="Group 108"/>
            <p:cNvGrpSpPr/>
            <p:nvPr/>
          </p:nvGrpSpPr>
          <p:grpSpPr bwMode="auto">
            <a:xfrm>
              <a:off x="2882623" y="3474708"/>
              <a:ext cx="553756" cy="842071"/>
              <a:chOff x="1616737" y="3705136"/>
              <a:chExt cx="553756" cy="842071"/>
            </a:xfrm>
          </p:grpSpPr>
          <p:cxnSp>
            <p:nvCxnSpPr>
              <p:cNvPr id="58" name="Straight Connector 109"/>
              <p:cNvCxnSpPr/>
              <p:nvPr/>
            </p:nvCxnSpPr>
            <p:spPr>
              <a:xfrm>
                <a:off x="1898473" y="3705136"/>
                <a:ext cx="0" cy="65249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1616737" y="4381448"/>
                <a:ext cx="553756" cy="165759"/>
              </a:xfrm>
              <a:prstGeom prst="rect">
                <a:avLst/>
              </a:prstGeom>
              <a:noFill/>
            </p:spPr>
            <p:txBody>
              <a:bodyPr wrap="none" lIns="0" tIns="0" rIns="0" bIns="0">
                <a:spAutoFit/>
              </a:bodyPr>
              <a:lstStyle/>
              <a:p>
                <a:pPr defTabSz="1363345">
                  <a:defRPr/>
                </a:pPr>
                <a:r>
                  <a:rPr lang="zh-CN" altLang="en-US" sz="1430" b="1" dirty="0">
                    <a:solidFill>
                      <a:schemeClr val="tx1">
                        <a:lumMod val="50000"/>
                        <a:lumOff val="50000"/>
                      </a:schemeClr>
                    </a:solidFill>
                    <a:latin typeface="微软雅黑" panose="020B0503020204020204" pitchFamily="34" charset="-122"/>
                    <a:ea typeface="微软雅黑" panose="020B0503020204020204" pitchFamily="34" charset="-122"/>
                  </a:rPr>
                  <a:t>小标题字</a:t>
                </a:r>
                <a:endParaRPr lang="en-US" sz="143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60" name="Group 141"/>
          <p:cNvGrpSpPr/>
          <p:nvPr/>
        </p:nvGrpSpPr>
        <p:grpSpPr bwMode="auto">
          <a:xfrm>
            <a:off x="5598290" y="4639913"/>
            <a:ext cx="730969" cy="1374257"/>
            <a:chOff x="4197305" y="3281022"/>
            <a:chExt cx="553756" cy="1035757"/>
          </a:xfrm>
        </p:grpSpPr>
        <p:sp>
          <p:nvSpPr>
            <p:cNvPr id="61" name="Oval 87"/>
            <p:cNvSpPr>
              <a:spLocks noChangeAspect="1"/>
            </p:cNvSpPr>
            <p:nvPr/>
          </p:nvSpPr>
          <p:spPr>
            <a:xfrm>
              <a:off x="4371166" y="3281022"/>
              <a:ext cx="201471" cy="193686"/>
            </a:xfrm>
            <a:prstGeom prst="ellipse">
              <a:avLst/>
            </a:prstGeom>
            <a:solidFill>
              <a:schemeClr val="accent3">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285">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62" name="Group 111"/>
            <p:cNvGrpSpPr/>
            <p:nvPr/>
          </p:nvGrpSpPr>
          <p:grpSpPr bwMode="auto">
            <a:xfrm>
              <a:off x="4197305" y="3474708"/>
              <a:ext cx="553756" cy="842071"/>
              <a:chOff x="1616737" y="3705136"/>
              <a:chExt cx="553756" cy="842071"/>
            </a:xfrm>
          </p:grpSpPr>
          <p:cxnSp>
            <p:nvCxnSpPr>
              <p:cNvPr id="63" name="Straight Connector 112"/>
              <p:cNvCxnSpPr/>
              <p:nvPr/>
            </p:nvCxnSpPr>
            <p:spPr>
              <a:xfrm>
                <a:off x="1898473" y="3705136"/>
                <a:ext cx="0" cy="65249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1616737" y="4381448"/>
                <a:ext cx="553756" cy="165759"/>
              </a:xfrm>
              <a:prstGeom prst="rect">
                <a:avLst/>
              </a:prstGeom>
              <a:noFill/>
            </p:spPr>
            <p:txBody>
              <a:bodyPr wrap="none" lIns="0" tIns="0" rIns="0" bIns="0">
                <a:spAutoFit/>
              </a:bodyPr>
              <a:lstStyle/>
              <a:p>
                <a:pPr defTabSz="1363345">
                  <a:defRPr/>
                </a:pPr>
                <a:r>
                  <a:rPr lang="zh-CN" altLang="en-US" sz="1430" b="1" dirty="0">
                    <a:solidFill>
                      <a:schemeClr val="tx1">
                        <a:lumMod val="50000"/>
                        <a:lumOff val="50000"/>
                      </a:schemeClr>
                    </a:solidFill>
                    <a:latin typeface="微软雅黑" panose="020B0503020204020204" pitchFamily="34" charset="-122"/>
                    <a:ea typeface="微软雅黑" panose="020B0503020204020204" pitchFamily="34" charset="-122"/>
                  </a:rPr>
                  <a:t>小标题字</a:t>
                </a:r>
                <a:endParaRPr lang="en-US" sz="143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65" name="Group 143"/>
          <p:cNvGrpSpPr/>
          <p:nvPr/>
        </p:nvGrpSpPr>
        <p:grpSpPr bwMode="auto">
          <a:xfrm>
            <a:off x="7333226" y="4639913"/>
            <a:ext cx="730969" cy="1374257"/>
            <a:chOff x="5511255" y="3281022"/>
            <a:chExt cx="555195" cy="1035757"/>
          </a:xfrm>
        </p:grpSpPr>
        <p:sp>
          <p:nvSpPr>
            <p:cNvPr id="66" name="Oval 88"/>
            <p:cNvSpPr>
              <a:spLocks noChangeAspect="1"/>
            </p:cNvSpPr>
            <p:nvPr/>
          </p:nvSpPr>
          <p:spPr>
            <a:xfrm flipH="1">
              <a:off x="5684773" y="3281022"/>
              <a:ext cx="200405" cy="193686"/>
            </a:xfrm>
            <a:prstGeom prst="ellipse">
              <a:avLst/>
            </a:prstGeom>
            <a:solidFill>
              <a:schemeClr val="accent4"/>
            </a:solidFill>
            <a:ln w="12700">
              <a:miter lim="400000"/>
            </a:ln>
          </p:spPr>
          <p:txBody>
            <a:bodyPr lIns="0" tIns="0" rIns="0" bIns="0" anchor="ctr"/>
            <a:lstStyle/>
            <a:p>
              <a:endParaRPr lang="en-US" sz="157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67" name="Group 114"/>
            <p:cNvGrpSpPr/>
            <p:nvPr/>
          </p:nvGrpSpPr>
          <p:grpSpPr bwMode="auto">
            <a:xfrm>
              <a:off x="5511255" y="3474708"/>
              <a:ext cx="555195" cy="842071"/>
              <a:chOff x="1616005" y="3705136"/>
              <a:chExt cx="555195" cy="842071"/>
            </a:xfrm>
          </p:grpSpPr>
          <p:cxnSp>
            <p:nvCxnSpPr>
              <p:cNvPr id="68" name="Straight Connector 115"/>
              <p:cNvCxnSpPr/>
              <p:nvPr/>
            </p:nvCxnSpPr>
            <p:spPr>
              <a:xfrm>
                <a:off x="1899268" y="3705136"/>
                <a:ext cx="0" cy="65249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1616005" y="4381448"/>
                <a:ext cx="555195" cy="165759"/>
              </a:xfrm>
              <a:prstGeom prst="rect">
                <a:avLst/>
              </a:prstGeom>
              <a:noFill/>
            </p:spPr>
            <p:txBody>
              <a:bodyPr wrap="none" lIns="0" tIns="0" rIns="0" bIns="0">
                <a:spAutoFit/>
              </a:bodyPr>
              <a:lstStyle/>
              <a:p>
                <a:pPr defTabSz="1363345">
                  <a:defRPr/>
                </a:pPr>
                <a:r>
                  <a:rPr lang="zh-CN" altLang="en-US" sz="1430" b="1" dirty="0">
                    <a:solidFill>
                      <a:schemeClr val="tx1">
                        <a:lumMod val="50000"/>
                        <a:lumOff val="50000"/>
                      </a:schemeClr>
                    </a:solidFill>
                    <a:latin typeface="微软雅黑" panose="020B0503020204020204" pitchFamily="34" charset="-122"/>
                    <a:ea typeface="微软雅黑" panose="020B0503020204020204" pitchFamily="34" charset="-122"/>
                  </a:rPr>
                  <a:t>小标题字</a:t>
                </a:r>
                <a:endParaRPr lang="en-US" sz="143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70" name="Group 145"/>
          <p:cNvGrpSpPr/>
          <p:nvPr/>
        </p:nvGrpSpPr>
        <p:grpSpPr bwMode="auto">
          <a:xfrm>
            <a:off x="9067115" y="4639913"/>
            <a:ext cx="730969" cy="1374257"/>
            <a:chOff x="6825937" y="3281022"/>
            <a:chExt cx="555195" cy="1035757"/>
          </a:xfrm>
        </p:grpSpPr>
        <p:sp>
          <p:nvSpPr>
            <p:cNvPr id="71" name="Oval 96"/>
            <p:cNvSpPr>
              <a:spLocks noChangeAspect="1"/>
            </p:cNvSpPr>
            <p:nvPr/>
          </p:nvSpPr>
          <p:spPr>
            <a:xfrm>
              <a:off x="6999455" y="3281022"/>
              <a:ext cx="198814" cy="193686"/>
            </a:xfrm>
            <a:prstGeom prst="ellipse">
              <a:avLst/>
            </a:prstGeom>
            <a:solidFill>
              <a:schemeClr val="accent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285">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72" name="Group 117"/>
            <p:cNvGrpSpPr/>
            <p:nvPr/>
          </p:nvGrpSpPr>
          <p:grpSpPr bwMode="auto">
            <a:xfrm>
              <a:off x="6825937" y="3474708"/>
              <a:ext cx="555195" cy="842071"/>
              <a:chOff x="1616005" y="3705136"/>
              <a:chExt cx="555195" cy="842071"/>
            </a:xfrm>
          </p:grpSpPr>
          <p:cxnSp>
            <p:nvCxnSpPr>
              <p:cNvPr id="73" name="Straight Connector 118"/>
              <p:cNvCxnSpPr/>
              <p:nvPr/>
            </p:nvCxnSpPr>
            <p:spPr>
              <a:xfrm>
                <a:off x="1899268" y="3705136"/>
                <a:ext cx="0" cy="65249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1616005" y="4381448"/>
                <a:ext cx="555195" cy="165759"/>
              </a:xfrm>
              <a:prstGeom prst="rect">
                <a:avLst/>
              </a:prstGeom>
              <a:noFill/>
            </p:spPr>
            <p:txBody>
              <a:bodyPr wrap="none" lIns="0" tIns="0" rIns="0" bIns="0">
                <a:spAutoFit/>
              </a:bodyPr>
              <a:lstStyle/>
              <a:p>
                <a:pPr defTabSz="1363345">
                  <a:defRPr/>
                </a:pPr>
                <a:r>
                  <a:rPr lang="zh-CN" altLang="en-US" sz="1430" b="1" dirty="0">
                    <a:solidFill>
                      <a:schemeClr val="tx1">
                        <a:lumMod val="50000"/>
                        <a:lumOff val="50000"/>
                      </a:schemeClr>
                    </a:solidFill>
                    <a:latin typeface="微软雅黑" panose="020B0503020204020204" pitchFamily="34" charset="-122"/>
                    <a:ea typeface="微软雅黑" panose="020B0503020204020204" pitchFamily="34" charset="-122"/>
                  </a:rPr>
                  <a:t>小标题字</a:t>
                </a:r>
                <a:endParaRPr lang="en-US" sz="143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75" name="Group 138"/>
          <p:cNvGrpSpPr/>
          <p:nvPr/>
        </p:nvGrpSpPr>
        <p:grpSpPr bwMode="auto">
          <a:xfrm>
            <a:off x="2997459" y="4639911"/>
            <a:ext cx="730969" cy="942437"/>
            <a:chOff x="2225282" y="3281022"/>
            <a:chExt cx="553756" cy="710634"/>
          </a:xfrm>
        </p:grpSpPr>
        <p:sp>
          <p:nvSpPr>
            <p:cNvPr id="76" name="Oval 97"/>
            <p:cNvSpPr>
              <a:spLocks noChangeAspect="1"/>
            </p:cNvSpPr>
            <p:nvPr/>
          </p:nvSpPr>
          <p:spPr>
            <a:xfrm>
              <a:off x="2402316" y="3281022"/>
              <a:ext cx="199885" cy="193776"/>
            </a:xfrm>
            <a:prstGeom prst="ellipse">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285">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77" name="Group 121"/>
            <p:cNvGrpSpPr/>
            <p:nvPr/>
          </p:nvGrpSpPr>
          <p:grpSpPr bwMode="auto">
            <a:xfrm>
              <a:off x="2225282" y="3474799"/>
              <a:ext cx="553756" cy="516857"/>
              <a:chOff x="968207" y="3705227"/>
              <a:chExt cx="553756" cy="516857"/>
            </a:xfrm>
          </p:grpSpPr>
          <p:sp>
            <p:nvSpPr>
              <p:cNvPr id="78" name="TextBox 77"/>
              <p:cNvSpPr txBox="1"/>
              <p:nvPr/>
            </p:nvSpPr>
            <p:spPr>
              <a:xfrm>
                <a:off x="968207" y="4056247"/>
                <a:ext cx="553756" cy="165837"/>
              </a:xfrm>
              <a:prstGeom prst="rect">
                <a:avLst/>
              </a:prstGeom>
              <a:noFill/>
            </p:spPr>
            <p:txBody>
              <a:bodyPr wrap="none" lIns="0" tIns="0" rIns="0" bIns="0">
                <a:spAutoFit/>
              </a:bodyPr>
              <a:lstStyle/>
              <a:p>
                <a:pPr defTabSz="1363345">
                  <a:defRPr/>
                </a:pPr>
                <a:r>
                  <a:rPr lang="zh-CN" altLang="en-US" sz="1430" b="1" dirty="0">
                    <a:solidFill>
                      <a:schemeClr val="tx1">
                        <a:lumMod val="50000"/>
                        <a:lumOff val="50000"/>
                      </a:schemeClr>
                    </a:solidFill>
                    <a:latin typeface="微软雅黑" panose="020B0503020204020204" pitchFamily="34" charset="-122"/>
                    <a:ea typeface="微软雅黑" panose="020B0503020204020204" pitchFamily="34" charset="-122"/>
                  </a:rPr>
                  <a:t>小标题字</a:t>
                </a:r>
                <a:endParaRPr lang="en-US" sz="143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79" name="Straight Connector 123"/>
              <p:cNvCxnSpPr/>
              <p:nvPr/>
            </p:nvCxnSpPr>
            <p:spPr>
              <a:xfrm>
                <a:off x="1246770" y="3705227"/>
                <a:ext cx="0" cy="34307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grpSp>
        <p:nvGrpSpPr>
          <p:cNvPr id="80" name="Group 140"/>
          <p:cNvGrpSpPr/>
          <p:nvPr/>
        </p:nvGrpSpPr>
        <p:grpSpPr bwMode="auto">
          <a:xfrm>
            <a:off x="4731347" y="4639911"/>
            <a:ext cx="730969" cy="942437"/>
            <a:chOff x="3539964" y="3281022"/>
            <a:chExt cx="553756" cy="710634"/>
          </a:xfrm>
        </p:grpSpPr>
        <p:sp>
          <p:nvSpPr>
            <p:cNvPr id="81" name="Oval 86"/>
            <p:cNvSpPr>
              <a:spLocks noChangeAspect="1"/>
            </p:cNvSpPr>
            <p:nvPr/>
          </p:nvSpPr>
          <p:spPr>
            <a:xfrm>
              <a:off x="3715411" y="3281022"/>
              <a:ext cx="199885" cy="193776"/>
            </a:xfrm>
            <a:prstGeom prst="ellipse">
              <a:avLst/>
            </a:prstGeom>
            <a:solidFill>
              <a:schemeClr val="accent4"/>
            </a:solidFill>
            <a:ln w="12700">
              <a:miter lim="400000"/>
            </a:ln>
          </p:spPr>
          <p:txBody>
            <a:bodyPr lIns="0" tIns="0" rIns="0" bIns="0" anchor="ctr"/>
            <a:lstStyle/>
            <a:p>
              <a:endParaRPr lang="en-US" sz="157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82" name="Group 124"/>
            <p:cNvGrpSpPr/>
            <p:nvPr/>
          </p:nvGrpSpPr>
          <p:grpSpPr bwMode="auto">
            <a:xfrm>
              <a:off x="3539964" y="3474799"/>
              <a:ext cx="553756" cy="516857"/>
              <a:chOff x="968207" y="3705227"/>
              <a:chExt cx="553756" cy="516857"/>
            </a:xfrm>
          </p:grpSpPr>
          <p:sp>
            <p:nvSpPr>
              <p:cNvPr id="83" name="TextBox 82"/>
              <p:cNvSpPr txBox="1"/>
              <p:nvPr/>
            </p:nvSpPr>
            <p:spPr>
              <a:xfrm>
                <a:off x="968207" y="4056247"/>
                <a:ext cx="553756" cy="165837"/>
              </a:xfrm>
              <a:prstGeom prst="rect">
                <a:avLst/>
              </a:prstGeom>
              <a:noFill/>
            </p:spPr>
            <p:txBody>
              <a:bodyPr wrap="none" lIns="0" tIns="0" rIns="0" bIns="0">
                <a:spAutoFit/>
              </a:bodyPr>
              <a:lstStyle/>
              <a:p>
                <a:pPr defTabSz="1363345">
                  <a:defRPr/>
                </a:pPr>
                <a:r>
                  <a:rPr lang="zh-CN" altLang="en-US" sz="1430" b="1" dirty="0">
                    <a:solidFill>
                      <a:schemeClr val="tx1">
                        <a:lumMod val="50000"/>
                        <a:lumOff val="50000"/>
                      </a:schemeClr>
                    </a:solidFill>
                    <a:latin typeface="微软雅黑" panose="020B0503020204020204" pitchFamily="34" charset="-122"/>
                    <a:ea typeface="微软雅黑" panose="020B0503020204020204" pitchFamily="34" charset="-122"/>
                  </a:rPr>
                  <a:t>小标题字</a:t>
                </a:r>
                <a:endParaRPr lang="en-US" sz="143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84" name="Straight Connector 126"/>
              <p:cNvCxnSpPr/>
              <p:nvPr/>
            </p:nvCxnSpPr>
            <p:spPr>
              <a:xfrm>
                <a:off x="1246770" y="3705227"/>
                <a:ext cx="0" cy="34307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grpSp>
        <p:nvGrpSpPr>
          <p:cNvPr id="85" name="Group 142"/>
          <p:cNvGrpSpPr/>
          <p:nvPr/>
        </p:nvGrpSpPr>
        <p:grpSpPr bwMode="auto">
          <a:xfrm>
            <a:off x="6466282" y="4639911"/>
            <a:ext cx="730969" cy="942437"/>
            <a:chOff x="4853914" y="3281022"/>
            <a:chExt cx="555195" cy="710634"/>
          </a:xfrm>
        </p:grpSpPr>
        <p:sp>
          <p:nvSpPr>
            <p:cNvPr id="86" name="Oval 89"/>
            <p:cNvSpPr>
              <a:spLocks noChangeAspect="1"/>
            </p:cNvSpPr>
            <p:nvPr/>
          </p:nvSpPr>
          <p:spPr>
            <a:xfrm>
              <a:off x="5029022" y="3281022"/>
              <a:ext cx="200405" cy="193776"/>
            </a:xfrm>
            <a:prstGeom prst="ellipse">
              <a:avLst/>
            </a:prstGeom>
            <a:solidFill>
              <a:schemeClr val="accent6"/>
            </a:solidFill>
            <a:ln w="12700">
              <a:miter lim="400000"/>
            </a:ln>
          </p:spPr>
          <p:txBody>
            <a:bodyPr lIns="0" tIns="0" rIns="0" bIns="0" anchor="ctr"/>
            <a:lstStyle/>
            <a:p>
              <a:endParaRPr lang="en-US" sz="157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87" name="Group 127"/>
            <p:cNvGrpSpPr/>
            <p:nvPr/>
          </p:nvGrpSpPr>
          <p:grpSpPr bwMode="auto">
            <a:xfrm>
              <a:off x="4853914" y="3474799"/>
              <a:ext cx="555195" cy="516857"/>
              <a:chOff x="967475" y="3705227"/>
              <a:chExt cx="555195" cy="516857"/>
            </a:xfrm>
          </p:grpSpPr>
          <p:sp>
            <p:nvSpPr>
              <p:cNvPr id="88" name="TextBox 87"/>
              <p:cNvSpPr txBox="1"/>
              <p:nvPr/>
            </p:nvSpPr>
            <p:spPr>
              <a:xfrm>
                <a:off x="967475" y="4056247"/>
                <a:ext cx="555195" cy="165837"/>
              </a:xfrm>
              <a:prstGeom prst="rect">
                <a:avLst/>
              </a:prstGeom>
              <a:noFill/>
            </p:spPr>
            <p:txBody>
              <a:bodyPr wrap="none" lIns="0" tIns="0" rIns="0" bIns="0">
                <a:spAutoFit/>
              </a:bodyPr>
              <a:lstStyle/>
              <a:p>
                <a:pPr defTabSz="1363345">
                  <a:defRPr/>
                </a:pPr>
                <a:r>
                  <a:rPr lang="zh-CN" altLang="en-US" sz="1430" b="1" dirty="0">
                    <a:solidFill>
                      <a:schemeClr val="tx1">
                        <a:lumMod val="50000"/>
                        <a:lumOff val="50000"/>
                      </a:schemeClr>
                    </a:solidFill>
                    <a:latin typeface="微软雅黑" panose="020B0503020204020204" pitchFamily="34" charset="-122"/>
                    <a:ea typeface="微软雅黑" panose="020B0503020204020204" pitchFamily="34" charset="-122"/>
                  </a:rPr>
                  <a:t>小标题字</a:t>
                </a:r>
                <a:endParaRPr lang="en-US" sz="143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89" name="Straight Connector 129"/>
              <p:cNvCxnSpPr/>
              <p:nvPr/>
            </p:nvCxnSpPr>
            <p:spPr>
              <a:xfrm>
                <a:off x="1245966" y="3705227"/>
                <a:ext cx="0" cy="34307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grpSp>
        <p:nvGrpSpPr>
          <p:cNvPr id="90" name="Group 144"/>
          <p:cNvGrpSpPr/>
          <p:nvPr/>
        </p:nvGrpSpPr>
        <p:grpSpPr bwMode="auto">
          <a:xfrm>
            <a:off x="8200170" y="4639911"/>
            <a:ext cx="730969" cy="942437"/>
            <a:chOff x="6168596" y="3281022"/>
            <a:chExt cx="555195" cy="710634"/>
          </a:xfrm>
        </p:grpSpPr>
        <p:sp>
          <p:nvSpPr>
            <p:cNvPr id="91" name="Oval 90"/>
            <p:cNvSpPr>
              <a:spLocks noChangeAspect="1"/>
            </p:cNvSpPr>
            <p:nvPr/>
          </p:nvSpPr>
          <p:spPr>
            <a:xfrm>
              <a:off x="6342114" y="3281022"/>
              <a:ext cx="200405" cy="193776"/>
            </a:xfrm>
            <a:prstGeom prst="ellipse">
              <a:avLst/>
            </a:prstGeom>
            <a:solidFill>
              <a:schemeClr val="accent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285">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92" name="Group 130"/>
            <p:cNvGrpSpPr/>
            <p:nvPr/>
          </p:nvGrpSpPr>
          <p:grpSpPr bwMode="auto">
            <a:xfrm>
              <a:off x="6168596" y="3474799"/>
              <a:ext cx="555195" cy="516857"/>
              <a:chOff x="967475" y="3705227"/>
              <a:chExt cx="555195" cy="516857"/>
            </a:xfrm>
          </p:grpSpPr>
          <p:sp>
            <p:nvSpPr>
              <p:cNvPr id="93" name="TextBox 92"/>
              <p:cNvSpPr txBox="1"/>
              <p:nvPr/>
            </p:nvSpPr>
            <p:spPr>
              <a:xfrm>
                <a:off x="967475" y="4056247"/>
                <a:ext cx="555195" cy="165837"/>
              </a:xfrm>
              <a:prstGeom prst="rect">
                <a:avLst/>
              </a:prstGeom>
              <a:noFill/>
            </p:spPr>
            <p:txBody>
              <a:bodyPr wrap="none" lIns="0" tIns="0" rIns="0" bIns="0">
                <a:spAutoFit/>
              </a:bodyPr>
              <a:lstStyle/>
              <a:p>
                <a:pPr defTabSz="1363345">
                  <a:defRPr/>
                </a:pPr>
                <a:r>
                  <a:rPr lang="zh-CN" altLang="en-US" sz="1430" b="1" dirty="0">
                    <a:solidFill>
                      <a:schemeClr val="tx1">
                        <a:lumMod val="50000"/>
                        <a:lumOff val="50000"/>
                      </a:schemeClr>
                    </a:solidFill>
                    <a:latin typeface="微软雅黑" panose="020B0503020204020204" pitchFamily="34" charset="-122"/>
                    <a:ea typeface="微软雅黑" panose="020B0503020204020204" pitchFamily="34" charset="-122"/>
                  </a:rPr>
                  <a:t>小标题字</a:t>
                </a:r>
                <a:endParaRPr lang="en-US" sz="143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94" name="Straight Connector 132"/>
              <p:cNvCxnSpPr/>
              <p:nvPr/>
            </p:nvCxnSpPr>
            <p:spPr>
              <a:xfrm>
                <a:off x="1245966" y="3705227"/>
                <a:ext cx="0" cy="34307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grpSp>
        <p:nvGrpSpPr>
          <p:cNvPr id="95" name="Group 146"/>
          <p:cNvGrpSpPr/>
          <p:nvPr/>
        </p:nvGrpSpPr>
        <p:grpSpPr bwMode="auto">
          <a:xfrm>
            <a:off x="9935104" y="4639911"/>
            <a:ext cx="730969" cy="942437"/>
            <a:chOff x="7484006" y="3281022"/>
            <a:chExt cx="553756" cy="710634"/>
          </a:xfrm>
        </p:grpSpPr>
        <p:sp>
          <p:nvSpPr>
            <p:cNvPr id="96" name="Oval 95"/>
            <p:cNvSpPr>
              <a:spLocks noChangeAspect="1"/>
            </p:cNvSpPr>
            <p:nvPr/>
          </p:nvSpPr>
          <p:spPr>
            <a:xfrm>
              <a:off x="7654694" y="3281022"/>
              <a:ext cx="201472" cy="193776"/>
            </a:xfrm>
            <a:prstGeom prst="ellipse">
              <a:avLst/>
            </a:prstGeom>
            <a:solidFill>
              <a:schemeClr val="accent6"/>
            </a:solidFill>
            <a:ln w="12700">
              <a:miter lim="400000"/>
            </a:ln>
          </p:spPr>
          <p:txBody>
            <a:bodyPr lIns="0" tIns="0" rIns="0" bIns="0" anchor="ctr"/>
            <a:lstStyle/>
            <a:p>
              <a:endParaRPr lang="en-US" sz="157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97" name="Group 133"/>
            <p:cNvGrpSpPr/>
            <p:nvPr/>
          </p:nvGrpSpPr>
          <p:grpSpPr bwMode="auto">
            <a:xfrm>
              <a:off x="7484006" y="3474799"/>
              <a:ext cx="553756" cy="516857"/>
              <a:chOff x="968207" y="3705227"/>
              <a:chExt cx="553756" cy="516857"/>
            </a:xfrm>
          </p:grpSpPr>
          <p:sp>
            <p:nvSpPr>
              <p:cNvPr id="98" name="TextBox 97"/>
              <p:cNvSpPr txBox="1"/>
              <p:nvPr/>
            </p:nvSpPr>
            <p:spPr>
              <a:xfrm>
                <a:off x="968207" y="4056247"/>
                <a:ext cx="553756" cy="165837"/>
              </a:xfrm>
              <a:prstGeom prst="rect">
                <a:avLst/>
              </a:prstGeom>
              <a:noFill/>
            </p:spPr>
            <p:txBody>
              <a:bodyPr wrap="none" lIns="0" tIns="0" rIns="0" bIns="0">
                <a:spAutoFit/>
              </a:bodyPr>
              <a:lstStyle/>
              <a:p>
                <a:pPr defTabSz="1363345">
                  <a:defRPr/>
                </a:pPr>
                <a:r>
                  <a:rPr lang="zh-CN" altLang="en-US" sz="1430" b="1" dirty="0">
                    <a:solidFill>
                      <a:schemeClr val="tx1">
                        <a:lumMod val="50000"/>
                        <a:lumOff val="50000"/>
                      </a:schemeClr>
                    </a:solidFill>
                    <a:latin typeface="微软雅黑" panose="020B0503020204020204" pitchFamily="34" charset="-122"/>
                    <a:ea typeface="微软雅黑" panose="020B0503020204020204" pitchFamily="34" charset="-122"/>
                  </a:rPr>
                  <a:t>小标题字</a:t>
                </a:r>
                <a:endParaRPr lang="en-US" sz="143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99" name="Straight Connector 135"/>
              <p:cNvCxnSpPr/>
              <p:nvPr/>
            </p:nvCxnSpPr>
            <p:spPr>
              <a:xfrm>
                <a:off x="1246769" y="3705227"/>
                <a:ext cx="0" cy="34307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sp>
        <p:nvSpPr>
          <p:cNvPr id="100" name="Shape 1435"/>
          <p:cNvSpPr txBox="1"/>
          <p:nvPr/>
        </p:nvSpPr>
        <p:spPr>
          <a:xfrm>
            <a:off x="11435018" y="6411683"/>
            <a:ext cx="390525" cy="381430"/>
          </a:xfrm>
          <a:prstGeom prst="rect">
            <a:avLst/>
          </a:prstGeom>
        </p:spPr>
        <p:txBody>
          <a:bodyPr lIns="45676" tIns="22838" rIns="45676" bIns="22838"/>
          <a:lstStyle>
            <a:lvl1pPr algn="ctr" defTabSz="408305">
              <a:defRPr sz="3500">
                <a:latin typeface="+mn-lt"/>
                <a:ea typeface="+mn-ea"/>
                <a:cs typeface="+mn-cs"/>
                <a:sym typeface="Helvetica Light"/>
              </a:defRPr>
            </a:lvl1pPr>
            <a:lvl2pPr indent="160020" algn="ctr" defTabSz="408305">
              <a:defRPr sz="3500">
                <a:latin typeface="+mn-lt"/>
                <a:ea typeface="+mn-ea"/>
                <a:cs typeface="+mn-cs"/>
                <a:sym typeface="Helvetica Light"/>
              </a:defRPr>
            </a:lvl2pPr>
            <a:lvl3pPr indent="319405" algn="ctr" defTabSz="408305">
              <a:defRPr sz="3500">
                <a:latin typeface="+mn-lt"/>
                <a:ea typeface="+mn-ea"/>
                <a:cs typeface="+mn-cs"/>
                <a:sym typeface="Helvetica Light"/>
              </a:defRPr>
            </a:lvl3pPr>
            <a:lvl4pPr indent="479425" algn="ctr" defTabSz="408305">
              <a:defRPr sz="3500">
                <a:latin typeface="+mn-lt"/>
                <a:ea typeface="+mn-ea"/>
                <a:cs typeface="+mn-cs"/>
                <a:sym typeface="Helvetica Light"/>
              </a:defRPr>
            </a:lvl4pPr>
            <a:lvl5pPr indent="639445" algn="ctr" defTabSz="408305">
              <a:defRPr sz="3500">
                <a:latin typeface="+mn-lt"/>
                <a:ea typeface="+mn-ea"/>
                <a:cs typeface="+mn-cs"/>
                <a:sym typeface="Helvetica Light"/>
              </a:defRPr>
            </a:lvl5pPr>
            <a:lvl6pPr indent="799465" algn="ctr" defTabSz="408305">
              <a:defRPr sz="3500">
                <a:latin typeface="+mn-lt"/>
                <a:ea typeface="+mn-ea"/>
                <a:cs typeface="+mn-cs"/>
                <a:sym typeface="Helvetica Light"/>
              </a:defRPr>
            </a:lvl6pPr>
            <a:lvl7pPr indent="958850" algn="ctr" defTabSz="408305">
              <a:defRPr sz="3500">
                <a:latin typeface="+mn-lt"/>
                <a:ea typeface="+mn-ea"/>
                <a:cs typeface="+mn-cs"/>
                <a:sym typeface="Helvetica Light"/>
              </a:defRPr>
            </a:lvl7pPr>
            <a:lvl8pPr indent="1118870" algn="ctr" defTabSz="408305">
              <a:defRPr sz="3500">
                <a:latin typeface="+mn-lt"/>
                <a:ea typeface="+mn-ea"/>
                <a:cs typeface="+mn-cs"/>
                <a:sym typeface="Helvetica Light"/>
              </a:defRPr>
            </a:lvl8pPr>
            <a:lvl9pPr indent="1278890" algn="ctr" defTabSz="408305">
              <a:defRPr sz="3500">
                <a:latin typeface="+mn-lt"/>
                <a:ea typeface="+mn-ea"/>
                <a:cs typeface="+mn-cs"/>
                <a:sym typeface="Helvetica Light"/>
              </a:defRPr>
            </a:lvl9pPr>
          </a:lstStyle>
          <a:p>
            <a:pPr>
              <a:defRPr sz="1800">
                <a:solidFill>
                  <a:srgbClr val="000000"/>
                </a:solidFill>
              </a:defRPr>
            </a:pPr>
            <a:fld id="{86CB4B4D-7CA3-9044-876B-883B54F8677D}" type="slidenum">
              <a:rPr lang="en-US" altLang="zh-CN" sz="1430">
                <a:solidFill>
                  <a:schemeClr val="bg1">
                    <a:lumMod val="75000"/>
                  </a:schemeClr>
                </a:solidFill>
                <a:latin typeface="微软雅黑" panose="020B0503020204020204" pitchFamily="34" charset="-122"/>
                <a:ea typeface="微软雅黑" panose="020B0503020204020204" pitchFamily="34" charset="-122"/>
              </a:rPr>
            </a:fld>
            <a:endParaRPr lang="en-US" altLang="zh-CN" sz="1430">
              <a:solidFill>
                <a:schemeClr val="bg1">
                  <a:lumMod val="75000"/>
                </a:schemeClr>
              </a:solidFill>
              <a:latin typeface="微软雅黑" panose="020B0503020204020204" pitchFamily="34" charset="-122"/>
              <a:ea typeface="微软雅黑" panose="020B0503020204020204" pitchFamily="34" charset="-122"/>
            </a:endParaRPr>
          </a:p>
        </p:txBody>
      </p:sp>
      <p:sp>
        <p:nvSpPr>
          <p:cNvPr id="101" name="标题 1"/>
          <p:cNvSpPr txBox="1"/>
          <p:nvPr/>
        </p:nvSpPr>
        <p:spPr>
          <a:xfrm>
            <a:off x="777240" y="258445"/>
            <a:ext cx="10515600" cy="36639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400" kern="1200">
                <a:solidFill>
                  <a:srgbClr val="728937"/>
                </a:solidFill>
                <a:latin typeface="+mj-lt"/>
                <a:ea typeface="+mj-ea"/>
                <a:cs typeface="+mj-cs"/>
              </a:defRPr>
            </a:lvl1p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50000" decel="5000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accel="50000" decel="50000"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50000" decel="5000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accel="50000" decel="5000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accel="50000" decel="50000"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accel="50000" decel="50000" fill="hold" nodeType="after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accel="50000" decel="50000" fill="hold" nodeType="after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additive="base">
                                        <p:cTn id="42" dur="500" fill="hold"/>
                                        <p:tgtEl>
                                          <p:spTgt spid="33"/>
                                        </p:tgtEl>
                                        <p:attrNameLst>
                                          <p:attrName>ppt_x</p:attrName>
                                        </p:attrNameLst>
                                      </p:cBhvr>
                                      <p:tavLst>
                                        <p:tav tm="0">
                                          <p:val>
                                            <p:strVal val="#ppt_x"/>
                                          </p:val>
                                        </p:tav>
                                        <p:tav tm="100000">
                                          <p:val>
                                            <p:strVal val="#ppt_x"/>
                                          </p:val>
                                        </p:tav>
                                      </p:tavLst>
                                    </p:anim>
                                    <p:anim calcmode="lin" valueType="num">
                                      <p:cBhvr additive="base">
                                        <p:cTn id="43" dur="500" fill="hold"/>
                                        <p:tgtEl>
                                          <p:spTgt spid="33"/>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accel="50000" decel="50000" fill="hold" nodeType="after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500" fill="hold"/>
                                        <p:tgtEl>
                                          <p:spTgt spid="36"/>
                                        </p:tgtEl>
                                        <p:attrNameLst>
                                          <p:attrName>ppt_x</p:attrName>
                                        </p:attrNameLst>
                                      </p:cBhvr>
                                      <p:tavLst>
                                        <p:tav tm="0">
                                          <p:val>
                                            <p:strVal val="#ppt_x"/>
                                          </p:val>
                                        </p:tav>
                                        <p:tav tm="100000">
                                          <p:val>
                                            <p:strVal val="#ppt_x"/>
                                          </p:val>
                                        </p:tav>
                                      </p:tavLst>
                                    </p:anim>
                                    <p:anim calcmode="lin" valueType="num">
                                      <p:cBhvr additive="base">
                                        <p:cTn id="48" dur="500" fill="hold"/>
                                        <p:tgtEl>
                                          <p:spTgt spid="36"/>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accel="50000" decel="50000" fill="hold" nodeType="afterEffect">
                                  <p:stCondLst>
                                    <p:cond delay="0"/>
                                  </p:stCondLst>
                                  <p:childTnLst>
                                    <p:set>
                                      <p:cBhvr>
                                        <p:cTn id="51" dur="1" fill="hold">
                                          <p:stCondLst>
                                            <p:cond delay="0"/>
                                          </p:stCondLst>
                                        </p:cTn>
                                        <p:tgtEl>
                                          <p:spTgt spid="42"/>
                                        </p:tgtEl>
                                        <p:attrNameLst>
                                          <p:attrName>style.visibility</p:attrName>
                                        </p:attrNameLst>
                                      </p:cBhvr>
                                      <p:to>
                                        <p:strVal val="visible"/>
                                      </p:to>
                                    </p:set>
                                    <p:anim calcmode="lin" valueType="num">
                                      <p:cBhvr additive="base">
                                        <p:cTn id="52" dur="500" fill="hold"/>
                                        <p:tgtEl>
                                          <p:spTgt spid="42"/>
                                        </p:tgtEl>
                                        <p:attrNameLst>
                                          <p:attrName>ppt_x</p:attrName>
                                        </p:attrNameLst>
                                      </p:cBhvr>
                                      <p:tavLst>
                                        <p:tav tm="0">
                                          <p:val>
                                            <p:strVal val="#ppt_x"/>
                                          </p:val>
                                        </p:tav>
                                        <p:tav tm="100000">
                                          <p:val>
                                            <p:strVal val="#ppt_x"/>
                                          </p:val>
                                        </p:tav>
                                      </p:tavLst>
                                    </p:anim>
                                    <p:anim calcmode="lin" valueType="num">
                                      <p:cBhvr additive="base">
                                        <p:cTn id="53" dur="500" fill="hold"/>
                                        <p:tgtEl>
                                          <p:spTgt spid="42"/>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accel="50000" decel="50000" fill="hold" nodeType="afterEffect">
                                  <p:stCondLst>
                                    <p:cond delay="0"/>
                                  </p:stCondLst>
                                  <p:childTnLst>
                                    <p:set>
                                      <p:cBhvr>
                                        <p:cTn id="56" dur="1" fill="hold">
                                          <p:stCondLst>
                                            <p:cond delay="0"/>
                                          </p:stCondLst>
                                        </p:cTn>
                                        <p:tgtEl>
                                          <p:spTgt spid="39"/>
                                        </p:tgtEl>
                                        <p:attrNameLst>
                                          <p:attrName>style.visibility</p:attrName>
                                        </p:attrNameLst>
                                      </p:cBhvr>
                                      <p:to>
                                        <p:strVal val="visible"/>
                                      </p:to>
                                    </p:set>
                                    <p:anim calcmode="lin" valueType="num">
                                      <p:cBhvr additive="base">
                                        <p:cTn id="57" dur="500" fill="hold"/>
                                        <p:tgtEl>
                                          <p:spTgt spid="39"/>
                                        </p:tgtEl>
                                        <p:attrNameLst>
                                          <p:attrName>ppt_x</p:attrName>
                                        </p:attrNameLst>
                                      </p:cBhvr>
                                      <p:tavLst>
                                        <p:tav tm="0">
                                          <p:val>
                                            <p:strVal val="#ppt_x"/>
                                          </p:val>
                                        </p:tav>
                                        <p:tav tm="100000">
                                          <p:val>
                                            <p:strVal val="#ppt_x"/>
                                          </p:val>
                                        </p:tav>
                                      </p:tavLst>
                                    </p:anim>
                                    <p:anim calcmode="lin" valueType="num">
                                      <p:cBhvr additive="base">
                                        <p:cTn id="58" dur="500" fill="hold"/>
                                        <p:tgtEl>
                                          <p:spTgt spid="39"/>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accel="50000" decel="50000" fill="hold" nodeType="afterEffect">
                                  <p:stCondLst>
                                    <p:cond delay="0"/>
                                  </p:stCondLst>
                                  <p:childTnLst>
                                    <p:set>
                                      <p:cBhvr>
                                        <p:cTn id="61" dur="1" fill="hold">
                                          <p:stCondLst>
                                            <p:cond delay="0"/>
                                          </p:stCondLst>
                                        </p:cTn>
                                        <p:tgtEl>
                                          <p:spTgt spid="45"/>
                                        </p:tgtEl>
                                        <p:attrNameLst>
                                          <p:attrName>style.visibility</p:attrName>
                                        </p:attrNameLst>
                                      </p:cBhvr>
                                      <p:to>
                                        <p:strVal val="visible"/>
                                      </p:to>
                                    </p:set>
                                    <p:anim calcmode="lin" valueType="num">
                                      <p:cBhvr additive="base">
                                        <p:cTn id="62" dur="500" fill="hold"/>
                                        <p:tgtEl>
                                          <p:spTgt spid="45"/>
                                        </p:tgtEl>
                                        <p:attrNameLst>
                                          <p:attrName>ppt_x</p:attrName>
                                        </p:attrNameLst>
                                      </p:cBhvr>
                                      <p:tavLst>
                                        <p:tav tm="0">
                                          <p:val>
                                            <p:strVal val="#ppt_x"/>
                                          </p:val>
                                        </p:tav>
                                        <p:tav tm="100000">
                                          <p:val>
                                            <p:strVal val="#ppt_x"/>
                                          </p:val>
                                        </p:tav>
                                      </p:tavLst>
                                    </p:anim>
                                    <p:anim calcmode="lin" valueType="num">
                                      <p:cBhvr additive="base">
                                        <p:cTn id="63" dur="500" fill="hold"/>
                                        <p:tgtEl>
                                          <p:spTgt spid="45"/>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accel="50000" decel="50000" fill="hold" nodeType="afterEffect">
                                  <p:stCondLst>
                                    <p:cond delay="0"/>
                                  </p:stCondLst>
                                  <p:childTnLst>
                                    <p:set>
                                      <p:cBhvr>
                                        <p:cTn id="66" dur="1" fill="hold">
                                          <p:stCondLst>
                                            <p:cond delay="0"/>
                                          </p:stCondLst>
                                        </p:cTn>
                                        <p:tgtEl>
                                          <p:spTgt spid="50"/>
                                        </p:tgtEl>
                                        <p:attrNameLst>
                                          <p:attrName>style.visibility</p:attrName>
                                        </p:attrNameLst>
                                      </p:cBhvr>
                                      <p:to>
                                        <p:strVal val="visible"/>
                                      </p:to>
                                    </p:set>
                                    <p:anim calcmode="lin" valueType="num">
                                      <p:cBhvr additive="base">
                                        <p:cTn id="67" dur="500" fill="hold"/>
                                        <p:tgtEl>
                                          <p:spTgt spid="50"/>
                                        </p:tgtEl>
                                        <p:attrNameLst>
                                          <p:attrName>ppt_x</p:attrName>
                                        </p:attrNameLst>
                                      </p:cBhvr>
                                      <p:tavLst>
                                        <p:tav tm="0">
                                          <p:val>
                                            <p:strVal val="#ppt_x"/>
                                          </p:val>
                                        </p:tav>
                                        <p:tav tm="100000">
                                          <p:val>
                                            <p:strVal val="#ppt_x"/>
                                          </p:val>
                                        </p:tav>
                                      </p:tavLst>
                                    </p:anim>
                                    <p:anim calcmode="lin" valueType="num">
                                      <p:cBhvr additive="base">
                                        <p:cTn id="68" dur="500" fill="hold"/>
                                        <p:tgtEl>
                                          <p:spTgt spid="50"/>
                                        </p:tgtEl>
                                        <p:attrNameLst>
                                          <p:attrName>ppt_y</p:attrName>
                                        </p:attrNameLst>
                                      </p:cBhvr>
                                      <p:tavLst>
                                        <p:tav tm="0">
                                          <p:val>
                                            <p:strVal val="1+#ppt_h/2"/>
                                          </p:val>
                                        </p:tav>
                                        <p:tav tm="100000">
                                          <p:val>
                                            <p:strVal val="#ppt_y"/>
                                          </p:val>
                                        </p:tav>
                                      </p:tavLst>
                                    </p:anim>
                                  </p:childTnLst>
                                </p:cTn>
                              </p:par>
                            </p:childTnLst>
                          </p:cTn>
                        </p:par>
                        <p:par>
                          <p:cTn id="69" fill="hold">
                            <p:stCondLst>
                              <p:cond delay="6500"/>
                            </p:stCondLst>
                            <p:childTnLst>
                              <p:par>
                                <p:cTn id="70" presetID="2" presetClass="entr" presetSubtype="4" accel="50000" decel="50000" fill="hold" nodeType="afterEffect">
                                  <p:stCondLst>
                                    <p:cond delay="0"/>
                                  </p:stCondLst>
                                  <p:childTnLst>
                                    <p:set>
                                      <p:cBhvr>
                                        <p:cTn id="71" dur="1" fill="hold">
                                          <p:stCondLst>
                                            <p:cond delay="0"/>
                                          </p:stCondLst>
                                        </p:cTn>
                                        <p:tgtEl>
                                          <p:spTgt spid="75"/>
                                        </p:tgtEl>
                                        <p:attrNameLst>
                                          <p:attrName>style.visibility</p:attrName>
                                        </p:attrNameLst>
                                      </p:cBhvr>
                                      <p:to>
                                        <p:strVal val="visible"/>
                                      </p:to>
                                    </p:set>
                                    <p:anim calcmode="lin" valueType="num">
                                      <p:cBhvr additive="base">
                                        <p:cTn id="72" dur="500" fill="hold"/>
                                        <p:tgtEl>
                                          <p:spTgt spid="75"/>
                                        </p:tgtEl>
                                        <p:attrNameLst>
                                          <p:attrName>ppt_x</p:attrName>
                                        </p:attrNameLst>
                                      </p:cBhvr>
                                      <p:tavLst>
                                        <p:tav tm="0">
                                          <p:val>
                                            <p:strVal val="#ppt_x"/>
                                          </p:val>
                                        </p:tav>
                                        <p:tav tm="100000">
                                          <p:val>
                                            <p:strVal val="#ppt_x"/>
                                          </p:val>
                                        </p:tav>
                                      </p:tavLst>
                                    </p:anim>
                                    <p:anim calcmode="lin" valueType="num">
                                      <p:cBhvr additive="base">
                                        <p:cTn id="73" dur="500" fill="hold"/>
                                        <p:tgtEl>
                                          <p:spTgt spid="75"/>
                                        </p:tgtEl>
                                        <p:attrNameLst>
                                          <p:attrName>ppt_y</p:attrName>
                                        </p:attrNameLst>
                                      </p:cBhvr>
                                      <p:tavLst>
                                        <p:tav tm="0">
                                          <p:val>
                                            <p:strVal val="1+#ppt_h/2"/>
                                          </p:val>
                                        </p:tav>
                                        <p:tav tm="100000">
                                          <p:val>
                                            <p:strVal val="#ppt_y"/>
                                          </p:val>
                                        </p:tav>
                                      </p:tavLst>
                                    </p:anim>
                                  </p:childTnLst>
                                </p:cTn>
                              </p:par>
                            </p:childTnLst>
                          </p:cTn>
                        </p:par>
                        <p:par>
                          <p:cTn id="74" fill="hold">
                            <p:stCondLst>
                              <p:cond delay="7000"/>
                            </p:stCondLst>
                            <p:childTnLst>
                              <p:par>
                                <p:cTn id="75" presetID="2" presetClass="entr" presetSubtype="4" accel="50000" decel="50000" fill="hold" nodeType="afterEffect">
                                  <p:stCondLst>
                                    <p:cond delay="0"/>
                                  </p:stCondLst>
                                  <p:childTnLst>
                                    <p:set>
                                      <p:cBhvr>
                                        <p:cTn id="76" dur="1" fill="hold">
                                          <p:stCondLst>
                                            <p:cond delay="0"/>
                                          </p:stCondLst>
                                        </p:cTn>
                                        <p:tgtEl>
                                          <p:spTgt spid="55"/>
                                        </p:tgtEl>
                                        <p:attrNameLst>
                                          <p:attrName>style.visibility</p:attrName>
                                        </p:attrNameLst>
                                      </p:cBhvr>
                                      <p:to>
                                        <p:strVal val="visible"/>
                                      </p:to>
                                    </p:set>
                                    <p:anim calcmode="lin" valueType="num">
                                      <p:cBhvr additive="base">
                                        <p:cTn id="77" dur="500" fill="hold"/>
                                        <p:tgtEl>
                                          <p:spTgt spid="55"/>
                                        </p:tgtEl>
                                        <p:attrNameLst>
                                          <p:attrName>ppt_x</p:attrName>
                                        </p:attrNameLst>
                                      </p:cBhvr>
                                      <p:tavLst>
                                        <p:tav tm="0">
                                          <p:val>
                                            <p:strVal val="#ppt_x"/>
                                          </p:val>
                                        </p:tav>
                                        <p:tav tm="100000">
                                          <p:val>
                                            <p:strVal val="#ppt_x"/>
                                          </p:val>
                                        </p:tav>
                                      </p:tavLst>
                                    </p:anim>
                                    <p:anim calcmode="lin" valueType="num">
                                      <p:cBhvr additive="base">
                                        <p:cTn id="78" dur="500" fill="hold"/>
                                        <p:tgtEl>
                                          <p:spTgt spid="55"/>
                                        </p:tgtEl>
                                        <p:attrNameLst>
                                          <p:attrName>ppt_y</p:attrName>
                                        </p:attrNameLst>
                                      </p:cBhvr>
                                      <p:tavLst>
                                        <p:tav tm="0">
                                          <p:val>
                                            <p:strVal val="1+#ppt_h/2"/>
                                          </p:val>
                                        </p:tav>
                                        <p:tav tm="100000">
                                          <p:val>
                                            <p:strVal val="#ppt_y"/>
                                          </p:val>
                                        </p:tav>
                                      </p:tavLst>
                                    </p:anim>
                                  </p:childTnLst>
                                </p:cTn>
                              </p:par>
                            </p:childTnLst>
                          </p:cTn>
                        </p:par>
                        <p:par>
                          <p:cTn id="79" fill="hold">
                            <p:stCondLst>
                              <p:cond delay="7500"/>
                            </p:stCondLst>
                            <p:childTnLst>
                              <p:par>
                                <p:cTn id="80" presetID="2" presetClass="entr" presetSubtype="4" accel="50000" decel="50000" fill="hold" nodeType="afterEffect">
                                  <p:stCondLst>
                                    <p:cond delay="0"/>
                                  </p:stCondLst>
                                  <p:childTnLst>
                                    <p:set>
                                      <p:cBhvr>
                                        <p:cTn id="81" dur="1" fill="hold">
                                          <p:stCondLst>
                                            <p:cond delay="0"/>
                                          </p:stCondLst>
                                        </p:cTn>
                                        <p:tgtEl>
                                          <p:spTgt spid="80"/>
                                        </p:tgtEl>
                                        <p:attrNameLst>
                                          <p:attrName>style.visibility</p:attrName>
                                        </p:attrNameLst>
                                      </p:cBhvr>
                                      <p:to>
                                        <p:strVal val="visible"/>
                                      </p:to>
                                    </p:set>
                                    <p:anim calcmode="lin" valueType="num">
                                      <p:cBhvr additive="base">
                                        <p:cTn id="82" dur="500" fill="hold"/>
                                        <p:tgtEl>
                                          <p:spTgt spid="80"/>
                                        </p:tgtEl>
                                        <p:attrNameLst>
                                          <p:attrName>ppt_x</p:attrName>
                                        </p:attrNameLst>
                                      </p:cBhvr>
                                      <p:tavLst>
                                        <p:tav tm="0">
                                          <p:val>
                                            <p:strVal val="#ppt_x"/>
                                          </p:val>
                                        </p:tav>
                                        <p:tav tm="100000">
                                          <p:val>
                                            <p:strVal val="#ppt_x"/>
                                          </p:val>
                                        </p:tav>
                                      </p:tavLst>
                                    </p:anim>
                                    <p:anim calcmode="lin" valueType="num">
                                      <p:cBhvr additive="base">
                                        <p:cTn id="83" dur="500" fill="hold"/>
                                        <p:tgtEl>
                                          <p:spTgt spid="80"/>
                                        </p:tgtEl>
                                        <p:attrNameLst>
                                          <p:attrName>ppt_y</p:attrName>
                                        </p:attrNameLst>
                                      </p:cBhvr>
                                      <p:tavLst>
                                        <p:tav tm="0">
                                          <p:val>
                                            <p:strVal val="1+#ppt_h/2"/>
                                          </p:val>
                                        </p:tav>
                                        <p:tav tm="100000">
                                          <p:val>
                                            <p:strVal val="#ppt_y"/>
                                          </p:val>
                                        </p:tav>
                                      </p:tavLst>
                                    </p:anim>
                                  </p:childTnLst>
                                </p:cTn>
                              </p:par>
                            </p:childTnLst>
                          </p:cTn>
                        </p:par>
                        <p:par>
                          <p:cTn id="84" fill="hold">
                            <p:stCondLst>
                              <p:cond delay="8000"/>
                            </p:stCondLst>
                            <p:childTnLst>
                              <p:par>
                                <p:cTn id="85" presetID="2" presetClass="entr" presetSubtype="4" accel="50000" decel="50000" fill="hold" nodeType="afterEffect">
                                  <p:stCondLst>
                                    <p:cond delay="0"/>
                                  </p:stCondLst>
                                  <p:childTnLst>
                                    <p:set>
                                      <p:cBhvr>
                                        <p:cTn id="86" dur="1" fill="hold">
                                          <p:stCondLst>
                                            <p:cond delay="0"/>
                                          </p:stCondLst>
                                        </p:cTn>
                                        <p:tgtEl>
                                          <p:spTgt spid="60"/>
                                        </p:tgtEl>
                                        <p:attrNameLst>
                                          <p:attrName>style.visibility</p:attrName>
                                        </p:attrNameLst>
                                      </p:cBhvr>
                                      <p:to>
                                        <p:strVal val="visible"/>
                                      </p:to>
                                    </p:set>
                                    <p:anim calcmode="lin" valueType="num">
                                      <p:cBhvr additive="base">
                                        <p:cTn id="87" dur="500" fill="hold"/>
                                        <p:tgtEl>
                                          <p:spTgt spid="60"/>
                                        </p:tgtEl>
                                        <p:attrNameLst>
                                          <p:attrName>ppt_x</p:attrName>
                                        </p:attrNameLst>
                                      </p:cBhvr>
                                      <p:tavLst>
                                        <p:tav tm="0">
                                          <p:val>
                                            <p:strVal val="#ppt_x"/>
                                          </p:val>
                                        </p:tav>
                                        <p:tav tm="100000">
                                          <p:val>
                                            <p:strVal val="#ppt_x"/>
                                          </p:val>
                                        </p:tav>
                                      </p:tavLst>
                                    </p:anim>
                                    <p:anim calcmode="lin" valueType="num">
                                      <p:cBhvr additive="base">
                                        <p:cTn id="88" dur="500" fill="hold"/>
                                        <p:tgtEl>
                                          <p:spTgt spid="60"/>
                                        </p:tgtEl>
                                        <p:attrNameLst>
                                          <p:attrName>ppt_y</p:attrName>
                                        </p:attrNameLst>
                                      </p:cBhvr>
                                      <p:tavLst>
                                        <p:tav tm="0">
                                          <p:val>
                                            <p:strVal val="1+#ppt_h/2"/>
                                          </p:val>
                                        </p:tav>
                                        <p:tav tm="100000">
                                          <p:val>
                                            <p:strVal val="#ppt_y"/>
                                          </p:val>
                                        </p:tav>
                                      </p:tavLst>
                                    </p:anim>
                                  </p:childTnLst>
                                </p:cTn>
                              </p:par>
                            </p:childTnLst>
                          </p:cTn>
                        </p:par>
                        <p:par>
                          <p:cTn id="89" fill="hold">
                            <p:stCondLst>
                              <p:cond delay="8500"/>
                            </p:stCondLst>
                            <p:childTnLst>
                              <p:par>
                                <p:cTn id="90" presetID="2" presetClass="entr" presetSubtype="4" accel="50000" decel="50000" fill="hold" nodeType="afterEffect">
                                  <p:stCondLst>
                                    <p:cond delay="0"/>
                                  </p:stCondLst>
                                  <p:childTnLst>
                                    <p:set>
                                      <p:cBhvr>
                                        <p:cTn id="91" dur="1" fill="hold">
                                          <p:stCondLst>
                                            <p:cond delay="0"/>
                                          </p:stCondLst>
                                        </p:cTn>
                                        <p:tgtEl>
                                          <p:spTgt spid="85"/>
                                        </p:tgtEl>
                                        <p:attrNameLst>
                                          <p:attrName>style.visibility</p:attrName>
                                        </p:attrNameLst>
                                      </p:cBhvr>
                                      <p:to>
                                        <p:strVal val="visible"/>
                                      </p:to>
                                    </p:set>
                                    <p:anim calcmode="lin" valueType="num">
                                      <p:cBhvr additive="base">
                                        <p:cTn id="92" dur="500" fill="hold"/>
                                        <p:tgtEl>
                                          <p:spTgt spid="85"/>
                                        </p:tgtEl>
                                        <p:attrNameLst>
                                          <p:attrName>ppt_x</p:attrName>
                                        </p:attrNameLst>
                                      </p:cBhvr>
                                      <p:tavLst>
                                        <p:tav tm="0">
                                          <p:val>
                                            <p:strVal val="#ppt_x"/>
                                          </p:val>
                                        </p:tav>
                                        <p:tav tm="100000">
                                          <p:val>
                                            <p:strVal val="#ppt_x"/>
                                          </p:val>
                                        </p:tav>
                                      </p:tavLst>
                                    </p:anim>
                                    <p:anim calcmode="lin" valueType="num">
                                      <p:cBhvr additive="base">
                                        <p:cTn id="93" dur="500" fill="hold"/>
                                        <p:tgtEl>
                                          <p:spTgt spid="85"/>
                                        </p:tgtEl>
                                        <p:attrNameLst>
                                          <p:attrName>ppt_y</p:attrName>
                                        </p:attrNameLst>
                                      </p:cBhvr>
                                      <p:tavLst>
                                        <p:tav tm="0">
                                          <p:val>
                                            <p:strVal val="1+#ppt_h/2"/>
                                          </p:val>
                                        </p:tav>
                                        <p:tav tm="100000">
                                          <p:val>
                                            <p:strVal val="#ppt_y"/>
                                          </p:val>
                                        </p:tav>
                                      </p:tavLst>
                                    </p:anim>
                                  </p:childTnLst>
                                </p:cTn>
                              </p:par>
                            </p:childTnLst>
                          </p:cTn>
                        </p:par>
                        <p:par>
                          <p:cTn id="94" fill="hold">
                            <p:stCondLst>
                              <p:cond delay="9000"/>
                            </p:stCondLst>
                            <p:childTnLst>
                              <p:par>
                                <p:cTn id="95" presetID="2" presetClass="entr" presetSubtype="4" accel="50000" decel="50000" fill="hold" nodeType="afterEffect">
                                  <p:stCondLst>
                                    <p:cond delay="0"/>
                                  </p:stCondLst>
                                  <p:childTnLst>
                                    <p:set>
                                      <p:cBhvr>
                                        <p:cTn id="96" dur="1" fill="hold">
                                          <p:stCondLst>
                                            <p:cond delay="0"/>
                                          </p:stCondLst>
                                        </p:cTn>
                                        <p:tgtEl>
                                          <p:spTgt spid="65"/>
                                        </p:tgtEl>
                                        <p:attrNameLst>
                                          <p:attrName>style.visibility</p:attrName>
                                        </p:attrNameLst>
                                      </p:cBhvr>
                                      <p:to>
                                        <p:strVal val="visible"/>
                                      </p:to>
                                    </p:set>
                                    <p:anim calcmode="lin" valueType="num">
                                      <p:cBhvr additive="base">
                                        <p:cTn id="97" dur="500" fill="hold"/>
                                        <p:tgtEl>
                                          <p:spTgt spid="65"/>
                                        </p:tgtEl>
                                        <p:attrNameLst>
                                          <p:attrName>ppt_x</p:attrName>
                                        </p:attrNameLst>
                                      </p:cBhvr>
                                      <p:tavLst>
                                        <p:tav tm="0">
                                          <p:val>
                                            <p:strVal val="#ppt_x"/>
                                          </p:val>
                                        </p:tav>
                                        <p:tav tm="100000">
                                          <p:val>
                                            <p:strVal val="#ppt_x"/>
                                          </p:val>
                                        </p:tav>
                                      </p:tavLst>
                                    </p:anim>
                                    <p:anim calcmode="lin" valueType="num">
                                      <p:cBhvr additive="base">
                                        <p:cTn id="98" dur="500" fill="hold"/>
                                        <p:tgtEl>
                                          <p:spTgt spid="65"/>
                                        </p:tgtEl>
                                        <p:attrNameLst>
                                          <p:attrName>ppt_y</p:attrName>
                                        </p:attrNameLst>
                                      </p:cBhvr>
                                      <p:tavLst>
                                        <p:tav tm="0">
                                          <p:val>
                                            <p:strVal val="1+#ppt_h/2"/>
                                          </p:val>
                                        </p:tav>
                                        <p:tav tm="100000">
                                          <p:val>
                                            <p:strVal val="#ppt_y"/>
                                          </p:val>
                                        </p:tav>
                                      </p:tavLst>
                                    </p:anim>
                                  </p:childTnLst>
                                </p:cTn>
                              </p:par>
                            </p:childTnLst>
                          </p:cTn>
                        </p:par>
                        <p:par>
                          <p:cTn id="99" fill="hold">
                            <p:stCondLst>
                              <p:cond delay="9500"/>
                            </p:stCondLst>
                            <p:childTnLst>
                              <p:par>
                                <p:cTn id="100" presetID="2" presetClass="entr" presetSubtype="4" accel="50000" decel="50000" fill="hold" nodeType="afterEffect">
                                  <p:stCondLst>
                                    <p:cond delay="0"/>
                                  </p:stCondLst>
                                  <p:childTnLst>
                                    <p:set>
                                      <p:cBhvr>
                                        <p:cTn id="101" dur="1" fill="hold">
                                          <p:stCondLst>
                                            <p:cond delay="0"/>
                                          </p:stCondLst>
                                        </p:cTn>
                                        <p:tgtEl>
                                          <p:spTgt spid="90"/>
                                        </p:tgtEl>
                                        <p:attrNameLst>
                                          <p:attrName>style.visibility</p:attrName>
                                        </p:attrNameLst>
                                      </p:cBhvr>
                                      <p:to>
                                        <p:strVal val="visible"/>
                                      </p:to>
                                    </p:set>
                                    <p:anim calcmode="lin" valueType="num">
                                      <p:cBhvr additive="base">
                                        <p:cTn id="102" dur="500" fill="hold"/>
                                        <p:tgtEl>
                                          <p:spTgt spid="90"/>
                                        </p:tgtEl>
                                        <p:attrNameLst>
                                          <p:attrName>ppt_x</p:attrName>
                                        </p:attrNameLst>
                                      </p:cBhvr>
                                      <p:tavLst>
                                        <p:tav tm="0">
                                          <p:val>
                                            <p:strVal val="#ppt_x"/>
                                          </p:val>
                                        </p:tav>
                                        <p:tav tm="100000">
                                          <p:val>
                                            <p:strVal val="#ppt_x"/>
                                          </p:val>
                                        </p:tav>
                                      </p:tavLst>
                                    </p:anim>
                                    <p:anim calcmode="lin" valueType="num">
                                      <p:cBhvr additive="base">
                                        <p:cTn id="103" dur="500" fill="hold"/>
                                        <p:tgtEl>
                                          <p:spTgt spid="90"/>
                                        </p:tgtEl>
                                        <p:attrNameLst>
                                          <p:attrName>ppt_y</p:attrName>
                                        </p:attrNameLst>
                                      </p:cBhvr>
                                      <p:tavLst>
                                        <p:tav tm="0">
                                          <p:val>
                                            <p:strVal val="1+#ppt_h/2"/>
                                          </p:val>
                                        </p:tav>
                                        <p:tav tm="100000">
                                          <p:val>
                                            <p:strVal val="#ppt_y"/>
                                          </p:val>
                                        </p:tav>
                                      </p:tavLst>
                                    </p:anim>
                                  </p:childTnLst>
                                </p:cTn>
                              </p:par>
                            </p:childTnLst>
                          </p:cTn>
                        </p:par>
                        <p:par>
                          <p:cTn id="104" fill="hold">
                            <p:stCondLst>
                              <p:cond delay="10000"/>
                            </p:stCondLst>
                            <p:childTnLst>
                              <p:par>
                                <p:cTn id="105" presetID="2" presetClass="entr" presetSubtype="4" accel="50000" decel="50000" fill="hold" nodeType="afterEffect">
                                  <p:stCondLst>
                                    <p:cond delay="0"/>
                                  </p:stCondLst>
                                  <p:childTnLst>
                                    <p:set>
                                      <p:cBhvr>
                                        <p:cTn id="106" dur="1" fill="hold">
                                          <p:stCondLst>
                                            <p:cond delay="0"/>
                                          </p:stCondLst>
                                        </p:cTn>
                                        <p:tgtEl>
                                          <p:spTgt spid="70"/>
                                        </p:tgtEl>
                                        <p:attrNameLst>
                                          <p:attrName>style.visibility</p:attrName>
                                        </p:attrNameLst>
                                      </p:cBhvr>
                                      <p:to>
                                        <p:strVal val="visible"/>
                                      </p:to>
                                    </p:set>
                                    <p:anim calcmode="lin" valueType="num">
                                      <p:cBhvr additive="base">
                                        <p:cTn id="107" dur="500" fill="hold"/>
                                        <p:tgtEl>
                                          <p:spTgt spid="70"/>
                                        </p:tgtEl>
                                        <p:attrNameLst>
                                          <p:attrName>ppt_x</p:attrName>
                                        </p:attrNameLst>
                                      </p:cBhvr>
                                      <p:tavLst>
                                        <p:tav tm="0">
                                          <p:val>
                                            <p:strVal val="#ppt_x"/>
                                          </p:val>
                                        </p:tav>
                                        <p:tav tm="100000">
                                          <p:val>
                                            <p:strVal val="#ppt_x"/>
                                          </p:val>
                                        </p:tav>
                                      </p:tavLst>
                                    </p:anim>
                                    <p:anim calcmode="lin" valueType="num">
                                      <p:cBhvr additive="base">
                                        <p:cTn id="108" dur="500" fill="hold"/>
                                        <p:tgtEl>
                                          <p:spTgt spid="70"/>
                                        </p:tgtEl>
                                        <p:attrNameLst>
                                          <p:attrName>ppt_y</p:attrName>
                                        </p:attrNameLst>
                                      </p:cBhvr>
                                      <p:tavLst>
                                        <p:tav tm="0">
                                          <p:val>
                                            <p:strVal val="1+#ppt_h/2"/>
                                          </p:val>
                                        </p:tav>
                                        <p:tav tm="100000">
                                          <p:val>
                                            <p:strVal val="#ppt_y"/>
                                          </p:val>
                                        </p:tav>
                                      </p:tavLst>
                                    </p:anim>
                                  </p:childTnLst>
                                </p:cTn>
                              </p:par>
                            </p:childTnLst>
                          </p:cTn>
                        </p:par>
                        <p:par>
                          <p:cTn id="109" fill="hold">
                            <p:stCondLst>
                              <p:cond delay="10500"/>
                            </p:stCondLst>
                            <p:childTnLst>
                              <p:par>
                                <p:cTn id="110" presetID="2" presetClass="entr" presetSubtype="4" accel="50000" decel="50000" fill="hold" nodeType="afterEffect">
                                  <p:stCondLst>
                                    <p:cond delay="0"/>
                                  </p:stCondLst>
                                  <p:childTnLst>
                                    <p:set>
                                      <p:cBhvr>
                                        <p:cTn id="111" dur="1" fill="hold">
                                          <p:stCondLst>
                                            <p:cond delay="0"/>
                                          </p:stCondLst>
                                        </p:cTn>
                                        <p:tgtEl>
                                          <p:spTgt spid="95"/>
                                        </p:tgtEl>
                                        <p:attrNameLst>
                                          <p:attrName>style.visibility</p:attrName>
                                        </p:attrNameLst>
                                      </p:cBhvr>
                                      <p:to>
                                        <p:strVal val="visible"/>
                                      </p:to>
                                    </p:set>
                                    <p:anim calcmode="lin" valueType="num">
                                      <p:cBhvr additive="base">
                                        <p:cTn id="112" dur="500" fill="hold"/>
                                        <p:tgtEl>
                                          <p:spTgt spid="95"/>
                                        </p:tgtEl>
                                        <p:attrNameLst>
                                          <p:attrName>ppt_x</p:attrName>
                                        </p:attrNameLst>
                                      </p:cBhvr>
                                      <p:tavLst>
                                        <p:tav tm="0">
                                          <p:val>
                                            <p:strVal val="#ppt_x"/>
                                          </p:val>
                                        </p:tav>
                                        <p:tav tm="100000">
                                          <p:val>
                                            <p:strVal val="#ppt_x"/>
                                          </p:val>
                                        </p:tav>
                                      </p:tavLst>
                                    </p:anim>
                                    <p:anim calcmode="lin" valueType="num">
                                      <p:cBhvr additive="base">
                                        <p:cTn id="113"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6" name="Group 2"/>
          <p:cNvGrpSpPr/>
          <p:nvPr/>
        </p:nvGrpSpPr>
        <p:grpSpPr>
          <a:xfrm>
            <a:off x="2625804" y="2219058"/>
            <a:ext cx="928460" cy="2352384"/>
            <a:chOff x="5251605" y="4432550"/>
            <a:chExt cx="1856919" cy="4715587"/>
          </a:xfrm>
        </p:grpSpPr>
        <p:grpSp>
          <p:nvGrpSpPr>
            <p:cNvPr id="157" name="Group 107"/>
            <p:cNvGrpSpPr/>
            <p:nvPr/>
          </p:nvGrpSpPr>
          <p:grpSpPr>
            <a:xfrm>
              <a:off x="5357621" y="5380080"/>
              <a:ext cx="1656513" cy="3138523"/>
              <a:chOff x="5357621" y="6262550"/>
              <a:chExt cx="1656513" cy="2077813"/>
            </a:xfrm>
            <a:solidFill>
              <a:schemeClr val="accent2"/>
            </a:solidFill>
          </p:grpSpPr>
          <p:sp>
            <p:nvSpPr>
              <p:cNvPr id="160" name="Freeform 303"/>
              <p:cNvSpPr>
                <a:spLocks noChangeArrowheads="1"/>
              </p:cNvSpPr>
              <p:nvPr/>
            </p:nvSpPr>
            <p:spPr bwMode="auto">
              <a:xfrm>
                <a:off x="6258531" y="6262550"/>
                <a:ext cx="755603" cy="2077813"/>
              </a:xfrm>
              <a:custGeom>
                <a:avLst/>
                <a:gdLst>
                  <a:gd name="T0" fmla="*/ 0 w 274"/>
                  <a:gd name="T1" fmla="*/ 0 h 675"/>
                  <a:gd name="T2" fmla="*/ 0 w 274"/>
                  <a:gd name="T3" fmla="*/ 674 h 675"/>
                  <a:gd name="T4" fmla="*/ 273 w 274"/>
                  <a:gd name="T5" fmla="*/ 674 h 675"/>
                  <a:gd name="T6" fmla="*/ 0 w 274"/>
                  <a:gd name="T7" fmla="*/ 0 h 675"/>
                </a:gdLst>
                <a:ahLst/>
                <a:cxnLst>
                  <a:cxn ang="0">
                    <a:pos x="T0" y="T1"/>
                  </a:cxn>
                  <a:cxn ang="0">
                    <a:pos x="T2" y="T3"/>
                  </a:cxn>
                  <a:cxn ang="0">
                    <a:pos x="T4" y="T5"/>
                  </a:cxn>
                  <a:cxn ang="0">
                    <a:pos x="T6" y="T7"/>
                  </a:cxn>
                </a:cxnLst>
                <a:rect l="0" t="0" r="r" b="b"/>
                <a:pathLst>
                  <a:path w="274" h="675">
                    <a:moveTo>
                      <a:pt x="0" y="0"/>
                    </a:moveTo>
                    <a:lnTo>
                      <a:pt x="0" y="674"/>
                    </a:lnTo>
                    <a:lnTo>
                      <a:pt x="273" y="674"/>
                    </a:lnTo>
                    <a:lnTo>
                      <a:pt x="0" y="0"/>
                    </a:lnTo>
                  </a:path>
                </a:pathLst>
              </a:custGeom>
              <a:solidFill>
                <a:schemeClr val="accent2">
                  <a:lumMod val="75000"/>
                </a:schemeClr>
              </a:solid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74154" tIns="87077" rIns="174154" bIns="87077" anchor="ctr"/>
              <a:lstStyle/>
              <a:p>
                <a:pPr>
                  <a:defRPr/>
                </a:pPr>
                <a:endParaRPr lang="en-US" sz="1285" dirty="0"/>
              </a:p>
            </p:txBody>
          </p:sp>
          <p:sp>
            <p:nvSpPr>
              <p:cNvPr id="161" name="Freeform 304"/>
              <p:cNvSpPr>
                <a:spLocks noChangeArrowheads="1"/>
              </p:cNvSpPr>
              <p:nvPr/>
            </p:nvSpPr>
            <p:spPr bwMode="auto">
              <a:xfrm>
                <a:off x="5357621" y="6262550"/>
                <a:ext cx="755603" cy="2077813"/>
              </a:xfrm>
              <a:custGeom>
                <a:avLst/>
                <a:gdLst>
                  <a:gd name="T0" fmla="*/ 0 w 274"/>
                  <a:gd name="T1" fmla="*/ 674 h 675"/>
                  <a:gd name="T2" fmla="*/ 273 w 274"/>
                  <a:gd name="T3" fmla="*/ 674 h 675"/>
                  <a:gd name="T4" fmla="*/ 273 w 274"/>
                  <a:gd name="T5" fmla="*/ 0 h 675"/>
                  <a:gd name="T6" fmla="*/ 0 w 274"/>
                  <a:gd name="T7" fmla="*/ 674 h 675"/>
                </a:gdLst>
                <a:ahLst/>
                <a:cxnLst>
                  <a:cxn ang="0">
                    <a:pos x="T0" y="T1"/>
                  </a:cxn>
                  <a:cxn ang="0">
                    <a:pos x="T2" y="T3"/>
                  </a:cxn>
                  <a:cxn ang="0">
                    <a:pos x="T4" y="T5"/>
                  </a:cxn>
                  <a:cxn ang="0">
                    <a:pos x="T6" y="T7"/>
                  </a:cxn>
                </a:cxnLst>
                <a:rect l="0" t="0" r="r" b="b"/>
                <a:pathLst>
                  <a:path w="274" h="675">
                    <a:moveTo>
                      <a:pt x="0" y="674"/>
                    </a:moveTo>
                    <a:lnTo>
                      <a:pt x="273" y="674"/>
                    </a:lnTo>
                    <a:lnTo>
                      <a:pt x="273" y="0"/>
                    </a:lnTo>
                    <a:lnTo>
                      <a:pt x="0" y="674"/>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74154" tIns="87077" rIns="174154" bIns="87077" anchor="ctr"/>
              <a:lstStyle/>
              <a:p>
                <a:pPr>
                  <a:defRPr/>
                </a:pPr>
                <a:endParaRPr lang="en-US" sz="1285" dirty="0"/>
              </a:p>
            </p:txBody>
          </p:sp>
        </p:grpSp>
        <p:sp>
          <p:nvSpPr>
            <p:cNvPr id="158" name="TextBox 157"/>
            <p:cNvSpPr txBox="1"/>
            <p:nvPr/>
          </p:nvSpPr>
          <p:spPr>
            <a:xfrm>
              <a:off x="5579023" y="4432550"/>
              <a:ext cx="1225335" cy="868384"/>
            </a:xfrm>
            <a:prstGeom prst="rect">
              <a:avLst/>
            </a:prstGeom>
            <a:noFill/>
          </p:spPr>
          <p:txBody>
            <a:bodyPr wrap="none" rtlCol="0">
              <a:spAutoFit/>
            </a:bodyPr>
            <a:lstStyle/>
            <a:p>
              <a:pPr algn="ctr"/>
              <a:r>
                <a:rPr lang="en-US" sz="2215" dirty="0">
                  <a:latin typeface="Lato Regular"/>
                  <a:cs typeface="Lato Regular"/>
                </a:rPr>
                <a:t>72%</a:t>
              </a:r>
              <a:endParaRPr lang="en-US" sz="2215" dirty="0">
                <a:latin typeface="Lato Regular"/>
                <a:cs typeface="Lato Regular"/>
              </a:endParaRPr>
            </a:p>
          </p:txBody>
        </p:sp>
        <p:sp>
          <p:nvSpPr>
            <p:cNvPr id="159" name="TextBox 158"/>
            <p:cNvSpPr txBox="1"/>
            <p:nvPr/>
          </p:nvSpPr>
          <p:spPr>
            <a:xfrm>
              <a:off x="5251605" y="8522171"/>
              <a:ext cx="1856919" cy="625966"/>
            </a:xfrm>
            <a:prstGeom prst="rect">
              <a:avLst/>
            </a:prstGeom>
            <a:noFill/>
          </p:spPr>
          <p:txBody>
            <a:bodyPr wrap="none" rtlCol="0">
              <a:spAutoFit/>
            </a:bodyPr>
            <a:lstStyle/>
            <a:p>
              <a:pPr algn="ctr"/>
              <a:r>
                <a:rPr lang="id-ID" sz="1430" b="1" dirty="0">
                  <a:solidFill>
                    <a:schemeClr val="tx2"/>
                  </a:solidFill>
                  <a:latin typeface="Lato Regular"/>
                  <a:cs typeface="Lato Regular"/>
                </a:rPr>
                <a:t>February</a:t>
              </a:r>
              <a:endParaRPr lang="id-ID" sz="1430" b="1" dirty="0">
                <a:solidFill>
                  <a:schemeClr val="tx2"/>
                </a:solidFill>
                <a:latin typeface="Lato Regular"/>
                <a:cs typeface="Lato Regular"/>
              </a:endParaRPr>
            </a:p>
          </p:txBody>
        </p:sp>
      </p:grpSp>
      <p:grpSp>
        <p:nvGrpSpPr>
          <p:cNvPr id="162" name="Group 4"/>
          <p:cNvGrpSpPr/>
          <p:nvPr/>
        </p:nvGrpSpPr>
        <p:grpSpPr>
          <a:xfrm>
            <a:off x="3681439" y="2675713"/>
            <a:ext cx="828257" cy="1895729"/>
            <a:chOff x="7362876" y="5347960"/>
            <a:chExt cx="1656514" cy="3800177"/>
          </a:xfrm>
        </p:grpSpPr>
        <p:grpSp>
          <p:nvGrpSpPr>
            <p:cNvPr id="163" name="Group 110"/>
            <p:cNvGrpSpPr/>
            <p:nvPr/>
          </p:nvGrpSpPr>
          <p:grpSpPr>
            <a:xfrm>
              <a:off x="7362876" y="6272888"/>
              <a:ext cx="1656514" cy="2260235"/>
              <a:chOff x="7362876" y="5201840"/>
              <a:chExt cx="1656514" cy="3153043"/>
            </a:xfrm>
            <a:solidFill>
              <a:schemeClr val="accent3"/>
            </a:solidFill>
          </p:grpSpPr>
          <p:sp>
            <p:nvSpPr>
              <p:cNvPr id="166" name="Freeform 305"/>
              <p:cNvSpPr>
                <a:spLocks noChangeArrowheads="1"/>
              </p:cNvSpPr>
              <p:nvPr/>
            </p:nvSpPr>
            <p:spPr bwMode="auto">
              <a:xfrm>
                <a:off x="8263787" y="5201840"/>
                <a:ext cx="755603" cy="3153043"/>
              </a:xfrm>
              <a:custGeom>
                <a:avLst/>
                <a:gdLst>
                  <a:gd name="T0" fmla="*/ 0 w 274"/>
                  <a:gd name="T1" fmla="*/ 0 h 1000"/>
                  <a:gd name="T2" fmla="*/ 0 w 274"/>
                  <a:gd name="T3" fmla="*/ 999 h 1000"/>
                  <a:gd name="T4" fmla="*/ 273 w 274"/>
                  <a:gd name="T5" fmla="*/ 999 h 1000"/>
                  <a:gd name="T6" fmla="*/ 0 w 274"/>
                  <a:gd name="T7" fmla="*/ 0 h 1000"/>
                </a:gdLst>
                <a:ahLst/>
                <a:cxnLst>
                  <a:cxn ang="0">
                    <a:pos x="T0" y="T1"/>
                  </a:cxn>
                  <a:cxn ang="0">
                    <a:pos x="T2" y="T3"/>
                  </a:cxn>
                  <a:cxn ang="0">
                    <a:pos x="T4" y="T5"/>
                  </a:cxn>
                  <a:cxn ang="0">
                    <a:pos x="T6" y="T7"/>
                  </a:cxn>
                </a:cxnLst>
                <a:rect l="0" t="0" r="r" b="b"/>
                <a:pathLst>
                  <a:path w="274" h="1000">
                    <a:moveTo>
                      <a:pt x="0" y="0"/>
                    </a:moveTo>
                    <a:lnTo>
                      <a:pt x="0" y="999"/>
                    </a:lnTo>
                    <a:lnTo>
                      <a:pt x="273" y="999"/>
                    </a:lnTo>
                    <a:lnTo>
                      <a:pt x="0" y="0"/>
                    </a:lnTo>
                  </a:path>
                </a:pathLst>
              </a:custGeom>
              <a:solidFill>
                <a:schemeClr val="accent3">
                  <a:lumMod val="75000"/>
                </a:schemeClr>
              </a:solid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74154" tIns="87077" rIns="174154" bIns="87077" anchor="ctr"/>
              <a:lstStyle/>
              <a:p>
                <a:pPr>
                  <a:defRPr/>
                </a:pPr>
                <a:endParaRPr lang="en-US" sz="1285" dirty="0"/>
              </a:p>
            </p:txBody>
          </p:sp>
          <p:sp>
            <p:nvSpPr>
              <p:cNvPr id="167" name="Freeform 306"/>
              <p:cNvSpPr>
                <a:spLocks noChangeArrowheads="1"/>
              </p:cNvSpPr>
              <p:nvPr/>
            </p:nvSpPr>
            <p:spPr bwMode="auto">
              <a:xfrm>
                <a:off x="7362876" y="5201840"/>
                <a:ext cx="755603" cy="3153043"/>
              </a:xfrm>
              <a:custGeom>
                <a:avLst/>
                <a:gdLst>
                  <a:gd name="T0" fmla="*/ 0 w 275"/>
                  <a:gd name="T1" fmla="*/ 999 h 1000"/>
                  <a:gd name="T2" fmla="*/ 274 w 275"/>
                  <a:gd name="T3" fmla="*/ 999 h 1000"/>
                  <a:gd name="T4" fmla="*/ 274 w 275"/>
                  <a:gd name="T5" fmla="*/ 0 h 1000"/>
                  <a:gd name="T6" fmla="*/ 0 w 275"/>
                  <a:gd name="T7" fmla="*/ 999 h 1000"/>
                </a:gdLst>
                <a:ahLst/>
                <a:cxnLst>
                  <a:cxn ang="0">
                    <a:pos x="T0" y="T1"/>
                  </a:cxn>
                  <a:cxn ang="0">
                    <a:pos x="T2" y="T3"/>
                  </a:cxn>
                  <a:cxn ang="0">
                    <a:pos x="T4" y="T5"/>
                  </a:cxn>
                  <a:cxn ang="0">
                    <a:pos x="T6" y="T7"/>
                  </a:cxn>
                </a:cxnLst>
                <a:rect l="0" t="0" r="r" b="b"/>
                <a:pathLst>
                  <a:path w="275" h="1000">
                    <a:moveTo>
                      <a:pt x="0" y="999"/>
                    </a:moveTo>
                    <a:lnTo>
                      <a:pt x="274" y="999"/>
                    </a:lnTo>
                    <a:lnTo>
                      <a:pt x="274" y="0"/>
                    </a:lnTo>
                    <a:lnTo>
                      <a:pt x="0" y="999"/>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74154" tIns="87077" rIns="174154" bIns="87077" anchor="ctr"/>
              <a:lstStyle/>
              <a:p>
                <a:pPr>
                  <a:defRPr/>
                </a:pPr>
                <a:endParaRPr lang="en-US" sz="1285" dirty="0"/>
              </a:p>
            </p:txBody>
          </p:sp>
        </p:grpSp>
        <p:sp>
          <p:nvSpPr>
            <p:cNvPr id="164" name="TextBox 163"/>
            <p:cNvSpPr txBox="1"/>
            <p:nvPr/>
          </p:nvSpPr>
          <p:spPr>
            <a:xfrm>
              <a:off x="7584278" y="5347960"/>
              <a:ext cx="1225336" cy="868384"/>
            </a:xfrm>
            <a:prstGeom prst="rect">
              <a:avLst/>
            </a:prstGeom>
            <a:noFill/>
          </p:spPr>
          <p:txBody>
            <a:bodyPr wrap="none" rtlCol="0">
              <a:spAutoFit/>
            </a:bodyPr>
            <a:lstStyle/>
            <a:p>
              <a:pPr algn="ctr"/>
              <a:r>
                <a:rPr lang="en-US" sz="2215" dirty="0">
                  <a:latin typeface="Lato Regular"/>
                  <a:cs typeface="Lato Regular"/>
                </a:rPr>
                <a:t>32%</a:t>
              </a:r>
              <a:endParaRPr lang="en-US" sz="2215" dirty="0">
                <a:latin typeface="Lato Regular"/>
                <a:cs typeface="Lato Regular"/>
              </a:endParaRPr>
            </a:p>
          </p:txBody>
        </p:sp>
        <p:sp>
          <p:nvSpPr>
            <p:cNvPr id="165" name="TextBox 164"/>
            <p:cNvSpPr txBox="1"/>
            <p:nvPr/>
          </p:nvSpPr>
          <p:spPr>
            <a:xfrm>
              <a:off x="7547412" y="8522171"/>
              <a:ext cx="1299074" cy="625966"/>
            </a:xfrm>
            <a:prstGeom prst="rect">
              <a:avLst/>
            </a:prstGeom>
            <a:noFill/>
          </p:spPr>
          <p:txBody>
            <a:bodyPr wrap="none" rtlCol="0">
              <a:spAutoFit/>
            </a:bodyPr>
            <a:lstStyle/>
            <a:p>
              <a:pPr algn="ctr"/>
              <a:r>
                <a:rPr lang="id-ID" sz="1430" b="1" dirty="0">
                  <a:solidFill>
                    <a:schemeClr val="tx2"/>
                  </a:solidFill>
                  <a:latin typeface="Lato Regular"/>
                  <a:cs typeface="Lato Regular"/>
                </a:rPr>
                <a:t>March</a:t>
              </a:r>
              <a:endParaRPr lang="id-ID" sz="1430" b="1" dirty="0">
                <a:solidFill>
                  <a:schemeClr val="tx2"/>
                </a:solidFill>
                <a:latin typeface="Lato Regular"/>
                <a:cs typeface="Lato Regular"/>
              </a:endParaRPr>
            </a:p>
          </p:txBody>
        </p:sp>
      </p:grpSp>
      <p:grpSp>
        <p:nvGrpSpPr>
          <p:cNvPr id="5" name="组合 4"/>
          <p:cNvGrpSpPr/>
          <p:nvPr/>
        </p:nvGrpSpPr>
        <p:grpSpPr>
          <a:xfrm>
            <a:off x="7699181" y="1890792"/>
            <a:ext cx="805977" cy="2680649"/>
            <a:chOff x="15398362" y="3774509"/>
            <a:chExt cx="1611954" cy="5373628"/>
          </a:xfrm>
        </p:grpSpPr>
        <p:grpSp>
          <p:nvGrpSpPr>
            <p:cNvPr id="131" name="Group 73"/>
            <p:cNvGrpSpPr/>
            <p:nvPr/>
          </p:nvGrpSpPr>
          <p:grpSpPr>
            <a:xfrm>
              <a:off x="15398362" y="4835696"/>
              <a:ext cx="1611954" cy="3705188"/>
              <a:chOff x="3366892" y="4635176"/>
              <a:chExt cx="1611954" cy="3705188"/>
            </a:xfrm>
            <a:solidFill>
              <a:schemeClr val="accent1"/>
            </a:solidFill>
          </p:grpSpPr>
          <p:sp>
            <p:nvSpPr>
              <p:cNvPr id="132" name="Freeform 301"/>
              <p:cNvSpPr>
                <a:spLocks noChangeArrowheads="1"/>
              </p:cNvSpPr>
              <p:nvPr/>
            </p:nvSpPr>
            <p:spPr bwMode="auto">
              <a:xfrm>
                <a:off x="3366892" y="4635176"/>
                <a:ext cx="755603" cy="3705188"/>
              </a:xfrm>
              <a:custGeom>
                <a:avLst/>
                <a:gdLst>
                  <a:gd name="T0" fmla="*/ 273 w 274"/>
                  <a:gd name="T1" fmla="*/ 0 h 1170"/>
                  <a:gd name="T2" fmla="*/ 0 w 274"/>
                  <a:gd name="T3" fmla="*/ 1169 h 1170"/>
                  <a:gd name="T4" fmla="*/ 273 w 274"/>
                  <a:gd name="T5" fmla="*/ 1169 h 1170"/>
                  <a:gd name="T6" fmla="*/ 273 w 274"/>
                  <a:gd name="T7" fmla="*/ 0 h 1170"/>
                </a:gdLst>
                <a:ahLst/>
                <a:cxnLst>
                  <a:cxn ang="0">
                    <a:pos x="T0" y="T1"/>
                  </a:cxn>
                  <a:cxn ang="0">
                    <a:pos x="T2" y="T3"/>
                  </a:cxn>
                  <a:cxn ang="0">
                    <a:pos x="T4" y="T5"/>
                  </a:cxn>
                  <a:cxn ang="0">
                    <a:pos x="T6" y="T7"/>
                  </a:cxn>
                </a:cxnLst>
                <a:rect l="0" t="0" r="r" b="b"/>
                <a:pathLst>
                  <a:path w="274" h="1170">
                    <a:moveTo>
                      <a:pt x="273" y="0"/>
                    </a:moveTo>
                    <a:lnTo>
                      <a:pt x="0" y="1169"/>
                    </a:lnTo>
                    <a:lnTo>
                      <a:pt x="273" y="1169"/>
                    </a:lnTo>
                    <a:lnTo>
                      <a:pt x="273" y="0"/>
                    </a:lnTo>
                  </a:path>
                </a:pathLst>
              </a:custGeom>
              <a:grpFill/>
              <a:ln>
                <a:noFill/>
              </a:ln>
              <a:effectLst/>
            </p:spPr>
            <p:txBody>
              <a:bodyPr wrap="none" lIns="174154" tIns="87077" rIns="174154" bIns="87077" anchor="ctr"/>
              <a:lstStyle/>
              <a:p>
                <a:pPr>
                  <a:defRPr/>
                </a:pPr>
                <a:endParaRPr lang="en-US" sz="1285" dirty="0"/>
              </a:p>
            </p:txBody>
          </p:sp>
          <p:sp>
            <p:nvSpPr>
              <p:cNvPr id="133" name="Freeform 302"/>
              <p:cNvSpPr>
                <a:spLocks noChangeArrowheads="1"/>
              </p:cNvSpPr>
              <p:nvPr/>
            </p:nvSpPr>
            <p:spPr bwMode="auto">
              <a:xfrm>
                <a:off x="4223243" y="4635176"/>
                <a:ext cx="755603" cy="3705188"/>
              </a:xfrm>
              <a:custGeom>
                <a:avLst/>
                <a:gdLst>
                  <a:gd name="T0" fmla="*/ 0 w 274"/>
                  <a:gd name="T1" fmla="*/ 0 h 1170"/>
                  <a:gd name="T2" fmla="*/ 0 w 274"/>
                  <a:gd name="T3" fmla="*/ 1169 h 1170"/>
                  <a:gd name="T4" fmla="*/ 273 w 274"/>
                  <a:gd name="T5" fmla="*/ 1169 h 1170"/>
                  <a:gd name="T6" fmla="*/ 0 w 274"/>
                  <a:gd name="T7" fmla="*/ 0 h 1170"/>
                </a:gdLst>
                <a:ahLst/>
                <a:cxnLst>
                  <a:cxn ang="0">
                    <a:pos x="T0" y="T1"/>
                  </a:cxn>
                  <a:cxn ang="0">
                    <a:pos x="T2" y="T3"/>
                  </a:cxn>
                  <a:cxn ang="0">
                    <a:pos x="T4" y="T5"/>
                  </a:cxn>
                  <a:cxn ang="0">
                    <a:pos x="T6" y="T7"/>
                  </a:cxn>
                </a:cxnLst>
                <a:rect l="0" t="0" r="r" b="b"/>
                <a:pathLst>
                  <a:path w="274" h="1170">
                    <a:moveTo>
                      <a:pt x="0" y="0"/>
                    </a:moveTo>
                    <a:lnTo>
                      <a:pt x="0" y="1169"/>
                    </a:lnTo>
                    <a:lnTo>
                      <a:pt x="273" y="1169"/>
                    </a:lnTo>
                    <a:lnTo>
                      <a:pt x="0" y="0"/>
                    </a:lnTo>
                  </a:path>
                </a:pathLst>
              </a:custGeom>
              <a:solidFill>
                <a:schemeClr val="accent1">
                  <a:lumMod val="75000"/>
                </a:schemeClr>
              </a:solidFill>
              <a:ln>
                <a:noFill/>
              </a:ln>
              <a:effectLst/>
            </p:spPr>
            <p:txBody>
              <a:bodyPr wrap="none" lIns="174154" tIns="87077" rIns="174154" bIns="87077" anchor="ctr"/>
              <a:lstStyle/>
              <a:p>
                <a:pPr>
                  <a:defRPr/>
                </a:pPr>
                <a:endParaRPr lang="en-US" sz="1285" dirty="0"/>
              </a:p>
            </p:txBody>
          </p:sp>
        </p:grpSp>
        <p:sp>
          <p:nvSpPr>
            <p:cNvPr id="146" name="TextBox 145"/>
            <p:cNvSpPr txBox="1"/>
            <p:nvPr/>
          </p:nvSpPr>
          <p:spPr>
            <a:xfrm>
              <a:off x="15608136" y="3774509"/>
              <a:ext cx="1225336" cy="868385"/>
            </a:xfrm>
            <a:prstGeom prst="rect">
              <a:avLst/>
            </a:prstGeom>
            <a:noFill/>
          </p:spPr>
          <p:txBody>
            <a:bodyPr wrap="none" rtlCol="0">
              <a:spAutoFit/>
            </a:bodyPr>
            <a:lstStyle/>
            <a:p>
              <a:pPr algn="ctr"/>
              <a:r>
                <a:rPr lang="en-US" sz="2215" dirty="0">
                  <a:latin typeface="Lato Regular"/>
                  <a:cs typeface="Lato Regular"/>
                </a:rPr>
                <a:t>98%</a:t>
              </a:r>
              <a:endParaRPr lang="en-US" sz="2215" dirty="0">
                <a:latin typeface="Lato Regular"/>
                <a:cs typeface="Lato Regular"/>
              </a:endParaRPr>
            </a:p>
          </p:txBody>
        </p:sp>
        <p:sp>
          <p:nvSpPr>
            <p:cNvPr id="168" name="TextBox 167"/>
            <p:cNvSpPr txBox="1"/>
            <p:nvPr/>
          </p:nvSpPr>
          <p:spPr>
            <a:xfrm>
              <a:off x="15653592" y="8522171"/>
              <a:ext cx="1113126" cy="625966"/>
            </a:xfrm>
            <a:prstGeom prst="rect">
              <a:avLst/>
            </a:prstGeom>
            <a:noFill/>
          </p:spPr>
          <p:txBody>
            <a:bodyPr wrap="none" rtlCol="0">
              <a:spAutoFit/>
            </a:bodyPr>
            <a:lstStyle/>
            <a:p>
              <a:pPr algn="ctr"/>
              <a:r>
                <a:rPr lang="id-ID" sz="1430" b="1" dirty="0">
                  <a:solidFill>
                    <a:schemeClr val="tx2"/>
                  </a:solidFill>
                  <a:latin typeface="Lato Regular"/>
                  <a:cs typeface="Lato Regular"/>
                </a:rPr>
                <a:t>July</a:t>
              </a:r>
              <a:endParaRPr lang="id-ID" sz="1430" b="1" dirty="0">
                <a:solidFill>
                  <a:schemeClr val="tx2"/>
                </a:solidFill>
                <a:latin typeface="Lato Regular"/>
                <a:cs typeface="Lato Regular"/>
              </a:endParaRPr>
            </a:p>
          </p:txBody>
        </p:sp>
      </p:grpSp>
      <p:grpSp>
        <p:nvGrpSpPr>
          <p:cNvPr id="6" name="组合 5"/>
          <p:cNvGrpSpPr/>
          <p:nvPr/>
        </p:nvGrpSpPr>
        <p:grpSpPr>
          <a:xfrm>
            <a:off x="8694547" y="2230173"/>
            <a:ext cx="828256" cy="2341269"/>
            <a:chOff x="17389091" y="4454830"/>
            <a:chExt cx="1656513" cy="4693308"/>
          </a:xfrm>
        </p:grpSpPr>
        <p:grpSp>
          <p:nvGrpSpPr>
            <p:cNvPr id="134" name="Group 76"/>
            <p:cNvGrpSpPr/>
            <p:nvPr/>
          </p:nvGrpSpPr>
          <p:grpSpPr>
            <a:xfrm>
              <a:off x="17389091" y="5402360"/>
              <a:ext cx="1656513" cy="3138523"/>
              <a:chOff x="5357621" y="6262550"/>
              <a:chExt cx="1656513" cy="2077813"/>
            </a:xfrm>
            <a:solidFill>
              <a:schemeClr val="accent2"/>
            </a:solidFill>
          </p:grpSpPr>
          <p:sp>
            <p:nvSpPr>
              <p:cNvPr id="135" name="Freeform 303"/>
              <p:cNvSpPr>
                <a:spLocks noChangeArrowheads="1"/>
              </p:cNvSpPr>
              <p:nvPr/>
            </p:nvSpPr>
            <p:spPr bwMode="auto">
              <a:xfrm>
                <a:off x="6258531" y="6262550"/>
                <a:ext cx="755603" cy="2077813"/>
              </a:xfrm>
              <a:custGeom>
                <a:avLst/>
                <a:gdLst>
                  <a:gd name="T0" fmla="*/ 0 w 274"/>
                  <a:gd name="T1" fmla="*/ 0 h 675"/>
                  <a:gd name="T2" fmla="*/ 0 w 274"/>
                  <a:gd name="T3" fmla="*/ 674 h 675"/>
                  <a:gd name="T4" fmla="*/ 273 w 274"/>
                  <a:gd name="T5" fmla="*/ 674 h 675"/>
                  <a:gd name="T6" fmla="*/ 0 w 274"/>
                  <a:gd name="T7" fmla="*/ 0 h 675"/>
                </a:gdLst>
                <a:ahLst/>
                <a:cxnLst>
                  <a:cxn ang="0">
                    <a:pos x="T0" y="T1"/>
                  </a:cxn>
                  <a:cxn ang="0">
                    <a:pos x="T2" y="T3"/>
                  </a:cxn>
                  <a:cxn ang="0">
                    <a:pos x="T4" y="T5"/>
                  </a:cxn>
                  <a:cxn ang="0">
                    <a:pos x="T6" y="T7"/>
                  </a:cxn>
                </a:cxnLst>
                <a:rect l="0" t="0" r="r" b="b"/>
                <a:pathLst>
                  <a:path w="274" h="675">
                    <a:moveTo>
                      <a:pt x="0" y="0"/>
                    </a:moveTo>
                    <a:lnTo>
                      <a:pt x="0" y="674"/>
                    </a:lnTo>
                    <a:lnTo>
                      <a:pt x="273" y="674"/>
                    </a:lnTo>
                    <a:lnTo>
                      <a:pt x="0" y="0"/>
                    </a:lnTo>
                  </a:path>
                </a:pathLst>
              </a:custGeom>
              <a:solidFill>
                <a:schemeClr val="accent2">
                  <a:lumMod val="75000"/>
                </a:schemeClr>
              </a:solid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74154" tIns="87077" rIns="174154" bIns="87077" anchor="ctr"/>
              <a:lstStyle/>
              <a:p>
                <a:pPr>
                  <a:defRPr/>
                </a:pPr>
                <a:endParaRPr lang="en-US" sz="1285" dirty="0"/>
              </a:p>
            </p:txBody>
          </p:sp>
          <p:sp>
            <p:nvSpPr>
              <p:cNvPr id="136" name="Freeform 304"/>
              <p:cNvSpPr>
                <a:spLocks noChangeArrowheads="1"/>
              </p:cNvSpPr>
              <p:nvPr/>
            </p:nvSpPr>
            <p:spPr bwMode="auto">
              <a:xfrm>
                <a:off x="5357621" y="6262550"/>
                <a:ext cx="755603" cy="2077813"/>
              </a:xfrm>
              <a:custGeom>
                <a:avLst/>
                <a:gdLst>
                  <a:gd name="T0" fmla="*/ 0 w 274"/>
                  <a:gd name="T1" fmla="*/ 674 h 675"/>
                  <a:gd name="T2" fmla="*/ 273 w 274"/>
                  <a:gd name="T3" fmla="*/ 674 h 675"/>
                  <a:gd name="T4" fmla="*/ 273 w 274"/>
                  <a:gd name="T5" fmla="*/ 0 h 675"/>
                  <a:gd name="T6" fmla="*/ 0 w 274"/>
                  <a:gd name="T7" fmla="*/ 674 h 675"/>
                </a:gdLst>
                <a:ahLst/>
                <a:cxnLst>
                  <a:cxn ang="0">
                    <a:pos x="T0" y="T1"/>
                  </a:cxn>
                  <a:cxn ang="0">
                    <a:pos x="T2" y="T3"/>
                  </a:cxn>
                  <a:cxn ang="0">
                    <a:pos x="T4" y="T5"/>
                  </a:cxn>
                  <a:cxn ang="0">
                    <a:pos x="T6" y="T7"/>
                  </a:cxn>
                </a:cxnLst>
                <a:rect l="0" t="0" r="r" b="b"/>
                <a:pathLst>
                  <a:path w="274" h="675">
                    <a:moveTo>
                      <a:pt x="0" y="674"/>
                    </a:moveTo>
                    <a:lnTo>
                      <a:pt x="273" y="674"/>
                    </a:lnTo>
                    <a:lnTo>
                      <a:pt x="273" y="0"/>
                    </a:lnTo>
                    <a:lnTo>
                      <a:pt x="0" y="674"/>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74154" tIns="87077" rIns="174154" bIns="87077" anchor="ctr"/>
              <a:lstStyle/>
              <a:p>
                <a:pPr>
                  <a:defRPr/>
                </a:pPr>
                <a:endParaRPr lang="en-US" sz="1285" dirty="0"/>
              </a:p>
            </p:txBody>
          </p:sp>
        </p:grpSp>
        <p:sp>
          <p:nvSpPr>
            <p:cNvPr id="147" name="TextBox 146"/>
            <p:cNvSpPr txBox="1"/>
            <p:nvPr/>
          </p:nvSpPr>
          <p:spPr>
            <a:xfrm>
              <a:off x="17610493" y="4454830"/>
              <a:ext cx="1225337" cy="868385"/>
            </a:xfrm>
            <a:prstGeom prst="rect">
              <a:avLst/>
            </a:prstGeom>
            <a:noFill/>
          </p:spPr>
          <p:txBody>
            <a:bodyPr wrap="none" rtlCol="0">
              <a:spAutoFit/>
            </a:bodyPr>
            <a:lstStyle/>
            <a:p>
              <a:pPr algn="ctr"/>
              <a:r>
                <a:rPr lang="en-US" sz="2215" dirty="0">
                  <a:latin typeface="Lato Regular"/>
                  <a:cs typeface="Lato Regular"/>
                </a:rPr>
                <a:t>72%</a:t>
              </a:r>
              <a:endParaRPr lang="en-US" sz="2215" dirty="0">
                <a:latin typeface="Lato Regular"/>
                <a:cs typeface="Lato Regular"/>
              </a:endParaRPr>
            </a:p>
          </p:txBody>
        </p:sp>
        <p:sp>
          <p:nvSpPr>
            <p:cNvPr id="169" name="TextBox 168"/>
            <p:cNvSpPr txBox="1"/>
            <p:nvPr/>
          </p:nvSpPr>
          <p:spPr>
            <a:xfrm>
              <a:off x="17489037" y="8522172"/>
              <a:ext cx="1485025" cy="625966"/>
            </a:xfrm>
            <a:prstGeom prst="rect">
              <a:avLst/>
            </a:prstGeom>
            <a:noFill/>
          </p:spPr>
          <p:txBody>
            <a:bodyPr wrap="none" rtlCol="0">
              <a:spAutoFit/>
            </a:bodyPr>
            <a:lstStyle/>
            <a:p>
              <a:pPr algn="ctr"/>
              <a:r>
                <a:rPr lang="id-ID" sz="1430" b="1" dirty="0">
                  <a:solidFill>
                    <a:schemeClr val="tx2"/>
                  </a:solidFill>
                  <a:latin typeface="Lato Regular"/>
                  <a:cs typeface="Lato Regular"/>
                </a:rPr>
                <a:t>August</a:t>
              </a:r>
              <a:endParaRPr lang="id-ID" sz="1430" b="1" dirty="0">
                <a:solidFill>
                  <a:schemeClr val="tx2"/>
                </a:solidFill>
                <a:latin typeface="Lato Regular"/>
                <a:cs typeface="Lato Regular"/>
              </a:endParaRPr>
            </a:p>
          </p:txBody>
        </p:sp>
      </p:grpSp>
      <p:grpSp>
        <p:nvGrpSpPr>
          <p:cNvPr id="7" name="组合 6"/>
          <p:cNvGrpSpPr/>
          <p:nvPr/>
        </p:nvGrpSpPr>
        <p:grpSpPr>
          <a:xfrm>
            <a:off x="9596546" y="2686827"/>
            <a:ext cx="1021434" cy="1884615"/>
            <a:chOff x="19193090" y="5370240"/>
            <a:chExt cx="2042868" cy="3777897"/>
          </a:xfrm>
        </p:grpSpPr>
        <p:grpSp>
          <p:nvGrpSpPr>
            <p:cNvPr id="137" name="Group 79"/>
            <p:cNvGrpSpPr/>
            <p:nvPr/>
          </p:nvGrpSpPr>
          <p:grpSpPr>
            <a:xfrm>
              <a:off x="19394346" y="6295168"/>
              <a:ext cx="1656514" cy="2260235"/>
              <a:chOff x="7362876" y="5201840"/>
              <a:chExt cx="1656514" cy="3153043"/>
            </a:xfrm>
            <a:solidFill>
              <a:schemeClr val="accent3"/>
            </a:solidFill>
          </p:grpSpPr>
          <p:sp>
            <p:nvSpPr>
              <p:cNvPr id="138" name="Freeform 305"/>
              <p:cNvSpPr>
                <a:spLocks noChangeArrowheads="1"/>
              </p:cNvSpPr>
              <p:nvPr/>
            </p:nvSpPr>
            <p:spPr bwMode="auto">
              <a:xfrm>
                <a:off x="8263787" y="5201840"/>
                <a:ext cx="755603" cy="3153043"/>
              </a:xfrm>
              <a:custGeom>
                <a:avLst/>
                <a:gdLst>
                  <a:gd name="T0" fmla="*/ 0 w 274"/>
                  <a:gd name="T1" fmla="*/ 0 h 1000"/>
                  <a:gd name="T2" fmla="*/ 0 w 274"/>
                  <a:gd name="T3" fmla="*/ 999 h 1000"/>
                  <a:gd name="T4" fmla="*/ 273 w 274"/>
                  <a:gd name="T5" fmla="*/ 999 h 1000"/>
                  <a:gd name="T6" fmla="*/ 0 w 274"/>
                  <a:gd name="T7" fmla="*/ 0 h 1000"/>
                </a:gdLst>
                <a:ahLst/>
                <a:cxnLst>
                  <a:cxn ang="0">
                    <a:pos x="T0" y="T1"/>
                  </a:cxn>
                  <a:cxn ang="0">
                    <a:pos x="T2" y="T3"/>
                  </a:cxn>
                  <a:cxn ang="0">
                    <a:pos x="T4" y="T5"/>
                  </a:cxn>
                  <a:cxn ang="0">
                    <a:pos x="T6" y="T7"/>
                  </a:cxn>
                </a:cxnLst>
                <a:rect l="0" t="0" r="r" b="b"/>
                <a:pathLst>
                  <a:path w="274" h="1000">
                    <a:moveTo>
                      <a:pt x="0" y="0"/>
                    </a:moveTo>
                    <a:lnTo>
                      <a:pt x="0" y="999"/>
                    </a:lnTo>
                    <a:lnTo>
                      <a:pt x="273" y="999"/>
                    </a:lnTo>
                    <a:lnTo>
                      <a:pt x="0" y="0"/>
                    </a:lnTo>
                  </a:path>
                </a:pathLst>
              </a:custGeom>
              <a:solidFill>
                <a:schemeClr val="accent3">
                  <a:lumMod val="75000"/>
                </a:schemeClr>
              </a:solid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74154" tIns="87077" rIns="174154" bIns="87077" anchor="ctr"/>
              <a:lstStyle/>
              <a:p>
                <a:pPr>
                  <a:defRPr/>
                </a:pPr>
                <a:endParaRPr lang="en-US" sz="1285" dirty="0"/>
              </a:p>
            </p:txBody>
          </p:sp>
          <p:sp>
            <p:nvSpPr>
              <p:cNvPr id="139" name="Freeform 306"/>
              <p:cNvSpPr>
                <a:spLocks noChangeArrowheads="1"/>
              </p:cNvSpPr>
              <p:nvPr/>
            </p:nvSpPr>
            <p:spPr bwMode="auto">
              <a:xfrm>
                <a:off x="7362876" y="5201840"/>
                <a:ext cx="755603" cy="3153043"/>
              </a:xfrm>
              <a:custGeom>
                <a:avLst/>
                <a:gdLst>
                  <a:gd name="T0" fmla="*/ 0 w 275"/>
                  <a:gd name="T1" fmla="*/ 999 h 1000"/>
                  <a:gd name="T2" fmla="*/ 274 w 275"/>
                  <a:gd name="T3" fmla="*/ 999 h 1000"/>
                  <a:gd name="T4" fmla="*/ 274 w 275"/>
                  <a:gd name="T5" fmla="*/ 0 h 1000"/>
                  <a:gd name="T6" fmla="*/ 0 w 275"/>
                  <a:gd name="T7" fmla="*/ 999 h 1000"/>
                </a:gdLst>
                <a:ahLst/>
                <a:cxnLst>
                  <a:cxn ang="0">
                    <a:pos x="T0" y="T1"/>
                  </a:cxn>
                  <a:cxn ang="0">
                    <a:pos x="T2" y="T3"/>
                  </a:cxn>
                  <a:cxn ang="0">
                    <a:pos x="T4" y="T5"/>
                  </a:cxn>
                  <a:cxn ang="0">
                    <a:pos x="T6" y="T7"/>
                  </a:cxn>
                </a:cxnLst>
                <a:rect l="0" t="0" r="r" b="b"/>
                <a:pathLst>
                  <a:path w="275" h="1000">
                    <a:moveTo>
                      <a:pt x="0" y="999"/>
                    </a:moveTo>
                    <a:lnTo>
                      <a:pt x="274" y="999"/>
                    </a:lnTo>
                    <a:lnTo>
                      <a:pt x="274" y="0"/>
                    </a:lnTo>
                    <a:lnTo>
                      <a:pt x="0" y="999"/>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74154" tIns="87077" rIns="174154" bIns="87077" anchor="ctr"/>
              <a:lstStyle/>
              <a:p>
                <a:pPr>
                  <a:defRPr/>
                </a:pPr>
                <a:endParaRPr lang="en-US" sz="1285" dirty="0"/>
              </a:p>
            </p:txBody>
          </p:sp>
        </p:grpSp>
        <p:sp>
          <p:nvSpPr>
            <p:cNvPr id="148" name="TextBox 147"/>
            <p:cNvSpPr txBox="1"/>
            <p:nvPr/>
          </p:nvSpPr>
          <p:spPr>
            <a:xfrm>
              <a:off x="19615748" y="5370240"/>
              <a:ext cx="1225336" cy="868384"/>
            </a:xfrm>
            <a:prstGeom prst="rect">
              <a:avLst/>
            </a:prstGeom>
            <a:noFill/>
          </p:spPr>
          <p:txBody>
            <a:bodyPr wrap="none" rtlCol="0">
              <a:spAutoFit/>
            </a:bodyPr>
            <a:lstStyle/>
            <a:p>
              <a:pPr algn="ctr"/>
              <a:r>
                <a:rPr lang="en-US" sz="2215" dirty="0">
                  <a:latin typeface="Lato Regular"/>
                  <a:cs typeface="Lato Regular"/>
                </a:rPr>
                <a:t>32%</a:t>
              </a:r>
              <a:endParaRPr lang="en-US" sz="2215" dirty="0">
                <a:latin typeface="Lato Regular"/>
                <a:cs typeface="Lato Regular"/>
              </a:endParaRPr>
            </a:p>
          </p:txBody>
        </p:sp>
        <p:sp>
          <p:nvSpPr>
            <p:cNvPr id="170" name="TextBox 169"/>
            <p:cNvSpPr txBox="1"/>
            <p:nvPr/>
          </p:nvSpPr>
          <p:spPr>
            <a:xfrm>
              <a:off x="19193090" y="8522171"/>
              <a:ext cx="2042868" cy="625966"/>
            </a:xfrm>
            <a:prstGeom prst="rect">
              <a:avLst/>
            </a:prstGeom>
            <a:noFill/>
          </p:spPr>
          <p:txBody>
            <a:bodyPr wrap="none" rtlCol="0">
              <a:spAutoFit/>
            </a:bodyPr>
            <a:lstStyle/>
            <a:p>
              <a:pPr algn="ctr"/>
              <a:r>
                <a:rPr lang="id-ID" sz="1430" b="1" dirty="0">
                  <a:solidFill>
                    <a:schemeClr val="tx2"/>
                  </a:solidFill>
                  <a:latin typeface="Lato Regular"/>
                  <a:cs typeface="Lato Regular"/>
                </a:rPr>
                <a:t>September</a:t>
              </a:r>
              <a:endParaRPr lang="id-ID" sz="1430" b="1" dirty="0">
                <a:solidFill>
                  <a:schemeClr val="tx2"/>
                </a:solidFill>
                <a:latin typeface="Lato Regular"/>
                <a:cs typeface="Lato Regular"/>
              </a:endParaRPr>
            </a:p>
          </p:txBody>
        </p:sp>
      </p:grpSp>
      <p:grpSp>
        <p:nvGrpSpPr>
          <p:cNvPr id="2" name="组合 1"/>
          <p:cNvGrpSpPr/>
          <p:nvPr/>
        </p:nvGrpSpPr>
        <p:grpSpPr>
          <a:xfrm>
            <a:off x="1671716" y="1879678"/>
            <a:ext cx="835486" cy="2691764"/>
            <a:chOff x="3343432" y="3752229"/>
            <a:chExt cx="1670972" cy="5395909"/>
          </a:xfrm>
        </p:grpSpPr>
        <p:grpSp>
          <p:nvGrpSpPr>
            <p:cNvPr id="151" name="Group 1"/>
            <p:cNvGrpSpPr/>
            <p:nvPr/>
          </p:nvGrpSpPr>
          <p:grpSpPr>
            <a:xfrm>
              <a:off x="3366892" y="3752229"/>
              <a:ext cx="1611954" cy="4766375"/>
              <a:chOff x="3366892" y="3752229"/>
              <a:chExt cx="1611954" cy="4766375"/>
            </a:xfrm>
          </p:grpSpPr>
          <p:grpSp>
            <p:nvGrpSpPr>
              <p:cNvPr id="152" name="Group 104"/>
              <p:cNvGrpSpPr/>
              <p:nvPr/>
            </p:nvGrpSpPr>
            <p:grpSpPr>
              <a:xfrm>
                <a:off x="3366892" y="4813416"/>
                <a:ext cx="1611954" cy="3705188"/>
                <a:chOff x="3366892" y="4635176"/>
                <a:chExt cx="1611954" cy="3705188"/>
              </a:xfrm>
              <a:solidFill>
                <a:schemeClr val="accent1"/>
              </a:solidFill>
            </p:grpSpPr>
            <p:sp>
              <p:nvSpPr>
                <p:cNvPr id="154" name="Freeform 301"/>
                <p:cNvSpPr>
                  <a:spLocks noChangeArrowheads="1"/>
                </p:cNvSpPr>
                <p:nvPr/>
              </p:nvSpPr>
              <p:spPr bwMode="auto">
                <a:xfrm>
                  <a:off x="3366892" y="4635176"/>
                  <a:ext cx="755603" cy="3705188"/>
                </a:xfrm>
                <a:custGeom>
                  <a:avLst/>
                  <a:gdLst>
                    <a:gd name="T0" fmla="*/ 273 w 274"/>
                    <a:gd name="T1" fmla="*/ 0 h 1170"/>
                    <a:gd name="T2" fmla="*/ 0 w 274"/>
                    <a:gd name="T3" fmla="*/ 1169 h 1170"/>
                    <a:gd name="T4" fmla="*/ 273 w 274"/>
                    <a:gd name="T5" fmla="*/ 1169 h 1170"/>
                    <a:gd name="T6" fmla="*/ 273 w 274"/>
                    <a:gd name="T7" fmla="*/ 0 h 1170"/>
                  </a:gdLst>
                  <a:ahLst/>
                  <a:cxnLst>
                    <a:cxn ang="0">
                      <a:pos x="T0" y="T1"/>
                    </a:cxn>
                    <a:cxn ang="0">
                      <a:pos x="T2" y="T3"/>
                    </a:cxn>
                    <a:cxn ang="0">
                      <a:pos x="T4" y="T5"/>
                    </a:cxn>
                    <a:cxn ang="0">
                      <a:pos x="T6" y="T7"/>
                    </a:cxn>
                  </a:cxnLst>
                  <a:rect l="0" t="0" r="r" b="b"/>
                  <a:pathLst>
                    <a:path w="274" h="1170">
                      <a:moveTo>
                        <a:pt x="273" y="0"/>
                      </a:moveTo>
                      <a:lnTo>
                        <a:pt x="0" y="1169"/>
                      </a:lnTo>
                      <a:lnTo>
                        <a:pt x="273" y="1169"/>
                      </a:lnTo>
                      <a:lnTo>
                        <a:pt x="273" y="0"/>
                      </a:lnTo>
                    </a:path>
                  </a:pathLst>
                </a:custGeom>
                <a:grpFill/>
                <a:ln>
                  <a:noFill/>
                </a:ln>
                <a:effectLst/>
              </p:spPr>
              <p:txBody>
                <a:bodyPr wrap="none" lIns="174154" tIns="87077" rIns="174154" bIns="87077" anchor="ctr"/>
                <a:lstStyle/>
                <a:p>
                  <a:pPr>
                    <a:defRPr/>
                  </a:pPr>
                  <a:endParaRPr lang="en-US" sz="1285" dirty="0"/>
                </a:p>
              </p:txBody>
            </p:sp>
            <p:sp>
              <p:nvSpPr>
                <p:cNvPr id="155" name="Freeform 302"/>
                <p:cNvSpPr>
                  <a:spLocks noChangeArrowheads="1"/>
                </p:cNvSpPr>
                <p:nvPr/>
              </p:nvSpPr>
              <p:spPr bwMode="auto">
                <a:xfrm>
                  <a:off x="4223243" y="4635176"/>
                  <a:ext cx="755603" cy="3705188"/>
                </a:xfrm>
                <a:custGeom>
                  <a:avLst/>
                  <a:gdLst>
                    <a:gd name="T0" fmla="*/ 0 w 274"/>
                    <a:gd name="T1" fmla="*/ 0 h 1170"/>
                    <a:gd name="T2" fmla="*/ 0 w 274"/>
                    <a:gd name="T3" fmla="*/ 1169 h 1170"/>
                    <a:gd name="T4" fmla="*/ 273 w 274"/>
                    <a:gd name="T5" fmla="*/ 1169 h 1170"/>
                    <a:gd name="T6" fmla="*/ 0 w 274"/>
                    <a:gd name="T7" fmla="*/ 0 h 1170"/>
                  </a:gdLst>
                  <a:ahLst/>
                  <a:cxnLst>
                    <a:cxn ang="0">
                      <a:pos x="T0" y="T1"/>
                    </a:cxn>
                    <a:cxn ang="0">
                      <a:pos x="T2" y="T3"/>
                    </a:cxn>
                    <a:cxn ang="0">
                      <a:pos x="T4" y="T5"/>
                    </a:cxn>
                    <a:cxn ang="0">
                      <a:pos x="T6" y="T7"/>
                    </a:cxn>
                  </a:cxnLst>
                  <a:rect l="0" t="0" r="r" b="b"/>
                  <a:pathLst>
                    <a:path w="274" h="1170">
                      <a:moveTo>
                        <a:pt x="0" y="0"/>
                      </a:moveTo>
                      <a:lnTo>
                        <a:pt x="0" y="1169"/>
                      </a:lnTo>
                      <a:lnTo>
                        <a:pt x="273" y="1169"/>
                      </a:lnTo>
                      <a:lnTo>
                        <a:pt x="0" y="0"/>
                      </a:lnTo>
                    </a:path>
                  </a:pathLst>
                </a:custGeom>
                <a:solidFill>
                  <a:schemeClr val="accent1">
                    <a:lumMod val="75000"/>
                  </a:schemeClr>
                </a:solidFill>
                <a:ln>
                  <a:noFill/>
                </a:ln>
                <a:effectLst/>
              </p:spPr>
              <p:txBody>
                <a:bodyPr wrap="none" lIns="174154" tIns="87077" rIns="174154" bIns="87077" anchor="ctr"/>
                <a:lstStyle/>
                <a:p>
                  <a:pPr>
                    <a:defRPr/>
                  </a:pPr>
                  <a:endParaRPr lang="en-US" sz="1285" dirty="0"/>
                </a:p>
              </p:txBody>
            </p:sp>
          </p:grpSp>
          <p:sp>
            <p:nvSpPr>
              <p:cNvPr id="153" name="TextBox 152"/>
              <p:cNvSpPr txBox="1"/>
              <p:nvPr/>
            </p:nvSpPr>
            <p:spPr>
              <a:xfrm>
                <a:off x="3576666" y="3752229"/>
                <a:ext cx="1225336" cy="868385"/>
              </a:xfrm>
              <a:prstGeom prst="rect">
                <a:avLst/>
              </a:prstGeom>
              <a:noFill/>
            </p:spPr>
            <p:txBody>
              <a:bodyPr wrap="none" rtlCol="0">
                <a:spAutoFit/>
              </a:bodyPr>
              <a:lstStyle/>
              <a:p>
                <a:pPr algn="ctr"/>
                <a:r>
                  <a:rPr lang="en-US" sz="2215" dirty="0">
                    <a:latin typeface="Lato Regular"/>
                    <a:cs typeface="Lato Regular"/>
                  </a:rPr>
                  <a:t>98%</a:t>
                </a:r>
                <a:endParaRPr lang="en-US" sz="2215" dirty="0">
                  <a:latin typeface="Lato Regular"/>
                  <a:cs typeface="Lato Regular"/>
                </a:endParaRPr>
              </a:p>
            </p:txBody>
          </p:sp>
        </p:grpSp>
        <p:sp>
          <p:nvSpPr>
            <p:cNvPr id="171" name="TextBox 170"/>
            <p:cNvSpPr txBox="1"/>
            <p:nvPr/>
          </p:nvSpPr>
          <p:spPr>
            <a:xfrm>
              <a:off x="3343432" y="8522172"/>
              <a:ext cx="1670972" cy="625966"/>
            </a:xfrm>
            <a:prstGeom prst="rect">
              <a:avLst/>
            </a:prstGeom>
            <a:noFill/>
          </p:spPr>
          <p:txBody>
            <a:bodyPr wrap="none" rtlCol="0">
              <a:spAutoFit/>
            </a:bodyPr>
            <a:lstStyle/>
            <a:p>
              <a:pPr algn="ctr"/>
              <a:r>
                <a:rPr lang="id-ID" sz="1430" b="1" dirty="0">
                  <a:solidFill>
                    <a:schemeClr val="tx2"/>
                  </a:solidFill>
                  <a:latin typeface="Lato Regular"/>
                  <a:cs typeface="Lato Regular"/>
                </a:rPr>
                <a:t>January</a:t>
              </a:r>
              <a:endParaRPr lang="id-ID" sz="1430" b="1" dirty="0">
                <a:solidFill>
                  <a:schemeClr val="tx2"/>
                </a:solidFill>
                <a:latin typeface="Lato Regular"/>
                <a:cs typeface="Lato Regular"/>
              </a:endParaRPr>
            </a:p>
          </p:txBody>
        </p:sp>
      </p:grpSp>
      <p:grpSp>
        <p:nvGrpSpPr>
          <p:cNvPr id="172" name="Group 5"/>
          <p:cNvGrpSpPr/>
          <p:nvPr/>
        </p:nvGrpSpPr>
        <p:grpSpPr>
          <a:xfrm>
            <a:off x="4694249" y="3137115"/>
            <a:ext cx="828256" cy="1434326"/>
            <a:chOff x="9388495" y="6272888"/>
            <a:chExt cx="1656513" cy="2875250"/>
          </a:xfrm>
        </p:grpSpPr>
        <p:grpSp>
          <p:nvGrpSpPr>
            <p:cNvPr id="173" name="Group 82"/>
            <p:cNvGrpSpPr/>
            <p:nvPr/>
          </p:nvGrpSpPr>
          <p:grpSpPr>
            <a:xfrm>
              <a:off x="9388495" y="7109169"/>
              <a:ext cx="1656513" cy="1409428"/>
              <a:chOff x="14678676" y="6930929"/>
              <a:chExt cx="1656513" cy="1409428"/>
            </a:xfrm>
            <a:solidFill>
              <a:schemeClr val="accent4"/>
            </a:solidFill>
          </p:grpSpPr>
          <p:sp>
            <p:nvSpPr>
              <p:cNvPr id="176" name="Freeform 307"/>
              <p:cNvSpPr>
                <a:spLocks noChangeArrowheads="1"/>
              </p:cNvSpPr>
              <p:nvPr/>
            </p:nvSpPr>
            <p:spPr bwMode="auto">
              <a:xfrm>
                <a:off x="14678676" y="6930929"/>
                <a:ext cx="755603" cy="1409428"/>
              </a:xfrm>
              <a:custGeom>
                <a:avLst/>
                <a:gdLst>
                  <a:gd name="T0" fmla="*/ 0 w 275"/>
                  <a:gd name="T1" fmla="*/ 471 h 472"/>
                  <a:gd name="T2" fmla="*/ 274 w 275"/>
                  <a:gd name="T3" fmla="*/ 471 h 472"/>
                  <a:gd name="T4" fmla="*/ 274 w 275"/>
                  <a:gd name="T5" fmla="*/ 0 h 472"/>
                  <a:gd name="T6" fmla="*/ 0 w 275"/>
                  <a:gd name="T7" fmla="*/ 471 h 472"/>
                </a:gdLst>
                <a:ahLst/>
                <a:cxnLst>
                  <a:cxn ang="0">
                    <a:pos x="T0" y="T1"/>
                  </a:cxn>
                  <a:cxn ang="0">
                    <a:pos x="T2" y="T3"/>
                  </a:cxn>
                  <a:cxn ang="0">
                    <a:pos x="T4" y="T5"/>
                  </a:cxn>
                  <a:cxn ang="0">
                    <a:pos x="T6" y="T7"/>
                  </a:cxn>
                </a:cxnLst>
                <a:rect l="0" t="0" r="r" b="b"/>
                <a:pathLst>
                  <a:path w="275" h="472">
                    <a:moveTo>
                      <a:pt x="0" y="471"/>
                    </a:moveTo>
                    <a:lnTo>
                      <a:pt x="274" y="471"/>
                    </a:lnTo>
                    <a:lnTo>
                      <a:pt x="274" y="0"/>
                    </a:lnTo>
                    <a:lnTo>
                      <a:pt x="0" y="471"/>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74154" tIns="87077" rIns="174154" bIns="87077" anchor="ctr"/>
              <a:lstStyle/>
              <a:p>
                <a:pPr>
                  <a:defRPr/>
                </a:pPr>
                <a:endParaRPr lang="en-US" sz="1285" dirty="0"/>
              </a:p>
            </p:txBody>
          </p:sp>
          <p:sp>
            <p:nvSpPr>
              <p:cNvPr id="177" name="Freeform 308"/>
              <p:cNvSpPr>
                <a:spLocks noChangeArrowheads="1"/>
              </p:cNvSpPr>
              <p:nvPr/>
            </p:nvSpPr>
            <p:spPr bwMode="auto">
              <a:xfrm>
                <a:off x="15579586" y="6930929"/>
                <a:ext cx="755603" cy="1409428"/>
              </a:xfrm>
              <a:custGeom>
                <a:avLst/>
                <a:gdLst>
                  <a:gd name="T0" fmla="*/ 0 w 274"/>
                  <a:gd name="T1" fmla="*/ 0 h 472"/>
                  <a:gd name="T2" fmla="*/ 0 w 274"/>
                  <a:gd name="T3" fmla="*/ 0 h 472"/>
                  <a:gd name="T4" fmla="*/ 0 w 274"/>
                  <a:gd name="T5" fmla="*/ 471 h 472"/>
                  <a:gd name="T6" fmla="*/ 273 w 274"/>
                  <a:gd name="T7" fmla="*/ 471 h 472"/>
                  <a:gd name="T8" fmla="*/ 0 w 274"/>
                  <a:gd name="T9" fmla="*/ 0 h 472"/>
                </a:gdLst>
                <a:ahLst/>
                <a:cxnLst>
                  <a:cxn ang="0">
                    <a:pos x="T0" y="T1"/>
                  </a:cxn>
                  <a:cxn ang="0">
                    <a:pos x="T2" y="T3"/>
                  </a:cxn>
                  <a:cxn ang="0">
                    <a:pos x="T4" y="T5"/>
                  </a:cxn>
                  <a:cxn ang="0">
                    <a:pos x="T6" y="T7"/>
                  </a:cxn>
                  <a:cxn ang="0">
                    <a:pos x="T8" y="T9"/>
                  </a:cxn>
                </a:cxnLst>
                <a:rect l="0" t="0" r="r" b="b"/>
                <a:pathLst>
                  <a:path w="274" h="472">
                    <a:moveTo>
                      <a:pt x="0" y="0"/>
                    </a:moveTo>
                    <a:lnTo>
                      <a:pt x="0" y="0"/>
                    </a:lnTo>
                    <a:lnTo>
                      <a:pt x="0" y="471"/>
                    </a:lnTo>
                    <a:lnTo>
                      <a:pt x="273" y="471"/>
                    </a:lnTo>
                    <a:lnTo>
                      <a:pt x="0" y="0"/>
                    </a:lnTo>
                  </a:path>
                </a:pathLst>
              </a:custGeom>
              <a:solidFill>
                <a:schemeClr val="accent4">
                  <a:lumMod val="75000"/>
                </a:schemeClr>
              </a:solid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74154" tIns="87077" rIns="174154" bIns="87077" anchor="ctr"/>
              <a:lstStyle/>
              <a:p>
                <a:pPr>
                  <a:defRPr/>
                </a:pPr>
                <a:endParaRPr lang="en-US" sz="1285" dirty="0"/>
              </a:p>
            </p:txBody>
          </p:sp>
        </p:grpSp>
        <p:sp>
          <p:nvSpPr>
            <p:cNvPr id="174" name="TextBox 173"/>
            <p:cNvSpPr txBox="1"/>
            <p:nvPr/>
          </p:nvSpPr>
          <p:spPr>
            <a:xfrm>
              <a:off x="9609897" y="6272888"/>
              <a:ext cx="1225337" cy="868385"/>
            </a:xfrm>
            <a:prstGeom prst="rect">
              <a:avLst/>
            </a:prstGeom>
            <a:noFill/>
          </p:spPr>
          <p:txBody>
            <a:bodyPr wrap="none" rtlCol="0">
              <a:spAutoFit/>
            </a:bodyPr>
            <a:lstStyle/>
            <a:p>
              <a:pPr algn="ctr"/>
              <a:r>
                <a:rPr lang="en-US" sz="2215" dirty="0">
                  <a:latin typeface="Lato Regular"/>
                  <a:cs typeface="Lato Regular"/>
                </a:rPr>
                <a:t>22%</a:t>
              </a:r>
              <a:endParaRPr lang="en-US" sz="2215" dirty="0">
                <a:latin typeface="Lato Regular"/>
                <a:cs typeface="Lato Regular"/>
              </a:endParaRPr>
            </a:p>
          </p:txBody>
        </p:sp>
        <p:sp>
          <p:nvSpPr>
            <p:cNvPr id="175" name="TextBox 174"/>
            <p:cNvSpPr txBox="1"/>
            <p:nvPr/>
          </p:nvSpPr>
          <p:spPr>
            <a:xfrm>
              <a:off x="9557335" y="8522172"/>
              <a:ext cx="1299075" cy="625966"/>
            </a:xfrm>
            <a:prstGeom prst="rect">
              <a:avLst/>
            </a:prstGeom>
            <a:noFill/>
          </p:spPr>
          <p:txBody>
            <a:bodyPr wrap="none" rtlCol="0">
              <a:spAutoFit/>
            </a:bodyPr>
            <a:lstStyle/>
            <a:p>
              <a:pPr algn="ctr"/>
              <a:r>
                <a:rPr lang="id-ID" sz="1430" b="1" dirty="0">
                  <a:solidFill>
                    <a:schemeClr val="tx2"/>
                  </a:solidFill>
                  <a:latin typeface="Lato Regular"/>
                  <a:cs typeface="Lato Regular"/>
                </a:rPr>
                <a:t>April</a:t>
              </a:r>
              <a:endParaRPr lang="id-ID" sz="1430" b="1" dirty="0">
                <a:solidFill>
                  <a:schemeClr val="tx2"/>
                </a:solidFill>
                <a:latin typeface="Lato Regular"/>
                <a:cs typeface="Lato Regular"/>
              </a:endParaRPr>
            </a:p>
          </p:txBody>
        </p:sp>
      </p:grpSp>
      <p:grpSp>
        <p:nvGrpSpPr>
          <p:cNvPr id="3" name="组合 2"/>
          <p:cNvGrpSpPr/>
          <p:nvPr/>
        </p:nvGrpSpPr>
        <p:grpSpPr>
          <a:xfrm>
            <a:off x="5696875" y="2626078"/>
            <a:ext cx="828257" cy="1945364"/>
            <a:chOff x="11393750" y="5248462"/>
            <a:chExt cx="1656514" cy="3899675"/>
          </a:xfrm>
        </p:grpSpPr>
        <p:grpSp>
          <p:nvGrpSpPr>
            <p:cNvPr id="140" name="Group 89"/>
            <p:cNvGrpSpPr/>
            <p:nvPr/>
          </p:nvGrpSpPr>
          <p:grpSpPr>
            <a:xfrm>
              <a:off x="11393750" y="6164713"/>
              <a:ext cx="1656514" cy="2368417"/>
              <a:chOff x="16683931" y="5986473"/>
              <a:chExt cx="1656514" cy="2368417"/>
            </a:xfrm>
            <a:solidFill>
              <a:schemeClr val="accent5"/>
            </a:solidFill>
          </p:grpSpPr>
          <p:sp>
            <p:nvSpPr>
              <p:cNvPr id="141" name="Freeform 309"/>
              <p:cNvSpPr>
                <a:spLocks noChangeArrowheads="1"/>
              </p:cNvSpPr>
              <p:nvPr/>
            </p:nvSpPr>
            <p:spPr bwMode="auto">
              <a:xfrm>
                <a:off x="16683931" y="5986473"/>
                <a:ext cx="755603" cy="2368417"/>
              </a:xfrm>
              <a:custGeom>
                <a:avLst/>
                <a:gdLst>
                  <a:gd name="T0" fmla="*/ 0 w 275"/>
                  <a:gd name="T1" fmla="*/ 761 h 762"/>
                  <a:gd name="T2" fmla="*/ 274 w 275"/>
                  <a:gd name="T3" fmla="*/ 761 h 762"/>
                  <a:gd name="T4" fmla="*/ 274 w 275"/>
                  <a:gd name="T5" fmla="*/ 0 h 762"/>
                  <a:gd name="T6" fmla="*/ 0 w 275"/>
                  <a:gd name="T7" fmla="*/ 761 h 762"/>
                </a:gdLst>
                <a:ahLst/>
                <a:cxnLst>
                  <a:cxn ang="0">
                    <a:pos x="T0" y="T1"/>
                  </a:cxn>
                  <a:cxn ang="0">
                    <a:pos x="T2" y="T3"/>
                  </a:cxn>
                  <a:cxn ang="0">
                    <a:pos x="T4" y="T5"/>
                  </a:cxn>
                  <a:cxn ang="0">
                    <a:pos x="T6" y="T7"/>
                  </a:cxn>
                </a:cxnLst>
                <a:rect l="0" t="0" r="r" b="b"/>
                <a:pathLst>
                  <a:path w="275" h="762">
                    <a:moveTo>
                      <a:pt x="0" y="761"/>
                    </a:moveTo>
                    <a:lnTo>
                      <a:pt x="274" y="761"/>
                    </a:lnTo>
                    <a:lnTo>
                      <a:pt x="274" y="0"/>
                    </a:lnTo>
                    <a:lnTo>
                      <a:pt x="0" y="761"/>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74154" tIns="87077" rIns="174154" bIns="87077" anchor="ctr"/>
              <a:lstStyle/>
              <a:p>
                <a:pPr>
                  <a:defRPr/>
                </a:pPr>
                <a:endParaRPr lang="en-US" sz="1285" dirty="0"/>
              </a:p>
            </p:txBody>
          </p:sp>
          <p:sp>
            <p:nvSpPr>
              <p:cNvPr id="142" name="Freeform 310"/>
              <p:cNvSpPr>
                <a:spLocks noChangeArrowheads="1"/>
              </p:cNvSpPr>
              <p:nvPr/>
            </p:nvSpPr>
            <p:spPr bwMode="auto">
              <a:xfrm>
                <a:off x="17584842" y="5986473"/>
                <a:ext cx="755603" cy="2368417"/>
              </a:xfrm>
              <a:custGeom>
                <a:avLst/>
                <a:gdLst>
                  <a:gd name="T0" fmla="*/ 0 w 274"/>
                  <a:gd name="T1" fmla="*/ 0 h 762"/>
                  <a:gd name="T2" fmla="*/ 0 w 274"/>
                  <a:gd name="T3" fmla="*/ 0 h 762"/>
                  <a:gd name="T4" fmla="*/ 0 w 274"/>
                  <a:gd name="T5" fmla="*/ 761 h 762"/>
                  <a:gd name="T6" fmla="*/ 273 w 274"/>
                  <a:gd name="T7" fmla="*/ 761 h 762"/>
                  <a:gd name="T8" fmla="*/ 0 w 274"/>
                  <a:gd name="T9" fmla="*/ 0 h 762"/>
                </a:gdLst>
                <a:ahLst/>
                <a:cxnLst>
                  <a:cxn ang="0">
                    <a:pos x="T0" y="T1"/>
                  </a:cxn>
                  <a:cxn ang="0">
                    <a:pos x="T2" y="T3"/>
                  </a:cxn>
                  <a:cxn ang="0">
                    <a:pos x="T4" y="T5"/>
                  </a:cxn>
                  <a:cxn ang="0">
                    <a:pos x="T6" y="T7"/>
                  </a:cxn>
                  <a:cxn ang="0">
                    <a:pos x="T8" y="T9"/>
                  </a:cxn>
                </a:cxnLst>
                <a:rect l="0" t="0" r="r" b="b"/>
                <a:pathLst>
                  <a:path w="274" h="762">
                    <a:moveTo>
                      <a:pt x="0" y="0"/>
                    </a:moveTo>
                    <a:lnTo>
                      <a:pt x="0" y="0"/>
                    </a:lnTo>
                    <a:lnTo>
                      <a:pt x="0" y="761"/>
                    </a:lnTo>
                    <a:lnTo>
                      <a:pt x="273" y="761"/>
                    </a:lnTo>
                    <a:lnTo>
                      <a:pt x="0" y="0"/>
                    </a:lnTo>
                  </a:path>
                </a:pathLst>
              </a:custGeom>
              <a:solidFill>
                <a:schemeClr val="accent5">
                  <a:lumMod val="75000"/>
                </a:schemeClr>
              </a:solid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74154" tIns="87077" rIns="174154" bIns="87077" anchor="ctr"/>
              <a:lstStyle/>
              <a:p>
                <a:pPr>
                  <a:defRPr/>
                </a:pPr>
                <a:endParaRPr lang="en-US" sz="1285" dirty="0"/>
              </a:p>
            </p:txBody>
          </p:sp>
        </p:grpSp>
        <p:sp>
          <p:nvSpPr>
            <p:cNvPr id="149" name="TextBox 148"/>
            <p:cNvSpPr txBox="1"/>
            <p:nvPr/>
          </p:nvSpPr>
          <p:spPr>
            <a:xfrm>
              <a:off x="11581244" y="5248462"/>
              <a:ext cx="1225336" cy="868384"/>
            </a:xfrm>
            <a:prstGeom prst="rect">
              <a:avLst/>
            </a:prstGeom>
            <a:noFill/>
          </p:spPr>
          <p:txBody>
            <a:bodyPr wrap="none" rtlCol="0">
              <a:spAutoFit/>
            </a:bodyPr>
            <a:lstStyle/>
            <a:p>
              <a:pPr algn="ctr"/>
              <a:r>
                <a:rPr lang="en-US" sz="2215" dirty="0">
                  <a:latin typeface="Lato Regular"/>
                  <a:cs typeface="Lato Regular"/>
                </a:rPr>
                <a:t>42%</a:t>
              </a:r>
              <a:endParaRPr lang="en-US" sz="2215" dirty="0">
                <a:latin typeface="Lato Regular"/>
                <a:cs typeface="Lato Regular"/>
              </a:endParaRPr>
            </a:p>
          </p:txBody>
        </p:sp>
        <p:sp>
          <p:nvSpPr>
            <p:cNvPr id="178" name="TextBox 177"/>
            <p:cNvSpPr txBox="1"/>
            <p:nvPr/>
          </p:nvSpPr>
          <p:spPr>
            <a:xfrm>
              <a:off x="11764682" y="8522171"/>
              <a:ext cx="927176" cy="625966"/>
            </a:xfrm>
            <a:prstGeom prst="rect">
              <a:avLst/>
            </a:prstGeom>
            <a:noFill/>
          </p:spPr>
          <p:txBody>
            <a:bodyPr wrap="none" rtlCol="0">
              <a:spAutoFit/>
            </a:bodyPr>
            <a:lstStyle/>
            <a:p>
              <a:pPr algn="ctr"/>
              <a:r>
                <a:rPr lang="id-ID" sz="1430" b="1" dirty="0">
                  <a:solidFill>
                    <a:schemeClr val="tx2"/>
                  </a:solidFill>
                  <a:latin typeface="Lato Regular"/>
                  <a:cs typeface="Lato Regular"/>
                </a:rPr>
                <a:t>May</a:t>
              </a:r>
              <a:endParaRPr lang="id-ID" sz="1430" b="1" dirty="0">
                <a:solidFill>
                  <a:schemeClr val="tx2"/>
                </a:solidFill>
                <a:latin typeface="Lato Regular"/>
                <a:cs typeface="Lato Regular"/>
              </a:endParaRPr>
            </a:p>
          </p:txBody>
        </p:sp>
      </p:grpSp>
      <p:grpSp>
        <p:nvGrpSpPr>
          <p:cNvPr id="4" name="组合 3"/>
          <p:cNvGrpSpPr/>
          <p:nvPr/>
        </p:nvGrpSpPr>
        <p:grpSpPr>
          <a:xfrm>
            <a:off x="6699502" y="2331303"/>
            <a:ext cx="828258" cy="2240139"/>
            <a:chOff x="13399002" y="4657555"/>
            <a:chExt cx="1656517" cy="4490582"/>
          </a:xfrm>
        </p:grpSpPr>
        <p:grpSp>
          <p:nvGrpSpPr>
            <p:cNvPr id="143" name="Group 92"/>
            <p:cNvGrpSpPr/>
            <p:nvPr/>
          </p:nvGrpSpPr>
          <p:grpSpPr>
            <a:xfrm>
              <a:off x="13399002" y="5554441"/>
              <a:ext cx="1656517" cy="2978682"/>
              <a:chOff x="18689183" y="5376201"/>
              <a:chExt cx="1656517" cy="2978682"/>
            </a:xfrm>
            <a:solidFill>
              <a:schemeClr val="accent6"/>
            </a:solidFill>
          </p:grpSpPr>
          <p:sp>
            <p:nvSpPr>
              <p:cNvPr id="144" name="Freeform 311"/>
              <p:cNvSpPr>
                <a:spLocks noChangeArrowheads="1"/>
              </p:cNvSpPr>
              <p:nvPr/>
            </p:nvSpPr>
            <p:spPr bwMode="auto">
              <a:xfrm>
                <a:off x="18689183" y="5376201"/>
                <a:ext cx="755603" cy="2978682"/>
              </a:xfrm>
              <a:custGeom>
                <a:avLst/>
                <a:gdLst>
                  <a:gd name="T0" fmla="*/ 0 w 274"/>
                  <a:gd name="T1" fmla="*/ 945 h 946"/>
                  <a:gd name="T2" fmla="*/ 273 w 274"/>
                  <a:gd name="T3" fmla="*/ 945 h 946"/>
                  <a:gd name="T4" fmla="*/ 273 w 274"/>
                  <a:gd name="T5" fmla="*/ 0 h 946"/>
                  <a:gd name="T6" fmla="*/ 0 w 274"/>
                  <a:gd name="T7" fmla="*/ 945 h 946"/>
                </a:gdLst>
                <a:ahLst/>
                <a:cxnLst>
                  <a:cxn ang="0">
                    <a:pos x="T0" y="T1"/>
                  </a:cxn>
                  <a:cxn ang="0">
                    <a:pos x="T2" y="T3"/>
                  </a:cxn>
                  <a:cxn ang="0">
                    <a:pos x="T4" y="T5"/>
                  </a:cxn>
                  <a:cxn ang="0">
                    <a:pos x="T6" y="T7"/>
                  </a:cxn>
                </a:cxnLst>
                <a:rect l="0" t="0" r="r" b="b"/>
                <a:pathLst>
                  <a:path w="274" h="946">
                    <a:moveTo>
                      <a:pt x="0" y="945"/>
                    </a:moveTo>
                    <a:lnTo>
                      <a:pt x="273" y="945"/>
                    </a:lnTo>
                    <a:lnTo>
                      <a:pt x="273" y="0"/>
                    </a:lnTo>
                    <a:lnTo>
                      <a:pt x="0" y="945"/>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74154" tIns="87077" rIns="174154" bIns="87077" anchor="ctr"/>
              <a:lstStyle/>
              <a:p>
                <a:pPr>
                  <a:defRPr/>
                </a:pPr>
                <a:endParaRPr lang="en-US" sz="1285" dirty="0"/>
              </a:p>
            </p:txBody>
          </p:sp>
          <p:sp>
            <p:nvSpPr>
              <p:cNvPr id="145" name="Freeform 312"/>
              <p:cNvSpPr>
                <a:spLocks noChangeArrowheads="1"/>
              </p:cNvSpPr>
              <p:nvPr/>
            </p:nvSpPr>
            <p:spPr bwMode="auto">
              <a:xfrm>
                <a:off x="19590097" y="5376201"/>
                <a:ext cx="755603" cy="2978682"/>
              </a:xfrm>
              <a:custGeom>
                <a:avLst/>
                <a:gdLst>
                  <a:gd name="T0" fmla="*/ 0 w 274"/>
                  <a:gd name="T1" fmla="*/ 0 h 946"/>
                  <a:gd name="T2" fmla="*/ 0 w 274"/>
                  <a:gd name="T3" fmla="*/ 0 h 946"/>
                  <a:gd name="T4" fmla="*/ 0 w 274"/>
                  <a:gd name="T5" fmla="*/ 945 h 946"/>
                  <a:gd name="T6" fmla="*/ 273 w 274"/>
                  <a:gd name="T7" fmla="*/ 945 h 946"/>
                  <a:gd name="T8" fmla="*/ 0 w 274"/>
                  <a:gd name="T9" fmla="*/ 0 h 946"/>
                </a:gdLst>
                <a:ahLst/>
                <a:cxnLst>
                  <a:cxn ang="0">
                    <a:pos x="T0" y="T1"/>
                  </a:cxn>
                  <a:cxn ang="0">
                    <a:pos x="T2" y="T3"/>
                  </a:cxn>
                  <a:cxn ang="0">
                    <a:pos x="T4" y="T5"/>
                  </a:cxn>
                  <a:cxn ang="0">
                    <a:pos x="T6" y="T7"/>
                  </a:cxn>
                  <a:cxn ang="0">
                    <a:pos x="T8" y="T9"/>
                  </a:cxn>
                </a:cxnLst>
                <a:rect l="0" t="0" r="r" b="b"/>
                <a:pathLst>
                  <a:path w="274" h="946">
                    <a:moveTo>
                      <a:pt x="0" y="0"/>
                    </a:moveTo>
                    <a:lnTo>
                      <a:pt x="0" y="0"/>
                    </a:lnTo>
                    <a:lnTo>
                      <a:pt x="0" y="945"/>
                    </a:lnTo>
                    <a:lnTo>
                      <a:pt x="273" y="945"/>
                    </a:lnTo>
                    <a:lnTo>
                      <a:pt x="0" y="0"/>
                    </a:lnTo>
                  </a:path>
                </a:pathLst>
              </a:custGeom>
              <a:solidFill>
                <a:schemeClr val="accent6">
                  <a:lumMod val="75000"/>
                </a:schemeClr>
              </a:solid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74154" tIns="87077" rIns="174154" bIns="87077" anchor="ctr"/>
              <a:lstStyle/>
              <a:p>
                <a:pPr>
                  <a:defRPr/>
                </a:pPr>
                <a:endParaRPr lang="en-US" sz="1285" dirty="0"/>
              </a:p>
            </p:txBody>
          </p:sp>
        </p:grpSp>
        <p:sp>
          <p:nvSpPr>
            <p:cNvPr id="150" name="TextBox 149"/>
            <p:cNvSpPr txBox="1"/>
            <p:nvPr/>
          </p:nvSpPr>
          <p:spPr>
            <a:xfrm>
              <a:off x="13586496" y="4657555"/>
              <a:ext cx="1225337" cy="868385"/>
            </a:xfrm>
            <a:prstGeom prst="rect">
              <a:avLst/>
            </a:prstGeom>
            <a:noFill/>
          </p:spPr>
          <p:txBody>
            <a:bodyPr wrap="none" rtlCol="0">
              <a:spAutoFit/>
            </a:bodyPr>
            <a:lstStyle/>
            <a:p>
              <a:pPr algn="ctr"/>
              <a:r>
                <a:rPr lang="en-US" sz="2215" dirty="0">
                  <a:latin typeface="Lato Regular"/>
                  <a:cs typeface="Lato Regular"/>
                </a:rPr>
                <a:t>72%</a:t>
              </a:r>
              <a:endParaRPr lang="en-US" sz="2215" dirty="0">
                <a:latin typeface="Lato Regular"/>
                <a:cs typeface="Lato Regular"/>
              </a:endParaRPr>
            </a:p>
          </p:txBody>
        </p:sp>
        <p:sp>
          <p:nvSpPr>
            <p:cNvPr id="179" name="TextBox 178"/>
            <p:cNvSpPr txBox="1"/>
            <p:nvPr/>
          </p:nvSpPr>
          <p:spPr>
            <a:xfrm>
              <a:off x="13654678" y="8522171"/>
              <a:ext cx="1113127" cy="625966"/>
            </a:xfrm>
            <a:prstGeom prst="rect">
              <a:avLst/>
            </a:prstGeom>
            <a:noFill/>
          </p:spPr>
          <p:txBody>
            <a:bodyPr wrap="none" rtlCol="0">
              <a:spAutoFit/>
            </a:bodyPr>
            <a:lstStyle/>
            <a:p>
              <a:pPr algn="ctr"/>
              <a:r>
                <a:rPr lang="id-ID" sz="1430" b="1" dirty="0">
                  <a:solidFill>
                    <a:schemeClr val="tx2"/>
                  </a:solidFill>
                  <a:latin typeface="Lato Regular"/>
                  <a:cs typeface="Lato Regular"/>
                </a:rPr>
                <a:t>June</a:t>
              </a:r>
              <a:endParaRPr lang="id-ID" sz="1430" b="1" dirty="0">
                <a:solidFill>
                  <a:schemeClr val="tx2"/>
                </a:solidFill>
                <a:latin typeface="Lato Regular"/>
                <a:cs typeface="Lato Regular"/>
              </a:endParaRPr>
            </a:p>
          </p:txBody>
        </p:sp>
      </p:grpSp>
      <p:grpSp>
        <p:nvGrpSpPr>
          <p:cNvPr id="8" name="组合 7"/>
          <p:cNvGrpSpPr/>
          <p:nvPr/>
        </p:nvGrpSpPr>
        <p:grpSpPr>
          <a:xfrm>
            <a:off x="842852" y="4855568"/>
            <a:ext cx="10506213" cy="869886"/>
            <a:chOff x="1685704" y="9717689"/>
            <a:chExt cx="21012426" cy="1743772"/>
          </a:xfrm>
        </p:grpSpPr>
        <p:sp>
          <p:nvSpPr>
            <p:cNvPr id="180" name="Title 20"/>
            <p:cNvSpPr txBox="1"/>
            <p:nvPr/>
          </p:nvSpPr>
          <p:spPr>
            <a:xfrm>
              <a:off x="9986636" y="9717689"/>
              <a:ext cx="4396784" cy="550902"/>
            </a:xfrm>
            <a:prstGeom prst="rect">
              <a:avLst/>
            </a:prstGeom>
          </p:spPr>
          <p:txBody>
            <a:bodyPr vert="horz" wrap="none" lIns="174165" tIns="0" rIns="174165"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1785" b="1" dirty="0">
                  <a:solidFill>
                    <a:schemeClr val="tx1"/>
                  </a:solidFill>
                  <a:latin typeface="Lato Regular"/>
                  <a:cs typeface="Lato Regular"/>
                </a:rPr>
                <a:t>Sales Definition</a:t>
              </a:r>
              <a:endParaRPr lang="en-US" sz="1785" b="1" dirty="0">
                <a:solidFill>
                  <a:schemeClr val="tx1"/>
                </a:solidFill>
                <a:latin typeface="Lato Regular"/>
                <a:cs typeface="Lato Regular"/>
              </a:endParaRPr>
            </a:p>
          </p:txBody>
        </p:sp>
        <p:sp>
          <p:nvSpPr>
            <p:cNvPr id="181" name="TextBox 180"/>
            <p:cNvSpPr txBox="1"/>
            <p:nvPr/>
          </p:nvSpPr>
          <p:spPr>
            <a:xfrm>
              <a:off x="1685704" y="10302589"/>
              <a:ext cx="21012426" cy="1158872"/>
            </a:xfrm>
            <a:prstGeom prst="rect">
              <a:avLst/>
            </a:prstGeom>
            <a:noFill/>
          </p:spPr>
          <p:txBody>
            <a:bodyPr wrap="square" rtlCol="0">
              <a:spAutoFit/>
            </a:bodyPr>
            <a:lstStyle/>
            <a:p>
              <a:pPr>
                <a:lnSpc>
                  <a:spcPct val="130000"/>
                </a:lnSpc>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Light"/>
                </a:rPr>
                <a:t>输入您的内容输入您的内容输入您的内容输入您的内容输入您的内容输入您的内容输入您的内容输入您的内容</a:t>
              </a:r>
              <a:r>
                <a:rPr lang="pt-BR" sz="1215" dirty="0">
                  <a:solidFill>
                    <a:schemeClr val="tx1">
                      <a:lumMod val="50000"/>
                      <a:lumOff val="50000"/>
                    </a:schemeClr>
                  </a:solidFill>
                  <a:latin typeface="微软雅黑" panose="020B0503020204020204" pitchFamily="34" charset="-122"/>
                  <a:ea typeface="微软雅黑" panose="020B0503020204020204" pitchFamily="34" charset="-122"/>
                  <a:cs typeface="Lato Light"/>
                </a:rPr>
                <a:t>r-profit entity, such as a publicly-traded corporation, or a non-profit organization engaged in business activities, such as an agricultural cooperative.</a:t>
              </a:r>
              <a:endParaRPr 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Light"/>
              </a:endParaRPr>
            </a:p>
          </p:txBody>
        </p:sp>
      </p:grpSp>
      <p:sp>
        <p:nvSpPr>
          <p:cNvPr id="61" name="Shape 1435"/>
          <p:cNvSpPr txBox="1"/>
          <p:nvPr/>
        </p:nvSpPr>
        <p:spPr>
          <a:xfrm>
            <a:off x="11435018" y="6411683"/>
            <a:ext cx="390525" cy="381430"/>
          </a:xfrm>
          <a:prstGeom prst="rect">
            <a:avLst/>
          </a:prstGeom>
        </p:spPr>
        <p:txBody>
          <a:bodyPr lIns="45676" tIns="22838" rIns="45676" bIns="22838"/>
          <a:lstStyle>
            <a:lvl1pPr algn="ctr" defTabSz="408305">
              <a:defRPr sz="3500">
                <a:latin typeface="+mn-lt"/>
                <a:ea typeface="+mn-ea"/>
                <a:cs typeface="+mn-cs"/>
                <a:sym typeface="Helvetica Light"/>
              </a:defRPr>
            </a:lvl1pPr>
            <a:lvl2pPr indent="160020" algn="ctr" defTabSz="408305">
              <a:defRPr sz="3500">
                <a:latin typeface="+mn-lt"/>
                <a:ea typeface="+mn-ea"/>
                <a:cs typeface="+mn-cs"/>
                <a:sym typeface="Helvetica Light"/>
              </a:defRPr>
            </a:lvl2pPr>
            <a:lvl3pPr indent="319405" algn="ctr" defTabSz="408305">
              <a:defRPr sz="3500">
                <a:latin typeface="+mn-lt"/>
                <a:ea typeface="+mn-ea"/>
                <a:cs typeface="+mn-cs"/>
                <a:sym typeface="Helvetica Light"/>
              </a:defRPr>
            </a:lvl3pPr>
            <a:lvl4pPr indent="479425" algn="ctr" defTabSz="408305">
              <a:defRPr sz="3500">
                <a:latin typeface="+mn-lt"/>
                <a:ea typeface="+mn-ea"/>
                <a:cs typeface="+mn-cs"/>
                <a:sym typeface="Helvetica Light"/>
              </a:defRPr>
            </a:lvl4pPr>
            <a:lvl5pPr indent="639445" algn="ctr" defTabSz="408305">
              <a:defRPr sz="3500">
                <a:latin typeface="+mn-lt"/>
                <a:ea typeface="+mn-ea"/>
                <a:cs typeface="+mn-cs"/>
                <a:sym typeface="Helvetica Light"/>
              </a:defRPr>
            </a:lvl5pPr>
            <a:lvl6pPr indent="799465" algn="ctr" defTabSz="408305">
              <a:defRPr sz="3500">
                <a:latin typeface="+mn-lt"/>
                <a:ea typeface="+mn-ea"/>
                <a:cs typeface="+mn-cs"/>
                <a:sym typeface="Helvetica Light"/>
              </a:defRPr>
            </a:lvl6pPr>
            <a:lvl7pPr indent="958850" algn="ctr" defTabSz="408305">
              <a:defRPr sz="3500">
                <a:latin typeface="+mn-lt"/>
                <a:ea typeface="+mn-ea"/>
                <a:cs typeface="+mn-cs"/>
                <a:sym typeface="Helvetica Light"/>
              </a:defRPr>
            </a:lvl7pPr>
            <a:lvl8pPr indent="1118870" algn="ctr" defTabSz="408305">
              <a:defRPr sz="3500">
                <a:latin typeface="+mn-lt"/>
                <a:ea typeface="+mn-ea"/>
                <a:cs typeface="+mn-cs"/>
                <a:sym typeface="Helvetica Light"/>
              </a:defRPr>
            </a:lvl8pPr>
            <a:lvl9pPr indent="1278890" algn="ctr" defTabSz="408305">
              <a:defRPr sz="3500">
                <a:latin typeface="+mn-lt"/>
                <a:ea typeface="+mn-ea"/>
                <a:cs typeface="+mn-cs"/>
                <a:sym typeface="Helvetica Light"/>
              </a:defRPr>
            </a:lvl9pPr>
          </a:lstStyle>
          <a:p>
            <a:pPr>
              <a:defRPr sz="1800">
                <a:solidFill>
                  <a:srgbClr val="000000"/>
                </a:solidFill>
              </a:defRPr>
            </a:pPr>
            <a:fld id="{86CB4B4D-7CA3-9044-876B-883B54F8677D}" type="slidenum">
              <a:rPr lang="en-US" altLang="zh-CN" sz="1430">
                <a:solidFill>
                  <a:schemeClr val="bg1">
                    <a:lumMod val="75000"/>
                  </a:schemeClr>
                </a:solidFill>
                <a:latin typeface="微软雅黑" panose="020B0503020204020204" pitchFamily="34" charset="-122"/>
                <a:ea typeface="微软雅黑" panose="020B0503020204020204" pitchFamily="34" charset="-122"/>
              </a:rPr>
            </a:fld>
            <a:endParaRPr lang="en-US" altLang="zh-CN" sz="1430">
              <a:solidFill>
                <a:schemeClr val="bg1">
                  <a:lumMod val="75000"/>
                </a:schemeClr>
              </a:solidFill>
              <a:latin typeface="微软雅黑" panose="020B0503020204020204" pitchFamily="34" charset="-122"/>
              <a:ea typeface="微软雅黑" panose="020B0503020204020204" pitchFamily="34" charset="-122"/>
            </a:endParaRPr>
          </a:p>
        </p:txBody>
      </p:sp>
      <p:sp>
        <p:nvSpPr>
          <p:cNvPr id="62" name="标题 1"/>
          <p:cNvSpPr txBox="1"/>
          <p:nvPr/>
        </p:nvSpPr>
        <p:spPr>
          <a:xfrm>
            <a:off x="777240" y="258445"/>
            <a:ext cx="10515600" cy="36639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400" kern="1200">
                <a:solidFill>
                  <a:srgbClr val="728937"/>
                </a:solidFill>
                <a:latin typeface="+mj-lt"/>
                <a:ea typeface="+mj-ea"/>
                <a:cs typeface="+mj-cs"/>
              </a:defRPr>
            </a:lvl1p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100" advClick="0" advTm="0">
        <p14:switch dir="r"/>
      </p:transition>
    </mc:Choice>
    <mc:Fallback>
      <p:transition spd="slow" advClick="0" advTm="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1500"/>
                                        <p:tgtEl>
                                          <p:spTgt spid="156"/>
                                        </p:tgtEl>
                                      </p:cBhvr>
                                    </p:animEffect>
                                    <p:anim calcmode="lin" valueType="num">
                                      <p:cBhvr>
                                        <p:cTn id="8" dur="1500" fill="hold"/>
                                        <p:tgtEl>
                                          <p:spTgt spid="156"/>
                                        </p:tgtEl>
                                        <p:attrNameLst>
                                          <p:attrName>ppt_w</p:attrName>
                                        </p:attrNameLst>
                                      </p:cBhvr>
                                      <p:tavLst>
                                        <p:tav tm="0" fmla="#ppt_w*sin(2.5*pi*$)">
                                          <p:val>
                                            <p:fltVal val="0"/>
                                          </p:val>
                                        </p:tav>
                                        <p:tav tm="100000">
                                          <p:val>
                                            <p:fltVal val="1"/>
                                          </p:val>
                                        </p:tav>
                                      </p:tavLst>
                                    </p:anim>
                                    <p:anim calcmode="lin" valueType="num">
                                      <p:cBhvr>
                                        <p:cTn id="9" dur="1500" fill="hold"/>
                                        <p:tgtEl>
                                          <p:spTgt spid="156"/>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500"/>
                                  </p:stCondLst>
                                  <p:childTnLst>
                                    <p:set>
                                      <p:cBhvr>
                                        <p:cTn id="11" dur="1" fill="hold">
                                          <p:stCondLst>
                                            <p:cond delay="0"/>
                                          </p:stCondLst>
                                        </p:cTn>
                                        <p:tgtEl>
                                          <p:spTgt spid="162"/>
                                        </p:tgtEl>
                                        <p:attrNameLst>
                                          <p:attrName>style.visibility</p:attrName>
                                        </p:attrNameLst>
                                      </p:cBhvr>
                                      <p:to>
                                        <p:strVal val="visible"/>
                                      </p:to>
                                    </p:set>
                                    <p:animEffect transition="in" filter="fade">
                                      <p:cBhvr>
                                        <p:cTn id="12" dur="1500"/>
                                        <p:tgtEl>
                                          <p:spTgt spid="162"/>
                                        </p:tgtEl>
                                      </p:cBhvr>
                                    </p:animEffect>
                                    <p:anim calcmode="lin" valueType="num">
                                      <p:cBhvr>
                                        <p:cTn id="13" dur="1500" fill="hold"/>
                                        <p:tgtEl>
                                          <p:spTgt spid="162"/>
                                        </p:tgtEl>
                                        <p:attrNameLst>
                                          <p:attrName>ppt_w</p:attrName>
                                        </p:attrNameLst>
                                      </p:cBhvr>
                                      <p:tavLst>
                                        <p:tav tm="0" fmla="#ppt_w*sin(2.5*pi*$)">
                                          <p:val>
                                            <p:fltVal val="0"/>
                                          </p:val>
                                        </p:tav>
                                        <p:tav tm="100000">
                                          <p:val>
                                            <p:fltVal val="1"/>
                                          </p:val>
                                        </p:tav>
                                      </p:tavLst>
                                    </p:anim>
                                    <p:anim calcmode="lin" valueType="num">
                                      <p:cBhvr>
                                        <p:cTn id="14" dur="1500" fill="hold"/>
                                        <p:tgtEl>
                                          <p:spTgt spid="162"/>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7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anim calcmode="lin" valueType="num">
                                      <p:cBhvr>
                                        <p:cTn id="18" dur="1500" fill="hold"/>
                                        <p:tgtEl>
                                          <p:spTgt spid="5"/>
                                        </p:tgtEl>
                                        <p:attrNameLst>
                                          <p:attrName>ppt_w</p:attrName>
                                        </p:attrNameLst>
                                      </p:cBhvr>
                                      <p:tavLst>
                                        <p:tav tm="0" fmla="#ppt_w*sin(2.5*pi*$)">
                                          <p:val>
                                            <p:fltVal val="0"/>
                                          </p:val>
                                        </p:tav>
                                        <p:tav tm="100000">
                                          <p:val>
                                            <p:fltVal val="1"/>
                                          </p:val>
                                        </p:tav>
                                      </p:tavLst>
                                    </p:anim>
                                    <p:anim calcmode="lin" valueType="num">
                                      <p:cBhvr>
                                        <p:cTn id="19" dur="1500" fill="hold"/>
                                        <p:tgtEl>
                                          <p:spTgt spid="5"/>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2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500"/>
                                        <p:tgtEl>
                                          <p:spTgt spid="6"/>
                                        </p:tgtEl>
                                      </p:cBhvr>
                                    </p:animEffect>
                                    <p:anim calcmode="lin" valueType="num">
                                      <p:cBhvr>
                                        <p:cTn id="23" dur="1500" fill="hold"/>
                                        <p:tgtEl>
                                          <p:spTgt spid="6"/>
                                        </p:tgtEl>
                                        <p:attrNameLst>
                                          <p:attrName>ppt_w</p:attrName>
                                        </p:attrNameLst>
                                      </p:cBhvr>
                                      <p:tavLst>
                                        <p:tav tm="0" fmla="#ppt_w*sin(2.5*pi*$)">
                                          <p:val>
                                            <p:fltVal val="0"/>
                                          </p:val>
                                        </p:tav>
                                        <p:tav tm="100000">
                                          <p:val>
                                            <p:fltVal val="1"/>
                                          </p:val>
                                        </p:tav>
                                      </p:tavLst>
                                    </p:anim>
                                    <p:anim calcmode="lin" valueType="num">
                                      <p:cBhvr>
                                        <p:cTn id="24" dur="1500" fill="hold"/>
                                        <p:tgtEl>
                                          <p:spTgt spid="6"/>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7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500"/>
                                        <p:tgtEl>
                                          <p:spTgt spid="7"/>
                                        </p:tgtEl>
                                      </p:cBhvr>
                                    </p:animEffect>
                                    <p:anim calcmode="lin" valueType="num">
                                      <p:cBhvr>
                                        <p:cTn id="28" dur="1500" fill="hold"/>
                                        <p:tgtEl>
                                          <p:spTgt spid="7"/>
                                        </p:tgtEl>
                                        <p:attrNameLst>
                                          <p:attrName>ppt_w</p:attrName>
                                        </p:attrNameLst>
                                      </p:cBhvr>
                                      <p:tavLst>
                                        <p:tav tm="0" fmla="#ppt_w*sin(2.5*pi*$)">
                                          <p:val>
                                            <p:fltVal val="0"/>
                                          </p:val>
                                        </p:tav>
                                        <p:tav tm="100000">
                                          <p:val>
                                            <p:fltVal val="1"/>
                                          </p:val>
                                        </p:tav>
                                      </p:tavLst>
                                    </p:anim>
                                    <p:anim calcmode="lin" valueType="num">
                                      <p:cBhvr>
                                        <p:cTn id="29" dur="1500" fill="hold"/>
                                        <p:tgtEl>
                                          <p:spTgt spid="7"/>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40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500"/>
                                        <p:tgtEl>
                                          <p:spTgt spid="2"/>
                                        </p:tgtEl>
                                      </p:cBhvr>
                                    </p:animEffect>
                                    <p:anim calcmode="lin" valueType="num">
                                      <p:cBhvr>
                                        <p:cTn id="33" dur="1500" fill="hold"/>
                                        <p:tgtEl>
                                          <p:spTgt spid="2"/>
                                        </p:tgtEl>
                                        <p:attrNameLst>
                                          <p:attrName>ppt_w</p:attrName>
                                        </p:attrNameLst>
                                      </p:cBhvr>
                                      <p:tavLst>
                                        <p:tav tm="0" fmla="#ppt_w*sin(2.5*pi*$)">
                                          <p:val>
                                            <p:fltVal val="0"/>
                                          </p:val>
                                        </p:tav>
                                        <p:tav tm="100000">
                                          <p:val>
                                            <p:fltVal val="1"/>
                                          </p:val>
                                        </p:tav>
                                      </p:tavLst>
                                    </p:anim>
                                    <p:anim calcmode="lin" valueType="num">
                                      <p:cBhvr>
                                        <p:cTn id="34" dur="1500" fill="hold"/>
                                        <p:tgtEl>
                                          <p:spTgt spid="2"/>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100"/>
                                  </p:stCondLst>
                                  <p:childTnLst>
                                    <p:set>
                                      <p:cBhvr>
                                        <p:cTn id="36" dur="1" fill="hold">
                                          <p:stCondLst>
                                            <p:cond delay="0"/>
                                          </p:stCondLst>
                                        </p:cTn>
                                        <p:tgtEl>
                                          <p:spTgt spid="172"/>
                                        </p:tgtEl>
                                        <p:attrNameLst>
                                          <p:attrName>style.visibility</p:attrName>
                                        </p:attrNameLst>
                                      </p:cBhvr>
                                      <p:to>
                                        <p:strVal val="visible"/>
                                      </p:to>
                                    </p:set>
                                    <p:animEffect transition="in" filter="fade">
                                      <p:cBhvr>
                                        <p:cTn id="37" dur="1500"/>
                                        <p:tgtEl>
                                          <p:spTgt spid="172"/>
                                        </p:tgtEl>
                                      </p:cBhvr>
                                    </p:animEffect>
                                    <p:anim calcmode="lin" valueType="num">
                                      <p:cBhvr>
                                        <p:cTn id="38" dur="1500" fill="hold"/>
                                        <p:tgtEl>
                                          <p:spTgt spid="172"/>
                                        </p:tgtEl>
                                        <p:attrNameLst>
                                          <p:attrName>ppt_w</p:attrName>
                                        </p:attrNameLst>
                                      </p:cBhvr>
                                      <p:tavLst>
                                        <p:tav tm="0" fmla="#ppt_w*sin(2.5*pi*$)">
                                          <p:val>
                                            <p:fltVal val="0"/>
                                          </p:val>
                                        </p:tav>
                                        <p:tav tm="100000">
                                          <p:val>
                                            <p:fltVal val="1"/>
                                          </p:val>
                                        </p:tav>
                                      </p:tavLst>
                                    </p:anim>
                                    <p:anim calcmode="lin" valueType="num">
                                      <p:cBhvr>
                                        <p:cTn id="39" dur="1500" fill="hold"/>
                                        <p:tgtEl>
                                          <p:spTgt spid="172"/>
                                        </p:tgtEl>
                                        <p:attrNameLst>
                                          <p:attrName>ppt_h</p:attrName>
                                        </p:attrNameLst>
                                      </p:cBhvr>
                                      <p:tavLst>
                                        <p:tav tm="0">
                                          <p:val>
                                            <p:strVal val="#ppt_h"/>
                                          </p:val>
                                        </p:tav>
                                        <p:tav tm="100000">
                                          <p:val>
                                            <p:strVal val="#ppt_h"/>
                                          </p:val>
                                        </p:tav>
                                      </p:tavLst>
                                    </p:anim>
                                  </p:childTnLst>
                                </p:cTn>
                              </p:par>
                              <p:par>
                                <p:cTn id="40" presetID="45" presetClass="entr" presetSubtype="0" fill="hold" nodeType="withEffect">
                                  <p:stCondLst>
                                    <p:cond delay="80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500"/>
                                        <p:tgtEl>
                                          <p:spTgt spid="3"/>
                                        </p:tgtEl>
                                      </p:cBhvr>
                                    </p:animEffect>
                                    <p:anim calcmode="lin" valueType="num">
                                      <p:cBhvr>
                                        <p:cTn id="43" dur="1500" fill="hold"/>
                                        <p:tgtEl>
                                          <p:spTgt spid="3"/>
                                        </p:tgtEl>
                                        <p:attrNameLst>
                                          <p:attrName>ppt_w</p:attrName>
                                        </p:attrNameLst>
                                      </p:cBhvr>
                                      <p:tavLst>
                                        <p:tav tm="0" fmla="#ppt_w*sin(2.5*pi*$)">
                                          <p:val>
                                            <p:fltVal val="0"/>
                                          </p:val>
                                        </p:tav>
                                        <p:tav tm="100000">
                                          <p:val>
                                            <p:fltVal val="1"/>
                                          </p:val>
                                        </p:tav>
                                      </p:tavLst>
                                    </p:anim>
                                    <p:anim calcmode="lin" valueType="num">
                                      <p:cBhvr>
                                        <p:cTn id="44" dur="1500" fill="hold"/>
                                        <p:tgtEl>
                                          <p:spTgt spid="3"/>
                                        </p:tgtEl>
                                        <p:attrNameLst>
                                          <p:attrName>ppt_h</p:attrName>
                                        </p:attrNameLst>
                                      </p:cBhvr>
                                      <p:tavLst>
                                        <p:tav tm="0">
                                          <p:val>
                                            <p:strVal val="#ppt_h"/>
                                          </p:val>
                                        </p:tav>
                                        <p:tav tm="100000">
                                          <p:val>
                                            <p:strVal val="#ppt_h"/>
                                          </p:val>
                                        </p:tav>
                                      </p:tavLst>
                                    </p:anim>
                                  </p:childTnLst>
                                </p:cTn>
                              </p:par>
                              <p:par>
                                <p:cTn id="45" presetID="45" presetClass="entr" presetSubtype="0" fill="hold" nodeType="withEffect">
                                  <p:stCondLst>
                                    <p:cond delay="60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500"/>
                                        <p:tgtEl>
                                          <p:spTgt spid="4"/>
                                        </p:tgtEl>
                                      </p:cBhvr>
                                    </p:animEffect>
                                    <p:anim calcmode="lin" valueType="num">
                                      <p:cBhvr>
                                        <p:cTn id="48" dur="1500" fill="hold"/>
                                        <p:tgtEl>
                                          <p:spTgt spid="4"/>
                                        </p:tgtEl>
                                        <p:attrNameLst>
                                          <p:attrName>ppt_w</p:attrName>
                                        </p:attrNameLst>
                                      </p:cBhvr>
                                      <p:tavLst>
                                        <p:tav tm="0" fmla="#ppt_w*sin(2.5*pi*$)">
                                          <p:val>
                                            <p:fltVal val="0"/>
                                          </p:val>
                                        </p:tav>
                                        <p:tav tm="100000">
                                          <p:val>
                                            <p:fltVal val="1"/>
                                          </p:val>
                                        </p:tav>
                                      </p:tavLst>
                                    </p:anim>
                                    <p:anim calcmode="lin" valueType="num">
                                      <p:cBhvr>
                                        <p:cTn id="49" dur="1500" fill="hold"/>
                                        <p:tgtEl>
                                          <p:spTgt spid="4"/>
                                        </p:tgtEl>
                                        <p:attrNameLst>
                                          <p:attrName>ppt_h</p:attrName>
                                        </p:attrNameLst>
                                      </p:cBhvr>
                                      <p:tavLst>
                                        <p:tav tm="0">
                                          <p:val>
                                            <p:strVal val="#ppt_h"/>
                                          </p:val>
                                        </p:tav>
                                        <p:tav tm="100000">
                                          <p:val>
                                            <p:strVal val="#ppt_h"/>
                                          </p:val>
                                        </p:tav>
                                      </p:tavLst>
                                    </p:anim>
                                  </p:childTnLst>
                                </p:cTn>
                              </p:par>
                              <p:par>
                                <p:cTn id="50" presetID="42" presetClass="entr" presetSubtype="0" fill="hold" nodeType="withEffect">
                                  <p:stCondLst>
                                    <p:cond delay="100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69"/>
          <p:cNvSpPr>
            <a:spLocks noChangeArrowheads="1"/>
          </p:cNvSpPr>
          <p:nvPr/>
        </p:nvSpPr>
        <p:spPr bwMode="auto">
          <a:xfrm>
            <a:off x="3483927" y="2136443"/>
            <a:ext cx="537659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en-US" altLang="zh-CN" sz="5400" b="1" dirty="0" smtClean="0">
                <a:solidFill>
                  <a:srgbClr val="6C84BE"/>
                </a:solidFill>
                <a:latin typeface="方正卡通简体" panose="03000509000000000000" pitchFamily="65" charset="-122"/>
                <a:ea typeface="方正卡通简体" panose="03000509000000000000" pitchFamily="65" charset="-122"/>
                <a:sym typeface="微软雅黑" panose="020B0503020204020204" pitchFamily="34" charset="-122"/>
              </a:rPr>
              <a:t>01.</a:t>
            </a:r>
            <a:r>
              <a:rPr lang="zh-CN" altLang="en-US" sz="5400" b="1" dirty="0" smtClean="0">
                <a:solidFill>
                  <a:srgbClr val="F4957F"/>
                </a:solidFill>
                <a:latin typeface="方正卡通简体" panose="03000509000000000000" pitchFamily="65" charset="-122"/>
                <a:ea typeface="方正卡通简体" panose="03000509000000000000" pitchFamily="65" charset="-122"/>
                <a:sym typeface="微软雅黑" panose="020B0503020204020204" pitchFamily="34" charset="-122"/>
              </a:rPr>
              <a:t>点击</a:t>
            </a:r>
            <a:r>
              <a:rPr lang="zh-CN" altLang="en-US" sz="5400" b="1" dirty="0">
                <a:solidFill>
                  <a:srgbClr val="6C84BE"/>
                </a:solidFill>
                <a:latin typeface="方正卡通简体" panose="03000509000000000000" pitchFamily="65" charset="-122"/>
                <a:ea typeface="方正卡通简体" panose="03000509000000000000" pitchFamily="65" charset="-122"/>
                <a:sym typeface="微软雅黑" panose="020B0503020204020204" pitchFamily="34" charset="-122"/>
              </a:rPr>
              <a:t>添加</a:t>
            </a:r>
            <a:r>
              <a:rPr lang="zh-CN" altLang="en-US" sz="5400"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rPr>
              <a:t>标题</a:t>
            </a:r>
            <a:endParaRPr lang="en-US" altLang="zh-CN" sz="5400"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3" name="矩形 70"/>
          <p:cNvSpPr>
            <a:spLocks noChangeArrowheads="1"/>
          </p:cNvSpPr>
          <p:nvPr/>
        </p:nvSpPr>
        <p:spPr bwMode="auto">
          <a:xfrm>
            <a:off x="3579937" y="3749611"/>
            <a:ext cx="4896544" cy="3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65" dirty="0">
                <a:solidFill>
                  <a:schemeClr val="tx1">
                    <a:lumMod val="85000"/>
                    <a:lumOff val="15000"/>
                  </a:schemeClr>
                </a:solidFill>
                <a:latin typeface="方正卡通简体" panose="03000509000000000000" pitchFamily="65" charset="-122"/>
                <a:ea typeface="方正卡通简体" panose="03000509000000000000" pitchFamily="65" charset="-122"/>
              </a:rPr>
              <a:t>在此处添加文字，在此处添加文字，在此处添加文字</a:t>
            </a:r>
            <a:endParaRPr lang="zh-CN" altLang="en-US" sz="1465" dirty="0">
              <a:solidFill>
                <a:schemeClr val="tx1">
                  <a:lumMod val="85000"/>
                  <a:lumOff val="15000"/>
                </a:schemeClr>
              </a:solidFill>
              <a:latin typeface="方正卡通简体" panose="03000509000000000000" pitchFamily="65" charset="-122"/>
              <a:ea typeface="方正卡通简体" panose="03000509000000000000" pitchFamily="65" charset="-122"/>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35627" y="2880248"/>
            <a:ext cx="7205487" cy="1207011"/>
          </a:xfrm>
          <a:prstGeom prst="rect">
            <a:avLst/>
          </a:prstGeom>
        </p:spPr>
      </p:pic>
      <p:sp>
        <p:nvSpPr>
          <p:cNvPr id="5" name="五角星 4"/>
          <p:cNvSpPr/>
          <p:nvPr/>
        </p:nvSpPr>
        <p:spPr>
          <a:xfrm rot="19903756">
            <a:off x="1038487" y="3001798"/>
            <a:ext cx="1056364" cy="1056364"/>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五角星 5"/>
          <p:cNvSpPr/>
          <p:nvPr/>
        </p:nvSpPr>
        <p:spPr>
          <a:xfrm rot="21380687">
            <a:off x="1443913" y="4782302"/>
            <a:ext cx="611191" cy="61119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五角星 6"/>
          <p:cNvSpPr/>
          <p:nvPr/>
        </p:nvSpPr>
        <p:spPr>
          <a:xfrm rot="19938392">
            <a:off x="3336749" y="4699632"/>
            <a:ext cx="48637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五角星 7"/>
          <p:cNvSpPr/>
          <p:nvPr/>
        </p:nvSpPr>
        <p:spPr>
          <a:xfrm rot="19938392">
            <a:off x="2450993" y="4232364"/>
            <a:ext cx="486379" cy="486379"/>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五角星 8"/>
          <p:cNvSpPr/>
          <p:nvPr/>
        </p:nvSpPr>
        <p:spPr>
          <a:xfrm rot="19967404">
            <a:off x="9635518" y="4130274"/>
            <a:ext cx="611191" cy="61119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五角星 9"/>
          <p:cNvSpPr/>
          <p:nvPr/>
        </p:nvSpPr>
        <p:spPr>
          <a:xfrm>
            <a:off x="8457663" y="4647391"/>
            <a:ext cx="337916" cy="337916"/>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五角星 10"/>
          <p:cNvSpPr/>
          <p:nvPr/>
        </p:nvSpPr>
        <p:spPr>
          <a:xfrm>
            <a:off x="10830306" y="4643496"/>
            <a:ext cx="248460" cy="248460"/>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五角星 11"/>
          <p:cNvSpPr/>
          <p:nvPr/>
        </p:nvSpPr>
        <p:spPr>
          <a:xfrm>
            <a:off x="11514898" y="4967953"/>
            <a:ext cx="124229"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五角星 12"/>
          <p:cNvSpPr/>
          <p:nvPr/>
        </p:nvSpPr>
        <p:spPr>
          <a:xfrm rot="19922997">
            <a:off x="11089270" y="4134023"/>
            <a:ext cx="191732" cy="191732"/>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4" name="Picture 5" descr="C:\Users\Administrator\Desktop\小鸟.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22182" y="2243170"/>
            <a:ext cx="1113169" cy="11831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31"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par>
                              <p:cTn id="21" fill="hold">
                                <p:stCondLst>
                                  <p:cond delay="2000"/>
                                </p:stCondLst>
                                <p:childTnLst>
                                  <p:par>
                                    <p:cTn id="22" presetID="2" presetClass="entr" presetSubtype="1" fill="hold" grpId="0" nodeType="afterEffect" p14:presetBounceEnd="50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0000">
                                          <p:cBhvr additive="base">
                                            <p:cTn id="24"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5"/>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14:presetBounceEnd="50000">
                                      <p:stCondLst>
                                        <p:cond delay="250"/>
                                      </p:stCondLst>
                                      <p:childTnLst>
                                        <p:set>
                                          <p:cBhvr>
                                            <p:cTn id="27" dur="1" fill="hold">
                                              <p:stCondLst>
                                                <p:cond delay="0"/>
                                              </p:stCondLst>
                                            </p:cTn>
                                            <p:tgtEl>
                                              <p:spTgt spid="6"/>
                                            </p:tgtEl>
                                            <p:attrNameLst>
                                              <p:attrName>style.visibility</p:attrName>
                                            </p:attrNameLst>
                                          </p:cBhvr>
                                          <p:to>
                                            <p:strVal val="visible"/>
                                          </p:to>
                                        </p:set>
                                        <p:anim calcmode="lin" valueType="num" p14:bounceEnd="50000">
                                          <p:cBhvr additive="base">
                                            <p:cTn id="28"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6"/>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14:presetBounceEnd="50000">
                                      <p:stCondLst>
                                        <p:cond delay="500"/>
                                      </p:stCondLst>
                                      <p:childTnLst>
                                        <p:set>
                                          <p:cBhvr>
                                            <p:cTn id="31" dur="1" fill="hold">
                                              <p:stCondLst>
                                                <p:cond delay="0"/>
                                              </p:stCondLst>
                                            </p:cTn>
                                            <p:tgtEl>
                                              <p:spTgt spid="7"/>
                                            </p:tgtEl>
                                            <p:attrNameLst>
                                              <p:attrName>style.visibility</p:attrName>
                                            </p:attrNameLst>
                                          </p:cBhvr>
                                          <p:to>
                                            <p:strVal val="visible"/>
                                          </p:to>
                                        </p:set>
                                        <p:anim calcmode="lin" valueType="num" p14:bounceEnd="50000">
                                          <p:cBhvr additive="base">
                                            <p:cTn id="32"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7"/>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14:presetBounceEnd="50000">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14:bounceEnd="50000">
                                          <p:cBhvr additive="base">
                                            <p:cTn id="36" dur="75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37" dur="750" fill="hold"/>
                                            <p:tgtEl>
                                              <p:spTgt spid="8"/>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14:presetBounceEnd="50000">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14:bounceEnd="50000">
                                          <p:cBhvr additive="base">
                                            <p:cTn id="40"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9"/>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14:presetBounceEnd="50000">
                                      <p:stCondLst>
                                        <p:cond delay="250"/>
                                      </p:stCondLst>
                                      <p:childTnLst>
                                        <p:set>
                                          <p:cBhvr>
                                            <p:cTn id="43" dur="1" fill="hold">
                                              <p:stCondLst>
                                                <p:cond delay="0"/>
                                              </p:stCondLst>
                                            </p:cTn>
                                            <p:tgtEl>
                                              <p:spTgt spid="10"/>
                                            </p:tgtEl>
                                            <p:attrNameLst>
                                              <p:attrName>style.visibility</p:attrName>
                                            </p:attrNameLst>
                                          </p:cBhvr>
                                          <p:to>
                                            <p:strVal val="visible"/>
                                          </p:to>
                                        </p:set>
                                        <p:anim calcmode="lin" valueType="num" p14:bounceEnd="50000">
                                          <p:cBhvr additive="base">
                                            <p:cTn id="44" dur="75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45" dur="750" fill="hold"/>
                                            <p:tgtEl>
                                              <p:spTgt spid="10"/>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14:presetBounceEnd="50000">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14:bounceEnd="50000">
                                          <p:cBhvr additive="base">
                                            <p:cTn id="48"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49" dur="500" fill="hold"/>
                                            <p:tgtEl>
                                              <p:spTgt spid="11"/>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14:presetBounceEnd="50000">
                                      <p:stCondLst>
                                        <p:cond delay="250"/>
                                      </p:stCondLst>
                                      <p:childTnLst>
                                        <p:set>
                                          <p:cBhvr>
                                            <p:cTn id="51" dur="1" fill="hold">
                                              <p:stCondLst>
                                                <p:cond delay="0"/>
                                              </p:stCondLst>
                                            </p:cTn>
                                            <p:tgtEl>
                                              <p:spTgt spid="12"/>
                                            </p:tgtEl>
                                            <p:attrNameLst>
                                              <p:attrName>style.visibility</p:attrName>
                                            </p:attrNameLst>
                                          </p:cBhvr>
                                          <p:to>
                                            <p:strVal val="visible"/>
                                          </p:to>
                                        </p:set>
                                        <p:anim calcmode="lin" valueType="num" p14:bounceEnd="50000">
                                          <p:cBhvr additive="base">
                                            <p:cTn id="52" dur="75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53" dur="750" fill="hold"/>
                                            <p:tgtEl>
                                              <p:spTgt spid="12"/>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14:presetBounceEnd="50000">
                                      <p:stCondLst>
                                        <p:cond delay="250"/>
                                      </p:stCondLst>
                                      <p:childTnLst>
                                        <p:set>
                                          <p:cBhvr>
                                            <p:cTn id="55" dur="1" fill="hold">
                                              <p:stCondLst>
                                                <p:cond delay="0"/>
                                              </p:stCondLst>
                                            </p:cTn>
                                            <p:tgtEl>
                                              <p:spTgt spid="13"/>
                                            </p:tgtEl>
                                            <p:attrNameLst>
                                              <p:attrName>style.visibility</p:attrName>
                                            </p:attrNameLst>
                                          </p:cBhvr>
                                          <p:to>
                                            <p:strVal val="visible"/>
                                          </p:to>
                                        </p:set>
                                        <p:anim calcmode="lin" valueType="num" p14:bounceEnd="50000">
                                          <p:cBhvr additive="base">
                                            <p:cTn id="56"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57" dur="500" fill="hold"/>
                                            <p:tgtEl>
                                              <p:spTgt spid="13"/>
                                            </p:tgtEl>
                                            <p:attrNameLst>
                                              <p:attrName>ppt_y</p:attrName>
                                            </p:attrNameLst>
                                          </p:cBhvr>
                                          <p:tavLst>
                                            <p:tav tm="0">
                                              <p:val>
                                                <p:strVal val="0-#ppt_h/2"/>
                                              </p:val>
                                            </p:tav>
                                            <p:tav tm="100000">
                                              <p:val>
                                                <p:strVal val="#ppt_y"/>
                                              </p:val>
                                            </p:tav>
                                          </p:tavLst>
                                        </p:anim>
                                      </p:childTnLst>
                                    </p:cTn>
                                  </p:par>
                                </p:childTnLst>
                              </p:cTn>
                            </p:par>
                            <p:par>
                              <p:cTn id="58" fill="hold">
                                <p:stCondLst>
                                  <p:cond delay="2500"/>
                                </p:stCondLst>
                                <p:childTnLst>
                                  <p:par>
                                    <p:cTn id="59" presetID="2" presetClass="entr" presetSubtype="2" fill="hold" nodeType="after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1+#ppt_w/2"/>
                                              </p:val>
                                            </p:tav>
                                            <p:tav tm="100000">
                                              <p:val>
                                                <p:strVal val="#ppt_x"/>
                                              </p:val>
                                            </p:tav>
                                          </p:tavLst>
                                        </p:anim>
                                        <p:anim calcmode="lin" valueType="num">
                                          <p:cBhvr additive="base">
                                            <p:cTn id="62" dur="500" fill="hold"/>
                                            <p:tgtEl>
                                              <p:spTgt spid="14"/>
                                            </p:tgtEl>
                                            <p:attrNameLst>
                                              <p:attrName>ppt_y</p:attrName>
                                            </p:attrNameLst>
                                          </p:cBhvr>
                                          <p:tavLst>
                                            <p:tav tm="0">
                                              <p:val>
                                                <p:strVal val="#ppt_y"/>
                                              </p:val>
                                            </p:tav>
                                            <p:tav tm="100000">
                                              <p:val>
                                                <p:strVal val="#ppt_y"/>
                                              </p:val>
                                            </p:tav>
                                          </p:tavLst>
                                        </p:anim>
                                      </p:childTnLst>
                                    </p:cTn>
                                  </p:par>
                                  <p:par>
                                    <p:cTn id="63" presetID="0" presetClass="path" presetSubtype="0" accel="50000" decel="50000" fill="hold" nodeType="withEffect">
                                      <p:stCondLst>
                                        <p:cond delay="500"/>
                                      </p:stCondLst>
                                      <p:childTnLst>
                                        <p:animMotion origin="layout" path="M -3.75E-6 -0.00023 C -0.01237 0.00139 -0.02304 0.00717 -0.03541 0.00902 C -0.04804 0.01551 -0.05976 0.01666 -0.07291 0.01852 C -0.18841 0.01551 -0.19062 0.03287 -0.25625 0.00347 C -0.26302 -0.00463 -0.26458 -0.01111 -0.27083 -0.02246 C -0.28073 -0.04005 -0.29127 -0.0588 -0.3052 -0.06505 C -0.34101 -0.10718 -0.42317 -0.09028 -0.44895 -0.09074 C -0.4595 -0.09561 -0.47057 -0.09723 -0.48125 -0.10209 C -0.48802 -0.1051 -0.49414 -0.10926 -0.50104 -0.11135 C -0.51054 -0.11806 -0.52122 -0.125 -0.53125 -0.12801 C -0.547 -0.1419 -0.56315 -0.15324 -0.5802 -0.16135 C -0.58632 -0.16412 -0.59127 -0.17014 -0.59687 -0.17431 C -0.60989 -0.18357 -0.62552 -0.19074 -0.63958 -0.19468 C -0.67187 -0.19306 -0.70312 -0.19098 -0.73541 -0.1926 C -0.74987 -0.20116 -0.76445 -0.20834 -0.77812 -0.22061 C -0.78424 -0.22616 -0.79023 -0.23218 -0.797 -0.23542 C -0.81002 -0.24908 -0.79466 -0.23426 -0.80729 -0.2426 C -0.81302 -0.24653 -0.81836 -0.25324 -0.82408 -0.25741 C -0.83007 -0.26227 -0.82617 -0.25672 -0.83138 -0.26111 C -0.84101 -0.26968 -0.85104 -0.27801 -0.86145 -0.28334 C -0.87083 -0.29468 -0.88112 -0.30579 -0.89179 -0.3132 C -0.89961 -0.32732 -0.91211 -0.33449 -0.91875 -0.35186 C -0.92018 -0.35556 -0.922 -0.35903 -0.92291 -0.36297 C -0.92356 -0.36598 -0.92395 -0.36945 -0.925 -0.37223 C -0.9276 -0.37963 -0.93164 -0.38519 -0.93437 -0.3926 C -0.94049 -0.40857 -0.94544 -0.41783 -0.95312 -0.43148 " pathEditMode="relative" rAng="0" ptsTypes="AAAAAAAAAAAAAAAAAAAAAAAAAA">
                                          <p:cBhvr>
                                            <p:cTn id="64" dur="6500" fill="hold"/>
                                            <p:tgtEl>
                                              <p:spTgt spid="14"/>
                                            </p:tgtEl>
                                            <p:attrNameLst>
                                              <p:attrName>ppt_x</p:attrName>
                                              <p:attrName>ppt_y</p:attrName>
                                            </p:attrNameLst>
                                          </p:cBhvr>
                                          <p:rCtr x="-47656" y="-20509"/>
                                        </p:animMotion>
                                      </p:childTnLst>
                                    </p:cTn>
                                  </p:par>
                                  <p:par>
                                    <p:cTn id="65" presetID="8" presetClass="emph" presetSubtype="0" repeatCount="2000" fill="hold" grpId="1" nodeType="withEffect">
                                      <p:stCondLst>
                                        <p:cond delay="0"/>
                                      </p:stCondLst>
                                      <p:childTnLst>
                                        <p:animRot by="21600000">
                                          <p:cBhvr>
                                            <p:cTn id="66" dur="3500" fill="hold"/>
                                            <p:tgtEl>
                                              <p:spTgt spid="5"/>
                                            </p:tgtEl>
                                            <p:attrNameLst>
                                              <p:attrName>r</p:attrName>
                                            </p:attrNameLst>
                                          </p:cBhvr>
                                        </p:animRot>
                                      </p:childTnLst>
                                    </p:cTn>
                                  </p:par>
                                  <p:par>
                                    <p:cTn id="67" presetID="8" presetClass="emph" presetSubtype="0" repeatCount="2000" fill="hold" grpId="1" nodeType="withEffect">
                                      <p:stCondLst>
                                        <p:cond delay="0"/>
                                      </p:stCondLst>
                                      <p:childTnLst>
                                        <p:animRot by="-21600000">
                                          <p:cBhvr>
                                            <p:cTn id="68" dur="3500" fill="hold"/>
                                            <p:tgtEl>
                                              <p:spTgt spid="8"/>
                                            </p:tgtEl>
                                            <p:attrNameLst>
                                              <p:attrName>r</p:attrName>
                                            </p:attrNameLst>
                                          </p:cBhvr>
                                        </p:animRot>
                                      </p:childTnLst>
                                    </p:cTn>
                                  </p:par>
                                  <p:par>
                                    <p:cTn id="69" presetID="8" presetClass="emph" presetSubtype="0" repeatCount="2000" fill="hold" grpId="1" nodeType="withEffect">
                                      <p:stCondLst>
                                        <p:cond delay="0"/>
                                      </p:stCondLst>
                                      <p:childTnLst>
                                        <p:animRot by="21600000">
                                          <p:cBhvr>
                                            <p:cTn id="70" dur="3500" fill="hold"/>
                                            <p:tgtEl>
                                              <p:spTgt spid="9"/>
                                            </p:tgtEl>
                                            <p:attrNameLst>
                                              <p:attrName>r</p:attrName>
                                            </p:attrNameLst>
                                          </p:cBhvr>
                                        </p:animRot>
                                      </p:childTnLst>
                                    </p:cTn>
                                  </p:par>
                                  <p:par>
                                    <p:cTn id="71" presetID="8" presetClass="emph" presetSubtype="0" repeatCount="2000" fill="hold" grpId="1" nodeType="withEffect">
                                      <p:stCondLst>
                                        <p:cond delay="0"/>
                                      </p:stCondLst>
                                      <p:childTnLst>
                                        <p:animRot by="-21600000">
                                          <p:cBhvr>
                                            <p:cTn id="72" dur="3500" fill="hold"/>
                                            <p:tgtEl>
                                              <p:spTgt spid="11"/>
                                            </p:tgtEl>
                                            <p:attrNameLst>
                                              <p:attrName>r</p:attrName>
                                            </p:attrNameLst>
                                          </p:cBhvr>
                                        </p:animRot>
                                      </p:childTnLst>
                                    </p:cTn>
                                  </p:par>
                                  <p:par>
                                    <p:cTn id="73" presetID="8" presetClass="emph" presetSubtype="0" repeatCount="2000" fill="hold" grpId="1" nodeType="withEffect">
                                      <p:stCondLst>
                                        <p:cond delay="0"/>
                                      </p:stCondLst>
                                      <p:childTnLst>
                                        <p:animRot by="21600000">
                                          <p:cBhvr>
                                            <p:cTn id="74" dur="3500" fill="hold"/>
                                            <p:tgtEl>
                                              <p:spTgt spid="7"/>
                                            </p:tgtEl>
                                            <p:attrNameLst>
                                              <p:attrName>r</p:attrName>
                                            </p:attrNameLst>
                                          </p:cBhvr>
                                        </p:animRot>
                                      </p:childTnLst>
                                    </p:cTn>
                                  </p:par>
                                  <p:par>
                                    <p:cTn id="75" presetID="6" presetClass="emph" presetSubtype="0" repeatCount="2000" autoRev="1" fill="hold" grpId="1" nodeType="withEffect">
                                      <p:stCondLst>
                                        <p:cond delay="0"/>
                                      </p:stCondLst>
                                      <p:childTnLst>
                                        <p:animScale>
                                          <p:cBhvr>
                                            <p:cTn id="76" dur="2000" fill="hold"/>
                                            <p:tgtEl>
                                              <p:spTgt spid="13"/>
                                            </p:tgtEl>
                                          </p:cBhvr>
                                          <p:by x="150000" y="150000"/>
                                        </p:animScale>
                                      </p:childTnLst>
                                    </p:cTn>
                                  </p:par>
                                  <p:par>
                                    <p:cTn id="77" presetID="6" presetClass="emph" presetSubtype="0" repeatCount="2000" autoRev="1" fill="hold" grpId="1" nodeType="withEffect">
                                      <p:stCondLst>
                                        <p:cond delay="0"/>
                                      </p:stCondLst>
                                      <p:childTnLst>
                                        <p:animScale>
                                          <p:cBhvr>
                                            <p:cTn id="78"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1" grpId="0" animBg="1"/>
          <p:bldP spid="11" grpId="1" animBg="1"/>
          <p:bldP spid="12" grpId="0" animBg="1"/>
          <p:bldP spid="13" grpId="0" animBg="1"/>
          <p:bldP spid="13"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31"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par>
                              <p:cTn id="21" fill="hold">
                                <p:stCondLst>
                                  <p:cond delay="2000"/>
                                </p:stCondLst>
                                <p:childTnLst>
                                  <p:par>
                                    <p:cTn id="22" presetID="2" presetClass="entr" presetSubtype="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stCondLst>
                                        <p:cond delay="25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50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750" fill="hold"/>
                                            <p:tgtEl>
                                              <p:spTgt spid="8"/>
                                            </p:tgtEl>
                                            <p:attrNameLst>
                                              <p:attrName>ppt_x</p:attrName>
                                            </p:attrNameLst>
                                          </p:cBhvr>
                                          <p:tavLst>
                                            <p:tav tm="0">
                                              <p:val>
                                                <p:strVal val="#ppt_x"/>
                                              </p:val>
                                            </p:tav>
                                            <p:tav tm="100000">
                                              <p:val>
                                                <p:strVal val="#ppt_x"/>
                                              </p:val>
                                            </p:tav>
                                          </p:tavLst>
                                        </p:anim>
                                        <p:anim calcmode="lin" valueType="num">
                                          <p:cBhvr additive="base">
                                            <p:cTn id="37" dur="750" fill="hold"/>
                                            <p:tgtEl>
                                              <p:spTgt spid="8"/>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stCondLst>
                                        <p:cond delay="25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750" fill="hold"/>
                                            <p:tgtEl>
                                              <p:spTgt spid="10"/>
                                            </p:tgtEl>
                                            <p:attrNameLst>
                                              <p:attrName>ppt_x</p:attrName>
                                            </p:attrNameLst>
                                          </p:cBhvr>
                                          <p:tavLst>
                                            <p:tav tm="0">
                                              <p:val>
                                                <p:strVal val="#ppt_x"/>
                                              </p:val>
                                            </p:tav>
                                            <p:tav tm="100000">
                                              <p:val>
                                                <p:strVal val="#ppt_x"/>
                                              </p:val>
                                            </p:tav>
                                          </p:tavLst>
                                        </p:anim>
                                        <p:anim calcmode="lin" valueType="num">
                                          <p:cBhvr additive="base">
                                            <p:cTn id="45" dur="750" fill="hold"/>
                                            <p:tgtEl>
                                              <p:spTgt spid="10"/>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25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750" fill="hold"/>
                                            <p:tgtEl>
                                              <p:spTgt spid="12"/>
                                            </p:tgtEl>
                                            <p:attrNameLst>
                                              <p:attrName>ppt_x</p:attrName>
                                            </p:attrNameLst>
                                          </p:cBhvr>
                                          <p:tavLst>
                                            <p:tav tm="0">
                                              <p:val>
                                                <p:strVal val="#ppt_x"/>
                                              </p:val>
                                            </p:tav>
                                            <p:tav tm="100000">
                                              <p:val>
                                                <p:strVal val="#ppt_x"/>
                                              </p:val>
                                            </p:tav>
                                          </p:tavLst>
                                        </p:anim>
                                        <p:anim calcmode="lin" valueType="num">
                                          <p:cBhvr additive="base">
                                            <p:cTn id="53" dur="750" fill="hold"/>
                                            <p:tgtEl>
                                              <p:spTgt spid="12"/>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25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ppt_x"/>
                                              </p:val>
                                            </p:tav>
                                            <p:tav tm="100000">
                                              <p:val>
                                                <p:strVal val="#ppt_x"/>
                                              </p:val>
                                            </p:tav>
                                          </p:tavLst>
                                        </p:anim>
                                        <p:anim calcmode="lin" valueType="num">
                                          <p:cBhvr additive="base">
                                            <p:cTn id="57" dur="500" fill="hold"/>
                                            <p:tgtEl>
                                              <p:spTgt spid="13"/>
                                            </p:tgtEl>
                                            <p:attrNameLst>
                                              <p:attrName>ppt_y</p:attrName>
                                            </p:attrNameLst>
                                          </p:cBhvr>
                                          <p:tavLst>
                                            <p:tav tm="0">
                                              <p:val>
                                                <p:strVal val="0-#ppt_h/2"/>
                                              </p:val>
                                            </p:tav>
                                            <p:tav tm="100000">
                                              <p:val>
                                                <p:strVal val="#ppt_y"/>
                                              </p:val>
                                            </p:tav>
                                          </p:tavLst>
                                        </p:anim>
                                      </p:childTnLst>
                                    </p:cTn>
                                  </p:par>
                                </p:childTnLst>
                              </p:cTn>
                            </p:par>
                            <p:par>
                              <p:cTn id="58" fill="hold">
                                <p:stCondLst>
                                  <p:cond delay="2500"/>
                                </p:stCondLst>
                                <p:childTnLst>
                                  <p:par>
                                    <p:cTn id="59" presetID="2" presetClass="entr" presetSubtype="2" fill="hold" nodeType="after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1+#ppt_w/2"/>
                                              </p:val>
                                            </p:tav>
                                            <p:tav tm="100000">
                                              <p:val>
                                                <p:strVal val="#ppt_x"/>
                                              </p:val>
                                            </p:tav>
                                          </p:tavLst>
                                        </p:anim>
                                        <p:anim calcmode="lin" valueType="num">
                                          <p:cBhvr additive="base">
                                            <p:cTn id="62" dur="500" fill="hold"/>
                                            <p:tgtEl>
                                              <p:spTgt spid="14"/>
                                            </p:tgtEl>
                                            <p:attrNameLst>
                                              <p:attrName>ppt_y</p:attrName>
                                            </p:attrNameLst>
                                          </p:cBhvr>
                                          <p:tavLst>
                                            <p:tav tm="0">
                                              <p:val>
                                                <p:strVal val="#ppt_y"/>
                                              </p:val>
                                            </p:tav>
                                            <p:tav tm="100000">
                                              <p:val>
                                                <p:strVal val="#ppt_y"/>
                                              </p:val>
                                            </p:tav>
                                          </p:tavLst>
                                        </p:anim>
                                      </p:childTnLst>
                                    </p:cTn>
                                  </p:par>
                                  <p:par>
                                    <p:cTn id="63" presetID="0" presetClass="path" presetSubtype="0" accel="50000" decel="50000" fill="hold" nodeType="withEffect">
                                      <p:stCondLst>
                                        <p:cond delay="500"/>
                                      </p:stCondLst>
                                      <p:childTnLst>
                                        <p:animMotion origin="layout" path="M -3.75E-6 -0.00023 C -0.01237 0.00139 -0.02304 0.00717 -0.03541 0.00902 C -0.04804 0.01551 -0.05976 0.01666 -0.07291 0.01852 C -0.18841 0.01551 -0.19062 0.03287 -0.25625 0.00347 C -0.26302 -0.00463 -0.26458 -0.01111 -0.27083 -0.02246 C -0.28073 -0.04005 -0.29127 -0.0588 -0.3052 -0.06505 C -0.34101 -0.10718 -0.42317 -0.09028 -0.44895 -0.09074 C -0.4595 -0.09561 -0.47057 -0.09723 -0.48125 -0.10209 C -0.48802 -0.1051 -0.49414 -0.10926 -0.50104 -0.11135 C -0.51054 -0.11806 -0.52122 -0.125 -0.53125 -0.12801 C -0.547 -0.1419 -0.56315 -0.15324 -0.5802 -0.16135 C -0.58632 -0.16412 -0.59127 -0.17014 -0.59687 -0.17431 C -0.60989 -0.18357 -0.62552 -0.19074 -0.63958 -0.19468 C -0.67187 -0.19306 -0.70312 -0.19098 -0.73541 -0.1926 C -0.74987 -0.20116 -0.76445 -0.20834 -0.77812 -0.22061 C -0.78424 -0.22616 -0.79023 -0.23218 -0.797 -0.23542 C -0.81002 -0.24908 -0.79466 -0.23426 -0.80729 -0.2426 C -0.81302 -0.24653 -0.81836 -0.25324 -0.82408 -0.25741 C -0.83007 -0.26227 -0.82617 -0.25672 -0.83138 -0.26111 C -0.84101 -0.26968 -0.85104 -0.27801 -0.86145 -0.28334 C -0.87083 -0.29468 -0.88112 -0.30579 -0.89179 -0.3132 C -0.89961 -0.32732 -0.91211 -0.33449 -0.91875 -0.35186 C -0.92018 -0.35556 -0.922 -0.35903 -0.92291 -0.36297 C -0.92356 -0.36598 -0.92395 -0.36945 -0.925 -0.37223 C -0.9276 -0.37963 -0.93164 -0.38519 -0.93437 -0.3926 C -0.94049 -0.40857 -0.94544 -0.41783 -0.95312 -0.43148 " pathEditMode="relative" rAng="0" ptsTypes="AAAAAAAAAAAAAAAAAAAAAAAAAA">
                                          <p:cBhvr>
                                            <p:cTn id="64" dur="6500" fill="hold"/>
                                            <p:tgtEl>
                                              <p:spTgt spid="14"/>
                                            </p:tgtEl>
                                            <p:attrNameLst>
                                              <p:attrName>ppt_x</p:attrName>
                                              <p:attrName>ppt_y</p:attrName>
                                            </p:attrNameLst>
                                          </p:cBhvr>
                                          <p:rCtr x="-47656" y="-20509"/>
                                        </p:animMotion>
                                      </p:childTnLst>
                                    </p:cTn>
                                  </p:par>
                                  <p:par>
                                    <p:cTn id="65" presetID="8" presetClass="emph" presetSubtype="0" repeatCount="2000" fill="hold" grpId="1" nodeType="withEffect">
                                      <p:stCondLst>
                                        <p:cond delay="0"/>
                                      </p:stCondLst>
                                      <p:childTnLst>
                                        <p:animRot by="21600000">
                                          <p:cBhvr>
                                            <p:cTn id="66" dur="3500" fill="hold"/>
                                            <p:tgtEl>
                                              <p:spTgt spid="5"/>
                                            </p:tgtEl>
                                            <p:attrNameLst>
                                              <p:attrName>r</p:attrName>
                                            </p:attrNameLst>
                                          </p:cBhvr>
                                        </p:animRot>
                                      </p:childTnLst>
                                    </p:cTn>
                                  </p:par>
                                  <p:par>
                                    <p:cTn id="67" presetID="8" presetClass="emph" presetSubtype="0" repeatCount="2000" fill="hold" grpId="1" nodeType="withEffect">
                                      <p:stCondLst>
                                        <p:cond delay="0"/>
                                      </p:stCondLst>
                                      <p:childTnLst>
                                        <p:animRot by="-21600000">
                                          <p:cBhvr>
                                            <p:cTn id="68" dur="3500" fill="hold"/>
                                            <p:tgtEl>
                                              <p:spTgt spid="8"/>
                                            </p:tgtEl>
                                            <p:attrNameLst>
                                              <p:attrName>r</p:attrName>
                                            </p:attrNameLst>
                                          </p:cBhvr>
                                        </p:animRot>
                                      </p:childTnLst>
                                    </p:cTn>
                                  </p:par>
                                  <p:par>
                                    <p:cTn id="69" presetID="8" presetClass="emph" presetSubtype="0" repeatCount="2000" fill="hold" grpId="1" nodeType="withEffect">
                                      <p:stCondLst>
                                        <p:cond delay="0"/>
                                      </p:stCondLst>
                                      <p:childTnLst>
                                        <p:animRot by="21600000">
                                          <p:cBhvr>
                                            <p:cTn id="70" dur="3500" fill="hold"/>
                                            <p:tgtEl>
                                              <p:spTgt spid="9"/>
                                            </p:tgtEl>
                                            <p:attrNameLst>
                                              <p:attrName>r</p:attrName>
                                            </p:attrNameLst>
                                          </p:cBhvr>
                                        </p:animRot>
                                      </p:childTnLst>
                                    </p:cTn>
                                  </p:par>
                                  <p:par>
                                    <p:cTn id="71" presetID="8" presetClass="emph" presetSubtype="0" repeatCount="2000" fill="hold" grpId="1" nodeType="withEffect">
                                      <p:stCondLst>
                                        <p:cond delay="0"/>
                                      </p:stCondLst>
                                      <p:childTnLst>
                                        <p:animRot by="-21600000">
                                          <p:cBhvr>
                                            <p:cTn id="72" dur="3500" fill="hold"/>
                                            <p:tgtEl>
                                              <p:spTgt spid="11"/>
                                            </p:tgtEl>
                                            <p:attrNameLst>
                                              <p:attrName>r</p:attrName>
                                            </p:attrNameLst>
                                          </p:cBhvr>
                                        </p:animRot>
                                      </p:childTnLst>
                                    </p:cTn>
                                  </p:par>
                                  <p:par>
                                    <p:cTn id="73" presetID="8" presetClass="emph" presetSubtype="0" repeatCount="2000" fill="hold" grpId="1" nodeType="withEffect">
                                      <p:stCondLst>
                                        <p:cond delay="0"/>
                                      </p:stCondLst>
                                      <p:childTnLst>
                                        <p:animRot by="21600000">
                                          <p:cBhvr>
                                            <p:cTn id="74" dur="3500" fill="hold"/>
                                            <p:tgtEl>
                                              <p:spTgt spid="7"/>
                                            </p:tgtEl>
                                            <p:attrNameLst>
                                              <p:attrName>r</p:attrName>
                                            </p:attrNameLst>
                                          </p:cBhvr>
                                        </p:animRot>
                                      </p:childTnLst>
                                    </p:cTn>
                                  </p:par>
                                  <p:par>
                                    <p:cTn id="75" presetID="6" presetClass="emph" presetSubtype="0" repeatCount="2000" autoRev="1" fill="hold" grpId="1" nodeType="withEffect">
                                      <p:stCondLst>
                                        <p:cond delay="0"/>
                                      </p:stCondLst>
                                      <p:childTnLst>
                                        <p:animScale>
                                          <p:cBhvr>
                                            <p:cTn id="76" dur="2000" fill="hold"/>
                                            <p:tgtEl>
                                              <p:spTgt spid="13"/>
                                            </p:tgtEl>
                                          </p:cBhvr>
                                          <p:by x="150000" y="150000"/>
                                        </p:animScale>
                                      </p:childTnLst>
                                    </p:cTn>
                                  </p:par>
                                  <p:par>
                                    <p:cTn id="77" presetID="6" presetClass="emph" presetSubtype="0" repeatCount="2000" autoRev="1" fill="hold" grpId="1" nodeType="withEffect">
                                      <p:stCondLst>
                                        <p:cond delay="0"/>
                                      </p:stCondLst>
                                      <p:childTnLst>
                                        <p:animScale>
                                          <p:cBhvr>
                                            <p:cTn id="78"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1" grpId="0" animBg="1"/>
          <p:bldP spid="11" grpId="1" animBg="1"/>
          <p:bldP spid="12" grpId="0" animBg="1"/>
          <p:bldP spid="13" grpId="0" animBg="1"/>
          <p:bldP spid="13" grpId="1"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Line 3"/>
          <p:cNvSpPr>
            <a:spLocks noChangeShapeType="1"/>
          </p:cNvSpPr>
          <p:nvPr/>
        </p:nvSpPr>
        <p:spPr bwMode="auto">
          <a:xfrm flipV="1">
            <a:off x="937420" y="4329422"/>
            <a:ext cx="5938838" cy="0"/>
          </a:xfrm>
          <a:prstGeom prst="line">
            <a:avLst/>
          </a:prstGeom>
          <a:noFill/>
          <a:ln w="38100" cap="flat" cmpd="sng">
            <a:solidFill>
              <a:srgbClr val="929292"/>
            </a:solidFill>
            <a:prstDash val="dash"/>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227965">
              <a:defRPr/>
            </a:pPr>
            <a:endParaRPr lang="es-ES" sz="570">
              <a:latin typeface="微软雅黑" panose="020B0503020204020204" pitchFamily="34" charset="-122"/>
              <a:ea typeface="微软雅黑" panose="020B0503020204020204" pitchFamily="34" charset="-122"/>
              <a:cs typeface="Helvetica" charset="0"/>
              <a:sym typeface="Helvetica" charset="0"/>
            </a:endParaRPr>
          </a:p>
        </p:txBody>
      </p:sp>
      <p:grpSp>
        <p:nvGrpSpPr>
          <p:cNvPr id="2" name="组合 1"/>
          <p:cNvGrpSpPr/>
          <p:nvPr/>
        </p:nvGrpSpPr>
        <p:grpSpPr>
          <a:xfrm>
            <a:off x="1306513" y="2165874"/>
            <a:ext cx="669925" cy="2683055"/>
            <a:chOff x="2613025" y="4325937"/>
            <a:chExt cx="1339850" cy="5378450"/>
          </a:xfrm>
        </p:grpSpPr>
        <p:sp>
          <p:nvSpPr>
            <p:cNvPr id="38" name="AutoShape 5"/>
            <p:cNvSpPr/>
            <p:nvPr/>
          </p:nvSpPr>
          <p:spPr bwMode="auto">
            <a:xfrm>
              <a:off x="2797175" y="4325937"/>
              <a:ext cx="950913" cy="6889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s-ES" sz="1500" b="1">
                  <a:solidFill>
                    <a:srgbClr val="444444"/>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45%</a:t>
              </a:r>
              <a:endParaRPr lang="es-ES" sz="1285">
                <a:latin typeface="微软雅黑" panose="020B0503020204020204" pitchFamily="34" charset="-122"/>
                <a:ea typeface="微软雅黑" panose="020B0503020204020204" pitchFamily="34" charset="-122"/>
                <a:cs typeface="Gill Sans" charset="0"/>
              </a:endParaRPr>
            </a:p>
          </p:txBody>
        </p:sp>
        <p:sp>
          <p:nvSpPr>
            <p:cNvPr id="43" name="AutoShape 10"/>
            <p:cNvSpPr/>
            <p:nvPr/>
          </p:nvSpPr>
          <p:spPr bwMode="auto">
            <a:xfrm>
              <a:off x="2613025" y="9213850"/>
              <a:ext cx="1339850" cy="4905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s-ES" sz="1000" b="1">
                  <a:solidFill>
                    <a:srgbClr val="444444"/>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Data Here</a:t>
              </a:r>
              <a:endParaRPr lang="es-ES" sz="2715">
                <a:latin typeface="微软雅黑" panose="020B0503020204020204" pitchFamily="34" charset="-122"/>
                <a:ea typeface="微软雅黑" panose="020B0503020204020204" pitchFamily="34" charset="-122"/>
                <a:cs typeface="Gill Sans" charset="0"/>
              </a:endParaRPr>
            </a:p>
          </p:txBody>
        </p:sp>
        <p:sp>
          <p:nvSpPr>
            <p:cNvPr id="49" name="AutoShape 16"/>
            <p:cNvSpPr/>
            <p:nvPr/>
          </p:nvSpPr>
          <p:spPr bwMode="auto">
            <a:xfrm>
              <a:off x="2857500" y="5222875"/>
              <a:ext cx="823913" cy="3738562"/>
            </a:xfrm>
            <a:prstGeom prst="roundRect">
              <a:avLst>
                <a:gd name="adj" fmla="val 50000"/>
              </a:avLst>
            </a:prstGeom>
            <a:solidFill>
              <a:schemeClr val="accent1"/>
            </a:solidFill>
            <a:ln w="25400" cap="flat" cmpd="sng">
              <a:solidFill>
                <a:srgbClr val="000000">
                  <a:alpha val="0"/>
                </a:srgbClr>
              </a:solidFill>
              <a:prstDash val="solid"/>
              <a:miter lim="0"/>
            </a:ln>
            <a:effectLst/>
          </p:spPr>
          <p:txBody>
            <a:bodyPr lIns="0" tIns="0" rIns="0" bIns="0" anchor="ctr"/>
            <a:lstStyle/>
            <a:p>
              <a:pPr>
                <a:defRPr/>
              </a:pPr>
              <a:endParaRPr lang="es-ES" sz="178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grpSp>
      <p:grpSp>
        <p:nvGrpSpPr>
          <p:cNvPr id="3" name="组合 2"/>
          <p:cNvGrpSpPr/>
          <p:nvPr/>
        </p:nvGrpSpPr>
        <p:grpSpPr>
          <a:xfrm>
            <a:off x="2082800" y="1370777"/>
            <a:ext cx="669925" cy="3478151"/>
            <a:chOff x="4165600" y="2732087"/>
            <a:chExt cx="1339850" cy="6972300"/>
          </a:xfrm>
        </p:grpSpPr>
        <p:sp>
          <p:nvSpPr>
            <p:cNvPr id="37" name="AutoShape 4"/>
            <p:cNvSpPr/>
            <p:nvPr/>
          </p:nvSpPr>
          <p:spPr bwMode="auto">
            <a:xfrm>
              <a:off x="4373563" y="2732087"/>
              <a:ext cx="952500" cy="6889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s-ES" sz="1500" b="1">
                  <a:solidFill>
                    <a:srgbClr val="444444"/>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80%</a:t>
              </a:r>
              <a:endParaRPr lang="es-ES" sz="1285">
                <a:latin typeface="微软雅黑" panose="020B0503020204020204" pitchFamily="34" charset="-122"/>
                <a:ea typeface="微软雅黑" panose="020B0503020204020204" pitchFamily="34" charset="-122"/>
                <a:cs typeface="Gill Sans" charset="0"/>
              </a:endParaRPr>
            </a:p>
          </p:txBody>
        </p:sp>
        <p:sp>
          <p:nvSpPr>
            <p:cNvPr id="42" name="AutoShape 9"/>
            <p:cNvSpPr/>
            <p:nvPr/>
          </p:nvSpPr>
          <p:spPr bwMode="auto">
            <a:xfrm>
              <a:off x="4165600" y="9213850"/>
              <a:ext cx="1339850" cy="4905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s-ES" sz="1000" b="1">
                  <a:solidFill>
                    <a:srgbClr val="444444"/>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Data Here</a:t>
              </a:r>
              <a:endParaRPr lang="es-ES" sz="2715">
                <a:latin typeface="微软雅黑" panose="020B0503020204020204" pitchFamily="34" charset="-122"/>
                <a:ea typeface="微软雅黑" panose="020B0503020204020204" pitchFamily="34" charset="-122"/>
                <a:cs typeface="Gill Sans" charset="0"/>
              </a:endParaRPr>
            </a:p>
          </p:txBody>
        </p:sp>
        <p:sp>
          <p:nvSpPr>
            <p:cNvPr id="50" name="AutoShape 17"/>
            <p:cNvSpPr/>
            <p:nvPr/>
          </p:nvSpPr>
          <p:spPr bwMode="auto">
            <a:xfrm>
              <a:off x="4435475" y="3411537"/>
              <a:ext cx="823913" cy="5549900"/>
            </a:xfrm>
            <a:prstGeom prst="roundRect">
              <a:avLst>
                <a:gd name="adj" fmla="val 50000"/>
              </a:avLst>
            </a:prstGeom>
            <a:solidFill>
              <a:schemeClr val="accent2"/>
            </a:solidFill>
            <a:ln w="25400" cap="flat" cmpd="sng">
              <a:solidFill>
                <a:srgbClr val="000000">
                  <a:alpha val="0"/>
                </a:srgbClr>
              </a:solidFill>
              <a:prstDash val="solid"/>
              <a:miter lim="0"/>
            </a:ln>
            <a:effectLst/>
          </p:spPr>
          <p:txBody>
            <a:bodyPr lIns="0" tIns="0" rIns="0" bIns="0" anchor="ctr"/>
            <a:lstStyle/>
            <a:p>
              <a:pPr>
                <a:defRPr/>
              </a:pPr>
              <a:endParaRPr lang="es-ES" sz="178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grpSp>
      <p:grpSp>
        <p:nvGrpSpPr>
          <p:cNvPr id="4" name="组合 3"/>
          <p:cNvGrpSpPr/>
          <p:nvPr/>
        </p:nvGrpSpPr>
        <p:grpSpPr>
          <a:xfrm>
            <a:off x="2870995" y="2652910"/>
            <a:ext cx="669925" cy="2196018"/>
            <a:chOff x="5741988" y="5302250"/>
            <a:chExt cx="1339850" cy="4402137"/>
          </a:xfrm>
        </p:grpSpPr>
        <p:sp>
          <p:nvSpPr>
            <p:cNvPr id="39" name="AutoShape 6"/>
            <p:cNvSpPr/>
            <p:nvPr/>
          </p:nvSpPr>
          <p:spPr bwMode="auto">
            <a:xfrm>
              <a:off x="5951538" y="5302250"/>
              <a:ext cx="952500" cy="6889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s-ES" sz="1500" b="1">
                  <a:solidFill>
                    <a:srgbClr val="444444"/>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25%</a:t>
              </a:r>
              <a:endParaRPr lang="es-ES" sz="1285">
                <a:latin typeface="微软雅黑" panose="020B0503020204020204" pitchFamily="34" charset="-122"/>
                <a:ea typeface="微软雅黑" panose="020B0503020204020204" pitchFamily="34" charset="-122"/>
                <a:cs typeface="Gill Sans" charset="0"/>
              </a:endParaRPr>
            </a:p>
          </p:txBody>
        </p:sp>
        <p:sp>
          <p:nvSpPr>
            <p:cNvPr id="44" name="AutoShape 11"/>
            <p:cNvSpPr/>
            <p:nvPr/>
          </p:nvSpPr>
          <p:spPr bwMode="auto">
            <a:xfrm>
              <a:off x="5741988" y="9213850"/>
              <a:ext cx="1339850" cy="4905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s-ES" sz="1000" b="1">
                  <a:solidFill>
                    <a:srgbClr val="444444"/>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Data Here</a:t>
              </a:r>
              <a:endParaRPr lang="es-ES" sz="2715">
                <a:latin typeface="微软雅黑" panose="020B0503020204020204" pitchFamily="34" charset="-122"/>
                <a:ea typeface="微软雅黑" panose="020B0503020204020204" pitchFamily="34" charset="-122"/>
                <a:cs typeface="Gill Sans" charset="0"/>
              </a:endParaRPr>
            </a:p>
          </p:txBody>
        </p:sp>
        <p:sp>
          <p:nvSpPr>
            <p:cNvPr id="51" name="AutoShape 18"/>
            <p:cNvSpPr/>
            <p:nvPr/>
          </p:nvSpPr>
          <p:spPr bwMode="auto">
            <a:xfrm>
              <a:off x="6013450" y="6197600"/>
              <a:ext cx="823913" cy="2763837"/>
            </a:xfrm>
            <a:prstGeom prst="roundRect">
              <a:avLst>
                <a:gd name="adj" fmla="val 50000"/>
              </a:avLst>
            </a:prstGeom>
            <a:solidFill>
              <a:schemeClr val="accent3"/>
            </a:solidFill>
            <a:ln w="25400" cap="flat" cmpd="sng">
              <a:solidFill>
                <a:srgbClr val="000000">
                  <a:alpha val="0"/>
                </a:srgbClr>
              </a:solidFill>
              <a:prstDash val="solid"/>
              <a:miter lim="0"/>
            </a:ln>
            <a:effectLst/>
          </p:spPr>
          <p:txBody>
            <a:bodyPr lIns="0" tIns="0" rIns="0" bIns="0" anchor="ctr"/>
            <a:lstStyle/>
            <a:p>
              <a:pPr>
                <a:defRPr/>
              </a:pPr>
              <a:endParaRPr lang="es-ES" sz="2000">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grpSp>
      <p:grpSp>
        <p:nvGrpSpPr>
          <p:cNvPr id="5" name="组合 4"/>
          <p:cNvGrpSpPr/>
          <p:nvPr/>
        </p:nvGrpSpPr>
        <p:grpSpPr>
          <a:xfrm>
            <a:off x="3656013" y="1740609"/>
            <a:ext cx="669925" cy="3108320"/>
            <a:chOff x="7312025" y="3473450"/>
            <a:chExt cx="1339850" cy="6230937"/>
          </a:xfrm>
        </p:grpSpPr>
        <p:sp>
          <p:nvSpPr>
            <p:cNvPr id="40" name="AutoShape 7"/>
            <p:cNvSpPr/>
            <p:nvPr/>
          </p:nvSpPr>
          <p:spPr bwMode="auto">
            <a:xfrm>
              <a:off x="7648575" y="3473450"/>
              <a:ext cx="952500" cy="6905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s-ES" sz="1500" b="1">
                  <a:solidFill>
                    <a:srgbClr val="444444"/>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70%</a:t>
              </a:r>
              <a:endParaRPr lang="es-ES" sz="1285">
                <a:latin typeface="微软雅黑" panose="020B0503020204020204" pitchFamily="34" charset="-122"/>
                <a:ea typeface="微软雅黑" panose="020B0503020204020204" pitchFamily="34" charset="-122"/>
                <a:cs typeface="Gill Sans" charset="0"/>
              </a:endParaRPr>
            </a:p>
          </p:txBody>
        </p:sp>
        <p:sp>
          <p:nvSpPr>
            <p:cNvPr id="45" name="AutoShape 12"/>
            <p:cNvSpPr/>
            <p:nvPr/>
          </p:nvSpPr>
          <p:spPr bwMode="auto">
            <a:xfrm>
              <a:off x="7312025" y="9213850"/>
              <a:ext cx="1339850" cy="4905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s-ES" sz="1000" b="1">
                  <a:solidFill>
                    <a:srgbClr val="444444"/>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Data Here</a:t>
              </a:r>
              <a:endParaRPr lang="es-ES" sz="2715">
                <a:latin typeface="微软雅黑" panose="020B0503020204020204" pitchFamily="34" charset="-122"/>
                <a:ea typeface="微软雅黑" panose="020B0503020204020204" pitchFamily="34" charset="-122"/>
                <a:cs typeface="Gill Sans" charset="0"/>
              </a:endParaRPr>
            </a:p>
          </p:txBody>
        </p:sp>
        <p:sp>
          <p:nvSpPr>
            <p:cNvPr id="52" name="AutoShape 19"/>
            <p:cNvSpPr/>
            <p:nvPr/>
          </p:nvSpPr>
          <p:spPr bwMode="auto">
            <a:xfrm>
              <a:off x="7591425" y="4316412"/>
              <a:ext cx="823913" cy="4645025"/>
            </a:xfrm>
            <a:prstGeom prst="roundRect">
              <a:avLst>
                <a:gd name="adj" fmla="val 50000"/>
              </a:avLst>
            </a:prstGeom>
            <a:solidFill>
              <a:schemeClr val="accent4"/>
            </a:solidFill>
            <a:ln w="25400" cap="flat" cmpd="sng">
              <a:solidFill>
                <a:srgbClr val="000000">
                  <a:alpha val="0"/>
                </a:srgbClr>
              </a:solidFill>
              <a:prstDash val="solid"/>
              <a:miter lim="0"/>
            </a:ln>
            <a:effectLst/>
          </p:spPr>
          <p:txBody>
            <a:bodyPr lIns="0" tIns="0" rIns="0" bIns="0" anchor="ctr"/>
            <a:lstStyle/>
            <a:p>
              <a:pPr>
                <a:defRPr/>
              </a:pPr>
              <a:endParaRPr lang="es-ES" sz="178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grpSp>
      <p:grpSp>
        <p:nvGrpSpPr>
          <p:cNvPr id="6" name="组合 5"/>
          <p:cNvGrpSpPr/>
          <p:nvPr/>
        </p:nvGrpSpPr>
        <p:grpSpPr>
          <a:xfrm>
            <a:off x="4448970" y="2229228"/>
            <a:ext cx="669925" cy="2619700"/>
            <a:chOff x="8897938" y="4452937"/>
            <a:chExt cx="1339850" cy="5251450"/>
          </a:xfrm>
        </p:grpSpPr>
        <p:sp>
          <p:nvSpPr>
            <p:cNvPr id="41" name="AutoShape 8"/>
            <p:cNvSpPr/>
            <p:nvPr/>
          </p:nvSpPr>
          <p:spPr bwMode="auto">
            <a:xfrm>
              <a:off x="9105900" y="4452937"/>
              <a:ext cx="952500" cy="6889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s-ES" sz="1500" b="1">
                  <a:solidFill>
                    <a:srgbClr val="444444"/>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35%</a:t>
              </a:r>
              <a:endParaRPr lang="es-ES" sz="1285">
                <a:latin typeface="微软雅黑" panose="020B0503020204020204" pitchFamily="34" charset="-122"/>
                <a:ea typeface="微软雅黑" panose="020B0503020204020204" pitchFamily="34" charset="-122"/>
                <a:cs typeface="Gill Sans" charset="0"/>
              </a:endParaRPr>
            </a:p>
          </p:txBody>
        </p:sp>
        <p:sp>
          <p:nvSpPr>
            <p:cNvPr id="46" name="AutoShape 13"/>
            <p:cNvSpPr/>
            <p:nvPr/>
          </p:nvSpPr>
          <p:spPr bwMode="auto">
            <a:xfrm>
              <a:off x="8897938" y="9213850"/>
              <a:ext cx="1339850" cy="4905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s-ES" sz="1000" b="1">
                  <a:solidFill>
                    <a:srgbClr val="444444"/>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Data Here</a:t>
              </a:r>
              <a:endParaRPr lang="es-ES" sz="2715">
                <a:latin typeface="微软雅黑" panose="020B0503020204020204" pitchFamily="34" charset="-122"/>
                <a:ea typeface="微软雅黑" panose="020B0503020204020204" pitchFamily="34" charset="-122"/>
                <a:cs typeface="Gill Sans" charset="0"/>
              </a:endParaRPr>
            </a:p>
          </p:txBody>
        </p:sp>
        <p:sp>
          <p:nvSpPr>
            <p:cNvPr id="53" name="AutoShape 20"/>
            <p:cNvSpPr/>
            <p:nvPr/>
          </p:nvSpPr>
          <p:spPr bwMode="auto">
            <a:xfrm>
              <a:off x="9170988" y="5222875"/>
              <a:ext cx="822325" cy="3738562"/>
            </a:xfrm>
            <a:prstGeom prst="roundRect">
              <a:avLst>
                <a:gd name="adj" fmla="val 50000"/>
              </a:avLst>
            </a:prstGeom>
            <a:solidFill>
              <a:schemeClr val="accent5"/>
            </a:solidFill>
            <a:ln w="25400" cap="flat" cmpd="sng">
              <a:solidFill>
                <a:srgbClr val="000000">
                  <a:alpha val="0"/>
                </a:srgbClr>
              </a:solidFill>
              <a:prstDash val="solid"/>
              <a:miter lim="0"/>
            </a:ln>
            <a:effectLst/>
          </p:spPr>
          <p:txBody>
            <a:bodyPr lIns="0" tIns="0" rIns="0" bIns="0" anchor="ctr"/>
            <a:lstStyle/>
            <a:p>
              <a:pPr>
                <a:defRPr/>
              </a:pPr>
              <a:endParaRPr lang="es-ES" sz="178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grpSp>
      <p:grpSp>
        <p:nvGrpSpPr>
          <p:cNvPr id="7" name="组合 6"/>
          <p:cNvGrpSpPr/>
          <p:nvPr/>
        </p:nvGrpSpPr>
        <p:grpSpPr>
          <a:xfrm>
            <a:off x="5220495" y="1737440"/>
            <a:ext cx="669131" cy="3107528"/>
            <a:chOff x="10440988" y="3467100"/>
            <a:chExt cx="1338262" cy="6229350"/>
          </a:xfrm>
        </p:grpSpPr>
        <p:sp>
          <p:nvSpPr>
            <p:cNvPr id="47" name="AutoShape 14"/>
            <p:cNvSpPr/>
            <p:nvPr/>
          </p:nvSpPr>
          <p:spPr bwMode="auto">
            <a:xfrm>
              <a:off x="10601325" y="3467100"/>
              <a:ext cx="952500" cy="6889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s-ES" sz="1500" b="1">
                  <a:solidFill>
                    <a:srgbClr val="444444"/>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70%</a:t>
              </a:r>
              <a:endParaRPr lang="es-ES" sz="1285">
                <a:latin typeface="微软雅黑" panose="020B0503020204020204" pitchFamily="34" charset="-122"/>
                <a:ea typeface="微软雅黑" panose="020B0503020204020204" pitchFamily="34" charset="-122"/>
                <a:cs typeface="Gill Sans" charset="0"/>
              </a:endParaRPr>
            </a:p>
          </p:txBody>
        </p:sp>
        <p:sp>
          <p:nvSpPr>
            <p:cNvPr id="48" name="AutoShape 15"/>
            <p:cNvSpPr/>
            <p:nvPr/>
          </p:nvSpPr>
          <p:spPr bwMode="auto">
            <a:xfrm>
              <a:off x="10440988" y="9205912"/>
              <a:ext cx="1338262"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s-ES" sz="1000" b="1">
                  <a:solidFill>
                    <a:srgbClr val="444444"/>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Data Here</a:t>
              </a:r>
              <a:endParaRPr lang="es-ES" sz="2715">
                <a:latin typeface="微软雅黑" panose="020B0503020204020204" pitchFamily="34" charset="-122"/>
                <a:ea typeface="微软雅黑" panose="020B0503020204020204" pitchFamily="34" charset="-122"/>
                <a:cs typeface="Gill Sans" charset="0"/>
              </a:endParaRPr>
            </a:p>
          </p:txBody>
        </p:sp>
        <p:sp>
          <p:nvSpPr>
            <p:cNvPr id="54" name="AutoShape 21"/>
            <p:cNvSpPr/>
            <p:nvPr/>
          </p:nvSpPr>
          <p:spPr bwMode="auto">
            <a:xfrm>
              <a:off x="10669588" y="4292600"/>
              <a:ext cx="822325" cy="4645025"/>
            </a:xfrm>
            <a:prstGeom prst="roundRect">
              <a:avLst>
                <a:gd name="adj" fmla="val 50000"/>
              </a:avLst>
            </a:prstGeom>
            <a:solidFill>
              <a:schemeClr val="accent6"/>
            </a:solidFill>
            <a:ln w="25400" cap="flat" cmpd="sng">
              <a:solidFill>
                <a:srgbClr val="000000">
                  <a:alpha val="0"/>
                </a:srgbClr>
              </a:solidFill>
              <a:prstDash val="solid"/>
              <a:miter lim="0"/>
            </a:ln>
            <a:effectLst/>
          </p:spPr>
          <p:txBody>
            <a:bodyPr lIns="0" tIns="0" rIns="0" bIns="0" anchor="ctr"/>
            <a:lstStyle/>
            <a:p>
              <a:pPr>
                <a:defRPr/>
              </a:pPr>
              <a:endParaRPr lang="es-ES" sz="178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grpSp>
      <p:grpSp>
        <p:nvGrpSpPr>
          <p:cNvPr id="8" name="组合 7"/>
          <p:cNvGrpSpPr/>
          <p:nvPr/>
        </p:nvGrpSpPr>
        <p:grpSpPr>
          <a:xfrm>
            <a:off x="6084095" y="2229228"/>
            <a:ext cx="669131" cy="2615741"/>
            <a:chOff x="12168188" y="4452937"/>
            <a:chExt cx="1338262" cy="5243513"/>
          </a:xfrm>
        </p:grpSpPr>
        <p:sp>
          <p:nvSpPr>
            <p:cNvPr id="55" name="AutoShape 22"/>
            <p:cNvSpPr/>
            <p:nvPr/>
          </p:nvSpPr>
          <p:spPr bwMode="auto">
            <a:xfrm>
              <a:off x="12398375" y="5222875"/>
              <a:ext cx="822325" cy="3738562"/>
            </a:xfrm>
            <a:prstGeom prst="roundRect">
              <a:avLst>
                <a:gd name="adj" fmla="val 50000"/>
              </a:avLst>
            </a:prstGeom>
            <a:solidFill>
              <a:schemeClr val="accent1"/>
            </a:solidFill>
            <a:ln w="25400" cap="flat" cmpd="sng">
              <a:solidFill>
                <a:srgbClr val="000000">
                  <a:alpha val="0"/>
                </a:srgbClr>
              </a:solidFill>
              <a:prstDash val="solid"/>
              <a:miter lim="0"/>
            </a:ln>
            <a:effectLst/>
          </p:spPr>
          <p:txBody>
            <a:bodyPr lIns="0" tIns="0" rIns="0" bIns="0" anchor="ctr"/>
            <a:lstStyle/>
            <a:p>
              <a:pPr>
                <a:defRPr/>
              </a:pPr>
              <a:endParaRPr lang="es-ES" sz="178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endParaRPr>
            </a:p>
          </p:txBody>
        </p:sp>
        <p:sp>
          <p:nvSpPr>
            <p:cNvPr id="56" name="AutoShape 23"/>
            <p:cNvSpPr/>
            <p:nvPr/>
          </p:nvSpPr>
          <p:spPr bwMode="auto">
            <a:xfrm>
              <a:off x="12331700" y="4452937"/>
              <a:ext cx="952500" cy="6889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s-ES" sz="1500" b="1">
                  <a:solidFill>
                    <a:srgbClr val="444444"/>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35%</a:t>
              </a:r>
              <a:endParaRPr lang="es-ES" sz="1285">
                <a:latin typeface="微软雅黑" panose="020B0503020204020204" pitchFamily="34" charset="-122"/>
                <a:ea typeface="微软雅黑" panose="020B0503020204020204" pitchFamily="34" charset="-122"/>
                <a:cs typeface="Gill Sans" charset="0"/>
              </a:endParaRPr>
            </a:p>
          </p:txBody>
        </p:sp>
        <p:sp>
          <p:nvSpPr>
            <p:cNvPr id="57" name="AutoShape 24"/>
            <p:cNvSpPr/>
            <p:nvPr/>
          </p:nvSpPr>
          <p:spPr bwMode="auto">
            <a:xfrm>
              <a:off x="12168188" y="9205912"/>
              <a:ext cx="1338262"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s-ES" sz="1000" b="1">
                  <a:solidFill>
                    <a:srgbClr val="444444"/>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Data Here</a:t>
              </a:r>
              <a:endParaRPr lang="es-ES" sz="2715">
                <a:latin typeface="微软雅黑" panose="020B0503020204020204" pitchFamily="34" charset="-122"/>
                <a:ea typeface="微软雅黑" panose="020B0503020204020204" pitchFamily="34" charset="-122"/>
                <a:cs typeface="Gill Sans" charset="0"/>
              </a:endParaRPr>
            </a:p>
          </p:txBody>
        </p:sp>
      </p:grpSp>
      <p:grpSp>
        <p:nvGrpSpPr>
          <p:cNvPr id="9" name="组合 8"/>
          <p:cNvGrpSpPr/>
          <p:nvPr/>
        </p:nvGrpSpPr>
        <p:grpSpPr>
          <a:xfrm>
            <a:off x="7542213" y="1671990"/>
            <a:ext cx="3321050" cy="2955198"/>
            <a:chOff x="15084425" y="3335898"/>
            <a:chExt cx="6642100" cy="5923989"/>
          </a:xfrm>
        </p:grpSpPr>
        <p:sp>
          <p:nvSpPr>
            <p:cNvPr id="58" name="AutoShape 25"/>
            <p:cNvSpPr/>
            <p:nvPr/>
          </p:nvSpPr>
          <p:spPr bwMode="auto">
            <a:xfrm>
              <a:off x="15084425" y="4179887"/>
              <a:ext cx="6642100" cy="5080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a:lnSpc>
                  <a:spcPct val="120000"/>
                </a:lnSpc>
                <a:defRPr/>
              </a:pPr>
              <a:r>
                <a:rPr lang="es-E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Ipsum dolor sit amet, consectetur adipiscing elit. Vivamus sagittis lacus vel augue laoreet rutrum faucibus dolor auctor. Curabitur blandit tempus porttitor. Maecenas faucibus mollis interdum.</a:t>
              </a:r>
              <a:endParaRPr lang="es-E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charset="0"/>
                <a:sym typeface="Lato" panose="020F0502020204030203" charset="0"/>
              </a:endParaRPr>
            </a:p>
            <a:p>
              <a:pPr algn="l">
                <a:lnSpc>
                  <a:spcPct val="120000"/>
                </a:lnSpc>
                <a:defRPr/>
              </a:pPr>
              <a:endParaRPr lang="es-E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charset="0"/>
                <a:sym typeface="Lato" panose="020F0502020204030203" charset="0"/>
              </a:endParaRPr>
            </a:p>
            <a:p>
              <a:pPr algn="l">
                <a:lnSpc>
                  <a:spcPct val="120000"/>
                </a:lnSpc>
                <a:defRPr/>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输入您的内容输入您的内容输入您的内容输入您的内容输入您的内容输入您的内容输入您的内容输入您的内容</a:t>
              </a:r>
              <a:r>
                <a:rPr lang="es-E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Vivamus sagittis lacus vel augue laoreet rutrum faucibus</a:t>
              </a:r>
              <a:endParaRPr lang="es-ES" sz="1215" dirty="0">
                <a:solidFill>
                  <a:schemeClr val="tx1">
                    <a:lumMod val="50000"/>
                    <a:lumOff val="50000"/>
                  </a:schemeClr>
                </a:solidFill>
                <a:latin typeface="微软雅黑" panose="020B0503020204020204" pitchFamily="34" charset="-122"/>
                <a:ea typeface="微软雅黑" panose="020B0503020204020204" pitchFamily="34" charset="-122"/>
                <a:cs typeface="Gill Sans" charset="0"/>
              </a:endParaRPr>
            </a:p>
          </p:txBody>
        </p:sp>
        <p:sp>
          <p:nvSpPr>
            <p:cNvPr id="59" name="AutoShape 26"/>
            <p:cNvSpPr/>
            <p:nvPr/>
          </p:nvSpPr>
          <p:spPr bwMode="auto">
            <a:xfrm>
              <a:off x="15541625" y="3335898"/>
              <a:ext cx="5626100" cy="355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spcBef>
                  <a:spcPts val="850"/>
                </a:spcBef>
                <a:defRPr/>
              </a:pPr>
              <a:r>
                <a:rPr lang="es-ES" sz="1785" b="1" dirty="0">
                  <a:solidFill>
                    <a:srgbClr val="595959"/>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Subtitle in this area</a:t>
              </a:r>
              <a:endParaRPr lang="es-ES" sz="3570" dirty="0">
                <a:latin typeface="微软雅黑" panose="020B0503020204020204" pitchFamily="34" charset="-122"/>
                <a:ea typeface="微软雅黑" panose="020B0503020204020204" pitchFamily="34" charset="-122"/>
                <a:cs typeface="Gill Sans" charset="0"/>
              </a:endParaRPr>
            </a:p>
          </p:txBody>
        </p:sp>
      </p:grpSp>
      <p:grpSp>
        <p:nvGrpSpPr>
          <p:cNvPr id="10" name="组合 9"/>
          <p:cNvGrpSpPr/>
          <p:nvPr/>
        </p:nvGrpSpPr>
        <p:grpSpPr>
          <a:xfrm>
            <a:off x="919163" y="5137190"/>
            <a:ext cx="9956800" cy="926557"/>
            <a:chOff x="1838325" y="10282237"/>
            <a:chExt cx="19913600" cy="1857375"/>
          </a:xfrm>
        </p:grpSpPr>
        <p:sp>
          <p:nvSpPr>
            <p:cNvPr id="60" name="AutoShape 27"/>
            <p:cNvSpPr/>
            <p:nvPr/>
          </p:nvSpPr>
          <p:spPr bwMode="auto">
            <a:xfrm>
              <a:off x="1838325" y="11187112"/>
              <a:ext cx="19913600" cy="952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lnSpc>
                  <a:spcPct val="120000"/>
                </a:lnSpc>
                <a:spcBef>
                  <a:spcPts val="850"/>
                </a:spcBef>
                <a:defRPr/>
              </a:pPr>
              <a:r>
                <a:rPr lang="zh-CN" altLang="en-US" sz="1215"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输入您的内容输入您的内容输入您的输入您的内容输入您的内容输入您的内容输入您的内容内容输入您的内容</a:t>
              </a:r>
              <a:r>
                <a:rPr lang="en-US" altLang="zh-CN" sz="1215"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a:t>
              </a:r>
              <a:r>
                <a:rPr lang="zh-CN" altLang="en-US" sz="1215"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输入您的内容输入您的内容输入您的输入您的内容输入您的内容输入您的内容输入您的内容内容输入您的内容 入您的内容输入您的内容输入您的内容</a:t>
              </a:r>
              <a:endParaRPr lang="es-ES" sz="1215" dirty="0">
                <a:latin typeface="微软雅黑" panose="020B0503020204020204" pitchFamily="34" charset="-122"/>
                <a:ea typeface="微软雅黑" panose="020B0503020204020204" pitchFamily="34" charset="-122"/>
                <a:cs typeface="Gill Sans" charset="0"/>
              </a:endParaRPr>
            </a:p>
          </p:txBody>
        </p:sp>
        <p:sp>
          <p:nvSpPr>
            <p:cNvPr id="61" name="AutoShape 28"/>
            <p:cNvSpPr/>
            <p:nvPr/>
          </p:nvSpPr>
          <p:spPr bwMode="auto">
            <a:xfrm>
              <a:off x="8963025" y="10282237"/>
              <a:ext cx="5626100" cy="355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spcBef>
                  <a:spcPts val="850"/>
                </a:spcBef>
                <a:defRPr/>
              </a:pPr>
              <a:r>
                <a:rPr lang="es-ES" sz="1785" b="1" dirty="0">
                  <a:solidFill>
                    <a:srgbClr val="595959"/>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Subtitle in this area</a:t>
              </a:r>
              <a:endParaRPr lang="es-ES" sz="1785" dirty="0">
                <a:latin typeface="微软雅黑" panose="020B0503020204020204" pitchFamily="34" charset="-122"/>
                <a:ea typeface="微软雅黑" panose="020B0503020204020204" pitchFamily="34" charset="-122"/>
                <a:cs typeface="Gill Sans" charset="0"/>
              </a:endParaRPr>
            </a:p>
          </p:txBody>
        </p:sp>
      </p:grpSp>
      <p:sp>
        <p:nvSpPr>
          <p:cNvPr id="62" name="Shape 1435"/>
          <p:cNvSpPr txBox="1"/>
          <p:nvPr/>
        </p:nvSpPr>
        <p:spPr>
          <a:xfrm>
            <a:off x="11435018" y="6411683"/>
            <a:ext cx="390525" cy="381430"/>
          </a:xfrm>
          <a:prstGeom prst="rect">
            <a:avLst/>
          </a:prstGeom>
        </p:spPr>
        <p:txBody>
          <a:bodyPr lIns="45676" tIns="22838" rIns="45676" bIns="22838"/>
          <a:lstStyle>
            <a:lvl1pPr algn="ctr" defTabSz="408305">
              <a:defRPr sz="3500">
                <a:latin typeface="+mn-lt"/>
                <a:ea typeface="+mn-ea"/>
                <a:cs typeface="+mn-cs"/>
                <a:sym typeface="Helvetica Light"/>
              </a:defRPr>
            </a:lvl1pPr>
            <a:lvl2pPr indent="160020" algn="ctr" defTabSz="408305">
              <a:defRPr sz="3500">
                <a:latin typeface="+mn-lt"/>
                <a:ea typeface="+mn-ea"/>
                <a:cs typeface="+mn-cs"/>
                <a:sym typeface="Helvetica Light"/>
              </a:defRPr>
            </a:lvl2pPr>
            <a:lvl3pPr indent="319405" algn="ctr" defTabSz="408305">
              <a:defRPr sz="3500">
                <a:latin typeface="+mn-lt"/>
                <a:ea typeface="+mn-ea"/>
                <a:cs typeface="+mn-cs"/>
                <a:sym typeface="Helvetica Light"/>
              </a:defRPr>
            </a:lvl3pPr>
            <a:lvl4pPr indent="479425" algn="ctr" defTabSz="408305">
              <a:defRPr sz="3500">
                <a:latin typeface="+mn-lt"/>
                <a:ea typeface="+mn-ea"/>
                <a:cs typeface="+mn-cs"/>
                <a:sym typeface="Helvetica Light"/>
              </a:defRPr>
            </a:lvl4pPr>
            <a:lvl5pPr indent="639445" algn="ctr" defTabSz="408305">
              <a:defRPr sz="3500">
                <a:latin typeface="+mn-lt"/>
                <a:ea typeface="+mn-ea"/>
                <a:cs typeface="+mn-cs"/>
                <a:sym typeface="Helvetica Light"/>
              </a:defRPr>
            </a:lvl5pPr>
            <a:lvl6pPr indent="799465" algn="ctr" defTabSz="408305">
              <a:defRPr sz="3500">
                <a:latin typeface="+mn-lt"/>
                <a:ea typeface="+mn-ea"/>
                <a:cs typeface="+mn-cs"/>
                <a:sym typeface="Helvetica Light"/>
              </a:defRPr>
            </a:lvl6pPr>
            <a:lvl7pPr indent="958850" algn="ctr" defTabSz="408305">
              <a:defRPr sz="3500">
                <a:latin typeface="+mn-lt"/>
                <a:ea typeface="+mn-ea"/>
                <a:cs typeface="+mn-cs"/>
                <a:sym typeface="Helvetica Light"/>
              </a:defRPr>
            </a:lvl7pPr>
            <a:lvl8pPr indent="1118870" algn="ctr" defTabSz="408305">
              <a:defRPr sz="3500">
                <a:latin typeface="+mn-lt"/>
                <a:ea typeface="+mn-ea"/>
                <a:cs typeface="+mn-cs"/>
                <a:sym typeface="Helvetica Light"/>
              </a:defRPr>
            </a:lvl8pPr>
            <a:lvl9pPr indent="1278890" algn="ctr" defTabSz="408305">
              <a:defRPr sz="3500">
                <a:latin typeface="+mn-lt"/>
                <a:ea typeface="+mn-ea"/>
                <a:cs typeface="+mn-cs"/>
                <a:sym typeface="Helvetica Light"/>
              </a:defRPr>
            </a:lvl9pPr>
          </a:lstStyle>
          <a:p>
            <a:pPr>
              <a:defRPr sz="1800">
                <a:solidFill>
                  <a:srgbClr val="000000"/>
                </a:solidFill>
              </a:defRPr>
            </a:pPr>
            <a:fld id="{86CB4B4D-7CA3-9044-876B-883B54F8677D}" type="slidenum">
              <a:rPr lang="en-US" altLang="zh-CN" sz="1430">
                <a:solidFill>
                  <a:schemeClr val="bg1">
                    <a:lumMod val="75000"/>
                  </a:schemeClr>
                </a:solidFill>
                <a:latin typeface="微软雅黑" panose="020B0503020204020204" pitchFamily="34" charset="-122"/>
                <a:ea typeface="微软雅黑" panose="020B0503020204020204" pitchFamily="34" charset="-122"/>
              </a:rPr>
            </a:fld>
            <a:endParaRPr lang="en-US" altLang="zh-CN" sz="1430">
              <a:solidFill>
                <a:schemeClr val="bg1">
                  <a:lumMod val="75000"/>
                </a:schemeClr>
              </a:solidFill>
              <a:latin typeface="微软雅黑" panose="020B0503020204020204" pitchFamily="34" charset="-122"/>
              <a:ea typeface="微软雅黑" panose="020B0503020204020204" pitchFamily="34" charset="-122"/>
            </a:endParaRPr>
          </a:p>
        </p:txBody>
      </p:sp>
      <p:sp>
        <p:nvSpPr>
          <p:cNvPr id="63" name="标题 1"/>
          <p:cNvSpPr txBox="1"/>
          <p:nvPr/>
        </p:nvSpPr>
        <p:spPr>
          <a:xfrm>
            <a:off x="777240" y="258445"/>
            <a:ext cx="10515600" cy="36639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400" kern="1200">
                <a:solidFill>
                  <a:srgbClr val="728937"/>
                </a:solidFill>
                <a:latin typeface="+mj-lt"/>
                <a:ea typeface="+mj-ea"/>
                <a:cs typeface="+mj-cs"/>
              </a:defRPr>
            </a:lvl1p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100" advClick="0" advTm="0">
        <p14:switch dir="r"/>
      </p:transition>
    </mc:Choice>
    <mc:Fallback>
      <p:transition spd="slow" advClick="0" advTm="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47" presetClass="entr" presetSubtype="0" fill="hold"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5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50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50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50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par>
                                <p:cTn id="43" presetID="2" presetClass="entr" presetSubtype="2" fill="hold" nodeType="withEffect">
                                  <p:stCondLst>
                                    <p:cond delay="125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1+#ppt_w/2"/>
                                          </p:val>
                                        </p:tav>
                                        <p:tav tm="100000">
                                          <p:val>
                                            <p:strVal val="#ppt_x"/>
                                          </p:val>
                                        </p:tav>
                                      </p:tavLst>
                                    </p:anim>
                                    <p:anim calcmode="lin" valueType="num">
                                      <p:cBhvr additive="base">
                                        <p:cTn id="46" dur="500" fill="hold"/>
                                        <p:tgtEl>
                                          <p:spTgt spid="9"/>
                                        </p:tgtEl>
                                        <p:attrNameLst>
                                          <p:attrName>ppt_y</p:attrName>
                                        </p:attrNameLst>
                                      </p:cBhvr>
                                      <p:tavLst>
                                        <p:tav tm="0">
                                          <p:val>
                                            <p:strVal val="#ppt_y"/>
                                          </p:val>
                                        </p:tav>
                                        <p:tav tm="100000">
                                          <p:val>
                                            <p:strVal val="#ppt_y"/>
                                          </p:val>
                                        </p:tav>
                                      </p:tavLst>
                                    </p:anim>
                                  </p:childTnLst>
                                </p:cTn>
                              </p:par>
                            </p:childTnLst>
                          </p:cTn>
                        </p:par>
                        <p:par>
                          <p:cTn id="47" fill="hold">
                            <p:stCondLst>
                              <p:cond delay="500"/>
                            </p:stCondLst>
                            <p:childTnLst>
                              <p:par>
                                <p:cTn id="48" presetID="2" presetClass="entr" presetSubtype="4"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fill="hold"/>
                                        <p:tgtEl>
                                          <p:spTgt spid="10"/>
                                        </p:tgtEl>
                                        <p:attrNameLst>
                                          <p:attrName>ppt_x</p:attrName>
                                        </p:attrNameLst>
                                      </p:cBhvr>
                                      <p:tavLst>
                                        <p:tav tm="0">
                                          <p:val>
                                            <p:strVal val="#ppt_x"/>
                                          </p:val>
                                        </p:tav>
                                        <p:tav tm="100000">
                                          <p:val>
                                            <p:strVal val="#ppt_x"/>
                                          </p:val>
                                        </p:tav>
                                      </p:tavLst>
                                    </p:anim>
                                    <p:anim calcmode="lin" valueType="num">
                                      <p:cBhvr additive="base">
                                        <p:cTn id="5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1"/>
          <p:cNvSpPr/>
          <p:nvPr/>
        </p:nvSpPr>
        <p:spPr bwMode="auto">
          <a:xfrm>
            <a:off x="1103593" y="1472367"/>
            <a:ext cx="9956800" cy="804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lnSpc>
                <a:spcPct val="120000"/>
              </a:lnSpc>
              <a:spcBef>
                <a:spcPts val="850"/>
              </a:spcBef>
              <a:defRPr/>
            </a:pPr>
            <a:r>
              <a:rPr lang="zh-CN" altLang="en-US" sz="1215"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输入您的内容输入您的内容输入您的输入您的内容输入您的内容输入您的内容输入您的内容内容输入您的内容</a:t>
            </a:r>
            <a:r>
              <a:rPr lang="en-US" altLang="zh-CN" sz="1215"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a:t>
            </a:r>
            <a:r>
              <a:rPr lang="zh-CN" altLang="en-US" sz="1215"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输入您的内容输入您的内容输入您的输入您的内容输入您的内容输入您的内容输入您的内容内容输入您的内容 入您的内容输入您的内容</a:t>
            </a:r>
            <a:r>
              <a:rPr lang="es-ES" sz="1215" dirty="0">
                <a:solidFill>
                  <a:srgbClr val="838383"/>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 Nunc ut quam adipiscing, elementum enim ac, ullamcorper magna. Curabitur a felis eu tellus tincidunt rhoncus. Cras rhoncus diam tortor, id cursus purus.</a:t>
            </a:r>
            <a:endParaRPr lang="es-ES" sz="3000" dirty="0">
              <a:latin typeface="微软雅黑" panose="020B0503020204020204" pitchFamily="34" charset="-122"/>
              <a:ea typeface="微软雅黑" panose="020B0503020204020204" pitchFamily="34" charset="-122"/>
              <a:cs typeface="Gill Sans" charset="0"/>
            </a:endParaRPr>
          </a:p>
        </p:txBody>
      </p:sp>
      <p:grpSp>
        <p:nvGrpSpPr>
          <p:cNvPr id="14" name="组合 13"/>
          <p:cNvGrpSpPr/>
          <p:nvPr/>
        </p:nvGrpSpPr>
        <p:grpSpPr>
          <a:xfrm>
            <a:off x="8224325" y="4986443"/>
            <a:ext cx="2802731" cy="909926"/>
            <a:chOff x="16448648" y="9980050"/>
            <a:chExt cx="5605462" cy="1824036"/>
          </a:xfrm>
        </p:grpSpPr>
        <p:sp>
          <p:nvSpPr>
            <p:cNvPr id="34" name="AutoShape 10"/>
            <p:cNvSpPr/>
            <p:nvPr/>
          </p:nvSpPr>
          <p:spPr bwMode="auto">
            <a:xfrm>
              <a:off x="17151910" y="10003862"/>
              <a:ext cx="4737100" cy="368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spcBef>
                  <a:spcPts val="850"/>
                </a:spcBef>
                <a:defRPr/>
              </a:pPr>
              <a:r>
                <a:rPr lang="es-ES" sz="1215" b="1">
                  <a:solidFill>
                    <a:srgbClr val="3B3B3B"/>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Shares</a:t>
              </a:r>
              <a:endParaRPr lang="es-ES" sz="1285">
                <a:latin typeface="微软雅黑" panose="020B0503020204020204" pitchFamily="34" charset="-122"/>
                <a:ea typeface="微软雅黑" panose="020B0503020204020204" pitchFamily="34" charset="-122"/>
                <a:cs typeface="Gill Sans" charset="0"/>
              </a:endParaRPr>
            </a:p>
          </p:txBody>
        </p:sp>
        <p:sp>
          <p:nvSpPr>
            <p:cNvPr id="35" name="AutoShape 11"/>
            <p:cNvSpPr/>
            <p:nvPr/>
          </p:nvSpPr>
          <p:spPr bwMode="auto">
            <a:xfrm>
              <a:off x="17177310" y="10467411"/>
              <a:ext cx="4876800" cy="1336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spcBef>
                  <a:spcPts val="850"/>
                </a:spcBef>
                <a:defRPr/>
              </a:pPr>
              <a:r>
                <a:rPr lang="zh-CN" altLang="en-US" sz="1215" dirty="0">
                  <a:solidFill>
                    <a:srgbClr val="8A8F99"/>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输入您的内容输入您的内容输入您的内容输入您的内容输入您的内容输入您的内容输入您的</a:t>
              </a:r>
              <a:endParaRPr lang="es-ES" sz="3000" dirty="0">
                <a:latin typeface="微软雅黑" panose="020B0503020204020204" pitchFamily="34" charset="-122"/>
                <a:ea typeface="微软雅黑" panose="020B0503020204020204" pitchFamily="34" charset="-122"/>
                <a:cs typeface="Gill Sans" charset="0"/>
              </a:endParaRPr>
            </a:p>
          </p:txBody>
        </p:sp>
        <p:sp>
          <p:nvSpPr>
            <p:cNvPr id="36" name="AutoShape 12"/>
            <p:cNvSpPr/>
            <p:nvPr/>
          </p:nvSpPr>
          <p:spPr bwMode="auto">
            <a:xfrm>
              <a:off x="16448648" y="9980050"/>
              <a:ext cx="469900" cy="4699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6"/>
            </a:solidFill>
            <a:ln w="12700">
              <a:miter lim="400000"/>
            </a:ln>
          </p:spPr>
          <p:txBody>
            <a:bodyPr lIns="0" tIns="0" rIns="0" bIns="0" anchor="ctr"/>
            <a:lstStyle/>
            <a:p>
              <a:endParaRPr lang="es-ES" sz="1570">
                <a:solidFill>
                  <a:srgbClr val="FFFFFF"/>
                </a:solidFill>
                <a:latin typeface="微软雅黑" panose="020B0503020204020204" pitchFamily="34" charset="-122"/>
                <a:ea typeface="微软雅黑" panose="020B0503020204020204" pitchFamily="34" charset="-122"/>
                <a:sym typeface="Calibri" panose="020F0502020204030204" pitchFamily="34" charset="0"/>
              </a:endParaRPr>
            </a:p>
          </p:txBody>
        </p:sp>
      </p:grpSp>
      <p:grpSp>
        <p:nvGrpSpPr>
          <p:cNvPr id="13" name="组合 12"/>
          <p:cNvGrpSpPr/>
          <p:nvPr/>
        </p:nvGrpSpPr>
        <p:grpSpPr>
          <a:xfrm>
            <a:off x="8224325" y="4246782"/>
            <a:ext cx="2821781" cy="661260"/>
            <a:chOff x="16448648" y="8497325"/>
            <a:chExt cx="5643562" cy="1325562"/>
          </a:xfrm>
        </p:grpSpPr>
        <p:sp>
          <p:nvSpPr>
            <p:cNvPr id="30" name="AutoShape 6"/>
            <p:cNvSpPr/>
            <p:nvPr/>
          </p:nvSpPr>
          <p:spPr bwMode="auto">
            <a:xfrm>
              <a:off x="17151910" y="8521137"/>
              <a:ext cx="4737100" cy="368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spcBef>
                  <a:spcPts val="850"/>
                </a:spcBef>
                <a:defRPr/>
              </a:pPr>
              <a:r>
                <a:rPr lang="es-ES" sz="1215" b="1">
                  <a:solidFill>
                    <a:srgbClr val="3B3B3B"/>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Likes</a:t>
              </a:r>
              <a:endParaRPr lang="es-ES" sz="1285">
                <a:latin typeface="微软雅黑" panose="020B0503020204020204" pitchFamily="34" charset="-122"/>
                <a:ea typeface="微软雅黑" panose="020B0503020204020204" pitchFamily="34" charset="-122"/>
                <a:cs typeface="Gill Sans" charset="0"/>
              </a:endParaRPr>
            </a:p>
          </p:txBody>
        </p:sp>
        <p:sp>
          <p:nvSpPr>
            <p:cNvPr id="33" name="AutoShape 9"/>
            <p:cNvSpPr/>
            <p:nvPr/>
          </p:nvSpPr>
          <p:spPr bwMode="auto">
            <a:xfrm>
              <a:off x="17177310" y="8984687"/>
              <a:ext cx="4914900"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spcBef>
                  <a:spcPts val="850"/>
                </a:spcBef>
                <a:defRPr/>
              </a:pPr>
              <a:r>
                <a:rPr lang="zh-CN" altLang="en-US" sz="1215" dirty="0">
                  <a:solidFill>
                    <a:srgbClr val="8A8F99"/>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输入您的内容输入您的内容输入您的内容输入您的</a:t>
              </a:r>
              <a:endParaRPr lang="es-ES" sz="3000" dirty="0">
                <a:latin typeface="微软雅黑" panose="020B0503020204020204" pitchFamily="34" charset="-122"/>
                <a:ea typeface="微软雅黑" panose="020B0503020204020204" pitchFamily="34" charset="-122"/>
                <a:cs typeface="Gill Sans" charset="0"/>
              </a:endParaRPr>
            </a:p>
          </p:txBody>
        </p:sp>
        <p:sp>
          <p:nvSpPr>
            <p:cNvPr id="37" name="AutoShape 13"/>
            <p:cNvSpPr/>
            <p:nvPr/>
          </p:nvSpPr>
          <p:spPr bwMode="auto">
            <a:xfrm>
              <a:off x="16448648" y="8497325"/>
              <a:ext cx="469900" cy="4699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4"/>
            </a:solidFill>
            <a:ln w="12700">
              <a:miter lim="400000"/>
            </a:ln>
          </p:spPr>
          <p:txBody>
            <a:bodyPr lIns="0" tIns="0" rIns="0" bIns="0" anchor="ctr"/>
            <a:lstStyle/>
            <a:p>
              <a:endParaRPr lang="es-ES" sz="1570">
                <a:solidFill>
                  <a:srgbClr val="FFFFFF"/>
                </a:solidFill>
                <a:latin typeface="微软雅黑" panose="020B0503020204020204" pitchFamily="34" charset="-122"/>
                <a:ea typeface="微软雅黑" panose="020B0503020204020204" pitchFamily="34" charset="-122"/>
                <a:sym typeface="Calibri" panose="020F0502020204030204" pitchFamily="34" charset="0"/>
              </a:endParaRPr>
            </a:p>
          </p:txBody>
        </p:sp>
      </p:grpSp>
      <p:grpSp>
        <p:nvGrpSpPr>
          <p:cNvPr id="12" name="组合 11"/>
          <p:cNvGrpSpPr/>
          <p:nvPr/>
        </p:nvGrpSpPr>
        <p:grpSpPr>
          <a:xfrm>
            <a:off x="8224325" y="3291716"/>
            <a:ext cx="2802731" cy="715904"/>
            <a:chOff x="16448648" y="6582800"/>
            <a:chExt cx="5605462" cy="1435100"/>
          </a:xfrm>
        </p:grpSpPr>
        <p:sp>
          <p:nvSpPr>
            <p:cNvPr id="29" name="AutoShape 5"/>
            <p:cNvSpPr/>
            <p:nvPr/>
          </p:nvSpPr>
          <p:spPr bwMode="auto">
            <a:xfrm>
              <a:off x="17101110" y="6625662"/>
              <a:ext cx="4737100" cy="368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spcBef>
                  <a:spcPts val="850"/>
                </a:spcBef>
                <a:defRPr/>
              </a:pPr>
              <a:r>
                <a:rPr lang="es-ES" sz="1215" b="1">
                  <a:solidFill>
                    <a:srgbClr val="3B3B3B"/>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Research</a:t>
              </a:r>
              <a:endParaRPr lang="es-ES" sz="1285">
                <a:latin typeface="微软雅黑" panose="020B0503020204020204" pitchFamily="34" charset="-122"/>
                <a:ea typeface="微软雅黑" panose="020B0503020204020204" pitchFamily="34" charset="-122"/>
                <a:cs typeface="Gill Sans" charset="0"/>
              </a:endParaRPr>
            </a:p>
          </p:txBody>
        </p:sp>
        <p:sp>
          <p:nvSpPr>
            <p:cNvPr id="31" name="AutoShape 7"/>
            <p:cNvSpPr/>
            <p:nvPr/>
          </p:nvSpPr>
          <p:spPr bwMode="auto">
            <a:xfrm>
              <a:off x="17126510" y="7179700"/>
              <a:ext cx="4927600"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spcBef>
                  <a:spcPts val="850"/>
                </a:spcBef>
                <a:defRPr/>
              </a:pPr>
              <a:r>
                <a:rPr lang="zh-CN" altLang="en-US" sz="1215" dirty="0">
                  <a:solidFill>
                    <a:srgbClr val="8A8F99"/>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输入您的内容输入您的内容输入您的内容输入您的内容输入您的内容输入您的内容输入您的内容</a:t>
              </a:r>
              <a:endParaRPr lang="es-ES" sz="3000" dirty="0">
                <a:latin typeface="微软雅黑" panose="020B0503020204020204" pitchFamily="34" charset="-122"/>
                <a:ea typeface="微软雅黑" panose="020B0503020204020204" pitchFamily="34" charset="-122"/>
                <a:cs typeface="Gill Sans" charset="0"/>
              </a:endParaRPr>
            </a:p>
          </p:txBody>
        </p:sp>
        <p:sp>
          <p:nvSpPr>
            <p:cNvPr id="38" name="AutoShape 14"/>
            <p:cNvSpPr/>
            <p:nvPr/>
          </p:nvSpPr>
          <p:spPr bwMode="auto">
            <a:xfrm>
              <a:off x="16448648" y="6582800"/>
              <a:ext cx="469900" cy="469900"/>
            </a:xfrm>
            <a:custGeom>
              <a:avLst/>
              <a:gdLst>
                <a:gd name="T0" fmla="*/ 5609907 w 19679"/>
                <a:gd name="T1" fmla="*/ 6157841 h 19679"/>
                <a:gd name="T2" fmla="*/ 5609907 w 19679"/>
                <a:gd name="T3" fmla="*/ 6157841 h 19679"/>
                <a:gd name="T4" fmla="*/ 5609907 w 19679"/>
                <a:gd name="T5" fmla="*/ 6157841 h 19679"/>
                <a:gd name="T6" fmla="*/ 5609907 w 19679"/>
                <a:gd name="T7" fmla="*/ 6157841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lIns="32663" tIns="32663" rIns="32663" bIns="32663" anchor="ctr"/>
            <a:lstStyle/>
            <a:p>
              <a:endParaRPr lang="en-US" sz="1285">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8224325" y="2451479"/>
            <a:ext cx="2802731" cy="989119"/>
            <a:chOff x="16448648" y="4898462"/>
            <a:chExt cx="5605462" cy="1982787"/>
          </a:xfrm>
        </p:grpSpPr>
        <p:sp>
          <p:nvSpPr>
            <p:cNvPr id="28" name="AutoShape 4"/>
            <p:cNvSpPr/>
            <p:nvPr/>
          </p:nvSpPr>
          <p:spPr bwMode="auto">
            <a:xfrm>
              <a:off x="17101110" y="4898462"/>
              <a:ext cx="4737100" cy="368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spcBef>
                  <a:spcPts val="850"/>
                </a:spcBef>
                <a:defRPr/>
              </a:pPr>
              <a:r>
                <a:rPr lang="es-ES" sz="1215" b="1">
                  <a:solidFill>
                    <a:srgbClr val="3B3B3B"/>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Marketing</a:t>
              </a:r>
              <a:endParaRPr lang="es-ES" sz="1285">
                <a:latin typeface="微软雅黑" panose="020B0503020204020204" pitchFamily="34" charset="-122"/>
                <a:ea typeface="微软雅黑" panose="020B0503020204020204" pitchFamily="34" charset="-122"/>
                <a:cs typeface="Gill Sans" charset="0"/>
              </a:endParaRPr>
            </a:p>
          </p:txBody>
        </p:sp>
        <p:sp>
          <p:nvSpPr>
            <p:cNvPr id="32" name="AutoShape 8"/>
            <p:cNvSpPr/>
            <p:nvPr/>
          </p:nvSpPr>
          <p:spPr bwMode="auto">
            <a:xfrm>
              <a:off x="17113810" y="5288986"/>
              <a:ext cx="4940300" cy="1592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spcBef>
                  <a:spcPts val="850"/>
                </a:spcBef>
                <a:defRPr/>
              </a:pPr>
              <a:r>
                <a:rPr lang="zh-CN" altLang="en-US" sz="1215" dirty="0">
                  <a:solidFill>
                    <a:srgbClr val="8A8F99"/>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输入您的内容输入您的内容输入您的内容输入您的内容输入您的内容输入您的内容输入您的内容输入</a:t>
              </a:r>
              <a:endParaRPr lang="es-ES" sz="3000" dirty="0">
                <a:latin typeface="微软雅黑" panose="020B0503020204020204" pitchFamily="34" charset="-122"/>
                <a:ea typeface="微软雅黑" panose="020B0503020204020204" pitchFamily="34" charset="-122"/>
                <a:cs typeface="Gill Sans" charset="0"/>
              </a:endParaRPr>
            </a:p>
          </p:txBody>
        </p:sp>
        <p:sp>
          <p:nvSpPr>
            <p:cNvPr id="39" name="AutoShape 15"/>
            <p:cNvSpPr/>
            <p:nvPr/>
          </p:nvSpPr>
          <p:spPr bwMode="auto">
            <a:xfrm>
              <a:off x="16448648" y="4912750"/>
              <a:ext cx="469900" cy="469900"/>
            </a:xfrm>
            <a:custGeom>
              <a:avLst/>
              <a:gdLst>
                <a:gd name="T0" fmla="*/ 5609907 w 19679"/>
                <a:gd name="T1" fmla="*/ 6157841 h 19679"/>
                <a:gd name="T2" fmla="*/ 5609907 w 19679"/>
                <a:gd name="T3" fmla="*/ 6157841 h 19679"/>
                <a:gd name="T4" fmla="*/ 5609907 w 19679"/>
                <a:gd name="T5" fmla="*/ 6157841 h 19679"/>
                <a:gd name="T6" fmla="*/ 5609907 w 19679"/>
                <a:gd name="T7" fmla="*/ 6157841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lIns="32663" tIns="32663" rIns="32663" bIns="32663" anchor="ctr"/>
            <a:lstStyle/>
            <a:p>
              <a:endParaRPr lang="en-US" sz="1285">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779744" y="2506123"/>
            <a:ext cx="1600200" cy="760251"/>
            <a:chOff x="1559485" y="5008000"/>
            <a:chExt cx="3200400" cy="1524000"/>
          </a:xfrm>
        </p:grpSpPr>
        <p:grpSp>
          <p:nvGrpSpPr>
            <p:cNvPr id="2" name="组合 1"/>
            <p:cNvGrpSpPr/>
            <p:nvPr/>
          </p:nvGrpSpPr>
          <p:grpSpPr>
            <a:xfrm>
              <a:off x="1559485" y="5008000"/>
              <a:ext cx="2400300" cy="1524000"/>
              <a:chOff x="1559485" y="5008000"/>
              <a:chExt cx="2400300" cy="1524000"/>
            </a:xfrm>
          </p:grpSpPr>
          <p:sp>
            <p:nvSpPr>
              <p:cNvPr id="88" name="AutoShape 64"/>
              <p:cNvSpPr/>
              <p:nvPr/>
            </p:nvSpPr>
            <p:spPr bwMode="auto">
              <a:xfrm>
                <a:off x="2127810" y="5008000"/>
                <a:ext cx="1524000" cy="1524000"/>
              </a:xfrm>
              <a:custGeom>
                <a:avLst/>
                <a:gdLst>
                  <a:gd name="T0" fmla="*/ 59008515 w 19679"/>
                  <a:gd name="T1" fmla="*/ 64772052 h 19679"/>
                  <a:gd name="T2" fmla="*/ 59008515 w 19679"/>
                  <a:gd name="T3" fmla="*/ 64772052 h 19679"/>
                  <a:gd name="T4" fmla="*/ 59008515 w 19679"/>
                  <a:gd name="T5" fmla="*/ 64772052 h 19679"/>
                  <a:gd name="T6" fmla="*/ 59008515 w 19679"/>
                  <a:gd name="T7" fmla="*/ 64772052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chemeClr val="accent1"/>
              </a:solidFill>
              <a:ln w="50800" cap="flat" cmpd="sng">
                <a:solidFill>
                  <a:srgbClr val="FFFFFF"/>
                </a:solidFill>
                <a:prstDash val="solid"/>
                <a:bevel/>
              </a:ln>
            </p:spPr>
            <p:txBody>
              <a:bodyPr lIns="32663" tIns="32663" rIns="32663" bIns="32663" anchor="ctr"/>
              <a:lstStyle/>
              <a:p>
                <a:endParaRPr lang="en-US" sz="1285">
                  <a:latin typeface="微软雅黑" panose="020B0503020204020204" pitchFamily="34" charset="-122"/>
                  <a:ea typeface="微软雅黑" panose="020B0503020204020204" pitchFamily="34" charset="-122"/>
                </a:endParaRPr>
              </a:p>
            </p:txBody>
          </p:sp>
          <p:sp>
            <p:nvSpPr>
              <p:cNvPr id="91" name="AutoShape 67"/>
              <p:cNvSpPr/>
              <p:nvPr/>
            </p:nvSpPr>
            <p:spPr bwMode="auto">
              <a:xfrm>
                <a:off x="1559485" y="5358837"/>
                <a:ext cx="2400300" cy="723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spcBef>
                    <a:spcPts val="850"/>
                  </a:spcBef>
                  <a:defRPr/>
                </a:pPr>
                <a:r>
                  <a:rPr lang="es-ES" sz="2430" b="1" dirty="0">
                    <a:solidFill>
                      <a:srgbClr val="FFFFFF"/>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50</a:t>
                </a:r>
                <a:endParaRPr lang="es-ES" sz="1285" dirty="0">
                  <a:latin typeface="微软雅黑" panose="020B0503020204020204" pitchFamily="34" charset="-122"/>
                  <a:ea typeface="微软雅黑" panose="020B0503020204020204" pitchFamily="34" charset="-122"/>
                  <a:cs typeface="Gill Sans" charset="0"/>
                </a:endParaRPr>
              </a:p>
            </p:txBody>
          </p:sp>
        </p:grpSp>
        <p:sp>
          <p:nvSpPr>
            <p:cNvPr id="92" name="AutoShape 68"/>
            <p:cNvSpPr/>
            <p:nvPr/>
          </p:nvSpPr>
          <p:spPr bwMode="auto">
            <a:xfrm>
              <a:off x="3121585" y="5409637"/>
              <a:ext cx="1638300" cy="635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spcBef>
                  <a:spcPts val="850"/>
                </a:spcBef>
                <a:defRPr/>
              </a:pPr>
              <a:r>
                <a:rPr lang="es-ES" sz="2070">
                  <a:solidFill>
                    <a:srgbClr val="FFFFFF"/>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a:t>
              </a:r>
              <a:endParaRPr lang="es-ES" sz="1285">
                <a:latin typeface="微软雅黑" panose="020B0503020204020204" pitchFamily="34" charset="-122"/>
                <a:ea typeface="微软雅黑" panose="020B0503020204020204" pitchFamily="34" charset="-122"/>
                <a:cs typeface="Gill Sans" charset="0"/>
              </a:endParaRPr>
            </a:p>
          </p:txBody>
        </p:sp>
      </p:grpSp>
      <p:grpSp>
        <p:nvGrpSpPr>
          <p:cNvPr id="8" name="组合 7"/>
          <p:cNvGrpSpPr/>
          <p:nvPr/>
        </p:nvGrpSpPr>
        <p:grpSpPr>
          <a:xfrm>
            <a:off x="773393" y="3722526"/>
            <a:ext cx="1606550" cy="760251"/>
            <a:chOff x="1546785" y="7446400"/>
            <a:chExt cx="3213100" cy="1524000"/>
          </a:xfrm>
        </p:grpSpPr>
        <p:grpSp>
          <p:nvGrpSpPr>
            <p:cNvPr id="3" name="组合 2"/>
            <p:cNvGrpSpPr/>
            <p:nvPr/>
          </p:nvGrpSpPr>
          <p:grpSpPr>
            <a:xfrm>
              <a:off x="1546785" y="7446400"/>
              <a:ext cx="2400300" cy="1524000"/>
              <a:chOff x="1546785" y="7446400"/>
              <a:chExt cx="2400300" cy="1524000"/>
            </a:xfrm>
          </p:grpSpPr>
          <p:sp>
            <p:nvSpPr>
              <p:cNvPr id="89" name="AutoShape 65"/>
              <p:cNvSpPr/>
              <p:nvPr/>
            </p:nvSpPr>
            <p:spPr bwMode="auto">
              <a:xfrm>
                <a:off x="2127810" y="7446400"/>
                <a:ext cx="1524000" cy="1524000"/>
              </a:xfrm>
              <a:custGeom>
                <a:avLst/>
                <a:gdLst>
                  <a:gd name="T0" fmla="*/ 59008515 w 19679"/>
                  <a:gd name="T1" fmla="*/ 64772052 h 19679"/>
                  <a:gd name="T2" fmla="*/ 59008515 w 19679"/>
                  <a:gd name="T3" fmla="*/ 64772052 h 19679"/>
                  <a:gd name="T4" fmla="*/ 59008515 w 19679"/>
                  <a:gd name="T5" fmla="*/ 64772052 h 19679"/>
                  <a:gd name="T6" fmla="*/ 59008515 w 19679"/>
                  <a:gd name="T7" fmla="*/ 64772052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chemeClr val="accent4"/>
              </a:solidFill>
              <a:ln w="12700">
                <a:miter lim="400000"/>
              </a:ln>
            </p:spPr>
            <p:txBody>
              <a:bodyPr lIns="0" tIns="0" rIns="0" bIns="0" anchor="ctr"/>
              <a:lstStyle/>
              <a:p>
                <a:endParaRPr lang="en-US" sz="1570">
                  <a:solidFill>
                    <a:srgbClr val="FFFFFF"/>
                  </a:solidFill>
                  <a:latin typeface="微软雅黑" panose="020B0503020204020204" pitchFamily="34" charset="-122"/>
                  <a:ea typeface="微软雅黑" panose="020B0503020204020204" pitchFamily="34" charset="-122"/>
                </a:endParaRPr>
              </a:p>
            </p:txBody>
          </p:sp>
          <p:sp>
            <p:nvSpPr>
              <p:cNvPr id="93" name="AutoShape 69"/>
              <p:cNvSpPr/>
              <p:nvPr/>
            </p:nvSpPr>
            <p:spPr bwMode="auto">
              <a:xfrm>
                <a:off x="1546785" y="7822637"/>
                <a:ext cx="2400300" cy="723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spcBef>
                    <a:spcPts val="850"/>
                  </a:spcBef>
                  <a:defRPr/>
                </a:pPr>
                <a:r>
                  <a:rPr lang="es-ES" sz="2430" b="1">
                    <a:solidFill>
                      <a:srgbClr val="FFFFFF"/>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60</a:t>
                </a:r>
                <a:endParaRPr lang="es-ES" sz="1285">
                  <a:latin typeface="微软雅黑" panose="020B0503020204020204" pitchFamily="34" charset="-122"/>
                  <a:ea typeface="微软雅黑" panose="020B0503020204020204" pitchFamily="34" charset="-122"/>
                  <a:cs typeface="Gill Sans" charset="0"/>
                </a:endParaRPr>
              </a:p>
            </p:txBody>
          </p:sp>
        </p:grpSp>
        <p:sp>
          <p:nvSpPr>
            <p:cNvPr id="94" name="AutoShape 70"/>
            <p:cNvSpPr/>
            <p:nvPr/>
          </p:nvSpPr>
          <p:spPr bwMode="auto">
            <a:xfrm>
              <a:off x="3121585" y="7860737"/>
              <a:ext cx="1638300" cy="635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spcBef>
                  <a:spcPts val="850"/>
                </a:spcBef>
                <a:defRPr/>
              </a:pPr>
              <a:r>
                <a:rPr lang="es-ES" sz="2070">
                  <a:solidFill>
                    <a:srgbClr val="FFFFFF"/>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a:t>
              </a:r>
              <a:endParaRPr lang="es-ES" sz="1285">
                <a:latin typeface="微软雅黑" panose="020B0503020204020204" pitchFamily="34" charset="-122"/>
                <a:ea typeface="微软雅黑" panose="020B0503020204020204" pitchFamily="34" charset="-122"/>
                <a:cs typeface="Gill Sans" charset="0"/>
              </a:endParaRPr>
            </a:p>
          </p:txBody>
        </p:sp>
      </p:grpSp>
      <p:grpSp>
        <p:nvGrpSpPr>
          <p:cNvPr id="9" name="组合 8"/>
          <p:cNvGrpSpPr/>
          <p:nvPr/>
        </p:nvGrpSpPr>
        <p:grpSpPr>
          <a:xfrm>
            <a:off x="779744" y="4907251"/>
            <a:ext cx="1600200" cy="760251"/>
            <a:chOff x="1559485" y="9821300"/>
            <a:chExt cx="3200400" cy="1524000"/>
          </a:xfrm>
        </p:grpSpPr>
        <p:grpSp>
          <p:nvGrpSpPr>
            <p:cNvPr id="4" name="组合 3"/>
            <p:cNvGrpSpPr/>
            <p:nvPr/>
          </p:nvGrpSpPr>
          <p:grpSpPr>
            <a:xfrm>
              <a:off x="1559485" y="9821300"/>
              <a:ext cx="2400300" cy="1524000"/>
              <a:chOff x="1559485" y="9821300"/>
              <a:chExt cx="2400300" cy="1524000"/>
            </a:xfrm>
          </p:grpSpPr>
          <p:sp>
            <p:nvSpPr>
              <p:cNvPr id="90" name="AutoShape 66"/>
              <p:cNvSpPr/>
              <p:nvPr/>
            </p:nvSpPr>
            <p:spPr bwMode="auto">
              <a:xfrm>
                <a:off x="2127810" y="9821300"/>
                <a:ext cx="1524000" cy="15240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chemeClr val="accent6"/>
              </a:solidFill>
              <a:ln w="12700">
                <a:miter lim="400000"/>
              </a:ln>
            </p:spPr>
            <p:txBody>
              <a:bodyPr lIns="0" tIns="0" rIns="0" bIns="0" anchor="ctr"/>
              <a:lstStyle/>
              <a:p>
                <a:endParaRPr lang="es-ES" sz="1570">
                  <a:solidFill>
                    <a:srgbClr val="FFFFFF"/>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95" name="AutoShape 71"/>
              <p:cNvSpPr/>
              <p:nvPr/>
            </p:nvSpPr>
            <p:spPr bwMode="auto">
              <a:xfrm>
                <a:off x="1559485" y="10159437"/>
                <a:ext cx="2400300" cy="723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spcBef>
                    <a:spcPts val="850"/>
                  </a:spcBef>
                  <a:defRPr/>
                </a:pPr>
                <a:r>
                  <a:rPr lang="es-ES" sz="2430" b="1" dirty="0">
                    <a:solidFill>
                      <a:srgbClr val="FFFFFF"/>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90</a:t>
                </a:r>
                <a:endParaRPr lang="es-ES" sz="1285" dirty="0">
                  <a:latin typeface="微软雅黑" panose="020B0503020204020204" pitchFamily="34" charset="-122"/>
                  <a:ea typeface="微软雅黑" panose="020B0503020204020204" pitchFamily="34" charset="-122"/>
                  <a:cs typeface="Gill Sans" charset="0"/>
                </a:endParaRPr>
              </a:p>
            </p:txBody>
          </p:sp>
        </p:grpSp>
        <p:sp>
          <p:nvSpPr>
            <p:cNvPr id="96" name="AutoShape 72"/>
            <p:cNvSpPr/>
            <p:nvPr/>
          </p:nvSpPr>
          <p:spPr bwMode="auto">
            <a:xfrm>
              <a:off x="3121585" y="10210237"/>
              <a:ext cx="1638300" cy="635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spcBef>
                  <a:spcPts val="850"/>
                </a:spcBef>
                <a:defRPr/>
              </a:pPr>
              <a:r>
                <a:rPr lang="es-ES" sz="2070">
                  <a:solidFill>
                    <a:srgbClr val="FFFFFF"/>
                  </a:solidFill>
                  <a:latin typeface="微软雅黑" panose="020B0503020204020204" pitchFamily="34" charset="-122"/>
                  <a:ea typeface="微软雅黑" panose="020B0503020204020204" pitchFamily="34" charset="-122"/>
                  <a:cs typeface="Lato" panose="020F0502020204030203" charset="0"/>
                  <a:sym typeface="Lato" panose="020F0502020204030203" charset="0"/>
                </a:rPr>
                <a:t>%</a:t>
              </a:r>
              <a:endParaRPr lang="es-ES" sz="1285">
                <a:latin typeface="微软雅黑" panose="020B0503020204020204" pitchFamily="34" charset="-122"/>
                <a:ea typeface="微软雅黑" panose="020B0503020204020204" pitchFamily="34" charset="-122"/>
                <a:cs typeface="Gill Sans" charset="0"/>
              </a:endParaRPr>
            </a:p>
          </p:txBody>
        </p:sp>
      </p:grpSp>
      <p:grpSp>
        <p:nvGrpSpPr>
          <p:cNvPr id="5" name="组合 4"/>
          <p:cNvGrpSpPr/>
          <p:nvPr/>
        </p:nvGrpSpPr>
        <p:grpSpPr>
          <a:xfrm>
            <a:off x="2046568" y="2557598"/>
            <a:ext cx="5215732" cy="631959"/>
            <a:chOff x="4093135" y="5111187"/>
            <a:chExt cx="10431463" cy="1266825"/>
          </a:xfrm>
        </p:grpSpPr>
        <p:sp>
          <p:nvSpPr>
            <p:cNvPr id="40" name="AutoShape 16"/>
            <p:cNvSpPr/>
            <p:nvPr/>
          </p:nvSpPr>
          <p:spPr bwMode="auto">
            <a:xfrm>
              <a:off x="8449235" y="5112775"/>
              <a:ext cx="512763" cy="1265237"/>
            </a:xfrm>
            <a:custGeom>
              <a:avLst/>
              <a:gdLst>
                <a:gd name="T0" fmla="*/ 6086259 w 21600"/>
                <a:gd name="T1" fmla="*/ 37056156 h 21600"/>
                <a:gd name="T2" fmla="*/ 6086259 w 21600"/>
                <a:gd name="T3" fmla="*/ 37056156 h 21600"/>
                <a:gd name="T4" fmla="*/ 6086259 w 21600"/>
                <a:gd name="T5" fmla="*/ 37056156 h 21600"/>
                <a:gd name="T6" fmla="*/ 6086259 w 21600"/>
                <a:gd name="T7" fmla="*/ 3705615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233" y="1753"/>
                  </a:moveTo>
                  <a:cubicBezTo>
                    <a:pt x="15233" y="2307"/>
                    <a:pt x="14778" y="2676"/>
                    <a:pt x="13869" y="3138"/>
                  </a:cubicBezTo>
                  <a:cubicBezTo>
                    <a:pt x="12959" y="3507"/>
                    <a:pt x="12050" y="3692"/>
                    <a:pt x="10686" y="3692"/>
                  </a:cubicBezTo>
                  <a:cubicBezTo>
                    <a:pt x="9549" y="3692"/>
                    <a:pt x="8412" y="3507"/>
                    <a:pt x="7503" y="3138"/>
                  </a:cubicBezTo>
                  <a:cubicBezTo>
                    <a:pt x="6593" y="2676"/>
                    <a:pt x="6366" y="2307"/>
                    <a:pt x="6366" y="1753"/>
                  </a:cubicBezTo>
                  <a:cubicBezTo>
                    <a:pt x="6366" y="1292"/>
                    <a:pt x="6593" y="830"/>
                    <a:pt x="7503" y="553"/>
                  </a:cubicBezTo>
                  <a:cubicBezTo>
                    <a:pt x="8412" y="184"/>
                    <a:pt x="9549" y="0"/>
                    <a:pt x="10686" y="0"/>
                  </a:cubicBezTo>
                  <a:cubicBezTo>
                    <a:pt x="12050" y="0"/>
                    <a:pt x="12959" y="184"/>
                    <a:pt x="13869" y="553"/>
                  </a:cubicBezTo>
                  <a:cubicBezTo>
                    <a:pt x="14778" y="830"/>
                    <a:pt x="15233" y="1292"/>
                    <a:pt x="15233" y="1753"/>
                  </a:cubicBezTo>
                  <a:close/>
                  <a:moveTo>
                    <a:pt x="21600" y="12369"/>
                  </a:moveTo>
                  <a:cubicBezTo>
                    <a:pt x="21600" y="12923"/>
                    <a:pt x="20917" y="13199"/>
                    <a:pt x="19553" y="13199"/>
                  </a:cubicBezTo>
                  <a:cubicBezTo>
                    <a:pt x="18189" y="13199"/>
                    <a:pt x="17507" y="12923"/>
                    <a:pt x="17507" y="12369"/>
                  </a:cubicBezTo>
                  <a:cubicBezTo>
                    <a:pt x="17507" y="6369"/>
                    <a:pt x="17507" y="6369"/>
                    <a:pt x="17507" y="6369"/>
                  </a:cubicBezTo>
                  <a:cubicBezTo>
                    <a:pt x="16597" y="6369"/>
                    <a:pt x="16597" y="6369"/>
                    <a:pt x="16597" y="6369"/>
                  </a:cubicBezTo>
                  <a:cubicBezTo>
                    <a:pt x="16597" y="20676"/>
                    <a:pt x="16597" y="20676"/>
                    <a:pt x="16597" y="20676"/>
                  </a:cubicBezTo>
                  <a:cubicBezTo>
                    <a:pt x="16597" y="21323"/>
                    <a:pt x="15688" y="21600"/>
                    <a:pt x="13869" y="21600"/>
                  </a:cubicBezTo>
                  <a:cubicBezTo>
                    <a:pt x="12277" y="21600"/>
                    <a:pt x="11368" y="21323"/>
                    <a:pt x="11368" y="20676"/>
                  </a:cubicBezTo>
                  <a:cubicBezTo>
                    <a:pt x="11368" y="12276"/>
                    <a:pt x="11368" y="12276"/>
                    <a:pt x="11368" y="12276"/>
                  </a:cubicBezTo>
                  <a:cubicBezTo>
                    <a:pt x="10231" y="12276"/>
                    <a:pt x="10231" y="12276"/>
                    <a:pt x="10231" y="12276"/>
                  </a:cubicBezTo>
                  <a:cubicBezTo>
                    <a:pt x="10231" y="20676"/>
                    <a:pt x="10231" y="20676"/>
                    <a:pt x="10231" y="20676"/>
                  </a:cubicBezTo>
                  <a:cubicBezTo>
                    <a:pt x="10231" y="21323"/>
                    <a:pt x="9322" y="21600"/>
                    <a:pt x="7503" y="21600"/>
                  </a:cubicBezTo>
                  <a:cubicBezTo>
                    <a:pt x="5911" y="21600"/>
                    <a:pt x="5002" y="21323"/>
                    <a:pt x="5002" y="20676"/>
                  </a:cubicBezTo>
                  <a:cubicBezTo>
                    <a:pt x="5002" y="6369"/>
                    <a:pt x="5002" y="6369"/>
                    <a:pt x="5002" y="6369"/>
                  </a:cubicBezTo>
                  <a:cubicBezTo>
                    <a:pt x="4092" y="6369"/>
                    <a:pt x="4092" y="6369"/>
                    <a:pt x="4092" y="6369"/>
                  </a:cubicBezTo>
                  <a:cubicBezTo>
                    <a:pt x="4092" y="12369"/>
                    <a:pt x="4092" y="12369"/>
                    <a:pt x="4092" y="12369"/>
                  </a:cubicBezTo>
                  <a:cubicBezTo>
                    <a:pt x="4092" y="12923"/>
                    <a:pt x="3410" y="13199"/>
                    <a:pt x="2046" y="13199"/>
                  </a:cubicBezTo>
                  <a:cubicBezTo>
                    <a:pt x="682" y="13199"/>
                    <a:pt x="0" y="12923"/>
                    <a:pt x="0" y="12369"/>
                  </a:cubicBezTo>
                  <a:cubicBezTo>
                    <a:pt x="0" y="5538"/>
                    <a:pt x="0" y="5538"/>
                    <a:pt x="0" y="5538"/>
                  </a:cubicBezTo>
                  <a:cubicBezTo>
                    <a:pt x="0" y="4430"/>
                    <a:pt x="1818" y="3876"/>
                    <a:pt x="5456" y="3876"/>
                  </a:cubicBezTo>
                  <a:cubicBezTo>
                    <a:pt x="16143" y="3876"/>
                    <a:pt x="16143" y="3876"/>
                    <a:pt x="16143" y="3876"/>
                  </a:cubicBezTo>
                  <a:cubicBezTo>
                    <a:pt x="19781" y="3876"/>
                    <a:pt x="21600" y="4430"/>
                    <a:pt x="21600" y="5538"/>
                  </a:cubicBezTo>
                  <a:lnTo>
                    <a:pt x="21600" y="12369"/>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lIns="32663" tIns="32663" rIns="32663" bIns="32663"/>
            <a:lstStyle/>
            <a:p>
              <a:endParaRPr lang="en-US" sz="1285">
                <a:latin typeface="微软雅黑" panose="020B0503020204020204" pitchFamily="34" charset="-122"/>
                <a:ea typeface="微软雅黑" panose="020B0503020204020204" pitchFamily="34" charset="-122"/>
              </a:endParaRPr>
            </a:p>
          </p:txBody>
        </p:sp>
        <p:sp>
          <p:nvSpPr>
            <p:cNvPr id="41" name="AutoShape 17"/>
            <p:cNvSpPr/>
            <p:nvPr/>
          </p:nvSpPr>
          <p:spPr bwMode="auto">
            <a:xfrm>
              <a:off x="5175810" y="5112775"/>
              <a:ext cx="514350" cy="1265237"/>
            </a:xfrm>
            <a:custGeom>
              <a:avLst/>
              <a:gdLst>
                <a:gd name="T0" fmla="*/ 6123980 w 21600"/>
                <a:gd name="T1" fmla="*/ 37056156 h 21600"/>
                <a:gd name="T2" fmla="*/ 6123980 w 21600"/>
                <a:gd name="T3" fmla="*/ 37056156 h 21600"/>
                <a:gd name="T4" fmla="*/ 6123980 w 21600"/>
                <a:gd name="T5" fmla="*/ 37056156 h 21600"/>
                <a:gd name="T6" fmla="*/ 6123980 w 21600"/>
                <a:gd name="T7" fmla="*/ 3705615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299" y="1753"/>
                  </a:moveTo>
                  <a:cubicBezTo>
                    <a:pt x="15299" y="2307"/>
                    <a:pt x="14849" y="2676"/>
                    <a:pt x="13949" y="3138"/>
                  </a:cubicBezTo>
                  <a:cubicBezTo>
                    <a:pt x="13049" y="3507"/>
                    <a:pt x="11924" y="3692"/>
                    <a:pt x="10800" y="3692"/>
                  </a:cubicBezTo>
                  <a:cubicBezTo>
                    <a:pt x="9674" y="3692"/>
                    <a:pt x="8550" y="3507"/>
                    <a:pt x="7649" y="3138"/>
                  </a:cubicBezTo>
                  <a:cubicBezTo>
                    <a:pt x="6750" y="2676"/>
                    <a:pt x="6299" y="2307"/>
                    <a:pt x="6299" y="1753"/>
                  </a:cubicBezTo>
                  <a:cubicBezTo>
                    <a:pt x="6299" y="1292"/>
                    <a:pt x="6750" y="830"/>
                    <a:pt x="7649" y="553"/>
                  </a:cubicBezTo>
                  <a:cubicBezTo>
                    <a:pt x="8550" y="184"/>
                    <a:pt x="9674" y="0"/>
                    <a:pt x="10800" y="0"/>
                  </a:cubicBezTo>
                  <a:cubicBezTo>
                    <a:pt x="11924" y="0"/>
                    <a:pt x="13049" y="184"/>
                    <a:pt x="13949" y="553"/>
                  </a:cubicBezTo>
                  <a:cubicBezTo>
                    <a:pt x="14849" y="830"/>
                    <a:pt x="15299" y="1292"/>
                    <a:pt x="15299" y="1753"/>
                  </a:cubicBezTo>
                  <a:close/>
                  <a:moveTo>
                    <a:pt x="21600" y="12369"/>
                  </a:moveTo>
                  <a:cubicBezTo>
                    <a:pt x="21600" y="12923"/>
                    <a:pt x="20925" y="13199"/>
                    <a:pt x="19575" y="13199"/>
                  </a:cubicBezTo>
                  <a:cubicBezTo>
                    <a:pt x="18225" y="13199"/>
                    <a:pt x="17549" y="12923"/>
                    <a:pt x="17549" y="12369"/>
                  </a:cubicBezTo>
                  <a:cubicBezTo>
                    <a:pt x="17549" y="6369"/>
                    <a:pt x="17549" y="6369"/>
                    <a:pt x="17549" y="6369"/>
                  </a:cubicBezTo>
                  <a:cubicBezTo>
                    <a:pt x="16424" y="6369"/>
                    <a:pt x="16424" y="6369"/>
                    <a:pt x="16424" y="6369"/>
                  </a:cubicBezTo>
                  <a:cubicBezTo>
                    <a:pt x="16424" y="20676"/>
                    <a:pt x="16424" y="20676"/>
                    <a:pt x="16424" y="20676"/>
                  </a:cubicBezTo>
                  <a:cubicBezTo>
                    <a:pt x="16424" y="21323"/>
                    <a:pt x="15749" y="21600"/>
                    <a:pt x="13949" y="21600"/>
                  </a:cubicBezTo>
                  <a:cubicBezTo>
                    <a:pt x="12375" y="21600"/>
                    <a:pt x="11474" y="21323"/>
                    <a:pt x="11474" y="20676"/>
                  </a:cubicBezTo>
                  <a:cubicBezTo>
                    <a:pt x="11474" y="12276"/>
                    <a:pt x="11474" y="12276"/>
                    <a:pt x="11474" y="12276"/>
                  </a:cubicBezTo>
                  <a:cubicBezTo>
                    <a:pt x="10124" y="12276"/>
                    <a:pt x="10124" y="12276"/>
                    <a:pt x="10124" y="12276"/>
                  </a:cubicBezTo>
                  <a:cubicBezTo>
                    <a:pt x="10124" y="20676"/>
                    <a:pt x="10124" y="20676"/>
                    <a:pt x="10124" y="20676"/>
                  </a:cubicBezTo>
                  <a:cubicBezTo>
                    <a:pt x="10124" y="21323"/>
                    <a:pt x="9449" y="21600"/>
                    <a:pt x="7649" y="21600"/>
                  </a:cubicBezTo>
                  <a:cubicBezTo>
                    <a:pt x="6074" y="21600"/>
                    <a:pt x="5175" y="21323"/>
                    <a:pt x="5175" y="20676"/>
                  </a:cubicBezTo>
                  <a:cubicBezTo>
                    <a:pt x="5175" y="6369"/>
                    <a:pt x="5175" y="6369"/>
                    <a:pt x="5175" y="6369"/>
                  </a:cubicBezTo>
                  <a:cubicBezTo>
                    <a:pt x="4275" y="6369"/>
                    <a:pt x="4275" y="6369"/>
                    <a:pt x="4275" y="6369"/>
                  </a:cubicBezTo>
                  <a:cubicBezTo>
                    <a:pt x="4275" y="12369"/>
                    <a:pt x="4275" y="12369"/>
                    <a:pt x="4275" y="12369"/>
                  </a:cubicBezTo>
                  <a:cubicBezTo>
                    <a:pt x="4275" y="12923"/>
                    <a:pt x="3374" y="13199"/>
                    <a:pt x="2024" y="13199"/>
                  </a:cubicBezTo>
                  <a:cubicBezTo>
                    <a:pt x="674" y="13199"/>
                    <a:pt x="0" y="12923"/>
                    <a:pt x="0" y="12369"/>
                  </a:cubicBezTo>
                  <a:cubicBezTo>
                    <a:pt x="0" y="5538"/>
                    <a:pt x="0" y="5538"/>
                    <a:pt x="0" y="5538"/>
                  </a:cubicBezTo>
                  <a:cubicBezTo>
                    <a:pt x="0" y="4430"/>
                    <a:pt x="2024" y="3876"/>
                    <a:pt x="5625" y="3876"/>
                  </a:cubicBezTo>
                  <a:cubicBezTo>
                    <a:pt x="15975" y="3876"/>
                    <a:pt x="15975" y="3876"/>
                    <a:pt x="15975" y="3876"/>
                  </a:cubicBezTo>
                  <a:cubicBezTo>
                    <a:pt x="19799" y="3876"/>
                    <a:pt x="21600" y="4430"/>
                    <a:pt x="21600" y="5538"/>
                  </a:cubicBezTo>
                  <a:lnTo>
                    <a:pt x="21600" y="12369"/>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lIns="32663" tIns="32663" rIns="32663" bIns="32663"/>
            <a:lstStyle/>
            <a:p>
              <a:endParaRPr lang="en-US" sz="1285">
                <a:latin typeface="微软雅黑" panose="020B0503020204020204" pitchFamily="34" charset="-122"/>
                <a:ea typeface="微软雅黑" panose="020B0503020204020204" pitchFamily="34" charset="-122"/>
              </a:endParaRPr>
            </a:p>
          </p:txBody>
        </p:sp>
        <p:sp>
          <p:nvSpPr>
            <p:cNvPr id="42" name="AutoShape 18"/>
            <p:cNvSpPr/>
            <p:nvPr/>
          </p:nvSpPr>
          <p:spPr bwMode="auto">
            <a:xfrm>
              <a:off x="4093135" y="5112775"/>
              <a:ext cx="511175" cy="1265237"/>
            </a:xfrm>
            <a:custGeom>
              <a:avLst/>
              <a:gdLst>
                <a:gd name="T0" fmla="*/ 6048620 w 21600"/>
                <a:gd name="T1" fmla="*/ 37056156 h 21600"/>
                <a:gd name="T2" fmla="*/ 6048620 w 21600"/>
                <a:gd name="T3" fmla="*/ 37056156 h 21600"/>
                <a:gd name="T4" fmla="*/ 6048620 w 21600"/>
                <a:gd name="T5" fmla="*/ 37056156 h 21600"/>
                <a:gd name="T6" fmla="*/ 6048620 w 21600"/>
                <a:gd name="T7" fmla="*/ 3705615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233" y="1753"/>
                  </a:moveTo>
                  <a:cubicBezTo>
                    <a:pt x="15233" y="2307"/>
                    <a:pt x="14778" y="2676"/>
                    <a:pt x="13869" y="3138"/>
                  </a:cubicBezTo>
                  <a:cubicBezTo>
                    <a:pt x="12959" y="3507"/>
                    <a:pt x="12050" y="3692"/>
                    <a:pt x="10686" y="3692"/>
                  </a:cubicBezTo>
                  <a:cubicBezTo>
                    <a:pt x="9549" y="3692"/>
                    <a:pt x="8412" y="3507"/>
                    <a:pt x="7503" y="3138"/>
                  </a:cubicBezTo>
                  <a:cubicBezTo>
                    <a:pt x="6593" y="2676"/>
                    <a:pt x="6138" y="2307"/>
                    <a:pt x="6138" y="1753"/>
                  </a:cubicBezTo>
                  <a:cubicBezTo>
                    <a:pt x="6138" y="1292"/>
                    <a:pt x="6593" y="830"/>
                    <a:pt x="7503" y="553"/>
                  </a:cubicBezTo>
                  <a:cubicBezTo>
                    <a:pt x="8412" y="184"/>
                    <a:pt x="9549" y="0"/>
                    <a:pt x="10686" y="0"/>
                  </a:cubicBezTo>
                  <a:cubicBezTo>
                    <a:pt x="12050" y="0"/>
                    <a:pt x="12959" y="184"/>
                    <a:pt x="13869" y="553"/>
                  </a:cubicBezTo>
                  <a:cubicBezTo>
                    <a:pt x="14778" y="830"/>
                    <a:pt x="15233" y="1292"/>
                    <a:pt x="15233" y="1753"/>
                  </a:cubicBezTo>
                  <a:close/>
                  <a:moveTo>
                    <a:pt x="21600" y="12369"/>
                  </a:moveTo>
                  <a:cubicBezTo>
                    <a:pt x="21600" y="12923"/>
                    <a:pt x="20917" y="13199"/>
                    <a:pt x="19553" y="13199"/>
                  </a:cubicBezTo>
                  <a:cubicBezTo>
                    <a:pt x="18189" y="13199"/>
                    <a:pt x="17507" y="12923"/>
                    <a:pt x="17507" y="12369"/>
                  </a:cubicBezTo>
                  <a:cubicBezTo>
                    <a:pt x="17507" y="6369"/>
                    <a:pt x="17507" y="6369"/>
                    <a:pt x="17507" y="6369"/>
                  </a:cubicBezTo>
                  <a:cubicBezTo>
                    <a:pt x="16597" y="6369"/>
                    <a:pt x="16597" y="6369"/>
                    <a:pt x="16597" y="6369"/>
                  </a:cubicBezTo>
                  <a:cubicBezTo>
                    <a:pt x="16597" y="20676"/>
                    <a:pt x="16597" y="20676"/>
                    <a:pt x="16597" y="20676"/>
                  </a:cubicBezTo>
                  <a:cubicBezTo>
                    <a:pt x="16597" y="21323"/>
                    <a:pt x="15688" y="21600"/>
                    <a:pt x="13869" y="21600"/>
                  </a:cubicBezTo>
                  <a:cubicBezTo>
                    <a:pt x="12277" y="21600"/>
                    <a:pt x="11368" y="21323"/>
                    <a:pt x="11368" y="20676"/>
                  </a:cubicBezTo>
                  <a:cubicBezTo>
                    <a:pt x="11368" y="12276"/>
                    <a:pt x="11368" y="12276"/>
                    <a:pt x="11368" y="12276"/>
                  </a:cubicBezTo>
                  <a:cubicBezTo>
                    <a:pt x="10231" y="12276"/>
                    <a:pt x="10231" y="12276"/>
                    <a:pt x="10231" y="12276"/>
                  </a:cubicBezTo>
                  <a:cubicBezTo>
                    <a:pt x="10231" y="20676"/>
                    <a:pt x="10231" y="20676"/>
                    <a:pt x="10231" y="20676"/>
                  </a:cubicBezTo>
                  <a:cubicBezTo>
                    <a:pt x="10231" y="21323"/>
                    <a:pt x="9322" y="21600"/>
                    <a:pt x="7503" y="21600"/>
                  </a:cubicBezTo>
                  <a:cubicBezTo>
                    <a:pt x="5911" y="21600"/>
                    <a:pt x="5002" y="21323"/>
                    <a:pt x="5002" y="20676"/>
                  </a:cubicBezTo>
                  <a:cubicBezTo>
                    <a:pt x="5002" y="6369"/>
                    <a:pt x="5002" y="6369"/>
                    <a:pt x="5002" y="6369"/>
                  </a:cubicBezTo>
                  <a:cubicBezTo>
                    <a:pt x="4092" y="6369"/>
                    <a:pt x="4092" y="6369"/>
                    <a:pt x="4092" y="6369"/>
                  </a:cubicBezTo>
                  <a:cubicBezTo>
                    <a:pt x="4092" y="12369"/>
                    <a:pt x="4092" y="12369"/>
                    <a:pt x="4092" y="12369"/>
                  </a:cubicBezTo>
                  <a:cubicBezTo>
                    <a:pt x="4092" y="12923"/>
                    <a:pt x="3410" y="13199"/>
                    <a:pt x="2046" y="13199"/>
                  </a:cubicBezTo>
                  <a:cubicBezTo>
                    <a:pt x="682" y="13199"/>
                    <a:pt x="0" y="12923"/>
                    <a:pt x="0" y="12369"/>
                  </a:cubicBezTo>
                  <a:cubicBezTo>
                    <a:pt x="0" y="5538"/>
                    <a:pt x="0" y="5538"/>
                    <a:pt x="0" y="5538"/>
                  </a:cubicBezTo>
                  <a:cubicBezTo>
                    <a:pt x="0" y="4430"/>
                    <a:pt x="1818" y="3876"/>
                    <a:pt x="5456" y="3876"/>
                  </a:cubicBezTo>
                  <a:cubicBezTo>
                    <a:pt x="16143" y="3876"/>
                    <a:pt x="16143" y="3876"/>
                    <a:pt x="16143" y="3876"/>
                  </a:cubicBezTo>
                  <a:cubicBezTo>
                    <a:pt x="19781" y="3876"/>
                    <a:pt x="21600" y="4430"/>
                    <a:pt x="21600" y="5538"/>
                  </a:cubicBezTo>
                  <a:lnTo>
                    <a:pt x="21600" y="12369"/>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lIns="32663" tIns="32663" rIns="32663" bIns="32663"/>
            <a:lstStyle/>
            <a:p>
              <a:endParaRPr lang="en-US" sz="1285">
                <a:latin typeface="微软雅黑" panose="020B0503020204020204" pitchFamily="34" charset="-122"/>
                <a:ea typeface="微软雅黑" panose="020B0503020204020204" pitchFamily="34" charset="-122"/>
              </a:endParaRPr>
            </a:p>
          </p:txBody>
        </p:sp>
        <p:sp>
          <p:nvSpPr>
            <p:cNvPr id="43" name="AutoShape 19"/>
            <p:cNvSpPr/>
            <p:nvPr/>
          </p:nvSpPr>
          <p:spPr bwMode="auto">
            <a:xfrm>
              <a:off x="9539848" y="5112775"/>
              <a:ext cx="515937" cy="12652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233" y="1753"/>
                  </a:moveTo>
                  <a:cubicBezTo>
                    <a:pt x="15233" y="2307"/>
                    <a:pt x="14778" y="2676"/>
                    <a:pt x="13869" y="3138"/>
                  </a:cubicBezTo>
                  <a:cubicBezTo>
                    <a:pt x="12959" y="3507"/>
                    <a:pt x="12050" y="3692"/>
                    <a:pt x="10686" y="3692"/>
                  </a:cubicBezTo>
                  <a:cubicBezTo>
                    <a:pt x="9549" y="3692"/>
                    <a:pt x="8412" y="3507"/>
                    <a:pt x="7503" y="3138"/>
                  </a:cubicBezTo>
                  <a:cubicBezTo>
                    <a:pt x="6593" y="2676"/>
                    <a:pt x="6138" y="2307"/>
                    <a:pt x="6138" y="1753"/>
                  </a:cubicBezTo>
                  <a:cubicBezTo>
                    <a:pt x="6138" y="1292"/>
                    <a:pt x="6593" y="830"/>
                    <a:pt x="7503" y="553"/>
                  </a:cubicBezTo>
                  <a:cubicBezTo>
                    <a:pt x="8412" y="184"/>
                    <a:pt x="9549" y="0"/>
                    <a:pt x="10686" y="0"/>
                  </a:cubicBezTo>
                  <a:cubicBezTo>
                    <a:pt x="12050" y="0"/>
                    <a:pt x="12959" y="184"/>
                    <a:pt x="13869" y="553"/>
                  </a:cubicBezTo>
                  <a:cubicBezTo>
                    <a:pt x="14778" y="830"/>
                    <a:pt x="15233" y="1292"/>
                    <a:pt x="15233" y="1753"/>
                  </a:cubicBezTo>
                  <a:close/>
                  <a:moveTo>
                    <a:pt x="21600" y="12369"/>
                  </a:moveTo>
                  <a:cubicBezTo>
                    <a:pt x="21600" y="12923"/>
                    <a:pt x="20917" y="13199"/>
                    <a:pt x="19553" y="13199"/>
                  </a:cubicBezTo>
                  <a:cubicBezTo>
                    <a:pt x="18189" y="13199"/>
                    <a:pt x="17507" y="12923"/>
                    <a:pt x="17507" y="12369"/>
                  </a:cubicBezTo>
                  <a:cubicBezTo>
                    <a:pt x="17507" y="6369"/>
                    <a:pt x="17507" y="6369"/>
                    <a:pt x="17507" y="6369"/>
                  </a:cubicBezTo>
                  <a:cubicBezTo>
                    <a:pt x="16597" y="6369"/>
                    <a:pt x="16597" y="6369"/>
                    <a:pt x="16597" y="6369"/>
                  </a:cubicBezTo>
                  <a:cubicBezTo>
                    <a:pt x="16597" y="20676"/>
                    <a:pt x="16597" y="20676"/>
                    <a:pt x="16597" y="20676"/>
                  </a:cubicBezTo>
                  <a:cubicBezTo>
                    <a:pt x="16597" y="21323"/>
                    <a:pt x="15688" y="21600"/>
                    <a:pt x="13869" y="21600"/>
                  </a:cubicBezTo>
                  <a:cubicBezTo>
                    <a:pt x="12277" y="21600"/>
                    <a:pt x="11368" y="21323"/>
                    <a:pt x="11368" y="20676"/>
                  </a:cubicBezTo>
                  <a:cubicBezTo>
                    <a:pt x="11368" y="12276"/>
                    <a:pt x="11368" y="12276"/>
                    <a:pt x="11368" y="12276"/>
                  </a:cubicBezTo>
                  <a:cubicBezTo>
                    <a:pt x="10004" y="12276"/>
                    <a:pt x="10004" y="12276"/>
                    <a:pt x="10004" y="12276"/>
                  </a:cubicBezTo>
                  <a:cubicBezTo>
                    <a:pt x="10004" y="20676"/>
                    <a:pt x="10004" y="20676"/>
                    <a:pt x="10004" y="20676"/>
                  </a:cubicBezTo>
                  <a:cubicBezTo>
                    <a:pt x="10004" y="21323"/>
                    <a:pt x="9322" y="21600"/>
                    <a:pt x="7503" y="21600"/>
                  </a:cubicBezTo>
                  <a:cubicBezTo>
                    <a:pt x="5911" y="21600"/>
                    <a:pt x="5002" y="21323"/>
                    <a:pt x="5002" y="20676"/>
                  </a:cubicBezTo>
                  <a:cubicBezTo>
                    <a:pt x="5002" y="6369"/>
                    <a:pt x="5002" y="6369"/>
                    <a:pt x="5002" y="6369"/>
                  </a:cubicBezTo>
                  <a:cubicBezTo>
                    <a:pt x="4092" y="6369"/>
                    <a:pt x="4092" y="6369"/>
                    <a:pt x="4092" y="6369"/>
                  </a:cubicBezTo>
                  <a:cubicBezTo>
                    <a:pt x="4092" y="12369"/>
                    <a:pt x="4092" y="12369"/>
                    <a:pt x="4092" y="12369"/>
                  </a:cubicBezTo>
                  <a:cubicBezTo>
                    <a:pt x="4092" y="12923"/>
                    <a:pt x="3410" y="13199"/>
                    <a:pt x="2046" y="13199"/>
                  </a:cubicBezTo>
                  <a:cubicBezTo>
                    <a:pt x="682" y="13199"/>
                    <a:pt x="0" y="12923"/>
                    <a:pt x="0" y="12369"/>
                  </a:cubicBezTo>
                  <a:cubicBezTo>
                    <a:pt x="0" y="5538"/>
                    <a:pt x="0" y="5538"/>
                    <a:pt x="0" y="5538"/>
                  </a:cubicBezTo>
                  <a:cubicBezTo>
                    <a:pt x="0" y="4430"/>
                    <a:pt x="1818" y="3876"/>
                    <a:pt x="5456" y="3876"/>
                  </a:cubicBezTo>
                  <a:cubicBezTo>
                    <a:pt x="16143" y="3876"/>
                    <a:pt x="16143" y="3876"/>
                    <a:pt x="16143" y="3876"/>
                  </a:cubicBezTo>
                  <a:cubicBezTo>
                    <a:pt x="19781" y="3876"/>
                    <a:pt x="21600" y="4430"/>
                    <a:pt x="21600" y="5538"/>
                  </a:cubicBezTo>
                  <a:lnTo>
                    <a:pt x="21600" y="12369"/>
                  </a:lnTo>
                  <a:close/>
                </a:path>
              </a:pathLst>
            </a:custGeom>
            <a:solidFill>
              <a:srgbClr val="ACACAC"/>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663" tIns="32663" rIns="32663" bIns="32663"/>
            <a:lstStyle/>
            <a:p>
              <a:pPr defTabSz="456565">
                <a:defRPr/>
              </a:pPr>
              <a:endParaRPr lang="es-ES" sz="930">
                <a:solidFill>
                  <a:srgbClr val="561029"/>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44" name="AutoShape 20"/>
            <p:cNvSpPr/>
            <p:nvPr/>
          </p:nvSpPr>
          <p:spPr bwMode="auto">
            <a:xfrm>
              <a:off x="6264835" y="5112775"/>
              <a:ext cx="520700" cy="1265237"/>
            </a:xfrm>
            <a:custGeom>
              <a:avLst/>
              <a:gdLst>
                <a:gd name="T0" fmla="*/ 6276122 w 21600"/>
                <a:gd name="T1" fmla="*/ 37056156 h 21600"/>
                <a:gd name="T2" fmla="*/ 6276122 w 21600"/>
                <a:gd name="T3" fmla="*/ 37056156 h 21600"/>
                <a:gd name="T4" fmla="*/ 6276122 w 21600"/>
                <a:gd name="T5" fmla="*/ 37056156 h 21600"/>
                <a:gd name="T6" fmla="*/ 6276122 w 21600"/>
                <a:gd name="T7" fmla="*/ 3705615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299" y="1753"/>
                  </a:moveTo>
                  <a:cubicBezTo>
                    <a:pt x="15299" y="2307"/>
                    <a:pt x="14850" y="2676"/>
                    <a:pt x="13950" y="3138"/>
                  </a:cubicBezTo>
                  <a:cubicBezTo>
                    <a:pt x="13050" y="3507"/>
                    <a:pt x="11925" y="3692"/>
                    <a:pt x="10800" y="3692"/>
                  </a:cubicBezTo>
                  <a:cubicBezTo>
                    <a:pt x="9675" y="3692"/>
                    <a:pt x="8550" y="3507"/>
                    <a:pt x="7650" y="3138"/>
                  </a:cubicBezTo>
                  <a:cubicBezTo>
                    <a:pt x="6750" y="2676"/>
                    <a:pt x="6300" y="2307"/>
                    <a:pt x="6300" y="1753"/>
                  </a:cubicBezTo>
                  <a:cubicBezTo>
                    <a:pt x="6300" y="1292"/>
                    <a:pt x="6750" y="830"/>
                    <a:pt x="7650" y="553"/>
                  </a:cubicBezTo>
                  <a:cubicBezTo>
                    <a:pt x="8550" y="184"/>
                    <a:pt x="9450" y="0"/>
                    <a:pt x="10800" y="0"/>
                  </a:cubicBezTo>
                  <a:cubicBezTo>
                    <a:pt x="11925" y="0"/>
                    <a:pt x="13050" y="184"/>
                    <a:pt x="13950" y="553"/>
                  </a:cubicBezTo>
                  <a:cubicBezTo>
                    <a:pt x="14850" y="830"/>
                    <a:pt x="15299" y="1292"/>
                    <a:pt x="15299" y="1753"/>
                  </a:cubicBezTo>
                  <a:close/>
                  <a:moveTo>
                    <a:pt x="21599" y="12369"/>
                  </a:moveTo>
                  <a:cubicBezTo>
                    <a:pt x="21599" y="12923"/>
                    <a:pt x="20925" y="13199"/>
                    <a:pt x="19575" y="13199"/>
                  </a:cubicBezTo>
                  <a:cubicBezTo>
                    <a:pt x="18225" y="13199"/>
                    <a:pt x="17550" y="12923"/>
                    <a:pt x="17550" y="12369"/>
                  </a:cubicBezTo>
                  <a:cubicBezTo>
                    <a:pt x="17550" y="6369"/>
                    <a:pt x="17550" y="6369"/>
                    <a:pt x="17550" y="6369"/>
                  </a:cubicBezTo>
                  <a:cubicBezTo>
                    <a:pt x="16425" y="6369"/>
                    <a:pt x="16425" y="6369"/>
                    <a:pt x="16425" y="6369"/>
                  </a:cubicBezTo>
                  <a:cubicBezTo>
                    <a:pt x="16425" y="20676"/>
                    <a:pt x="16425" y="20676"/>
                    <a:pt x="16425" y="20676"/>
                  </a:cubicBezTo>
                  <a:cubicBezTo>
                    <a:pt x="16425" y="21323"/>
                    <a:pt x="15750" y="21600"/>
                    <a:pt x="13950" y="21600"/>
                  </a:cubicBezTo>
                  <a:cubicBezTo>
                    <a:pt x="12375" y="21600"/>
                    <a:pt x="11475" y="21323"/>
                    <a:pt x="11475" y="20676"/>
                  </a:cubicBezTo>
                  <a:cubicBezTo>
                    <a:pt x="11475" y="12276"/>
                    <a:pt x="11475" y="12276"/>
                    <a:pt x="11475" y="12276"/>
                  </a:cubicBezTo>
                  <a:cubicBezTo>
                    <a:pt x="10125" y="12276"/>
                    <a:pt x="10125" y="12276"/>
                    <a:pt x="10125" y="12276"/>
                  </a:cubicBezTo>
                  <a:cubicBezTo>
                    <a:pt x="10125" y="20676"/>
                    <a:pt x="10125" y="20676"/>
                    <a:pt x="10125" y="20676"/>
                  </a:cubicBezTo>
                  <a:cubicBezTo>
                    <a:pt x="10125" y="21323"/>
                    <a:pt x="9450" y="21600"/>
                    <a:pt x="7650" y="21600"/>
                  </a:cubicBezTo>
                  <a:cubicBezTo>
                    <a:pt x="6075" y="21600"/>
                    <a:pt x="5175" y="21323"/>
                    <a:pt x="5175" y="20676"/>
                  </a:cubicBezTo>
                  <a:cubicBezTo>
                    <a:pt x="5175" y="6369"/>
                    <a:pt x="5175" y="6369"/>
                    <a:pt x="5175" y="6369"/>
                  </a:cubicBezTo>
                  <a:cubicBezTo>
                    <a:pt x="4050" y="6369"/>
                    <a:pt x="4050" y="6369"/>
                    <a:pt x="4050" y="6369"/>
                  </a:cubicBezTo>
                  <a:cubicBezTo>
                    <a:pt x="4050" y="12369"/>
                    <a:pt x="4050" y="12369"/>
                    <a:pt x="4050" y="12369"/>
                  </a:cubicBezTo>
                  <a:cubicBezTo>
                    <a:pt x="4050" y="12923"/>
                    <a:pt x="3375" y="13199"/>
                    <a:pt x="2025" y="13199"/>
                  </a:cubicBezTo>
                  <a:cubicBezTo>
                    <a:pt x="675" y="13199"/>
                    <a:pt x="0" y="12923"/>
                    <a:pt x="0" y="12369"/>
                  </a:cubicBezTo>
                  <a:cubicBezTo>
                    <a:pt x="0" y="5538"/>
                    <a:pt x="0" y="5538"/>
                    <a:pt x="0" y="5538"/>
                  </a:cubicBezTo>
                  <a:cubicBezTo>
                    <a:pt x="0" y="4430"/>
                    <a:pt x="2025" y="3876"/>
                    <a:pt x="5625" y="3876"/>
                  </a:cubicBezTo>
                  <a:cubicBezTo>
                    <a:pt x="15975" y="3876"/>
                    <a:pt x="15975" y="3876"/>
                    <a:pt x="15975" y="3876"/>
                  </a:cubicBezTo>
                  <a:cubicBezTo>
                    <a:pt x="19800" y="3876"/>
                    <a:pt x="21599" y="4430"/>
                    <a:pt x="21599" y="5538"/>
                  </a:cubicBezTo>
                  <a:lnTo>
                    <a:pt x="21599" y="12369"/>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lIns="32663" tIns="32663" rIns="32663" bIns="32663"/>
            <a:lstStyle/>
            <a:p>
              <a:endParaRPr lang="en-US" sz="1285">
                <a:latin typeface="微软雅黑" panose="020B0503020204020204" pitchFamily="34" charset="-122"/>
                <a:ea typeface="微软雅黑" panose="020B0503020204020204" pitchFamily="34" charset="-122"/>
              </a:endParaRPr>
            </a:p>
          </p:txBody>
        </p:sp>
        <p:sp>
          <p:nvSpPr>
            <p:cNvPr id="45" name="AutoShape 21"/>
            <p:cNvSpPr/>
            <p:nvPr/>
          </p:nvSpPr>
          <p:spPr bwMode="auto">
            <a:xfrm>
              <a:off x="7355448" y="5112775"/>
              <a:ext cx="515937" cy="1265237"/>
            </a:xfrm>
            <a:custGeom>
              <a:avLst/>
              <a:gdLst>
                <a:gd name="T0" fmla="*/ 6161840 w 21600"/>
                <a:gd name="T1" fmla="*/ 37056156 h 21600"/>
                <a:gd name="T2" fmla="*/ 6161840 w 21600"/>
                <a:gd name="T3" fmla="*/ 37056156 h 21600"/>
                <a:gd name="T4" fmla="*/ 6161840 w 21600"/>
                <a:gd name="T5" fmla="*/ 37056156 h 21600"/>
                <a:gd name="T6" fmla="*/ 6161840 w 21600"/>
                <a:gd name="T7" fmla="*/ 3705615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233" y="1753"/>
                  </a:moveTo>
                  <a:cubicBezTo>
                    <a:pt x="15233" y="2307"/>
                    <a:pt x="14778" y="2676"/>
                    <a:pt x="13869" y="3138"/>
                  </a:cubicBezTo>
                  <a:cubicBezTo>
                    <a:pt x="12959" y="3507"/>
                    <a:pt x="12050" y="3692"/>
                    <a:pt x="10686" y="3692"/>
                  </a:cubicBezTo>
                  <a:cubicBezTo>
                    <a:pt x="9549" y="3692"/>
                    <a:pt x="8412" y="3507"/>
                    <a:pt x="7503" y="3138"/>
                  </a:cubicBezTo>
                  <a:cubicBezTo>
                    <a:pt x="6821" y="2676"/>
                    <a:pt x="6366" y="2307"/>
                    <a:pt x="6366" y="1753"/>
                  </a:cubicBezTo>
                  <a:cubicBezTo>
                    <a:pt x="6366" y="1292"/>
                    <a:pt x="6821" y="830"/>
                    <a:pt x="7503" y="553"/>
                  </a:cubicBezTo>
                  <a:cubicBezTo>
                    <a:pt x="8412" y="184"/>
                    <a:pt x="9549" y="0"/>
                    <a:pt x="10686" y="0"/>
                  </a:cubicBezTo>
                  <a:cubicBezTo>
                    <a:pt x="12050" y="0"/>
                    <a:pt x="12959" y="184"/>
                    <a:pt x="13869" y="553"/>
                  </a:cubicBezTo>
                  <a:cubicBezTo>
                    <a:pt x="14778" y="830"/>
                    <a:pt x="15233" y="1292"/>
                    <a:pt x="15233" y="1753"/>
                  </a:cubicBezTo>
                  <a:close/>
                  <a:moveTo>
                    <a:pt x="21600" y="12369"/>
                  </a:moveTo>
                  <a:cubicBezTo>
                    <a:pt x="21600" y="12923"/>
                    <a:pt x="20917" y="13199"/>
                    <a:pt x="19553" y="13199"/>
                  </a:cubicBezTo>
                  <a:cubicBezTo>
                    <a:pt x="18189" y="13199"/>
                    <a:pt x="17507" y="12923"/>
                    <a:pt x="17507" y="12369"/>
                  </a:cubicBezTo>
                  <a:cubicBezTo>
                    <a:pt x="17507" y="6369"/>
                    <a:pt x="17507" y="6369"/>
                    <a:pt x="17507" y="6369"/>
                  </a:cubicBezTo>
                  <a:cubicBezTo>
                    <a:pt x="16597" y="6369"/>
                    <a:pt x="16597" y="6369"/>
                    <a:pt x="16597" y="6369"/>
                  </a:cubicBezTo>
                  <a:cubicBezTo>
                    <a:pt x="16597" y="20676"/>
                    <a:pt x="16597" y="20676"/>
                    <a:pt x="16597" y="20676"/>
                  </a:cubicBezTo>
                  <a:cubicBezTo>
                    <a:pt x="16597" y="21323"/>
                    <a:pt x="15688" y="21600"/>
                    <a:pt x="14096" y="21600"/>
                  </a:cubicBezTo>
                  <a:cubicBezTo>
                    <a:pt x="12277" y="21600"/>
                    <a:pt x="11368" y="21323"/>
                    <a:pt x="11368" y="20676"/>
                  </a:cubicBezTo>
                  <a:cubicBezTo>
                    <a:pt x="11368" y="12276"/>
                    <a:pt x="11368" y="12276"/>
                    <a:pt x="11368" y="12276"/>
                  </a:cubicBezTo>
                  <a:cubicBezTo>
                    <a:pt x="10231" y="12276"/>
                    <a:pt x="10231" y="12276"/>
                    <a:pt x="10231" y="12276"/>
                  </a:cubicBezTo>
                  <a:cubicBezTo>
                    <a:pt x="10231" y="20676"/>
                    <a:pt x="10231" y="20676"/>
                    <a:pt x="10231" y="20676"/>
                  </a:cubicBezTo>
                  <a:cubicBezTo>
                    <a:pt x="10231" y="21323"/>
                    <a:pt x="9322" y="21600"/>
                    <a:pt x="7503" y="21600"/>
                  </a:cubicBezTo>
                  <a:cubicBezTo>
                    <a:pt x="5911" y="21600"/>
                    <a:pt x="5002" y="21323"/>
                    <a:pt x="5002" y="20676"/>
                  </a:cubicBezTo>
                  <a:cubicBezTo>
                    <a:pt x="5002" y="6369"/>
                    <a:pt x="5002" y="6369"/>
                    <a:pt x="5002" y="6369"/>
                  </a:cubicBezTo>
                  <a:cubicBezTo>
                    <a:pt x="4092" y="6369"/>
                    <a:pt x="4092" y="6369"/>
                    <a:pt x="4092" y="6369"/>
                  </a:cubicBezTo>
                  <a:cubicBezTo>
                    <a:pt x="4092" y="12369"/>
                    <a:pt x="4092" y="12369"/>
                    <a:pt x="4092" y="12369"/>
                  </a:cubicBezTo>
                  <a:cubicBezTo>
                    <a:pt x="4092" y="12923"/>
                    <a:pt x="3410" y="13199"/>
                    <a:pt x="2046" y="13199"/>
                  </a:cubicBezTo>
                  <a:cubicBezTo>
                    <a:pt x="682" y="13199"/>
                    <a:pt x="0" y="12923"/>
                    <a:pt x="0" y="12369"/>
                  </a:cubicBezTo>
                  <a:cubicBezTo>
                    <a:pt x="0" y="5538"/>
                    <a:pt x="0" y="5538"/>
                    <a:pt x="0" y="5538"/>
                  </a:cubicBezTo>
                  <a:cubicBezTo>
                    <a:pt x="0" y="4430"/>
                    <a:pt x="1818" y="3876"/>
                    <a:pt x="5456" y="3876"/>
                  </a:cubicBezTo>
                  <a:cubicBezTo>
                    <a:pt x="16143" y="3876"/>
                    <a:pt x="16143" y="3876"/>
                    <a:pt x="16143" y="3876"/>
                  </a:cubicBezTo>
                  <a:cubicBezTo>
                    <a:pt x="19781" y="3876"/>
                    <a:pt x="21600" y="4430"/>
                    <a:pt x="21600" y="5538"/>
                  </a:cubicBezTo>
                  <a:lnTo>
                    <a:pt x="21600" y="12369"/>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lIns="32663" tIns="32663" rIns="32663" bIns="32663"/>
            <a:lstStyle/>
            <a:p>
              <a:endParaRPr lang="en-US" sz="1285">
                <a:latin typeface="微软雅黑" panose="020B0503020204020204" pitchFamily="34" charset="-122"/>
                <a:ea typeface="微软雅黑" panose="020B0503020204020204" pitchFamily="34" charset="-122"/>
              </a:endParaRPr>
            </a:p>
          </p:txBody>
        </p:sp>
        <p:sp>
          <p:nvSpPr>
            <p:cNvPr id="46" name="AutoShape 22"/>
            <p:cNvSpPr/>
            <p:nvPr/>
          </p:nvSpPr>
          <p:spPr bwMode="auto">
            <a:xfrm>
              <a:off x="9000098" y="5112775"/>
              <a:ext cx="520700" cy="12652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075" y="1753"/>
                  </a:moveTo>
                  <a:cubicBezTo>
                    <a:pt x="15075" y="2307"/>
                    <a:pt x="14625" y="2676"/>
                    <a:pt x="13950" y="3138"/>
                  </a:cubicBezTo>
                  <a:cubicBezTo>
                    <a:pt x="13050" y="3507"/>
                    <a:pt x="11925" y="3692"/>
                    <a:pt x="10800" y="3692"/>
                  </a:cubicBezTo>
                  <a:cubicBezTo>
                    <a:pt x="9450" y="3692"/>
                    <a:pt x="8550" y="3507"/>
                    <a:pt x="7650" y="3138"/>
                  </a:cubicBezTo>
                  <a:cubicBezTo>
                    <a:pt x="6750" y="2676"/>
                    <a:pt x="6300" y="2307"/>
                    <a:pt x="6300" y="1753"/>
                  </a:cubicBezTo>
                  <a:cubicBezTo>
                    <a:pt x="6300" y="1292"/>
                    <a:pt x="6750" y="830"/>
                    <a:pt x="7650" y="553"/>
                  </a:cubicBezTo>
                  <a:cubicBezTo>
                    <a:pt x="8550" y="184"/>
                    <a:pt x="9450" y="0"/>
                    <a:pt x="10800" y="0"/>
                  </a:cubicBezTo>
                  <a:cubicBezTo>
                    <a:pt x="11925" y="0"/>
                    <a:pt x="13050" y="184"/>
                    <a:pt x="13950" y="553"/>
                  </a:cubicBezTo>
                  <a:cubicBezTo>
                    <a:pt x="14625" y="830"/>
                    <a:pt x="15075" y="1292"/>
                    <a:pt x="15075" y="1753"/>
                  </a:cubicBezTo>
                  <a:close/>
                  <a:moveTo>
                    <a:pt x="21599" y="12369"/>
                  </a:moveTo>
                  <a:cubicBezTo>
                    <a:pt x="21599" y="12923"/>
                    <a:pt x="20925" y="13199"/>
                    <a:pt x="19575" y="13199"/>
                  </a:cubicBezTo>
                  <a:cubicBezTo>
                    <a:pt x="18225" y="13199"/>
                    <a:pt x="17325" y="12923"/>
                    <a:pt x="17325" y="12369"/>
                  </a:cubicBezTo>
                  <a:cubicBezTo>
                    <a:pt x="17325" y="6369"/>
                    <a:pt x="17325" y="6369"/>
                    <a:pt x="17325" y="6369"/>
                  </a:cubicBezTo>
                  <a:cubicBezTo>
                    <a:pt x="16425" y="6369"/>
                    <a:pt x="16425" y="6369"/>
                    <a:pt x="16425" y="6369"/>
                  </a:cubicBezTo>
                  <a:cubicBezTo>
                    <a:pt x="16425" y="20676"/>
                    <a:pt x="16425" y="20676"/>
                    <a:pt x="16425" y="20676"/>
                  </a:cubicBezTo>
                  <a:cubicBezTo>
                    <a:pt x="16425" y="21323"/>
                    <a:pt x="15525" y="21600"/>
                    <a:pt x="13950" y="21600"/>
                  </a:cubicBezTo>
                  <a:cubicBezTo>
                    <a:pt x="12150" y="21600"/>
                    <a:pt x="11475" y="21323"/>
                    <a:pt x="11475" y="20676"/>
                  </a:cubicBezTo>
                  <a:cubicBezTo>
                    <a:pt x="11475" y="12276"/>
                    <a:pt x="11475" y="12276"/>
                    <a:pt x="11475" y="12276"/>
                  </a:cubicBezTo>
                  <a:cubicBezTo>
                    <a:pt x="10125" y="12276"/>
                    <a:pt x="10125" y="12276"/>
                    <a:pt x="10125" y="12276"/>
                  </a:cubicBezTo>
                  <a:cubicBezTo>
                    <a:pt x="10125" y="20676"/>
                    <a:pt x="10125" y="20676"/>
                    <a:pt x="10125" y="20676"/>
                  </a:cubicBezTo>
                  <a:cubicBezTo>
                    <a:pt x="10125" y="21323"/>
                    <a:pt x="9225" y="21600"/>
                    <a:pt x="7650" y="21600"/>
                  </a:cubicBezTo>
                  <a:cubicBezTo>
                    <a:pt x="5850" y="21600"/>
                    <a:pt x="5175" y="21323"/>
                    <a:pt x="5175" y="20676"/>
                  </a:cubicBezTo>
                  <a:cubicBezTo>
                    <a:pt x="5175" y="6369"/>
                    <a:pt x="5175" y="6369"/>
                    <a:pt x="5175" y="6369"/>
                  </a:cubicBezTo>
                  <a:cubicBezTo>
                    <a:pt x="4050" y="6369"/>
                    <a:pt x="4050" y="6369"/>
                    <a:pt x="4050" y="6369"/>
                  </a:cubicBezTo>
                  <a:cubicBezTo>
                    <a:pt x="4050" y="12369"/>
                    <a:pt x="4050" y="12369"/>
                    <a:pt x="4050" y="12369"/>
                  </a:cubicBezTo>
                  <a:cubicBezTo>
                    <a:pt x="4050" y="12923"/>
                    <a:pt x="3375" y="13199"/>
                    <a:pt x="2025" y="13199"/>
                  </a:cubicBezTo>
                  <a:cubicBezTo>
                    <a:pt x="675" y="13199"/>
                    <a:pt x="0" y="12923"/>
                    <a:pt x="0" y="12369"/>
                  </a:cubicBezTo>
                  <a:cubicBezTo>
                    <a:pt x="0" y="5538"/>
                    <a:pt x="0" y="5538"/>
                    <a:pt x="0" y="5538"/>
                  </a:cubicBezTo>
                  <a:cubicBezTo>
                    <a:pt x="0" y="4430"/>
                    <a:pt x="1800" y="3876"/>
                    <a:pt x="5625" y="3876"/>
                  </a:cubicBezTo>
                  <a:cubicBezTo>
                    <a:pt x="15975" y="3876"/>
                    <a:pt x="15975" y="3876"/>
                    <a:pt x="15975" y="3876"/>
                  </a:cubicBezTo>
                  <a:cubicBezTo>
                    <a:pt x="19575" y="3876"/>
                    <a:pt x="21599" y="4430"/>
                    <a:pt x="21599" y="5538"/>
                  </a:cubicBezTo>
                  <a:lnTo>
                    <a:pt x="21599" y="12369"/>
                  </a:lnTo>
                  <a:close/>
                </a:path>
              </a:pathLst>
            </a:custGeom>
            <a:solidFill>
              <a:srgbClr val="ACACAC"/>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663" tIns="32663" rIns="32663" bIns="32663"/>
            <a:lstStyle/>
            <a:p>
              <a:pPr defTabSz="456565">
                <a:defRPr/>
              </a:pPr>
              <a:endParaRPr lang="es-ES" sz="930">
                <a:solidFill>
                  <a:srgbClr val="561029"/>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47" name="AutoShape 23"/>
            <p:cNvSpPr/>
            <p:nvPr/>
          </p:nvSpPr>
          <p:spPr bwMode="auto">
            <a:xfrm>
              <a:off x="5729848" y="5112775"/>
              <a:ext cx="511175" cy="1265237"/>
            </a:xfrm>
            <a:custGeom>
              <a:avLst/>
              <a:gdLst>
                <a:gd name="T0" fmla="*/ 6048620 w 21600"/>
                <a:gd name="T1" fmla="*/ 37056156 h 21600"/>
                <a:gd name="T2" fmla="*/ 6048620 w 21600"/>
                <a:gd name="T3" fmla="*/ 37056156 h 21600"/>
                <a:gd name="T4" fmla="*/ 6048620 w 21600"/>
                <a:gd name="T5" fmla="*/ 37056156 h 21600"/>
                <a:gd name="T6" fmla="*/ 6048620 w 21600"/>
                <a:gd name="T7" fmla="*/ 3705615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233" y="1753"/>
                  </a:moveTo>
                  <a:cubicBezTo>
                    <a:pt x="15233" y="2307"/>
                    <a:pt x="14778" y="2676"/>
                    <a:pt x="13869" y="3138"/>
                  </a:cubicBezTo>
                  <a:cubicBezTo>
                    <a:pt x="12959" y="3507"/>
                    <a:pt x="12050" y="3692"/>
                    <a:pt x="10686" y="3692"/>
                  </a:cubicBezTo>
                  <a:cubicBezTo>
                    <a:pt x="9549" y="3692"/>
                    <a:pt x="8412" y="3507"/>
                    <a:pt x="7730" y="3138"/>
                  </a:cubicBezTo>
                  <a:cubicBezTo>
                    <a:pt x="6821" y="2676"/>
                    <a:pt x="6366" y="2307"/>
                    <a:pt x="6366" y="1753"/>
                  </a:cubicBezTo>
                  <a:cubicBezTo>
                    <a:pt x="6366" y="1292"/>
                    <a:pt x="6821" y="830"/>
                    <a:pt x="7503" y="553"/>
                  </a:cubicBezTo>
                  <a:cubicBezTo>
                    <a:pt x="8412" y="184"/>
                    <a:pt x="9549" y="0"/>
                    <a:pt x="10686" y="0"/>
                  </a:cubicBezTo>
                  <a:cubicBezTo>
                    <a:pt x="12050" y="0"/>
                    <a:pt x="12959" y="184"/>
                    <a:pt x="13869" y="553"/>
                  </a:cubicBezTo>
                  <a:cubicBezTo>
                    <a:pt x="14778" y="830"/>
                    <a:pt x="15233" y="1292"/>
                    <a:pt x="15233" y="1753"/>
                  </a:cubicBezTo>
                  <a:close/>
                  <a:moveTo>
                    <a:pt x="21600" y="12369"/>
                  </a:moveTo>
                  <a:cubicBezTo>
                    <a:pt x="21600" y="12923"/>
                    <a:pt x="20917" y="13199"/>
                    <a:pt x="19553" y="13199"/>
                  </a:cubicBezTo>
                  <a:cubicBezTo>
                    <a:pt x="18189" y="13199"/>
                    <a:pt x="17507" y="12923"/>
                    <a:pt x="17507" y="12369"/>
                  </a:cubicBezTo>
                  <a:cubicBezTo>
                    <a:pt x="17507" y="6369"/>
                    <a:pt x="17507" y="6369"/>
                    <a:pt x="17507" y="6369"/>
                  </a:cubicBezTo>
                  <a:cubicBezTo>
                    <a:pt x="16597" y="6369"/>
                    <a:pt x="16597" y="6369"/>
                    <a:pt x="16597" y="6369"/>
                  </a:cubicBezTo>
                  <a:cubicBezTo>
                    <a:pt x="16597" y="20676"/>
                    <a:pt x="16597" y="20676"/>
                    <a:pt x="16597" y="20676"/>
                  </a:cubicBezTo>
                  <a:cubicBezTo>
                    <a:pt x="16597" y="21323"/>
                    <a:pt x="15688" y="21600"/>
                    <a:pt x="14096" y="21600"/>
                  </a:cubicBezTo>
                  <a:cubicBezTo>
                    <a:pt x="12277" y="21600"/>
                    <a:pt x="11595" y="21323"/>
                    <a:pt x="11595" y="20676"/>
                  </a:cubicBezTo>
                  <a:cubicBezTo>
                    <a:pt x="11595" y="12276"/>
                    <a:pt x="11595" y="12276"/>
                    <a:pt x="11595" y="12276"/>
                  </a:cubicBezTo>
                  <a:cubicBezTo>
                    <a:pt x="10231" y="12276"/>
                    <a:pt x="10231" y="12276"/>
                    <a:pt x="10231" y="12276"/>
                  </a:cubicBezTo>
                  <a:cubicBezTo>
                    <a:pt x="10231" y="20676"/>
                    <a:pt x="10231" y="20676"/>
                    <a:pt x="10231" y="20676"/>
                  </a:cubicBezTo>
                  <a:cubicBezTo>
                    <a:pt x="10231" y="21323"/>
                    <a:pt x="9322" y="21600"/>
                    <a:pt x="7730" y="21600"/>
                  </a:cubicBezTo>
                  <a:cubicBezTo>
                    <a:pt x="5911" y="21600"/>
                    <a:pt x="5002" y="21323"/>
                    <a:pt x="5002" y="20676"/>
                  </a:cubicBezTo>
                  <a:cubicBezTo>
                    <a:pt x="5002" y="6369"/>
                    <a:pt x="5002" y="6369"/>
                    <a:pt x="5002" y="6369"/>
                  </a:cubicBezTo>
                  <a:cubicBezTo>
                    <a:pt x="4092" y="6369"/>
                    <a:pt x="4092" y="6369"/>
                    <a:pt x="4092" y="6369"/>
                  </a:cubicBezTo>
                  <a:cubicBezTo>
                    <a:pt x="4092" y="12369"/>
                    <a:pt x="4092" y="12369"/>
                    <a:pt x="4092" y="12369"/>
                  </a:cubicBezTo>
                  <a:cubicBezTo>
                    <a:pt x="4092" y="12923"/>
                    <a:pt x="3410" y="13199"/>
                    <a:pt x="2046" y="13199"/>
                  </a:cubicBezTo>
                  <a:cubicBezTo>
                    <a:pt x="682" y="13199"/>
                    <a:pt x="0" y="12923"/>
                    <a:pt x="0" y="12369"/>
                  </a:cubicBezTo>
                  <a:cubicBezTo>
                    <a:pt x="0" y="5538"/>
                    <a:pt x="0" y="5538"/>
                    <a:pt x="0" y="5538"/>
                  </a:cubicBezTo>
                  <a:cubicBezTo>
                    <a:pt x="0" y="4430"/>
                    <a:pt x="1818" y="3876"/>
                    <a:pt x="5684" y="3876"/>
                  </a:cubicBezTo>
                  <a:cubicBezTo>
                    <a:pt x="16143" y="3876"/>
                    <a:pt x="16143" y="3876"/>
                    <a:pt x="16143" y="3876"/>
                  </a:cubicBezTo>
                  <a:cubicBezTo>
                    <a:pt x="19781" y="3876"/>
                    <a:pt x="21600" y="4430"/>
                    <a:pt x="21600" y="5538"/>
                  </a:cubicBezTo>
                  <a:lnTo>
                    <a:pt x="21600" y="12369"/>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lIns="32663" tIns="32663" rIns="32663" bIns="32663"/>
            <a:lstStyle/>
            <a:p>
              <a:endParaRPr lang="en-US" sz="1285">
                <a:latin typeface="微软雅黑" panose="020B0503020204020204" pitchFamily="34" charset="-122"/>
                <a:ea typeface="微软雅黑" panose="020B0503020204020204" pitchFamily="34" charset="-122"/>
              </a:endParaRPr>
            </a:p>
          </p:txBody>
        </p:sp>
        <p:sp>
          <p:nvSpPr>
            <p:cNvPr id="48" name="AutoShape 24"/>
            <p:cNvSpPr/>
            <p:nvPr/>
          </p:nvSpPr>
          <p:spPr bwMode="auto">
            <a:xfrm>
              <a:off x="4643998" y="5112775"/>
              <a:ext cx="519112" cy="1265237"/>
            </a:xfrm>
            <a:custGeom>
              <a:avLst/>
              <a:gdLst>
                <a:gd name="T0" fmla="*/ 6237900 w 21600"/>
                <a:gd name="T1" fmla="*/ 37056156 h 21600"/>
                <a:gd name="T2" fmla="*/ 6237900 w 21600"/>
                <a:gd name="T3" fmla="*/ 37056156 h 21600"/>
                <a:gd name="T4" fmla="*/ 6237900 w 21600"/>
                <a:gd name="T5" fmla="*/ 37056156 h 21600"/>
                <a:gd name="T6" fmla="*/ 6237900 w 21600"/>
                <a:gd name="T7" fmla="*/ 3705615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075" y="1753"/>
                  </a:moveTo>
                  <a:cubicBezTo>
                    <a:pt x="15075" y="2307"/>
                    <a:pt x="14625" y="2676"/>
                    <a:pt x="13725" y="3138"/>
                  </a:cubicBezTo>
                  <a:cubicBezTo>
                    <a:pt x="13050" y="3507"/>
                    <a:pt x="11925" y="3692"/>
                    <a:pt x="10800" y="3692"/>
                  </a:cubicBezTo>
                  <a:cubicBezTo>
                    <a:pt x="9450" y="3692"/>
                    <a:pt x="8550" y="3507"/>
                    <a:pt x="7650" y="3138"/>
                  </a:cubicBezTo>
                  <a:cubicBezTo>
                    <a:pt x="6750" y="2676"/>
                    <a:pt x="6300" y="2307"/>
                    <a:pt x="6300" y="1753"/>
                  </a:cubicBezTo>
                  <a:cubicBezTo>
                    <a:pt x="6300" y="1292"/>
                    <a:pt x="6750" y="830"/>
                    <a:pt x="7650" y="553"/>
                  </a:cubicBezTo>
                  <a:cubicBezTo>
                    <a:pt x="8325" y="184"/>
                    <a:pt x="9450" y="0"/>
                    <a:pt x="10800" y="0"/>
                  </a:cubicBezTo>
                  <a:cubicBezTo>
                    <a:pt x="11925" y="0"/>
                    <a:pt x="13050" y="184"/>
                    <a:pt x="13725" y="553"/>
                  </a:cubicBezTo>
                  <a:cubicBezTo>
                    <a:pt x="14625" y="830"/>
                    <a:pt x="15075" y="1292"/>
                    <a:pt x="15075" y="1753"/>
                  </a:cubicBezTo>
                  <a:close/>
                  <a:moveTo>
                    <a:pt x="21599" y="12369"/>
                  </a:moveTo>
                  <a:cubicBezTo>
                    <a:pt x="21599" y="12923"/>
                    <a:pt x="20925" y="13199"/>
                    <a:pt x="19575" y="13199"/>
                  </a:cubicBezTo>
                  <a:cubicBezTo>
                    <a:pt x="18225" y="13199"/>
                    <a:pt x="17325" y="12923"/>
                    <a:pt x="17325" y="12369"/>
                  </a:cubicBezTo>
                  <a:cubicBezTo>
                    <a:pt x="17325" y="6369"/>
                    <a:pt x="17325" y="6369"/>
                    <a:pt x="17325" y="6369"/>
                  </a:cubicBezTo>
                  <a:cubicBezTo>
                    <a:pt x="16425" y="6369"/>
                    <a:pt x="16425" y="6369"/>
                    <a:pt x="16425" y="6369"/>
                  </a:cubicBezTo>
                  <a:cubicBezTo>
                    <a:pt x="16425" y="20676"/>
                    <a:pt x="16425" y="20676"/>
                    <a:pt x="16425" y="20676"/>
                  </a:cubicBezTo>
                  <a:cubicBezTo>
                    <a:pt x="16425" y="21323"/>
                    <a:pt x="15525" y="21600"/>
                    <a:pt x="13950" y="21600"/>
                  </a:cubicBezTo>
                  <a:cubicBezTo>
                    <a:pt x="12150" y="21600"/>
                    <a:pt x="11475" y="21323"/>
                    <a:pt x="11475" y="20676"/>
                  </a:cubicBezTo>
                  <a:cubicBezTo>
                    <a:pt x="11475" y="12276"/>
                    <a:pt x="11475" y="12276"/>
                    <a:pt x="11475" y="12276"/>
                  </a:cubicBezTo>
                  <a:cubicBezTo>
                    <a:pt x="10125" y="12276"/>
                    <a:pt x="10125" y="12276"/>
                    <a:pt x="10125" y="12276"/>
                  </a:cubicBezTo>
                  <a:cubicBezTo>
                    <a:pt x="10125" y="20676"/>
                    <a:pt x="10125" y="20676"/>
                    <a:pt x="10125" y="20676"/>
                  </a:cubicBezTo>
                  <a:cubicBezTo>
                    <a:pt x="10125" y="21323"/>
                    <a:pt x="9225" y="21600"/>
                    <a:pt x="7650" y="21600"/>
                  </a:cubicBezTo>
                  <a:cubicBezTo>
                    <a:pt x="5850" y="21600"/>
                    <a:pt x="5175" y="21323"/>
                    <a:pt x="5175" y="20676"/>
                  </a:cubicBezTo>
                  <a:cubicBezTo>
                    <a:pt x="5175" y="6369"/>
                    <a:pt x="5175" y="6369"/>
                    <a:pt x="5175" y="6369"/>
                  </a:cubicBezTo>
                  <a:cubicBezTo>
                    <a:pt x="4050" y="6369"/>
                    <a:pt x="4050" y="6369"/>
                    <a:pt x="4050" y="6369"/>
                  </a:cubicBezTo>
                  <a:cubicBezTo>
                    <a:pt x="4050" y="12369"/>
                    <a:pt x="4050" y="12369"/>
                    <a:pt x="4050" y="12369"/>
                  </a:cubicBezTo>
                  <a:cubicBezTo>
                    <a:pt x="4050" y="12923"/>
                    <a:pt x="3375" y="13199"/>
                    <a:pt x="2025" y="13199"/>
                  </a:cubicBezTo>
                  <a:cubicBezTo>
                    <a:pt x="675" y="13199"/>
                    <a:pt x="0" y="12923"/>
                    <a:pt x="0" y="12369"/>
                  </a:cubicBezTo>
                  <a:cubicBezTo>
                    <a:pt x="0" y="5538"/>
                    <a:pt x="0" y="5538"/>
                    <a:pt x="0" y="5538"/>
                  </a:cubicBezTo>
                  <a:cubicBezTo>
                    <a:pt x="0" y="4430"/>
                    <a:pt x="1800" y="3876"/>
                    <a:pt x="5625" y="3876"/>
                  </a:cubicBezTo>
                  <a:cubicBezTo>
                    <a:pt x="15975" y="3876"/>
                    <a:pt x="15975" y="3876"/>
                    <a:pt x="15975" y="3876"/>
                  </a:cubicBezTo>
                  <a:cubicBezTo>
                    <a:pt x="19575" y="3876"/>
                    <a:pt x="21599" y="4430"/>
                    <a:pt x="21599" y="5538"/>
                  </a:cubicBezTo>
                  <a:lnTo>
                    <a:pt x="21599" y="12369"/>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lIns="32663" tIns="32663" rIns="32663" bIns="32663"/>
            <a:lstStyle/>
            <a:p>
              <a:endParaRPr lang="en-US" sz="1285">
                <a:latin typeface="微软雅黑" panose="020B0503020204020204" pitchFamily="34" charset="-122"/>
                <a:ea typeface="微软雅黑" panose="020B0503020204020204" pitchFamily="34" charset="-122"/>
              </a:endParaRPr>
            </a:p>
          </p:txBody>
        </p:sp>
        <p:sp>
          <p:nvSpPr>
            <p:cNvPr id="49" name="AutoShape 25"/>
            <p:cNvSpPr/>
            <p:nvPr/>
          </p:nvSpPr>
          <p:spPr bwMode="auto">
            <a:xfrm>
              <a:off x="10090710" y="5112775"/>
              <a:ext cx="519113" cy="12652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075" y="1753"/>
                  </a:moveTo>
                  <a:cubicBezTo>
                    <a:pt x="15075" y="2307"/>
                    <a:pt x="14625" y="2676"/>
                    <a:pt x="13725" y="3138"/>
                  </a:cubicBezTo>
                  <a:cubicBezTo>
                    <a:pt x="13050" y="3507"/>
                    <a:pt x="11925" y="3692"/>
                    <a:pt x="10800" y="3692"/>
                  </a:cubicBezTo>
                  <a:cubicBezTo>
                    <a:pt x="9450" y="3692"/>
                    <a:pt x="8550" y="3507"/>
                    <a:pt x="7650" y="3138"/>
                  </a:cubicBezTo>
                  <a:cubicBezTo>
                    <a:pt x="6750" y="2676"/>
                    <a:pt x="6300" y="2307"/>
                    <a:pt x="6300" y="1753"/>
                  </a:cubicBezTo>
                  <a:cubicBezTo>
                    <a:pt x="6300" y="1292"/>
                    <a:pt x="6750" y="830"/>
                    <a:pt x="7650" y="553"/>
                  </a:cubicBezTo>
                  <a:cubicBezTo>
                    <a:pt x="8325" y="184"/>
                    <a:pt x="9450" y="0"/>
                    <a:pt x="10800" y="0"/>
                  </a:cubicBezTo>
                  <a:cubicBezTo>
                    <a:pt x="11925" y="0"/>
                    <a:pt x="13050" y="184"/>
                    <a:pt x="13725" y="553"/>
                  </a:cubicBezTo>
                  <a:cubicBezTo>
                    <a:pt x="14625" y="830"/>
                    <a:pt x="15075" y="1292"/>
                    <a:pt x="15075" y="1753"/>
                  </a:cubicBezTo>
                  <a:close/>
                  <a:moveTo>
                    <a:pt x="21599" y="12369"/>
                  </a:moveTo>
                  <a:cubicBezTo>
                    <a:pt x="21599" y="12923"/>
                    <a:pt x="20925" y="13199"/>
                    <a:pt x="19350" y="13199"/>
                  </a:cubicBezTo>
                  <a:cubicBezTo>
                    <a:pt x="18000" y="13199"/>
                    <a:pt x="17325" y="12923"/>
                    <a:pt x="17325" y="12369"/>
                  </a:cubicBezTo>
                  <a:cubicBezTo>
                    <a:pt x="17325" y="6369"/>
                    <a:pt x="17325" y="6369"/>
                    <a:pt x="17325" y="6369"/>
                  </a:cubicBezTo>
                  <a:cubicBezTo>
                    <a:pt x="16425" y="6369"/>
                    <a:pt x="16425" y="6369"/>
                    <a:pt x="16425" y="6369"/>
                  </a:cubicBezTo>
                  <a:cubicBezTo>
                    <a:pt x="16425" y="20676"/>
                    <a:pt x="16425" y="20676"/>
                    <a:pt x="16425" y="20676"/>
                  </a:cubicBezTo>
                  <a:cubicBezTo>
                    <a:pt x="16425" y="21323"/>
                    <a:pt x="15525" y="21600"/>
                    <a:pt x="13950" y="21600"/>
                  </a:cubicBezTo>
                  <a:cubicBezTo>
                    <a:pt x="12150" y="21600"/>
                    <a:pt x="11475" y="21323"/>
                    <a:pt x="11475" y="20676"/>
                  </a:cubicBezTo>
                  <a:cubicBezTo>
                    <a:pt x="11475" y="12276"/>
                    <a:pt x="11475" y="12276"/>
                    <a:pt x="11475" y="12276"/>
                  </a:cubicBezTo>
                  <a:cubicBezTo>
                    <a:pt x="10125" y="12276"/>
                    <a:pt x="10125" y="12276"/>
                    <a:pt x="10125" y="12276"/>
                  </a:cubicBezTo>
                  <a:cubicBezTo>
                    <a:pt x="10125" y="20676"/>
                    <a:pt x="10125" y="20676"/>
                    <a:pt x="10125" y="20676"/>
                  </a:cubicBezTo>
                  <a:cubicBezTo>
                    <a:pt x="10125" y="21323"/>
                    <a:pt x="9225" y="21600"/>
                    <a:pt x="7650" y="21600"/>
                  </a:cubicBezTo>
                  <a:cubicBezTo>
                    <a:pt x="5850" y="21600"/>
                    <a:pt x="5175" y="21323"/>
                    <a:pt x="5175" y="20676"/>
                  </a:cubicBezTo>
                  <a:cubicBezTo>
                    <a:pt x="5175" y="6369"/>
                    <a:pt x="5175" y="6369"/>
                    <a:pt x="5175" y="6369"/>
                  </a:cubicBezTo>
                  <a:cubicBezTo>
                    <a:pt x="4050" y="6369"/>
                    <a:pt x="4050" y="6369"/>
                    <a:pt x="4050" y="6369"/>
                  </a:cubicBezTo>
                  <a:cubicBezTo>
                    <a:pt x="4050" y="12369"/>
                    <a:pt x="4050" y="12369"/>
                    <a:pt x="4050" y="12369"/>
                  </a:cubicBezTo>
                  <a:cubicBezTo>
                    <a:pt x="4050" y="12923"/>
                    <a:pt x="3375" y="13199"/>
                    <a:pt x="2025" y="13199"/>
                  </a:cubicBezTo>
                  <a:cubicBezTo>
                    <a:pt x="675" y="13199"/>
                    <a:pt x="0" y="12923"/>
                    <a:pt x="0" y="12369"/>
                  </a:cubicBezTo>
                  <a:cubicBezTo>
                    <a:pt x="0" y="5538"/>
                    <a:pt x="0" y="5538"/>
                    <a:pt x="0" y="5538"/>
                  </a:cubicBezTo>
                  <a:cubicBezTo>
                    <a:pt x="0" y="4430"/>
                    <a:pt x="1800" y="3876"/>
                    <a:pt x="5625" y="3876"/>
                  </a:cubicBezTo>
                  <a:cubicBezTo>
                    <a:pt x="15975" y="3876"/>
                    <a:pt x="15975" y="3876"/>
                    <a:pt x="15975" y="3876"/>
                  </a:cubicBezTo>
                  <a:cubicBezTo>
                    <a:pt x="19575" y="3876"/>
                    <a:pt x="21599" y="4430"/>
                    <a:pt x="21599" y="5538"/>
                  </a:cubicBezTo>
                  <a:lnTo>
                    <a:pt x="21599" y="12369"/>
                  </a:lnTo>
                  <a:close/>
                </a:path>
              </a:pathLst>
            </a:custGeom>
            <a:solidFill>
              <a:srgbClr val="ACACAC"/>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663" tIns="32663" rIns="32663" bIns="32663"/>
            <a:lstStyle/>
            <a:p>
              <a:pPr defTabSz="456565">
                <a:defRPr/>
              </a:pPr>
              <a:endParaRPr lang="es-ES" sz="930">
                <a:solidFill>
                  <a:srgbClr val="561029"/>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50" name="AutoShape 26"/>
            <p:cNvSpPr/>
            <p:nvPr/>
          </p:nvSpPr>
          <p:spPr bwMode="auto">
            <a:xfrm>
              <a:off x="6820460" y="5112775"/>
              <a:ext cx="515938" cy="1265237"/>
            </a:xfrm>
            <a:custGeom>
              <a:avLst/>
              <a:gdLst>
                <a:gd name="T0" fmla="*/ 6161852 w 21600"/>
                <a:gd name="T1" fmla="*/ 37056156 h 21600"/>
                <a:gd name="T2" fmla="*/ 6161852 w 21600"/>
                <a:gd name="T3" fmla="*/ 37056156 h 21600"/>
                <a:gd name="T4" fmla="*/ 6161852 w 21600"/>
                <a:gd name="T5" fmla="*/ 37056156 h 21600"/>
                <a:gd name="T6" fmla="*/ 6161852 w 21600"/>
                <a:gd name="T7" fmla="*/ 3705615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233" y="1753"/>
                  </a:moveTo>
                  <a:cubicBezTo>
                    <a:pt x="15233" y="2307"/>
                    <a:pt x="14778" y="2676"/>
                    <a:pt x="13869" y="3138"/>
                  </a:cubicBezTo>
                  <a:cubicBezTo>
                    <a:pt x="12959" y="3507"/>
                    <a:pt x="12050" y="3692"/>
                    <a:pt x="10686" y="3692"/>
                  </a:cubicBezTo>
                  <a:cubicBezTo>
                    <a:pt x="9549" y="3692"/>
                    <a:pt x="8412" y="3507"/>
                    <a:pt x="7503" y="3138"/>
                  </a:cubicBezTo>
                  <a:cubicBezTo>
                    <a:pt x="6821" y="2676"/>
                    <a:pt x="6366" y="2307"/>
                    <a:pt x="6366" y="1753"/>
                  </a:cubicBezTo>
                  <a:cubicBezTo>
                    <a:pt x="6366" y="1292"/>
                    <a:pt x="6821" y="830"/>
                    <a:pt x="7503" y="553"/>
                  </a:cubicBezTo>
                  <a:cubicBezTo>
                    <a:pt x="8412" y="184"/>
                    <a:pt x="9549" y="0"/>
                    <a:pt x="10686" y="0"/>
                  </a:cubicBezTo>
                  <a:cubicBezTo>
                    <a:pt x="12050" y="0"/>
                    <a:pt x="12959" y="184"/>
                    <a:pt x="13869" y="553"/>
                  </a:cubicBezTo>
                  <a:cubicBezTo>
                    <a:pt x="14778" y="830"/>
                    <a:pt x="15233" y="1292"/>
                    <a:pt x="15233" y="1753"/>
                  </a:cubicBezTo>
                  <a:close/>
                  <a:moveTo>
                    <a:pt x="21600" y="12369"/>
                  </a:moveTo>
                  <a:cubicBezTo>
                    <a:pt x="21600" y="12923"/>
                    <a:pt x="20917" y="13199"/>
                    <a:pt x="19553" y="13199"/>
                  </a:cubicBezTo>
                  <a:cubicBezTo>
                    <a:pt x="18189" y="13199"/>
                    <a:pt x="17507" y="12923"/>
                    <a:pt x="17507" y="12369"/>
                  </a:cubicBezTo>
                  <a:cubicBezTo>
                    <a:pt x="17507" y="6369"/>
                    <a:pt x="17507" y="6369"/>
                    <a:pt x="17507" y="6369"/>
                  </a:cubicBezTo>
                  <a:cubicBezTo>
                    <a:pt x="16597" y="6369"/>
                    <a:pt x="16597" y="6369"/>
                    <a:pt x="16597" y="6369"/>
                  </a:cubicBezTo>
                  <a:cubicBezTo>
                    <a:pt x="16597" y="20676"/>
                    <a:pt x="16597" y="20676"/>
                    <a:pt x="16597" y="20676"/>
                  </a:cubicBezTo>
                  <a:cubicBezTo>
                    <a:pt x="16597" y="21323"/>
                    <a:pt x="15688" y="21600"/>
                    <a:pt x="14096" y="21600"/>
                  </a:cubicBezTo>
                  <a:cubicBezTo>
                    <a:pt x="12277" y="21600"/>
                    <a:pt x="11368" y="21323"/>
                    <a:pt x="11368" y="20676"/>
                  </a:cubicBezTo>
                  <a:cubicBezTo>
                    <a:pt x="11368" y="12276"/>
                    <a:pt x="11368" y="12276"/>
                    <a:pt x="11368" y="12276"/>
                  </a:cubicBezTo>
                  <a:cubicBezTo>
                    <a:pt x="10231" y="12276"/>
                    <a:pt x="10231" y="12276"/>
                    <a:pt x="10231" y="12276"/>
                  </a:cubicBezTo>
                  <a:cubicBezTo>
                    <a:pt x="10231" y="20676"/>
                    <a:pt x="10231" y="20676"/>
                    <a:pt x="10231" y="20676"/>
                  </a:cubicBezTo>
                  <a:cubicBezTo>
                    <a:pt x="10231" y="21323"/>
                    <a:pt x="9322" y="21600"/>
                    <a:pt x="7503" y="21600"/>
                  </a:cubicBezTo>
                  <a:cubicBezTo>
                    <a:pt x="5911" y="21600"/>
                    <a:pt x="5002" y="21323"/>
                    <a:pt x="5002" y="20676"/>
                  </a:cubicBezTo>
                  <a:cubicBezTo>
                    <a:pt x="5002" y="6369"/>
                    <a:pt x="5002" y="6369"/>
                    <a:pt x="5002" y="6369"/>
                  </a:cubicBezTo>
                  <a:cubicBezTo>
                    <a:pt x="4092" y="6369"/>
                    <a:pt x="4092" y="6369"/>
                    <a:pt x="4092" y="6369"/>
                  </a:cubicBezTo>
                  <a:cubicBezTo>
                    <a:pt x="4092" y="12369"/>
                    <a:pt x="4092" y="12369"/>
                    <a:pt x="4092" y="12369"/>
                  </a:cubicBezTo>
                  <a:cubicBezTo>
                    <a:pt x="4092" y="12923"/>
                    <a:pt x="3410" y="13199"/>
                    <a:pt x="2046" y="13199"/>
                  </a:cubicBezTo>
                  <a:cubicBezTo>
                    <a:pt x="682" y="13199"/>
                    <a:pt x="0" y="12923"/>
                    <a:pt x="0" y="12369"/>
                  </a:cubicBezTo>
                  <a:cubicBezTo>
                    <a:pt x="0" y="5538"/>
                    <a:pt x="0" y="5538"/>
                    <a:pt x="0" y="5538"/>
                  </a:cubicBezTo>
                  <a:cubicBezTo>
                    <a:pt x="0" y="4430"/>
                    <a:pt x="1818" y="3876"/>
                    <a:pt x="5684" y="3876"/>
                  </a:cubicBezTo>
                  <a:cubicBezTo>
                    <a:pt x="16143" y="3876"/>
                    <a:pt x="16143" y="3876"/>
                    <a:pt x="16143" y="3876"/>
                  </a:cubicBezTo>
                  <a:cubicBezTo>
                    <a:pt x="19781" y="3876"/>
                    <a:pt x="21600" y="4430"/>
                    <a:pt x="21600" y="5538"/>
                  </a:cubicBezTo>
                  <a:lnTo>
                    <a:pt x="21600" y="12369"/>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lIns="32663" tIns="32663" rIns="32663" bIns="32663"/>
            <a:lstStyle/>
            <a:p>
              <a:endParaRPr lang="en-US" sz="1285">
                <a:latin typeface="微软雅黑" panose="020B0503020204020204" pitchFamily="34" charset="-122"/>
                <a:ea typeface="微软雅黑" panose="020B0503020204020204" pitchFamily="34" charset="-122"/>
              </a:endParaRPr>
            </a:p>
          </p:txBody>
        </p:sp>
        <p:sp>
          <p:nvSpPr>
            <p:cNvPr id="51" name="AutoShape 27"/>
            <p:cNvSpPr/>
            <p:nvPr/>
          </p:nvSpPr>
          <p:spPr bwMode="auto">
            <a:xfrm>
              <a:off x="7911073" y="5112775"/>
              <a:ext cx="514350" cy="1265237"/>
            </a:xfrm>
            <a:custGeom>
              <a:avLst/>
              <a:gdLst>
                <a:gd name="T0" fmla="*/ 6123980 w 21600"/>
                <a:gd name="T1" fmla="*/ 37056156 h 21600"/>
                <a:gd name="T2" fmla="*/ 6123980 w 21600"/>
                <a:gd name="T3" fmla="*/ 37056156 h 21600"/>
                <a:gd name="T4" fmla="*/ 6123980 w 21600"/>
                <a:gd name="T5" fmla="*/ 37056156 h 21600"/>
                <a:gd name="T6" fmla="*/ 6123980 w 21600"/>
                <a:gd name="T7" fmla="*/ 3705615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075" y="1753"/>
                  </a:moveTo>
                  <a:cubicBezTo>
                    <a:pt x="15075" y="2307"/>
                    <a:pt x="14849" y="2676"/>
                    <a:pt x="13949" y="3138"/>
                  </a:cubicBezTo>
                  <a:cubicBezTo>
                    <a:pt x="13049" y="3507"/>
                    <a:pt x="11924" y="3692"/>
                    <a:pt x="10800" y="3692"/>
                  </a:cubicBezTo>
                  <a:cubicBezTo>
                    <a:pt x="9449" y="3692"/>
                    <a:pt x="8550" y="3507"/>
                    <a:pt x="7649" y="3138"/>
                  </a:cubicBezTo>
                  <a:cubicBezTo>
                    <a:pt x="6750" y="2676"/>
                    <a:pt x="6299" y="2307"/>
                    <a:pt x="6299" y="1753"/>
                  </a:cubicBezTo>
                  <a:cubicBezTo>
                    <a:pt x="6299" y="1292"/>
                    <a:pt x="6750" y="830"/>
                    <a:pt x="7649" y="553"/>
                  </a:cubicBezTo>
                  <a:cubicBezTo>
                    <a:pt x="8550" y="184"/>
                    <a:pt x="9449" y="0"/>
                    <a:pt x="10800" y="0"/>
                  </a:cubicBezTo>
                  <a:cubicBezTo>
                    <a:pt x="11924" y="0"/>
                    <a:pt x="13049" y="184"/>
                    <a:pt x="13949" y="553"/>
                  </a:cubicBezTo>
                  <a:cubicBezTo>
                    <a:pt x="14849" y="830"/>
                    <a:pt x="15075" y="1292"/>
                    <a:pt x="15075" y="1753"/>
                  </a:cubicBezTo>
                  <a:close/>
                  <a:moveTo>
                    <a:pt x="21600" y="12369"/>
                  </a:moveTo>
                  <a:cubicBezTo>
                    <a:pt x="21600" y="12923"/>
                    <a:pt x="20925" y="13199"/>
                    <a:pt x="19575" y="13199"/>
                  </a:cubicBezTo>
                  <a:cubicBezTo>
                    <a:pt x="18225" y="13199"/>
                    <a:pt x="17549" y="12923"/>
                    <a:pt x="17549" y="12369"/>
                  </a:cubicBezTo>
                  <a:cubicBezTo>
                    <a:pt x="17549" y="6369"/>
                    <a:pt x="17549" y="6369"/>
                    <a:pt x="17549" y="6369"/>
                  </a:cubicBezTo>
                  <a:cubicBezTo>
                    <a:pt x="16424" y="6369"/>
                    <a:pt x="16424" y="6369"/>
                    <a:pt x="16424" y="6369"/>
                  </a:cubicBezTo>
                  <a:cubicBezTo>
                    <a:pt x="16424" y="20676"/>
                    <a:pt x="16424" y="20676"/>
                    <a:pt x="16424" y="20676"/>
                  </a:cubicBezTo>
                  <a:cubicBezTo>
                    <a:pt x="16424" y="21323"/>
                    <a:pt x="15525" y="21600"/>
                    <a:pt x="13949" y="21600"/>
                  </a:cubicBezTo>
                  <a:cubicBezTo>
                    <a:pt x="12149" y="21600"/>
                    <a:pt x="11474" y="21323"/>
                    <a:pt x="11474" y="20676"/>
                  </a:cubicBezTo>
                  <a:cubicBezTo>
                    <a:pt x="11474" y="12276"/>
                    <a:pt x="11474" y="12276"/>
                    <a:pt x="11474" y="12276"/>
                  </a:cubicBezTo>
                  <a:cubicBezTo>
                    <a:pt x="10124" y="12276"/>
                    <a:pt x="10124" y="12276"/>
                    <a:pt x="10124" y="12276"/>
                  </a:cubicBezTo>
                  <a:cubicBezTo>
                    <a:pt x="10124" y="20676"/>
                    <a:pt x="10124" y="20676"/>
                    <a:pt x="10124" y="20676"/>
                  </a:cubicBezTo>
                  <a:cubicBezTo>
                    <a:pt x="10124" y="21323"/>
                    <a:pt x="9225" y="21600"/>
                    <a:pt x="7649" y="21600"/>
                  </a:cubicBezTo>
                  <a:cubicBezTo>
                    <a:pt x="5849" y="21600"/>
                    <a:pt x="5175" y="21323"/>
                    <a:pt x="5175" y="20676"/>
                  </a:cubicBezTo>
                  <a:cubicBezTo>
                    <a:pt x="5175" y="6369"/>
                    <a:pt x="5175" y="6369"/>
                    <a:pt x="5175" y="6369"/>
                  </a:cubicBezTo>
                  <a:cubicBezTo>
                    <a:pt x="4049" y="6369"/>
                    <a:pt x="4049" y="6369"/>
                    <a:pt x="4049" y="6369"/>
                  </a:cubicBezTo>
                  <a:cubicBezTo>
                    <a:pt x="4049" y="12369"/>
                    <a:pt x="4049" y="12369"/>
                    <a:pt x="4049" y="12369"/>
                  </a:cubicBezTo>
                  <a:cubicBezTo>
                    <a:pt x="4049" y="12923"/>
                    <a:pt x="3374" y="13199"/>
                    <a:pt x="2024" y="13199"/>
                  </a:cubicBezTo>
                  <a:cubicBezTo>
                    <a:pt x="674" y="13199"/>
                    <a:pt x="0" y="12923"/>
                    <a:pt x="0" y="12369"/>
                  </a:cubicBezTo>
                  <a:cubicBezTo>
                    <a:pt x="0" y="5538"/>
                    <a:pt x="0" y="5538"/>
                    <a:pt x="0" y="5538"/>
                  </a:cubicBezTo>
                  <a:cubicBezTo>
                    <a:pt x="0" y="4430"/>
                    <a:pt x="1799" y="3876"/>
                    <a:pt x="5625" y="3876"/>
                  </a:cubicBezTo>
                  <a:cubicBezTo>
                    <a:pt x="15975" y="3876"/>
                    <a:pt x="15975" y="3876"/>
                    <a:pt x="15975" y="3876"/>
                  </a:cubicBezTo>
                  <a:cubicBezTo>
                    <a:pt x="19575" y="3876"/>
                    <a:pt x="21600" y="4430"/>
                    <a:pt x="21600" y="5538"/>
                  </a:cubicBezTo>
                  <a:lnTo>
                    <a:pt x="21600" y="12369"/>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lIns="32663" tIns="32663" rIns="32663" bIns="32663"/>
            <a:lstStyle/>
            <a:p>
              <a:endParaRPr lang="en-US" sz="1285">
                <a:latin typeface="微软雅黑" panose="020B0503020204020204" pitchFamily="34" charset="-122"/>
                <a:ea typeface="微软雅黑" panose="020B0503020204020204" pitchFamily="34" charset="-122"/>
              </a:endParaRPr>
            </a:p>
          </p:txBody>
        </p:sp>
        <p:sp>
          <p:nvSpPr>
            <p:cNvPr id="52" name="AutoShape 28"/>
            <p:cNvSpPr/>
            <p:nvPr/>
          </p:nvSpPr>
          <p:spPr bwMode="auto">
            <a:xfrm>
              <a:off x="10678085" y="5112775"/>
              <a:ext cx="514350" cy="12652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233" y="1753"/>
                  </a:moveTo>
                  <a:cubicBezTo>
                    <a:pt x="15233" y="2307"/>
                    <a:pt x="14778" y="2676"/>
                    <a:pt x="13869" y="3138"/>
                  </a:cubicBezTo>
                  <a:cubicBezTo>
                    <a:pt x="12959" y="3507"/>
                    <a:pt x="12050" y="3692"/>
                    <a:pt x="10686" y="3692"/>
                  </a:cubicBezTo>
                  <a:cubicBezTo>
                    <a:pt x="9549" y="3692"/>
                    <a:pt x="8412" y="3507"/>
                    <a:pt x="7503" y="3138"/>
                  </a:cubicBezTo>
                  <a:cubicBezTo>
                    <a:pt x="6593" y="2676"/>
                    <a:pt x="6366" y="2307"/>
                    <a:pt x="6366" y="1753"/>
                  </a:cubicBezTo>
                  <a:cubicBezTo>
                    <a:pt x="6366" y="1292"/>
                    <a:pt x="6593" y="830"/>
                    <a:pt x="7503" y="553"/>
                  </a:cubicBezTo>
                  <a:cubicBezTo>
                    <a:pt x="8412" y="184"/>
                    <a:pt x="9549" y="0"/>
                    <a:pt x="10686" y="0"/>
                  </a:cubicBezTo>
                  <a:cubicBezTo>
                    <a:pt x="12050" y="0"/>
                    <a:pt x="12959" y="184"/>
                    <a:pt x="13869" y="553"/>
                  </a:cubicBezTo>
                  <a:cubicBezTo>
                    <a:pt x="14778" y="830"/>
                    <a:pt x="15233" y="1292"/>
                    <a:pt x="15233" y="1753"/>
                  </a:cubicBezTo>
                  <a:close/>
                  <a:moveTo>
                    <a:pt x="21600" y="12369"/>
                  </a:moveTo>
                  <a:cubicBezTo>
                    <a:pt x="21600" y="12923"/>
                    <a:pt x="20917" y="13199"/>
                    <a:pt x="19553" y="13199"/>
                  </a:cubicBezTo>
                  <a:cubicBezTo>
                    <a:pt x="18189" y="13199"/>
                    <a:pt x="17507" y="12923"/>
                    <a:pt x="17507" y="12369"/>
                  </a:cubicBezTo>
                  <a:cubicBezTo>
                    <a:pt x="17507" y="6369"/>
                    <a:pt x="17507" y="6369"/>
                    <a:pt x="17507" y="6369"/>
                  </a:cubicBezTo>
                  <a:cubicBezTo>
                    <a:pt x="16597" y="6369"/>
                    <a:pt x="16597" y="6369"/>
                    <a:pt x="16597" y="6369"/>
                  </a:cubicBezTo>
                  <a:cubicBezTo>
                    <a:pt x="16597" y="20676"/>
                    <a:pt x="16597" y="20676"/>
                    <a:pt x="16597" y="20676"/>
                  </a:cubicBezTo>
                  <a:cubicBezTo>
                    <a:pt x="16597" y="21323"/>
                    <a:pt x="15688" y="21600"/>
                    <a:pt x="14096" y="21600"/>
                  </a:cubicBezTo>
                  <a:cubicBezTo>
                    <a:pt x="12277" y="21600"/>
                    <a:pt x="11368" y="21323"/>
                    <a:pt x="11368" y="20676"/>
                  </a:cubicBezTo>
                  <a:cubicBezTo>
                    <a:pt x="11368" y="12276"/>
                    <a:pt x="11368" y="12276"/>
                    <a:pt x="11368" y="12276"/>
                  </a:cubicBezTo>
                  <a:cubicBezTo>
                    <a:pt x="10231" y="12276"/>
                    <a:pt x="10231" y="12276"/>
                    <a:pt x="10231" y="12276"/>
                  </a:cubicBezTo>
                  <a:cubicBezTo>
                    <a:pt x="10231" y="20676"/>
                    <a:pt x="10231" y="20676"/>
                    <a:pt x="10231" y="20676"/>
                  </a:cubicBezTo>
                  <a:cubicBezTo>
                    <a:pt x="10231" y="21323"/>
                    <a:pt x="9322" y="21600"/>
                    <a:pt x="7503" y="21600"/>
                  </a:cubicBezTo>
                  <a:cubicBezTo>
                    <a:pt x="5911" y="21600"/>
                    <a:pt x="5002" y="21323"/>
                    <a:pt x="5002" y="20676"/>
                  </a:cubicBezTo>
                  <a:cubicBezTo>
                    <a:pt x="5002" y="6369"/>
                    <a:pt x="5002" y="6369"/>
                    <a:pt x="5002" y="6369"/>
                  </a:cubicBezTo>
                  <a:cubicBezTo>
                    <a:pt x="4092" y="6369"/>
                    <a:pt x="4092" y="6369"/>
                    <a:pt x="4092" y="6369"/>
                  </a:cubicBezTo>
                  <a:cubicBezTo>
                    <a:pt x="4092" y="12369"/>
                    <a:pt x="4092" y="12369"/>
                    <a:pt x="4092" y="12369"/>
                  </a:cubicBezTo>
                  <a:cubicBezTo>
                    <a:pt x="4092" y="12923"/>
                    <a:pt x="3410" y="13199"/>
                    <a:pt x="2046" y="13199"/>
                  </a:cubicBezTo>
                  <a:cubicBezTo>
                    <a:pt x="682" y="13199"/>
                    <a:pt x="0" y="12923"/>
                    <a:pt x="0" y="12369"/>
                  </a:cubicBezTo>
                  <a:cubicBezTo>
                    <a:pt x="0" y="5538"/>
                    <a:pt x="0" y="5538"/>
                    <a:pt x="0" y="5538"/>
                  </a:cubicBezTo>
                  <a:cubicBezTo>
                    <a:pt x="0" y="4430"/>
                    <a:pt x="1818" y="3876"/>
                    <a:pt x="5456" y="3876"/>
                  </a:cubicBezTo>
                  <a:cubicBezTo>
                    <a:pt x="16143" y="3876"/>
                    <a:pt x="16143" y="3876"/>
                    <a:pt x="16143" y="3876"/>
                  </a:cubicBezTo>
                  <a:cubicBezTo>
                    <a:pt x="19781" y="3876"/>
                    <a:pt x="21600" y="4430"/>
                    <a:pt x="21600" y="5538"/>
                  </a:cubicBezTo>
                  <a:lnTo>
                    <a:pt x="21600" y="12369"/>
                  </a:lnTo>
                  <a:close/>
                </a:path>
              </a:pathLst>
            </a:custGeom>
            <a:solidFill>
              <a:srgbClr val="ACACAC"/>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663" tIns="32663" rIns="32663" bIns="32663"/>
            <a:lstStyle/>
            <a:p>
              <a:pPr defTabSz="456565">
                <a:defRPr/>
              </a:pPr>
              <a:endParaRPr lang="es-ES" sz="930">
                <a:solidFill>
                  <a:srgbClr val="561029"/>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53" name="AutoShape 29"/>
            <p:cNvSpPr/>
            <p:nvPr/>
          </p:nvSpPr>
          <p:spPr bwMode="auto">
            <a:xfrm>
              <a:off x="11771873" y="5112775"/>
              <a:ext cx="511175" cy="12652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233" y="1753"/>
                  </a:moveTo>
                  <a:cubicBezTo>
                    <a:pt x="15233" y="2307"/>
                    <a:pt x="14778" y="2676"/>
                    <a:pt x="13869" y="3138"/>
                  </a:cubicBezTo>
                  <a:cubicBezTo>
                    <a:pt x="12959" y="3507"/>
                    <a:pt x="12050" y="3692"/>
                    <a:pt x="10686" y="3692"/>
                  </a:cubicBezTo>
                  <a:cubicBezTo>
                    <a:pt x="9549" y="3692"/>
                    <a:pt x="8412" y="3507"/>
                    <a:pt x="7503" y="3138"/>
                  </a:cubicBezTo>
                  <a:cubicBezTo>
                    <a:pt x="6593" y="2676"/>
                    <a:pt x="6138" y="2307"/>
                    <a:pt x="6138" y="1753"/>
                  </a:cubicBezTo>
                  <a:cubicBezTo>
                    <a:pt x="6138" y="1292"/>
                    <a:pt x="6593" y="830"/>
                    <a:pt x="7503" y="553"/>
                  </a:cubicBezTo>
                  <a:cubicBezTo>
                    <a:pt x="8412" y="184"/>
                    <a:pt x="9549" y="0"/>
                    <a:pt x="10686" y="0"/>
                  </a:cubicBezTo>
                  <a:cubicBezTo>
                    <a:pt x="12050" y="0"/>
                    <a:pt x="12959" y="184"/>
                    <a:pt x="13869" y="553"/>
                  </a:cubicBezTo>
                  <a:cubicBezTo>
                    <a:pt x="14778" y="830"/>
                    <a:pt x="15233" y="1292"/>
                    <a:pt x="15233" y="1753"/>
                  </a:cubicBezTo>
                  <a:close/>
                  <a:moveTo>
                    <a:pt x="21600" y="12369"/>
                  </a:moveTo>
                  <a:cubicBezTo>
                    <a:pt x="21600" y="12923"/>
                    <a:pt x="20917" y="13199"/>
                    <a:pt x="19553" y="13199"/>
                  </a:cubicBezTo>
                  <a:cubicBezTo>
                    <a:pt x="18189" y="13199"/>
                    <a:pt x="17507" y="12923"/>
                    <a:pt x="17507" y="12369"/>
                  </a:cubicBezTo>
                  <a:cubicBezTo>
                    <a:pt x="17507" y="6369"/>
                    <a:pt x="17507" y="6369"/>
                    <a:pt x="17507" y="6369"/>
                  </a:cubicBezTo>
                  <a:cubicBezTo>
                    <a:pt x="16597" y="6369"/>
                    <a:pt x="16597" y="6369"/>
                    <a:pt x="16597" y="6369"/>
                  </a:cubicBezTo>
                  <a:cubicBezTo>
                    <a:pt x="16597" y="20676"/>
                    <a:pt x="16597" y="20676"/>
                    <a:pt x="16597" y="20676"/>
                  </a:cubicBezTo>
                  <a:cubicBezTo>
                    <a:pt x="16597" y="21323"/>
                    <a:pt x="15688" y="21600"/>
                    <a:pt x="13869" y="21600"/>
                  </a:cubicBezTo>
                  <a:cubicBezTo>
                    <a:pt x="12277" y="21600"/>
                    <a:pt x="11368" y="21323"/>
                    <a:pt x="11368" y="20676"/>
                  </a:cubicBezTo>
                  <a:cubicBezTo>
                    <a:pt x="11368" y="12276"/>
                    <a:pt x="11368" y="12276"/>
                    <a:pt x="11368" y="12276"/>
                  </a:cubicBezTo>
                  <a:cubicBezTo>
                    <a:pt x="10231" y="12276"/>
                    <a:pt x="10231" y="12276"/>
                    <a:pt x="10231" y="12276"/>
                  </a:cubicBezTo>
                  <a:cubicBezTo>
                    <a:pt x="10231" y="20676"/>
                    <a:pt x="10231" y="20676"/>
                    <a:pt x="10231" y="20676"/>
                  </a:cubicBezTo>
                  <a:cubicBezTo>
                    <a:pt x="10231" y="21323"/>
                    <a:pt x="9322" y="21600"/>
                    <a:pt x="7503" y="21600"/>
                  </a:cubicBezTo>
                  <a:cubicBezTo>
                    <a:pt x="5911" y="21600"/>
                    <a:pt x="5002" y="21323"/>
                    <a:pt x="5002" y="20676"/>
                  </a:cubicBezTo>
                  <a:cubicBezTo>
                    <a:pt x="5002" y="6369"/>
                    <a:pt x="5002" y="6369"/>
                    <a:pt x="5002" y="6369"/>
                  </a:cubicBezTo>
                  <a:cubicBezTo>
                    <a:pt x="4092" y="6369"/>
                    <a:pt x="4092" y="6369"/>
                    <a:pt x="4092" y="6369"/>
                  </a:cubicBezTo>
                  <a:cubicBezTo>
                    <a:pt x="4092" y="12369"/>
                    <a:pt x="4092" y="12369"/>
                    <a:pt x="4092" y="12369"/>
                  </a:cubicBezTo>
                  <a:cubicBezTo>
                    <a:pt x="4092" y="12923"/>
                    <a:pt x="3410" y="13199"/>
                    <a:pt x="2046" y="13199"/>
                  </a:cubicBezTo>
                  <a:cubicBezTo>
                    <a:pt x="682" y="13199"/>
                    <a:pt x="0" y="12923"/>
                    <a:pt x="0" y="12369"/>
                  </a:cubicBezTo>
                  <a:cubicBezTo>
                    <a:pt x="0" y="5538"/>
                    <a:pt x="0" y="5538"/>
                    <a:pt x="0" y="5538"/>
                  </a:cubicBezTo>
                  <a:cubicBezTo>
                    <a:pt x="0" y="4430"/>
                    <a:pt x="1818" y="3876"/>
                    <a:pt x="5456" y="3876"/>
                  </a:cubicBezTo>
                  <a:cubicBezTo>
                    <a:pt x="16143" y="3876"/>
                    <a:pt x="16143" y="3876"/>
                    <a:pt x="16143" y="3876"/>
                  </a:cubicBezTo>
                  <a:cubicBezTo>
                    <a:pt x="19781" y="3876"/>
                    <a:pt x="21600" y="4430"/>
                    <a:pt x="21600" y="5538"/>
                  </a:cubicBezTo>
                  <a:lnTo>
                    <a:pt x="21600" y="12369"/>
                  </a:lnTo>
                  <a:close/>
                </a:path>
              </a:pathLst>
            </a:custGeom>
            <a:solidFill>
              <a:srgbClr val="ACACAC"/>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663" tIns="32663" rIns="32663" bIns="32663"/>
            <a:lstStyle/>
            <a:p>
              <a:pPr defTabSz="456565">
                <a:defRPr/>
              </a:pPr>
              <a:endParaRPr lang="es-ES" sz="930">
                <a:solidFill>
                  <a:srgbClr val="561029"/>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54" name="AutoShape 30"/>
            <p:cNvSpPr/>
            <p:nvPr/>
          </p:nvSpPr>
          <p:spPr bwMode="auto">
            <a:xfrm>
              <a:off x="11228948" y="5112775"/>
              <a:ext cx="519112" cy="12652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075" y="1753"/>
                  </a:moveTo>
                  <a:cubicBezTo>
                    <a:pt x="15075" y="2307"/>
                    <a:pt x="14625" y="2676"/>
                    <a:pt x="13950" y="3138"/>
                  </a:cubicBezTo>
                  <a:cubicBezTo>
                    <a:pt x="13050" y="3507"/>
                    <a:pt x="11925" y="3692"/>
                    <a:pt x="10800" y="3692"/>
                  </a:cubicBezTo>
                  <a:cubicBezTo>
                    <a:pt x="9450" y="3692"/>
                    <a:pt x="8550" y="3507"/>
                    <a:pt x="7650" y="3138"/>
                  </a:cubicBezTo>
                  <a:cubicBezTo>
                    <a:pt x="6750" y="2676"/>
                    <a:pt x="6300" y="2307"/>
                    <a:pt x="6300" y="1753"/>
                  </a:cubicBezTo>
                  <a:cubicBezTo>
                    <a:pt x="6300" y="1292"/>
                    <a:pt x="6750" y="830"/>
                    <a:pt x="7650" y="553"/>
                  </a:cubicBezTo>
                  <a:cubicBezTo>
                    <a:pt x="8550" y="184"/>
                    <a:pt x="9450" y="0"/>
                    <a:pt x="10800" y="0"/>
                  </a:cubicBezTo>
                  <a:cubicBezTo>
                    <a:pt x="11925" y="0"/>
                    <a:pt x="13050" y="184"/>
                    <a:pt x="13950" y="553"/>
                  </a:cubicBezTo>
                  <a:cubicBezTo>
                    <a:pt x="14625" y="830"/>
                    <a:pt x="15075" y="1292"/>
                    <a:pt x="15075" y="1753"/>
                  </a:cubicBezTo>
                  <a:close/>
                  <a:moveTo>
                    <a:pt x="21599" y="12369"/>
                  </a:moveTo>
                  <a:cubicBezTo>
                    <a:pt x="21599" y="12923"/>
                    <a:pt x="20925" y="13199"/>
                    <a:pt x="19575" y="13199"/>
                  </a:cubicBezTo>
                  <a:cubicBezTo>
                    <a:pt x="18225" y="13199"/>
                    <a:pt x="17550" y="12923"/>
                    <a:pt x="17550" y="12369"/>
                  </a:cubicBezTo>
                  <a:cubicBezTo>
                    <a:pt x="17550" y="6369"/>
                    <a:pt x="17550" y="6369"/>
                    <a:pt x="17550" y="6369"/>
                  </a:cubicBezTo>
                  <a:cubicBezTo>
                    <a:pt x="16425" y="6369"/>
                    <a:pt x="16425" y="6369"/>
                    <a:pt x="16425" y="6369"/>
                  </a:cubicBezTo>
                  <a:cubicBezTo>
                    <a:pt x="16425" y="20676"/>
                    <a:pt x="16425" y="20676"/>
                    <a:pt x="16425" y="20676"/>
                  </a:cubicBezTo>
                  <a:cubicBezTo>
                    <a:pt x="16425" y="21323"/>
                    <a:pt x="15525" y="21600"/>
                    <a:pt x="13950" y="21600"/>
                  </a:cubicBezTo>
                  <a:cubicBezTo>
                    <a:pt x="12150" y="21600"/>
                    <a:pt x="11475" y="21323"/>
                    <a:pt x="11475" y="20676"/>
                  </a:cubicBezTo>
                  <a:cubicBezTo>
                    <a:pt x="11475" y="12276"/>
                    <a:pt x="11475" y="12276"/>
                    <a:pt x="11475" y="12276"/>
                  </a:cubicBezTo>
                  <a:cubicBezTo>
                    <a:pt x="10125" y="12276"/>
                    <a:pt x="10125" y="12276"/>
                    <a:pt x="10125" y="12276"/>
                  </a:cubicBezTo>
                  <a:cubicBezTo>
                    <a:pt x="10125" y="20676"/>
                    <a:pt x="10125" y="20676"/>
                    <a:pt x="10125" y="20676"/>
                  </a:cubicBezTo>
                  <a:cubicBezTo>
                    <a:pt x="10125" y="21323"/>
                    <a:pt x="9225" y="21600"/>
                    <a:pt x="7650" y="21600"/>
                  </a:cubicBezTo>
                  <a:cubicBezTo>
                    <a:pt x="5850" y="21600"/>
                    <a:pt x="5175" y="21323"/>
                    <a:pt x="5175" y="20676"/>
                  </a:cubicBezTo>
                  <a:cubicBezTo>
                    <a:pt x="5175" y="6369"/>
                    <a:pt x="5175" y="6369"/>
                    <a:pt x="5175" y="6369"/>
                  </a:cubicBezTo>
                  <a:cubicBezTo>
                    <a:pt x="4050" y="6369"/>
                    <a:pt x="4050" y="6369"/>
                    <a:pt x="4050" y="6369"/>
                  </a:cubicBezTo>
                  <a:cubicBezTo>
                    <a:pt x="4050" y="12369"/>
                    <a:pt x="4050" y="12369"/>
                    <a:pt x="4050" y="12369"/>
                  </a:cubicBezTo>
                  <a:cubicBezTo>
                    <a:pt x="4050" y="12923"/>
                    <a:pt x="3375" y="13199"/>
                    <a:pt x="2025" y="13199"/>
                  </a:cubicBezTo>
                  <a:cubicBezTo>
                    <a:pt x="675" y="13199"/>
                    <a:pt x="0" y="12923"/>
                    <a:pt x="0" y="12369"/>
                  </a:cubicBezTo>
                  <a:cubicBezTo>
                    <a:pt x="0" y="5538"/>
                    <a:pt x="0" y="5538"/>
                    <a:pt x="0" y="5538"/>
                  </a:cubicBezTo>
                  <a:cubicBezTo>
                    <a:pt x="0" y="4430"/>
                    <a:pt x="1800" y="3876"/>
                    <a:pt x="5625" y="3876"/>
                  </a:cubicBezTo>
                  <a:cubicBezTo>
                    <a:pt x="15975" y="3876"/>
                    <a:pt x="15975" y="3876"/>
                    <a:pt x="15975" y="3876"/>
                  </a:cubicBezTo>
                  <a:cubicBezTo>
                    <a:pt x="19575" y="3876"/>
                    <a:pt x="21599" y="4430"/>
                    <a:pt x="21599" y="5538"/>
                  </a:cubicBezTo>
                  <a:lnTo>
                    <a:pt x="21599" y="12369"/>
                  </a:lnTo>
                  <a:close/>
                </a:path>
              </a:pathLst>
            </a:custGeom>
            <a:solidFill>
              <a:srgbClr val="ACACAC"/>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663" tIns="32663" rIns="32663" bIns="32663"/>
            <a:lstStyle/>
            <a:p>
              <a:pPr defTabSz="456565">
                <a:defRPr/>
              </a:pPr>
              <a:endParaRPr lang="es-ES" sz="930">
                <a:solidFill>
                  <a:srgbClr val="561029"/>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55" name="AutoShape 31"/>
            <p:cNvSpPr/>
            <p:nvPr/>
          </p:nvSpPr>
          <p:spPr bwMode="auto">
            <a:xfrm>
              <a:off x="12322735" y="5112775"/>
              <a:ext cx="519113" cy="12652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075" y="1753"/>
                  </a:moveTo>
                  <a:cubicBezTo>
                    <a:pt x="15075" y="2307"/>
                    <a:pt x="14625" y="2676"/>
                    <a:pt x="13725" y="3138"/>
                  </a:cubicBezTo>
                  <a:cubicBezTo>
                    <a:pt x="13050" y="3507"/>
                    <a:pt x="11925" y="3692"/>
                    <a:pt x="10800" y="3692"/>
                  </a:cubicBezTo>
                  <a:cubicBezTo>
                    <a:pt x="9450" y="3692"/>
                    <a:pt x="8550" y="3507"/>
                    <a:pt x="7650" y="3138"/>
                  </a:cubicBezTo>
                  <a:cubicBezTo>
                    <a:pt x="6750" y="2676"/>
                    <a:pt x="6300" y="2307"/>
                    <a:pt x="6300" y="1753"/>
                  </a:cubicBezTo>
                  <a:cubicBezTo>
                    <a:pt x="6300" y="1292"/>
                    <a:pt x="6750" y="830"/>
                    <a:pt x="7650" y="553"/>
                  </a:cubicBezTo>
                  <a:cubicBezTo>
                    <a:pt x="8325" y="184"/>
                    <a:pt x="9450" y="0"/>
                    <a:pt x="10800" y="0"/>
                  </a:cubicBezTo>
                  <a:cubicBezTo>
                    <a:pt x="11925" y="0"/>
                    <a:pt x="13050" y="184"/>
                    <a:pt x="13725" y="553"/>
                  </a:cubicBezTo>
                  <a:cubicBezTo>
                    <a:pt x="14625" y="830"/>
                    <a:pt x="15075" y="1292"/>
                    <a:pt x="15075" y="1753"/>
                  </a:cubicBezTo>
                  <a:close/>
                  <a:moveTo>
                    <a:pt x="21599" y="12369"/>
                  </a:moveTo>
                  <a:cubicBezTo>
                    <a:pt x="21599" y="12923"/>
                    <a:pt x="20925" y="13199"/>
                    <a:pt x="19575" y="13199"/>
                  </a:cubicBezTo>
                  <a:cubicBezTo>
                    <a:pt x="18225" y="13199"/>
                    <a:pt x="17325" y="12923"/>
                    <a:pt x="17325" y="12369"/>
                  </a:cubicBezTo>
                  <a:cubicBezTo>
                    <a:pt x="17325" y="6369"/>
                    <a:pt x="17325" y="6369"/>
                    <a:pt x="17325" y="6369"/>
                  </a:cubicBezTo>
                  <a:cubicBezTo>
                    <a:pt x="16425" y="6369"/>
                    <a:pt x="16425" y="6369"/>
                    <a:pt x="16425" y="6369"/>
                  </a:cubicBezTo>
                  <a:cubicBezTo>
                    <a:pt x="16425" y="20676"/>
                    <a:pt x="16425" y="20676"/>
                    <a:pt x="16425" y="20676"/>
                  </a:cubicBezTo>
                  <a:cubicBezTo>
                    <a:pt x="16425" y="21323"/>
                    <a:pt x="15525" y="21600"/>
                    <a:pt x="13950" y="21600"/>
                  </a:cubicBezTo>
                  <a:cubicBezTo>
                    <a:pt x="12150" y="21600"/>
                    <a:pt x="11475" y="21323"/>
                    <a:pt x="11475" y="20676"/>
                  </a:cubicBezTo>
                  <a:cubicBezTo>
                    <a:pt x="11475" y="12276"/>
                    <a:pt x="11475" y="12276"/>
                    <a:pt x="11475" y="12276"/>
                  </a:cubicBezTo>
                  <a:cubicBezTo>
                    <a:pt x="10125" y="12276"/>
                    <a:pt x="10125" y="12276"/>
                    <a:pt x="10125" y="12276"/>
                  </a:cubicBezTo>
                  <a:cubicBezTo>
                    <a:pt x="10125" y="20676"/>
                    <a:pt x="10125" y="20676"/>
                    <a:pt x="10125" y="20676"/>
                  </a:cubicBezTo>
                  <a:cubicBezTo>
                    <a:pt x="10125" y="21323"/>
                    <a:pt x="9225" y="21600"/>
                    <a:pt x="7650" y="21600"/>
                  </a:cubicBezTo>
                  <a:cubicBezTo>
                    <a:pt x="5850" y="21600"/>
                    <a:pt x="5175" y="21323"/>
                    <a:pt x="5175" y="20676"/>
                  </a:cubicBezTo>
                  <a:cubicBezTo>
                    <a:pt x="5175" y="6369"/>
                    <a:pt x="5175" y="6369"/>
                    <a:pt x="5175" y="6369"/>
                  </a:cubicBezTo>
                  <a:cubicBezTo>
                    <a:pt x="4050" y="6369"/>
                    <a:pt x="4050" y="6369"/>
                    <a:pt x="4050" y="6369"/>
                  </a:cubicBezTo>
                  <a:cubicBezTo>
                    <a:pt x="4050" y="12369"/>
                    <a:pt x="4050" y="12369"/>
                    <a:pt x="4050" y="12369"/>
                  </a:cubicBezTo>
                  <a:cubicBezTo>
                    <a:pt x="4050" y="12923"/>
                    <a:pt x="3375" y="13199"/>
                    <a:pt x="2025" y="13199"/>
                  </a:cubicBezTo>
                  <a:cubicBezTo>
                    <a:pt x="675" y="13199"/>
                    <a:pt x="0" y="12923"/>
                    <a:pt x="0" y="12369"/>
                  </a:cubicBezTo>
                  <a:cubicBezTo>
                    <a:pt x="0" y="5538"/>
                    <a:pt x="0" y="5538"/>
                    <a:pt x="0" y="5538"/>
                  </a:cubicBezTo>
                  <a:cubicBezTo>
                    <a:pt x="0" y="4430"/>
                    <a:pt x="1800" y="3876"/>
                    <a:pt x="5625" y="3876"/>
                  </a:cubicBezTo>
                  <a:cubicBezTo>
                    <a:pt x="15975" y="3876"/>
                    <a:pt x="15975" y="3876"/>
                    <a:pt x="15975" y="3876"/>
                  </a:cubicBezTo>
                  <a:cubicBezTo>
                    <a:pt x="19575" y="3876"/>
                    <a:pt x="21599" y="4430"/>
                    <a:pt x="21599" y="5538"/>
                  </a:cubicBezTo>
                  <a:lnTo>
                    <a:pt x="21599" y="12369"/>
                  </a:lnTo>
                  <a:close/>
                </a:path>
              </a:pathLst>
            </a:custGeom>
            <a:solidFill>
              <a:srgbClr val="ACACAC"/>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663" tIns="32663" rIns="32663" bIns="32663"/>
            <a:lstStyle/>
            <a:p>
              <a:pPr defTabSz="456565">
                <a:defRPr/>
              </a:pPr>
              <a:endParaRPr lang="es-ES" sz="930">
                <a:solidFill>
                  <a:srgbClr val="561029"/>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97" name="AutoShape 73"/>
            <p:cNvSpPr/>
            <p:nvPr/>
          </p:nvSpPr>
          <p:spPr bwMode="auto">
            <a:xfrm>
              <a:off x="12887885" y="5111187"/>
              <a:ext cx="519113" cy="1263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075" y="1753"/>
                  </a:moveTo>
                  <a:cubicBezTo>
                    <a:pt x="15075" y="2307"/>
                    <a:pt x="14625" y="2676"/>
                    <a:pt x="13725" y="3138"/>
                  </a:cubicBezTo>
                  <a:cubicBezTo>
                    <a:pt x="13050" y="3507"/>
                    <a:pt x="11925" y="3692"/>
                    <a:pt x="10800" y="3692"/>
                  </a:cubicBezTo>
                  <a:cubicBezTo>
                    <a:pt x="9450" y="3692"/>
                    <a:pt x="8550" y="3507"/>
                    <a:pt x="7650" y="3138"/>
                  </a:cubicBezTo>
                  <a:cubicBezTo>
                    <a:pt x="6750" y="2676"/>
                    <a:pt x="6300" y="2307"/>
                    <a:pt x="6300" y="1753"/>
                  </a:cubicBezTo>
                  <a:cubicBezTo>
                    <a:pt x="6300" y="1292"/>
                    <a:pt x="6750" y="830"/>
                    <a:pt x="7650" y="553"/>
                  </a:cubicBezTo>
                  <a:cubicBezTo>
                    <a:pt x="8325" y="184"/>
                    <a:pt x="9450" y="0"/>
                    <a:pt x="10800" y="0"/>
                  </a:cubicBezTo>
                  <a:cubicBezTo>
                    <a:pt x="11925" y="0"/>
                    <a:pt x="13050" y="184"/>
                    <a:pt x="13725" y="553"/>
                  </a:cubicBezTo>
                  <a:cubicBezTo>
                    <a:pt x="14625" y="830"/>
                    <a:pt x="15075" y="1292"/>
                    <a:pt x="15075" y="1753"/>
                  </a:cubicBezTo>
                  <a:close/>
                  <a:moveTo>
                    <a:pt x="21599" y="12369"/>
                  </a:moveTo>
                  <a:cubicBezTo>
                    <a:pt x="21599" y="12923"/>
                    <a:pt x="20925" y="13199"/>
                    <a:pt x="19575" y="13199"/>
                  </a:cubicBezTo>
                  <a:cubicBezTo>
                    <a:pt x="18225" y="13199"/>
                    <a:pt x="17325" y="12923"/>
                    <a:pt x="17325" y="12369"/>
                  </a:cubicBezTo>
                  <a:cubicBezTo>
                    <a:pt x="17325" y="6369"/>
                    <a:pt x="17325" y="6369"/>
                    <a:pt x="17325" y="6369"/>
                  </a:cubicBezTo>
                  <a:cubicBezTo>
                    <a:pt x="16425" y="6369"/>
                    <a:pt x="16425" y="6369"/>
                    <a:pt x="16425" y="6369"/>
                  </a:cubicBezTo>
                  <a:cubicBezTo>
                    <a:pt x="16425" y="20676"/>
                    <a:pt x="16425" y="20676"/>
                    <a:pt x="16425" y="20676"/>
                  </a:cubicBezTo>
                  <a:cubicBezTo>
                    <a:pt x="16425" y="21323"/>
                    <a:pt x="15525" y="21600"/>
                    <a:pt x="13950" y="21600"/>
                  </a:cubicBezTo>
                  <a:cubicBezTo>
                    <a:pt x="12150" y="21600"/>
                    <a:pt x="11475" y="21323"/>
                    <a:pt x="11475" y="20676"/>
                  </a:cubicBezTo>
                  <a:cubicBezTo>
                    <a:pt x="11475" y="12276"/>
                    <a:pt x="11475" y="12276"/>
                    <a:pt x="11475" y="12276"/>
                  </a:cubicBezTo>
                  <a:cubicBezTo>
                    <a:pt x="10125" y="12276"/>
                    <a:pt x="10125" y="12276"/>
                    <a:pt x="10125" y="12276"/>
                  </a:cubicBezTo>
                  <a:cubicBezTo>
                    <a:pt x="10125" y="20676"/>
                    <a:pt x="10125" y="20676"/>
                    <a:pt x="10125" y="20676"/>
                  </a:cubicBezTo>
                  <a:cubicBezTo>
                    <a:pt x="10125" y="21323"/>
                    <a:pt x="9225" y="21600"/>
                    <a:pt x="7650" y="21600"/>
                  </a:cubicBezTo>
                  <a:cubicBezTo>
                    <a:pt x="5850" y="21600"/>
                    <a:pt x="5175" y="21323"/>
                    <a:pt x="5175" y="20676"/>
                  </a:cubicBezTo>
                  <a:cubicBezTo>
                    <a:pt x="5175" y="6369"/>
                    <a:pt x="5175" y="6369"/>
                    <a:pt x="5175" y="6369"/>
                  </a:cubicBezTo>
                  <a:cubicBezTo>
                    <a:pt x="4050" y="6369"/>
                    <a:pt x="4050" y="6369"/>
                    <a:pt x="4050" y="6369"/>
                  </a:cubicBezTo>
                  <a:cubicBezTo>
                    <a:pt x="4050" y="12369"/>
                    <a:pt x="4050" y="12369"/>
                    <a:pt x="4050" y="12369"/>
                  </a:cubicBezTo>
                  <a:cubicBezTo>
                    <a:pt x="4050" y="12923"/>
                    <a:pt x="3375" y="13199"/>
                    <a:pt x="2025" y="13199"/>
                  </a:cubicBezTo>
                  <a:cubicBezTo>
                    <a:pt x="675" y="13199"/>
                    <a:pt x="0" y="12923"/>
                    <a:pt x="0" y="12369"/>
                  </a:cubicBezTo>
                  <a:cubicBezTo>
                    <a:pt x="0" y="5538"/>
                    <a:pt x="0" y="5538"/>
                    <a:pt x="0" y="5538"/>
                  </a:cubicBezTo>
                  <a:cubicBezTo>
                    <a:pt x="0" y="4430"/>
                    <a:pt x="1800" y="3876"/>
                    <a:pt x="5625" y="3876"/>
                  </a:cubicBezTo>
                  <a:cubicBezTo>
                    <a:pt x="15975" y="3876"/>
                    <a:pt x="15975" y="3876"/>
                    <a:pt x="15975" y="3876"/>
                  </a:cubicBezTo>
                  <a:cubicBezTo>
                    <a:pt x="19575" y="3876"/>
                    <a:pt x="21599" y="4430"/>
                    <a:pt x="21599" y="5538"/>
                  </a:cubicBezTo>
                  <a:lnTo>
                    <a:pt x="21599" y="12369"/>
                  </a:lnTo>
                  <a:close/>
                </a:path>
              </a:pathLst>
            </a:custGeom>
            <a:solidFill>
              <a:srgbClr val="ACACAC"/>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663" tIns="32663" rIns="32663" bIns="32663"/>
            <a:lstStyle/>
            <a:p>
              <a:pPr defTabSz="456565">
                <a:defRPr/>
              </a:pPr>
              <a:endParaRPr lang="es-ES" sz="930">
                <a:solidFill>
                  <a:srgbClr val="561029"/>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100" name="AutoShape 76"/>
            <p:cNvSpPr/>
            <p:nvPr/>
          </p:nvSpPr>
          <p:spPr bwMode="auto">
            <a:xfrm>
              <a:off x="13446685" y="5111187"/>
              <a:ext cx="519113" cy="1263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075" y="1753"/>
                  </a:moveTo>
                  <a:cubicBezTo>
                    <a:pt x="15075" y="2307"/>
                    <a:pt x="14625" y="2676"/>
                    <a:pt x="13725" y="3138"/>
                  </a:cubicBezTo>
                  <a:cubicBezTo>
                    <a:pt x="13050" y="3507"/>
                    <a:pt x="11925" y="3692"/>
                    <a:pt x="10800" y="3692"/>
                  </a:cubicBezTo>
                  <a:cubicBezTo>
                    <a:pt x="9450" y="3692"/>
                    <a:pt x="8550" y="3507"/>
                    <a:pt x="7650" y="3138"/>
                  </a:cubicBezTo>
                  <a:cubicBezTo>
                    <a:pt x="6750" y="2676"/>
                    <a:pt x="6300" y="2307"/>
                    <a:pt x="6300" y="1753"/>
                  </a:cubicBezTo>
                  <a:cubicBezTo>
                    <a:pt x="6300" y="1292"/>
                    <a:pt x="6750" y="830"/>
                    <a:pt x="7650" y="553"/>
                  </a:cubicBezTo>
                  <a:cubicBezTo>
                    <a:pt x="8325" y="184"/>
                    <a:pt x="9450" y="0"/>
                    <a:pt x="10800" y="0"/>
                  </a:cubicBezTo>
                  <a:cubicBezTo>
                    <a:pt x="11925" y="0"/>
                    <a:pt x="13050" y="184"/>
                    <a:pt x="13725" y="553"/>
                  </a:cubicBezTo>
                  <a:cubicBezTo>
                    <a:pt x="14625" y="830"/>
                    <a:pt x="15075" y="1292"/>
                    <a:pt x="15075" y="1753"/>
                  </a:cubicBezTo>
                  <a:close/>
                  <a:moveTo>
                    <a:pt x="21599" y="12369"/>
                  </a:moveTo>
                  <a:cubicBezTo>
                    <a:pt x="21599" y="12923"/>
                    <a:pt x="20925" y="13199"/>
                    <a:pt x="19575" y="13199"/>
                  </a:cubicBezTo>
                  <a:cubicBezTo>
                    <a:pt x="18225" y="13199"/>
                    <a:pt x="17325" y="12923"/>
                    <a:pt x="17325" y="12369"/>
                  </a:cubicBezTo>
                  <a:cubicBezTo>
                    <a:pt x="17325" y="6369"/>
                    <a:pt x="17325" y="6369"/>
                    <a:pt x="17325" y="6369"/>
                  </a:cubicBezTo>
                  <a:cubicBezTo>
                    <a:pt x="16425" y="6369"/>
                    <a:pt x="16425" y="6369"/>
                    <a:pt x="16425" y="6369"/>
                  </a:cubicBezTo>
                  <a:cubicBezTo>
                    <a:pt x="16425" y="20676"/>
                    <a:pt x="16425" y="20676"/>
                    <a:pt x="16425" y="20676"/>
                  </a:cubicBezTo>
                  <a:cubicBezTo>
                    <a:pt x="16425" y="21323"/>
                    <a:pt x="15525" y="21600"/>
                    <a:pt x="13950" y="21600"/>
                  </a:cubicBezTo>
                  <a:cubicBezTo>
                    <a:pt x="12150" y="21600"/>
                    <a:pt x="11475" y="21323"/>
                    <a:pt x="11475" y="20676"/>
                  </a:cubicBezTo>
                  <a:cubicBezTo>
                    <a:pt x="11475" y="12276"/>
                    <a:pt x="11475" y="12276"/>
                    <a:pt x="11475" y="12276"/>
                  </a:cubicBezTo>
                  <a:cubicBezTo>
                    <a:pt x="10125" y="12276"/>
                    <a:pt x="10125" y="12276"/>
                    <a:pt x="10125" y="12276"/>
                  </a:cubicBezTo>
                  <a:cubicBezTo>
                    <a:pt x="10125" y="20676"/>
                    <a:pt x="10125" y="20676"/>
                    <a:pt x="10125" y="20676"/>
                  </a:cubicBezTo>
                  <a:cubicBezTo>
                    <a:pt x="10125" y="21323"/>
                    <a:pt x="9225" y="21600"/>
                    <a:pt x="7650" y="21600"/>
                  </a:cubicBezTo>
                  <a:cubicBezTo>
                    <a:pt x="5850" y="21600"/>
                    <a:pt x="5175" y="21323"/>
                    <a:pt x="5175" y="20676"/>
                  </a:cubicBezTo>
                  <a:cubicBezTo>
                    <a:pt x="5175" y="6369"/>
                    <a:pt x="5175" y="6369"/>
                    <a:pt x="5175" y="6369"/>
                  </a:cubicBezTo>
                  <a:cubicBezTo>
                    <a:pt x="4050" y="6369"/>
                    <a:pt x="4050" y="6369"/>
                    <a:pt x="4050" y="6369"/>
                  </a:cubicBezTo>
                  <a:cubicBezTo>
                    <a:pt x="4050" y="12369"/>
                    <a:pt x="4050" y="12369"/>
                    <a:pt x="4050" y="12369"/>
                  </a:cubicBezTo>
                  <a:cubicBezTo>
                    <a:pt x="4050" y="12923"/>
                    <a:pt x="3375" y="13199"/>
                    <a:pt x="2025" y="13199"/>
                  </a:cubicBezTo>
                  <a:cubicBezTo>
                    <a:pt x="675" y="13199"/>
                    <a:pt x="0" y="12923"/>
                    <a:pt x="0" y="12369"/>
                  </a:cubicBezTo>
                  <a:cubicBezTo>
                    <a:pt x="0" y="5538"/>
                    <a:pt x="0" y="5538"/>
                    <a:pt x="0" y="5538"/>
                  </a:cubicBezTo>
                  <a:cubicBezTo>
                    <a:pt x="0" y="4430"/>
                    <a:pt x="1800" y="3876"/>
                    <a:pt x="5625" y="3876"/>
                  </a:cubicBezTo>
                  <a:cubicBezTo>
                    <a:pt x="15975" y="3876"/>
                    <a:pt x="15975" y="3876"/>
                    <a:pt x="15975" y="3876"/>
                  </a:cubicBezTo>
                  <a:cubicBezTo>
                    <a:pt x="19575" y="3876"/>
                    <a:pt x="21599" y="4430"/>
                    <a:pt x="21599" y="5538"/>
                  </a:cubicBezTo>
                  <a:lnTo>
                    <a:pt x="21599" y="12369"/>
                  </a:lnTo>
                  <a:close/>
                </a:path>
              </a:pathLst>
            </a:custGeom>
            <a:solidFill>
              <a:srgbClr val="ACACAC"/>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663" tIns="32663" rIns="32663" bIns="32663"/>
            <a:lstStyle/>
            <a:p>
              <a:pPr defTabSz="456565">
                <a:defRPr/>
              </a:pPr>
              <a:endParaRPr lang="es-ES" sz="930">
                <a:solidFill>
                  <a:srgbClr val="561029"/>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103" name="AutoShape 79"/>
            <p:cNvSpPr/>
            <p:nvPr/>
          </p:nvSpPr>
          <p:spPr bwMode="auto">
            <a:xfrm>
              <a:off x="14005485" y="5111187"/>
              <a:ext cx="519113" cy="1263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075" y="1753"/>
                  </a:moveTo>
                  <a:cubicBezTo>
                    <a:pt x="15075" y="2307"/>
                    <a:pt x="14625" y="2676"/>
                    <a:pt x="13725" y="3138"/>
                  </a:cubicBezTo>
                  <a:cubicBezTo>
                    <a:pt x="13050" y="3507"/>
                    <a:pt x="11925" y="3692"/>
                    <a:pt x="10800" y="3692"/>
                  </a:cubicBezTo>
                  <a:cubicBezTo>
                    <a:pt x="9450" y="3692"/>
                    <a:pt x="8550" y="3507"/>
                    <a:pt x="7650" y="3138"/>
                  </a:cubicBezTo>
                  <a:cubicBezTo>
                    <a:pt x="6750" y="2676"/>
                    <a:pt x="6300" y="2307"/>
                    <a:pt x="6300" y="1753"/>
                  </a:cubicBezTo>
                  <a:cubicBezTo>
                    <a:pt x="6300" y="1292"/>
                    <a:pt x="6750" y="830"/>
                    <a:pt x="7650" y="553"/>
                  </a:cubicBezTo>
                  <a:cubicBezTo>
                    <a:pt x="8325" y="184"/>
                    <a:pt x="9450" y="0"/>
                    <a:pt x="10800" y="0"/>
                  </a:cubicBezTo>
                  <a:cubicBezTo>
                    <a:pt x="11925" y="0"/>
                    <a:pt x="13050" y="184"/>
                    <a:pt x="13725" y="553"/>
                  </a:cubicBezTo>
                  <a:cubicBezTo>
                    <a:pt x="14625" y="830"/>
                    <a:pt x="15075" y="1292"/>
                    <a:pt x="15075" y="1753"/>
                  </a:cubicBezTo>
                  <a:close/>
                  <a:moveTo>
                    <a:pt x="21599" y="12369"/>
                  </a:moveTo>
                  <a:cubicBezTo>
                    <a:pt x="21599" y="12923"/>
                    <a:pt x="20925" y="13199"/>
                    <a:pt x="19575" y="13199"/>
                  </a:cubicBezTo>
                  <a:cubicBezTo>
                    <a:pt x="18225" y="13199"/>
                    <a:pt x="17325" y="12923"/>
                    <a:pt x="17325" y="12369"/>
                  </a:cubicBezTo>
                  <a:cubicBezTo>
                    <a:pt x="17325" y="6369"/>
                    <a:pt x="17325" y="6369"/>
                    <a:pt x="17325" y="6369"/>
                  </a:cubicBezTo>
                  <a:cubicBezTo>
                    <a:pt x="16425" y="6369"/>
                    <a:pt x="16425" y="6369"/>
                    <a:pt x="16425" y="6369"/>
                  </a:cubicBezTo>
                  <a:cubicBezTo>
                    <a:pt x="16425" y="20676"/>
                    <a:pt x="16425" y="20676"/>
                    <a:pt x="16425" y="20676"/>
                  </a:cubicBezTo>
                  <a:cubicBezTo>
                    <a:pt x="16425" y="21323"/>
                    <a:pt x="15525" y="21600"/>
                    <a:pt x="13950" y="21600"/>
                  </a:cubicBezTo>
                  <a:cubicBezTo>
                    <a:pt x="12150" y="21600"/>
                    <a:pt x="11475" y="21323"/>
                    <a:pt x="11475" y="20676"/>
                  </a:cubicBezTo>
                  <a:cubicBezTo>
                    <a:pt x="11475" y="12276"/>
                    <a:pt x="11475" y="12276"/>
                    <a:pt x="11475" y="12276"/>
                  </a:cubicBezTo>
                  <a:cubicBezTo>
                    <a:pt x="10125" y="12276"/>
                    <a:pt x="10125" y="12276"/>
                    <a:pt x="10125" y="12276"/>
                  </a:cubicBezTo>
                  <a:cubicBezTo>
                    <a:pt x="10125" y="20676"/>
                    <a:pt x="10125" y="20676"/>
                    <a:pt x="10125" y="20676"/>
                  </a:cubicBezTo>
                  <a:cubicBezTo>
                    <a:pt x="10125" y="21323"/>
                    <a:pt x="9225" y="21600"/>
                    <a:pt x="7650" y="21600"/>
                  </a:cubicBezTo>
                  <a:cubicBezTo>
                    <a:pt x="5850" y="21600"/>
                    <a:pt x="5175" y="21323"/>
                    <a:pt x="5175" y="20676"/>
                  </a:cubicBezTo>
                  <a:cubicBezTo>
                    <a:pt x="5175" y="6369"/>
                    <a:pt x="5175" y="6369"/>
                    <a:pt x="5175" y="6369"/>
                  </a:cubicBezTo>
                  <a:cubicBezTo>
                    <a:pt x="4050" y="6369"/>
                    <a:pt x="4050" y="6369"/>
                    <a:pt x="4050" y="6369"/>
                  </a:cubicBezTo>
                  <a:cubicBezTo>
                    <a:pt x="4050" y="12369"/>
                    <a:pt x="4050" y="12369"/>
                    <a:pt x="4050" y="12369"/>
                  </a:cubicBezTo>
                  <a:cubicBezTo>
                    <a:pt x="4050" y="12923"/>
                    <a:pt x="3375" y="13199"/>
                    <a:pt x="2025" y="13199"/>
                  </a:cubicBezTo>
                  <a:cubicBezTo>
                    <a:pt x="675" y="13199"/>
                    <a:pt x="0" y="12923"/>
                    <a:pt x="0" y="12369"/>
                  </a:cubicBezTo>
                  <a:cubicBezTo>
                    <a:pt x="0" y="5538"/>
                    <a:pt x="0" y="5538"/>
                    <a:pt x="0" y="5538"/>
                  </a:cubicBezTo>
                  <a:cubicBezTo>
                    <a:pt x="0" y="4430"/>
                    <a:pt x="1800" y="3876"/>
                    <a:pt x="5625" y="3876"/>
                  </a:cubicBezTo>
                  <a:cubicBezTo>
                    <a:pt x="15975" y="3876"/>
                    <a:pt x="15975" y="3876"/>
                    <a:pt x="15975" y="3876"/>
                  </a:cubicBezTo>
                  <a:cubicBezTo>
                    <a:pt x="19575" y="3876"/>
                    <a:pt x="21599" y="4430"/>
                    <a:pt x="21599" y="5538"/>
                  </a:cubicBezTo>
                  <a:lnTo>
                    <a:pt x="21599" y="12369"/>
                  </a:lnTo>
                  <a:close/>
                </a:path>
              </a:pathLst>
            </a:custGeom>
            <a:solidFill>
              <a:srgbClr val="ACACAC"/>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663" tIns="32663" rIns="32663" bIns="32663"/>
            <a:lstStyle/>
            <a:p>
              <a:pPr defTabSz="456565">
                <a:defRPr/>
              </a:pPr>
              <a:endParaRPr lang="es-ES" sz="930">
                <a:solidFill>
                  <a:srgbClr val="561029"/>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grpSp>
      <p:grpSp>
        <p:nvGrpSpPr>
          <p:cNvPr id="6" name="组合 5"/>
          <p:cNvGrpSpPr/>
          <p:nvPr/>
        </p:nvGrpSpPr>
        <p:grpSpPr>
          <a:xfrm>
            <a:off x="2046568" y="3774001"/>
            <a:ext cx="5215732" cy="632751"/>
            <a:chOff x="4093135" y="7549587"/>
            <a:chExt cx="10431463" cy="1268413"/>
          </a:xfrm>
        </p:grpSpPr>
        <p:sp>
          <p:nvSpPr>
            <p:cNvPr id="56" name="AutoShape 32"/>
            <p:cNvSpPr/>
            <p:nvPr/>
          </p:nvSpPr>
          <p:spPr bwMode="auto">
            <a:xfrm>
              <a:off x="8449235" y="7554350"/>
              <a:ext cx="512763" cy="1263650"/>
            </a:xfrm>
            <a:custGeom>
              <a:avLst/>
              <a:gdLst>
                <a:gd name="T0" fmla="*/ 6086259 w 21600"/>
                <a:gd name="T1" fmla="*/ 36963225 h 21600"/>
                <a:gd name="T2" fmla="*/ 6086259 w 21600"/>
                <a:gd name="T3" fmla="*/ 36963225 h 21600"/>
                <a:gd name="T4" fmla="*/ 6086259 w 21600"/>
                <a:gd name="T5" fmla="*/ 36963225 h 21600"/>
                <a:gd name="T6" fmla="*/ 6086259 w 21600"/>
                <a:gd name="T7" fmla="*/ 369632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233" y="1753"/>
                  </a:moveTo>
                  <a:cubicBezTo>
                    <a:pt x="15233" y="2307"/>
                    <a:pt x="14778" y="2676"/>
                    <a:pt x="13869" y="3138"/>
                  </a:cubicBezTo>
                  <a:cubicBezTo>
                    <a:pt x="12959" y="3507"/>
                    <a:pt x="12050" y="3692"/>
                    <a:pt x="10686" y="3692"/>
                  </a:cubicBezTo>
                  <a:cubicBezTo>
                    <a:pt x="9549" y="3692"/>
                    <a:pt x="8412" y="3507"/>
                    <a:pt x="7503" y="3138"/>
                  </a:cubicBezTo>
                  <a:cubicBezTo>
                    <a:pt x="6593" y="2676"/>
                    <a:pt x="6366" y="2307"/>
                    <a:pt x="6366" y="1753"/>
                  </a:cubicBezTo>
                  <a:cubicBezTo>
                    <a:pt x="6366" y="1292"/>
                    <a:pt x="6593" y="830"/>
                    <a:pt x="7503" y="553"/>
                  </a:cubicBezTo>
                  <a:cubicBezTo>
                    <a:pt x="8412" y="184"/>
                    <a:pt x="9549" y="0"/>
                    <a:pt x="10686" y="0"/>
                  </a:cubicBezTo>
                  <a:cubicBezTo>
                    <a:pt x="12050" y="0"/>
                    <a:pt x="12959" y="184"/>
                    <a:pt x="13869" y="553"/>
                  </a:cubicBezTo>
                  <a:cubicBezTo>
                    <a:pt x="14778" y="830"/>
                    <a:pt x="15233" y="1292"/>
                    <a:pt x="15233" y="1753"/>
                  </a:cubicBezTo>
                  <a:close/>
                  <a:moveTo>
                    <a:pt x="21600" y="12369"/>
                  </a:moveTo>
                  <a:cubicBezTo>
                    <a:pt x="21600" y="12923"/>
                    <a:pt x="20917" y="13199"/>
                    <a:pt x="19553" y="13199"/>
                  </a:cubicBezTo>
                  <a:cubicBezTo>
                    <a:pt x="18189" y="13199"/>
                    <a:pt x="17507" y="12923"/>
                    <a:pt x="17507" y="12369"/>
                  </a:cubicBezTo>
                  <a:cubicBezTo>
                    <a:pt x="17507" y="6369"/>
                    <a:pt x="17507" y="6369"/>
                    <a:pt x="17507" y="6369"/>
                  </a:cubicBezTo>
                  <a:cubicBezTo>
                    <a:pt x="16597" y="6369"/>
                    <a:pt x="16597" y="6369"/>
                    <a:pt x="16597" y="6369"/>
                  </a:cubicBezTo>
                  <a:cubicBezTo>
                    <a:pt x="16597" y="20676"/>
                    <a:pt x="16597" y="20676"/>
                    <a:pt x="16597" y="20676"/>
                  </a:cubicBezTo>
                  <a:cubicBezTo>
                    <a:pt x="16597" y="21323"/>
                    <a:pt x="15688" y="21600"/>
                    <a:pt x="13869" y="21600"/>
                  </a:cubicBezTo>
                  <a:cubicBezTo>
                    <a:pt x="12277" y="21600"/>
                    <a:pt x="11368" y="21323"/>
                    <a:pt x="11368" y="20676"/>
                  </a:cubicBezTo>
                  <a:cubicBezTo>
                    <a:pt x="11368" y="12276"/>
                    <a:pt x="11368" y="12276"/>
                    <a:pt x="11368" y="12276"/>
                  </a:cubicBezTo>
                  <a:cubicBezTo>
                    <a:pt x="10231" y="12276"/>
                    <a:pt x="10231" y="12276"/>
                    <a:pt x="10231" y="12276"/>
                  </a:cubicBezTo>
                  <a:cubicBezTo>
                    <a:pt x="10231" y="20676"/>
                    <a:pt x="10231" y="20676"/>
                    <a:pt x="10231" y="20676"/>
                  </a:cubicBezTo>
                  <a:cubicBezTo>
                    <a:pt x="10231" y="21323"/>
                    <a:pt x="9322" y="21600"/>
                    <a:pt x="7503" y="21600"/>
                  </a:cubicBezTo>
                  <a:cubicBezTo>
                    <a:pt x="5911" y="21600"/>
                    <a:pt x="5002" y="21323"/>
                    <a:pt x="5002" y="20676"/>
                  </a:cubicBezTo>
                  <a:cubicBezTo>
                    <a:pt x="5002" y="6369"/>
                    <a:pt x="5002" y="6369"/>
                    <a:pt x="5002" y="6369"/>
                  </a:cubicBezTo>
                  <a:cubicBezTo>
                    <a:pt x="4092" y="6369"/>
                    <a:pt x="4092" y="6369"/>
                    <a:pt x="4092" y="6369"/>
                  </a:cubicBezTo>
                  <a:cubicBezTo>
                    <a:pt x="4092" y="12369"/>
                    <a:pt x="4092" y="12369"/>
                    <a:pt x="4092" y="12369"/>
                  </a:cubicBezTo>
                  <a:cubicBezTo>
                    <a:pt x="4092" y="12923"/>
                    <a:pt x="3410" y="13199"/>
                    <a:pt x="2046" y="13199"/>
                  </a:cubicBezTo>
                  <a:cubicBezTo>
                    <a:pt x="682" y="13199"/>
                    <a:pt x="0" y="12923"/>
                    <a:pt x="0" y="12369"/>
                  </a:cubicBezTo>
                  <a:cubicBezTo>
                    <a:pt x="0" y="5538"/>
                    <a:pt x="0" y="5538"/>
                    <a:pt x="0" y="5538"/>
                  </a:cubicBezTo>
                  <a:cubicBezTo>
                    <a:pt x="0" y="4430"/>
                    <a:pt x="1818" y="3876"/>
                    <a:pt x="5456" y="3876"/>
                  </a:cubicBezTo>
                  <a:cubicBezTo>
                    <a:pt x="16143" y="3876"/>
                    <a:pt x="16143" y="3876"/>
                    <a:pt x="16143" y="3876"/>
                  </a:cubicBezTo>
                  <a:cubicBezTo>
                    <a:pt x="19781" y="3876"/>
                    <a:pt x="21600" y="4430"/>
                    <a:pt x="21600" y="5538"/>
                  </a:cubicBezTo>
                  <a:lnTo>
                    <a:pt x="21600" y="12369"/>
                  </a:lnTo>
                  <a:close/>
                </a:path>
              </a:pathLst>
            </a:custGeom>
            <a:solidFill>
              <a:schemeClr val="accent4"/>
            </a:solidFill>
            <a:ln w="12700">
              <a:miter lim="400000"/>
            </a:ln>
            <a:extLst>
              <a:ext uri="{91240B29-F687-4F45-9708-019B960494DF}">
                <a14:hiddenLine xmlns:a14="http://schemas.microsoft.com/office/drawing/2010/main" w="9525">
                  <a:solidFill>
                    <a:srgbClr val="000000"/>
                  </a:solidFill>
                  <a:round/>
                </a14:hiddenLine>
              </a:ext>
            </a:extLst>
          </p:spPr>
          <p:txBody>
            <a:bodyPr lIns="0" tIns="0" rIns="0" bIns="0" anchor="ctr"/>
            <a:lstStyle/>
            <a:p>
              <a:endParaRPr lang="en-US" sz="1570">
                <a:solidFill>
                  <a:srgbClr val="FFFFFF"/>
                </a:solidFill>
                <a:latin typeface="微软雅黑" panose="020B0503020204020204" pitchFamily="34" charset="-122"/>
                <a:ea typeface="微软雅黑" panose="020B0503020204020204" pitchFamily="34" charset="-122"/>
              </a:endParaRPr>
            </a:p>
          </p:txBody>
        </p:sp>
        <p:sp>
          <p:nvSpPr>
            <p:cNvPr id="57" name="AutoShape 33"/>
            <p:cNvSpPr/>
            <p:nvPr/>
          </p:nvSpPr>
          <p:spPr bwMode="auto">
            <a:xfrm>
              <a:off x="5175810" y="7554350"/>
              <a:ext cx="514350" cy="1263650"/>
            </a:xfrm>
            <a:custGeom>
              <a:avLst/>
              <a:gdLst>
                <a:gd name="T0" fmla="*/ 6123980 w 21600"/>
                <a:gd name="T1" fmla="*/ 36963225 h 21600"/>
                <a:gd name="T2" fmla="*/ 6123980 w 21600"/>
                <a:gd name="T3" fmla="*/ 36963225 h 21600"/>
                <a:gd name="T4" fmla="*/ 6123980 w 21600"/>
                <a:gd name="T5" fmla="*/ 36963225 h 21600"/>
                <a:gd name="T6" fmla="*/ 6123980 w 21600"/>
                <a:gd name="T7" fmla="*/ 369632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299" y="1753"/>
                  </a:moveTo>
                  <a:cubicBezTo>
                    <a:pt x="15299" y="2307"/>
                    <a:pt x="14849" y="2676"/>
                    <a:pt x="13949" y="3138"/>
                  </a:cubicBezTo>
                  <a:cubicBezTo>
                    <a:pt x="13049" y="3507"/>
                    <a:pt x="11924" y="3692"/>
                    <a:pt x="10800" y="3692"/>
                  </a:cubicBezTo>
                  <a:cubicBezTo>
                    <a:pt x="9674" y="3692"/>
                    <a:pt x="8550" y="3507"/>
                    <a:pt x="7649" y="3138"/>
                  </a:cubicBezTo>
                  <a:cubicBezTo>
                    <a:pt x="6750" y="2676"/>
                    <a:pt x="6299" y="2307"/>
                    <a:pt x="6299" y="1753"/>
                  </a:cubicBezTo>
                  <a:cubicBezTo>
                    <a:pt x="6299" y="1292"/>
                    <a:pt x="6750" y="830"/>
                    <a:pt x="7649" y="553"/>
                  </a:cubicBezTo>
                  <a:cubicBezTo>
                    <a:pt x="8550" y="184"/>
                    <a:pt x="9674" y="0"/>
                    <a:pt x="10800" y="0"/>
                  </a:cubicBezTo>
                  <a:cubicBezTo>
                    <a:pt x="11924" y="0"/>
                    <a:pt x="13049" y="184"/>
                    <a:pt x="13949" y="553"/>
                  </a:cubicBezTo>
                  <a:cubicBezTo>
                    <a:pt x="14849" y="830"/>
                    <a:pt x="15299" y="1292"/>
                    <a:pt x="15299" y="1753"/>
                  </a:cubicBezTo>
                  <a:close/>
                  <a:moveTo>
                    <a:pt x="21600" y="12369"/>
                  </a:moveTo>
                  <a:cubicBezTo>
                    <a:pt x="21600" y="12923"/>
                    <a:pt x="20925" y="13199"/>
                    <a:pt x="19575" y="13199"/>
                  </a:cubicBezTo>
                  <a:cubicBezTo>
                    <a:pt x="18225" y="13199"/>
                    <a:pt x="17549" y="12923"/>
                    <a:pt x="17549" y="12369"/>
                  </a:cubicBezTo>
                  <a:cubicBezTo>
                    <a:pt x="17549" y="6369"/>
                    <a:pt x="17549" y="6369"/>
                    <a:pt x="17549" y="6369"/>
                  </a:cubicBezTo>
                  <a:cubicBezTo>
                    <a:pt x="16424" y="6369"/>
                    <a:pt x="16424" y="6369"/>
                    <a:pt x="16424" y="6369"/>
                  </a:cubicBezTo>
                  <a:cubicBezTo>
                    <a:pt x="16424" y="20676"/>
                    <a:pt x="16424" y="20676"/>
                    <a:pt x="16424" y="20676"/>
                  </a:cubicBezTo>
                  <a:cubicBezTo>
                    <a:pt x="16424" y="21323"/>
                    <a:pt x="15749" y="21600"/>
                    <a:pt x="13949" y="21600"/>
                  </a:cubicBezTo>
                  <a:cubicBezTo>
                    <a:pt x="12375" y="21600"/>
                    <a:pt x="11474" y="21323"/>
                    <a:pt x="11474" y="20676"/>
                  </a:cubicBezTo>
                  <a:cubicBezTo>
                    <a:pt x="11474" y="12276"/>
                    <a:pt x="11474" y="12276"/>
                    <a:pt x="11474" y="12276"/>
                  </a:cubicBezTo>
                  <a:cubicBezTo>
                    <a:pt x="10124" y="12276"/>
                    <a:pt x="10124" y="12276"/>
                    <a:pt x="10124" y="12276"/>
                  </a:cubicBezTo>
                  <a:cubicBezTo>
                    <a:pt x="10124" y="20676"/>
                    <a:pt x="10124" y="20676"/>
                    <a:pt x="10124" y="20676"/>
                  </a:cubicBezTo>
                  <a:cubicBezTo>
                    <a:pt x="10124" y="21323"/>
                    <a:pt x="9449" y="21600"/>
                    <a:pt x="7649" y="21600"/>
                  </a:cubicBezTo>
                  <a:cubicBezTo>
                    <a:pt x="6074" y="21600"/>
                    <a:pt x="5175" y="21323"/>
                    <a:pt x="5175" y="20676"/>
                  </a:cubicBezTo>
                  <a:cubicBezTo>
                    <a:pt x="5175" y="6369"/>
                    <a:pt x="5175" y="6369"/>
                    <a:pt x="5175" y="6369"/>
                  </a:cubicBezTo>
                  <a:cubicBezTo>
                    <a:pt x="4275" y="6369"/>
                    <a:pt x="4275" y="6369"/>
                    <a:pt x="4275" y="6369"/>
                  </a:cubicBezTo>
                  <a:cubicBezTo>
                    <a:pt x="4275" y="12369"/>
                    <a:pt x="4275" y="12369"/>
                    <a:pt x="4275" y="12369"/>
                  </a:cubicBezTo>
                  <a:cubicBezTo>
                    <a:pt x="4275" y="12923"/>
                    <a:pt x="3374" y="13199"/>
                    <a:pt x="2024" y="13199"/>
                  </a:cubicBezTo>
                  <a:cubicBezTo>
                    <a:pt x="674" y="13199"/>
                    <a:pt x="0" y="12923"/>
                    <a:pt x="0" y="12369"/>
                  </a:cubicBezTo>
                  <a:cubicBezTo>
                    <a:pt x="0" y="5538"/>
                    <a:pt x="0" y="5538"/>
                    <a:pt x="0" y="5538"/>
                  </a:cubicBezTo>
                  <a:cubicBezTo>
                    <a:pt x="0" y="4430"/>
                    <a:pt x="2024" y="3876"/>
                    <a:pt x="5625" y="3876"/>
                  </a:cubicBezTo>
                  <a:cubicBezTo>
                    <a:pt x="15975" y="3876"/>
                    <a:pt x="15975" y="3876"/>
                    <a:pt x="15975" y="3876"/>
                  </a:cubicBezTo>
                  <a:cubicBezTo>
                    <a:pt x="19799" y="3876"/>
                    <a:pt x="21600" y="4430"/>
                    <a:pt x="21600" y="5538"/>
                  </a:cubicBezTo>
                  <a:lnTo>
                    <a:pt x="21600" y="12369"/>
                  </a:lnTo>
                  <a:close/>
                </a:path>
              </a:pathLst>
            </a:custGeom>
            <a:solidFill>
              <a:schemeClr val="accent4"/>
            </a:solidFill>
            <a:ln w="12700">
              <a:miter lim="400000"/>
            </a:ln>
            <a:extLst>
              <a:ext uri="{91240B29-F687-4F45-9708-019B960494DF}">
                <a14:hiddenLine xmlns:a14="http://schemas.microsoft.com/office/drawing/2010/main" w="9525">
                  <a:solidFill>
                    <a:srgbClr val="000000"/>
                  </a:solidFill>
                  <a:round/>
                </a14:hiddenLine>
              </a:ext>
            </a:extLst>
          </p:spPr>
          <p:txBody>
            <a:bodyPr lIns="0" tIns="0" rIns="0" bIns="0" anchor="ctr"/>
            <a:lstStyle/>
            <a:p>
              <a:endParaRPr lang="en-US" sz="1570">
                <a:solidFill>
                  <a:srgbClr val="FFFFFF"/>
                </a:solidFill>
                <a:latin typeface="微软雅黑" panose="020B0503020204020204" pitchFamily="34" charset="-122"/>
                <a:ea typeface="微软雅黑" panose="020B0503020204020204" pitchFamily="34" charset="-122"/>
              </a:endParaRPr>
            </a:p>
          </p:txBody>
        </p:sp>
        <p:sp>
          <p:nvSpPr>
            <p:cNvPr id="58" name="AutoShape 34"/>
            <p:cNvSpPr/>
            <p:nvPr/>
          </p:nvSpPr>
          <p:spPr bwMode="auto">
            <a:xfrm>
              <a:off x="4093135" y="7554350"/>
              <a:ext cx="511175" cy="1263650"/>
            </a:xfrm>
            <a:custGeom>
              <a:avLst/>
              <a:gdLst>
                <a:gd name="T0" fmla="*/ 6048620 w 21600"/>
                <a:gd name="T1" fmla="*/ 36963225 h 21600"/>
                <a:gd name="T2" fmla="*/ 6048620 w 21600"/>
                <a:gd name="T3" fmla="*/ 36963225 h 21600"/>
                <a:gd name="T4" fmla="*/ 6048620 w 21600"/>
                <a:gd name="T5" fmla="*/ 36963225 h 21600"/>
                <a:gd name="T6" fmla="*/ 6048620 w 21600"/>
                <a:gd name="T7" fmla="*/ 369632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233" y="1753"/>
                  </a:moveTo>
                  <a:cubicBezTo>
                    <a:pt x="15233" y="2307"/>
                    <a:pt x="14778" y="2676"/>
                    <a:pt x="13869" y="3138"/>
                  </a:cubicBezTo>
                  <a:cubicBezTo>
                    <a:pt x="12959" y="3507"/>
                    <a:pt x="12050" y="3692"/>
                    <a:pt x="10686" y="3692"/>
                  </a:cubicBezTo>
                  <a:cubicBezTo>
                    <a:pt x="9549" y="3692"/>
                    <a:pt x="8412" y="3507"/>
                    <a:pt x="7503" y="3138"/>
                  </a:cubicBezTo>
                  <a:cubicBezTo>
                    <a:pt x="6593" y="2676"/>
                    <a:pt x="6138" y="2307"/>
                    <a:pt x="6138" y="1753"/>
                  </a:cubicBezTo>
                  <a:cubicBezTo>
                    <a:pt x="6138" y="1292"/>
                    <a:pt x="6593" y="830"/>
                    <a:pt x="7503" y="553"/>
                  </a:cubicBezTo>
                  <a:cubicBezTo>
                    <a:pt x="8412" y="184"/>
                    <a:pt x="9549" y="0"/>
                    <a:pt x="10686" y="0"/>
                  </a:cubicBezTo>
                  <a:cubicBezTo>
                    <a:pt x="12050" y="0"/>
                    <a:pt x="12959" y="184"/>
                    <a:pt x="13869" y="553"/>
                  </a:cubicBezTo>
                  <a:cubicBezTo>
                    <a:pt x="14778" y="830"/>
                    <a:pt x="15233" y="1292"/>
                    <a:pt x="15233" y="1753"/>
                  </a:cubicBezTo>
                  <a:close/>
                  <a:moveTo>
                    <a:pt x="21600" y="12369"/>
                  </a:moveTo>
                  <a:cubicBezTo>
                    <a:pt x="21600" y="12923"/>
                    <a:pt x="20917" y="13199"/>
                    <a:pt x="19553" y="13199"/>
                  </a:cubicBezTo>
                  <a:cubicBezTo>
                    <a:pt x="18189" y="13199"/>
                    <a:pt x="17507" y="12923"/>
                    <a:pt x="17507" y="12369"/>
                  </a:cubicBezTo>
                  <a:cubicBezTo>
                    <a:pt x="17507" y="6369"/>
                    <a:pt x="17507" y="6369"/>
                    <a:pt x="17507" y="6369"/>
                  </a:cubicBezTo>
                  <a:cubicBezTo>
                    <a:pt x="16597" y="6369"/>
                    <a:pt x="16597" y="6369"/>
                    <a:pt x="16597" y="6369"/>
                  </a:cubicBezTo>
                  <a:cubicBezTo>
                    <a:pt x="16597" y="20676"/>
                    <a:pt x="16597" y="20676"/>
                    <a:pt x="16597" y="20676"/>
                  </a:cubicBezTo>
                  <a:cubicBezTo>
                    <a:pt x="16597" y="21323"/>
                    <a:pt x="15688" y="21600"/>
                    <a:pt x="13869" y="21600"/>
                  </a:cubicBezTo>
                  <a:cubicBezTo>
                    <a:pt x="12277" y="21600"/>
                    <a:pt x="11368" y="21323"/>
                    <a:pt x="11368" y="20676"/>
                  </a:cubicBezTo>
                  <a:cubicBezTo>
                    <a:pt x="11368" y="12276"/>
                    <a:pt x="11368" y="12276"/>
                    <a:pt x="11368" y="12276"/>
                  </a:cubicBezTo>
                  <a:cubicBezTo>
                    <a:pt x="10231" y="12276"/>
                    <a:pt x="10231" y="12276"/>
                    <a:pt x="10231" y="12276"/>
                  </a:cubicBezTo>
                  <a:cubicBezTo>
                    <a:pt x="10231" y="20676"/>
                    <a:pt x="10231" y="20676"/>
                    <a:pt x="10231" y="20676"/>
                  </a:cubicBezTo>
                  <a:cubicBezTo>
                    <a:pt x="10231" y="21323"/>
                    <a:pt x="9322" y="21600"/>
                    <a:pt x="7503" y="21600"/>
                  </a:cubicBezTo>
                  <a:cubicBezTo>
                    <a:pt x="5911" y="21600"/>
                    <a:pt x="5002" y="21323"/>
                    <a:pt x="5002" y="20676"/>
                  </a:cubicBezTo>
                  <a:cubicBezTo>
                    <a:pt x="5002" y="6369"/>
                    <a:pt x="5002" y="6369"/>
                    <a:pt x="5002" y="6369"/>
                  </a:cubicBezTo>
                  <a:cubicBezTo>
                    <a:pt x="4092" y="6369"/>
                    <a:pt x="4092" y="6369"/>
                    <a:pt x="4092" y="6369"/>
                  </a:cubicBezTo>
                  <a:cubicBezTo>
                    <a:pt x="4092" y="12369"/>
                    <a:pt x="4092" y="12369"/>
                    <a:pt x="4092" y="12369"/>
                  </a:cubicBezTo>
                  <a:cubicBezTo>
                    <a:pt x="4092" y="12923"/>
                    <a:pt x="3410" y="13199"/>
                    <a:pt x="2046" y="13199"/>
                  </a:cubicBezTo>
                  <a:cubicBezTo>
                    <a:pt x="682" y="13199"/>
                    <a:pt x="0" y="12923"/>
                    <a:pt x="0" y="12369"/>
                  </a:cubicBezTo>
                  <a:cubicBezTo>
                    <a:pt x="0" y="5538"/>
                    <a:pt x="0" y="5538"/>
                    <a:pt x="0" y="5538"/>
                  </a:cubicBezTo>
                  <a:cubicBezTo>
                    <a:pt x="0" y="4430"/>
                    <a:pt x="1818" y="3876"/>
                    <a:pt x="5456" y="3876"/>
                  </a:cubicBezTo>
                  <a:cubicBezTo>
                    <a:pt x="16143" y="3876"/>
                    <a:pt x="16143" y="3876"/>
                    <a:pt x="16143" y="3876"/>
                  </a:cubicBezTo>
                  <a:cubicBezTo>
                    <a:pt x="19781" y="3876"/>
                    <a:pt x="21600" y="4430"/>
                    <a:pt x="21600" y="5538"/>
                  </a:cubicBezTo>
                  <a:lnTo>
                    <a:pt x="21600" y="12369"/>
                  </a:lnTo>
                  <a:close/>
                </a:path>
              </a:pathLst>
            </a:custGeom>
            <a:solidFill>
              <a:schemeClr val="accent4"/>
            </a:solidFill>
            <a:ln w="12700">
              <a:miter lim="400000"/>
            </a:ln>
            <a:extLst>
              <a:ext uri="{91240B29-F687-4F45-9708-019B960494DF}">
                <a14:hiddenLine xmlns:a14="http://schemas.microsoft.com/office/drawing/2010/main" w="9525">
                  <a:solidFill>
                    <a:srgbClr val="000000"/>
                  </a:solidFill>
                  <a:round/>
                </a14:hiddenLine>
              </a:ext>
            </a:extLst>
          </p:spPr>
          <p:txBody>
            <a:bodyPr lIns="0" tIns="0" rIns="0" bIns="0" anchor="ctr"/>
            <a:lstStyle/>
            <a:p>
              <a:endParaRPr lang="en-US" sz="1570">
                <a:solidFill>
                  <a:srgbClr val="FFFFFF"/>
                </a:solidFill>
                <a:latin typeface="微软雅黑" panose="020B0503020204020204" pitchFamily="34" charset="-122"/>
                <a:ea typeface="微软雅黑" panose="020B0503020204020204" pitchFamily="34" charset="-122"/>
              </a:endParaRPr>
            </a:p>
          </p:txBody>
        </p:sp>
        <p:sp>
          <p:nvSpPr>
            <p:cNvPr id="59" name="AutoShape 35"/>
            <p:cNvSpPr/>
            <p:nvPr/>
          </p:nvSpPr>
          <p:spPr bwMode="auto">
            <a:xfrm>
              <a:off x="9539848" y="7554350"/>
              <a:ext cx="515937" cy="1263650"/>
            </a:xfrm>
            <a:custGeom>
              <a:avLst/>
              <a:gdLst>
                <a:gd name="T0" fmla="*/ 6161840 w 21600"/>
                <a:gd name="T1" fmla="*/ 36963225 h 21600"/>
                <a:gd name="T2" fmla="*/ 6161840 w 21600"/>
                <a:gd name="T3" fmla="*/ 36963225 h 21600"/>
                <a:gd name="T4" fmla="*/ 6161840 w 21600"/>
                <a:gd name="T5" fmla="*/ 36963225 h 21600"/>
                <a:gd name="T6" fmla="*/ 6161840 w 21600"/>
                <a:gd name="T7" fmla="*/ 369632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233" y="1753"/>
                  </a:moveTo>
                  <a:cubicBezTo>
                    <a:pt x="15233" y="2307"/>
                    <a:pt x="14778" y="2676"/>
                    <a:pt x="13869" y="3138"/>
                  </a:cubicBezTo>
                  <a:cubicBezTo>
                    <a:pt x="12959" y="3507"/>
                    <a:pt x="12050" y="3692"/>
                    <a:pt x="10686" y="3692"/>
                  </a:cubicBezTo>
                  <a:cubicBezTo>
                    <a:pt x="9549" y="3692"/>
                    <a:pt x="8412" y="3507"/>
                    <a:pt x="7503" y="3138"/>
                  </a:cubicBezTo>
                  <a:cubicBezTo>
                    <a:pt x="6593" y="2676"/>
                    <a:pt x="6138" y="2307"/>
                    <a:pt x="6138" y="1753"/>
                  </a:cubicBezTo>
                  <a:cubicBezTo>
                    <a:pt x="6138" y="1292"/>
                    <a:pt x="6593" y="830"/>
                    <a:pt x="7503" y="553"/>
                  </a:cubicBezTo>
                  <a:cubicBezTo>
                    <a:pt x="8412" y="184"/>
                    <a:pt x="9549" y="0"/>
                    <a:pt x="10686" y="0"/>
                  </a:cubicBezTo>
                  <a:cubicBezTo>
                    <a:pt x="12050" y="0"/>
                    <a:pt x="12959" y="184"/>
                    <a:pt x="13869" y="553"/>
                  </a:cubicBezTo>
                  <a:cubicBezTo>
                    <a:pt x="14778" y="830"/>
                    <a:pt x="15233" y="1292"/>
                    <a:pt x="15233" y="1753"/>
                  </a:cubicBezTo>
                  <a:close/>
                  <a:moveTo>
                    <a:pt x="21600" y="12369"/>
                  </a:moveTo>
                  <a:cubicBezTo>
                    <a:pt x="21600" y="12923"/>
                    <a:pt x="20917" y="13199"/>
                    <a:pt x="19553" y="13199"/>
                  </a:cubicBezTo>
                  <a:cubicBezTo>
                    <a:pt x="18189" y="13199"/>
                    <a:pt x="17507" y="12923"/>
                    <a:pt x="17507" y="12369"/>
                  </a:cubicBezTo>
                  <a:cubicBezTo>
                    <a:pt x="17507" y="6369"/>
                    <a:pt x="17507" y="6369"/>
                    <a:pt x="17507" y="6369"/>
                  </a:cubicBezTo>
                  <a:cubicBezTo>
                    <a:pt x="16597" y="6369"/>
                    <a:pt x="16597" y="6369"/>
                    <a:pt x="16597" y="6369"/>
                  </a:cubicBezTo>
                  <a:cubicBezTo>
                    <a:pt x="16597" y="20676"/>
                    <a:pt x="16597" y="20676"/>
                    <a:pt x="16597" y="20676"/>
                  </a:cubicBezTo>
                  <a:cubicBezTo>
                    <a:pt x="16597" y="21323"/>
                    <a:pt x="15688" y="21600"/>
                    <a:pt x="13869" y="21600"/>
                  </a:cubicBezTo>
                  <a:cubicBezTo>
                    <a:pt x="12277" y="21600"/>
                    <a:pt x="11368" y="21323"/>
                    <a:pt x="11368" y="20676"/>
                  </a:cubicBezTo>
                  <a:cubicBezTo>
                    <a:pt x="11368" y="12276"/>
                    <a:pt x="11368" y="12276"/>
                    <a:pt x="11368" y="12276"/>
                  </a:cubicBezTo>
                  <a:cubicBezTo>
                    <a:pt x="10004" y="12276"/>
                    <a:pt x="10004" y="12276"/>
                    <a:pt x="10004" y="12276"/>
                  </a:cubicBezTo>
                  <a:cubicBezTo>
                    <a:pt x="10004" y="20676"/>
                    <a:pt x="10004" y="20676"/>
                    <a:pt x="10004" y="20676"/>
                  </a:cubicBezTo>
                  <a:cubicBezTo>
                    <a:pt x="10004" y="21323"/>
                    <a:pt x="9322" y="21600"/>
                    <a:pt x="7503" y="21600"/>
                  </a:cubicBezTo>
                  <a:cubicBezTo>
                    <a:pt x="5911" y="21600"/>
                    <a:pt x="5002" y="21323"/>
                    <a:pt x="5002" y="20676"/>
                  </a:cubicBezTo>
                  <a:cubicBezTo>
                    <a:pt x="5002" y="6369"/>
                    <a:pt x="5002" y="6369"/>
                    <a:pt x="5002" y="6369"/>
                  </a:cubicBezTo>
                  <a:cubicBezTo>
                    <a:pt x="4092" y="6369"/>
                    <a:pt x="4092" y="6369"/>
                    <a:pt x="4092" y="6369"/>
                  </a:cubicBezTo>
                  <a:cubicBezTo>
                    <a:pt x="4092" y="12369"/>
                    <a:pt x="4092" y="12369"/>
                    <a:pt x="4092" y="12369"/>
                  </a:cubicBezTo>
                  <a:cubicBezTo>
                    <a:pt x="4092" y="12923"/>
                    <a:pt x="3410" y="13199"/>
                    <a:pt x="2046" y="13199"/>
                  </a:cubicBezTo>
                  <a:cubicBezTo>
                    <a:pt x="682" y="13199"/>
                    <a:pt x="0" y="12923"/>
                    <a:pt x="0" y="12369"/>
                  </a:cubicBezTo>
                  <a:cubicBezTo>
                    <a:pt x="0" y="5538"/>
                    <a:pt x="0" y="5538"/>
                    <a:pt x="0" y="5538"/>
                  </a:cubicBezTo>
                  <a:cubicBezTo>
                    <a:pt x="0" y="4430"/>
                    <a:pt x="1818" y="3876"/>
                    <a:pt x="5456" y="3876"/>
                  </a:cubicBezTo>
                  <a:cubicBezTo>
                    <a:pt x="16143" y="3876"/>
                    <a:pt x="16143" y="3876"/>
                    <a:pt x="16143" y="3876"/>
                  </a:cubicBezTo>
                  <a:cubicBezTo>
                    <a:pt x="19781" y="3876"/>
                    <a:pt x="21600" y="4430"/>
                    <a:pt x="21600" y="5538"/>
                  </a:cubicBezTo>
                  <a:lnTo>
                    <a:pt x="21600" y="12369"/>
                  </a:lnTo>
                  <a:close/>
                </a:path>
              </a:pathLst>
            </a:custGeom>
            <a:solidFill>
              <a:schemeClr val="accent4"/>
            </a:solidFill>
            <a:ln w="12700">
              <a:miter lim="400000"/>
            </a:ln>
            <a:extLst>
              <a:ext uri="{91240B29-F687-4F45-9708-019B960494DF}">
                <a14:hiddenLine xmlns:a14="http://schemas.microsoft.com/office/drawing/2010/main" w="9525">
                  <a:solidFill>
                    <a:srgbClr val="000000"/>
                  </a:solidFill>
                  <a:round/>
                </a14:hiddenLine>
              </a:ext>
            </a:extLst>
          </p:spPr>
          <p:txBody>
            <a:bodyPr lIns="0" tIns="0" rIns="0" bIns="0" anchor="ctr"/>
            <a:lstStyle/>
            <a:p>
              <a:endParaRPr lang="en-US" sz="1570">
                <a:solidFill>
                  <a:srgbClr val="FFFFFF"/>
                </a:solidFill>
                <a:latin typeface="微软雅黑" panose="020B0503020204020204" pitchFamily="34" charset="-122"/>
                <a:ea typeface="微软雅黑" panose="020B0503020204020204" pitchFamily="34" charset="-122"/>
              </a:endParaRPr>
            </a:p>
          </p:txBody>
        </p:sp>
        <p:sp>
          <p:nvSpPr>
            <p:cNvPr id="60" name="AutoShape 36"/>
            <p:cNvSpPr/>
            <p:nvPr/>
          </p:nvSpPr>
          <p:spPr bwMode="auto">
            <a:xfrm>
              <a:off x="6264835" y="7554350"/>
              <a:ext cx="520700" cy="1263650"/>
            </a:xfrm>
            <a:custGeom>
              <a:avLst/>
              <a:gdLst>
                <a:gd name="T0" fmla="*/ 6276122 w 21600"/>
                <a:gd name="T1" fmla="*/ 36963225 h 21600"/>
                <a:gd name="T2" fmla="*/ 6276122 w 21600"/>
                <a:gd name="T3" fmla="*/ 36963225 h 21600"/>
                <a:gd name="T4" fmla="*/ 6276122 w 21600"/>
                <a:gd name="T5" fmla="*/ 36963225 h 21600"/>
                <a:gd name="T6" fmla="*/ 6276122 w 21600"/>
                <a:gd name="T7" fmla="*/ 369632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299" y="1753"/>
                  </a:moveTo>
                  <a:cubicBezTo>
                    <a:pt x="15299" y="2307"/>
                    <a:pt x="14850" y="2676"/>
                    <a:pt x="13950" y="3138"/>
                  </a:cubicBezTo>
                  <a:cubicBezTo>
                    <a:pt x="13050" y="3507"/>
                    <a:pt x="11925" y="3692"/>
                    <a:pt x="10800" y="3692"/>
                  </a:cubicBezTo>
                  <a:cubicBezTo>
                    <a:pt x="9675" y="3692"/>
                    <a:pt x="8550" y="3507"/>
                    <a:pt x="7650" y="3138"/>
                  </a:cubicBezTo>
                  <a:cubicBezTo>
                    <a:pt x="6750" y="2676"/>
                    <a:pt x="6300" y="2307"/>
                    <a:pt x="6300" y="1753"/>
                  </a:cubicBezTo>
                  <a:cubicBezTo>
                    <a:pt x="6300" y="1292"/>
                    <a:pt x="6750" y="830"/>
                    <a:pt x="7650" y="553"/>
                  </a:cubicBezTo>
                  <a:cubicBezTo>
                    <a:pt x="8550" y="184"/>
                    <a:pt x="9450" y="0"/>
                    <a:pt x="10800" y="0"/>
                  </a:cubicBezTo>
                  <a:cubicBezTo>
                    <a:pt x="11925" y="0"/>
                    <a:pt x="13050" y="184"/>
                    <a:pt x="13950" y="553"/>
                  </a:cubicBezTo>
                  <a:cubicBezTo>
                    <a:pt x="14850" y="830"/>
                    <a:pt x="15299" y="1292"/>
                    <a:pt x="15299" y="1753"/>
                  </a:cubicBezTo>
                  <a:close/>
                  <a:moveTo>
                    <a:pt x="21599" y="12369"/>
                  </a:moveTo>
                  <a:cubicBezTo>
                    <a:pt x="21599" y="12923"/>
                    <a:pt x="20925" y="13199"/>
                    <a:pt x="19575" y="13199"/>
                  </a:cubicBezTo>
                  <a:cubicBezTo>
                    <a:pt x="18225" y="13199"/>
                    <a:pt x="17550" y="12923"/>
                    <a:pt x="17550" y="12369"/>
                  </a:cubicBezTo>
                  <a:cubicBezTo>
                    <a:pt x="17550" y="6369"/>
                    <a:pt x="17550" y="6369"/>
                    <a:pt x="17550" y="6369"/>
                  </a:cubicBezTo>
                  <a:cubicBezTo>
                    <a:pt x="16425" y="6369"/>
                    <a:pt x="16425" y="6369"/>
                    <a:pt x="16425" y="6369"/>
                  </a:cubicBezTo>
                  <a:cubicBezTo>
                    <a:pt x="16425" y="20676"/>
                    <a:pt x="16425" y="20676"/>
                    <a:pt x="16425" y="20676"/>
                  </a:cubicBezTo>
                  <a:cubicBezTo>
                    <a:pt x="16425" y="21323"/>
                    <a:pt x="15750" y="21600"/>
                    <a:pt x="13950" y="21600"/>
                  </a:cubicBezTo>
                  <a:cubicBezTo>
                    <a:pt x="12375" y="21600"/>
                    <a:pt x="11475" y="21323"/>
                    <a:pt x="11475" y="20676"/>
                  </a:cubicBezTo>
                  <a:cubicBezTo>
                    <a:pt x="11475" y="12276"/>
                    <a:pt x="11475" y="12276"/>
                    <a:pt x="11475" y="12276"/>
                  </a:cubicBezTo>
                  <a:cubicBezTo>
                    <a:pt x="10125" y="12276"/>
                    <a:pt x="10125" y="12276"/>
                    <a:pt x="10125" y="12276"/>
                  </a:cubicBezTo>
                  <a:cubicBezTo>
                    <a:pt x="10125" y="20676"/>
                    <a:pt x="10125" y="20676"/>
                    <a:pt x="10125" y="20676"/>
                  </a:cubicBezTo>
                  <a:cubicBezTo>
                    <a:pt x="10125" y="21323"/>
                    <a:pt x="9450" y="21600"/>
                    <a:pt x="7650" y="21600"/>
                  </a:cubicBezTo>
                  <a:cubicBezTo>
                    <a:pt x="6075" y="21600"/>
                    <a:pt x="5175" y="21323"/>
                    <a:pt x="5175" y="20676"/>
                  </a:cubicBezTo>
                  <a:cubicBezTo>
                    <a:pt x="5175" y="6369"/>
                    <a:pt x="5175" y="6369"/>
                    <a:pt x="5175" y="6369"/>
                  </a:cubicBezTo>
                  <a:cubicBezTo>
                    <a:pt x="4050" y="6369"/>
                    <a:pt x="4050" y="6369"/>
                    <a:pt x="4050" y="6369"/>
                  </a:cubicBezTo>
                  <a:cubicBezTo>
                    <a:pt x="4050" y="12369"/>
                    <a:pt x="4050" y="12369"/>
                    <a:pt x="4050" y="12369"/>
                  </a:cubicBezTo>
                  <a:cubicBezTo>
                    <a:pt x="4050" y="12923"/>
                    <a:pt x="3375" y="13199"/>
                    <a:pt x="2025" y="13199"/>
                  </a:cubicBezTo>
                  <a:cubicBezTo>
                    <a:pt x="675" y="13199"/>
                    <a:pt x="0" y="12923"/>
                    <a:pt x="0" y="12369"/>
                  </a:cubicBezTo>
                  <a:cubicBezTo>
                    <a:pt x="0" y="5538"/>
                    <a:pt x="0" y="5538"/>
                    <a:pt x="0" y="5538"/>
                  </a:cubicBezTo>
                  <a:cubicBezTo>
                    <a:pt x="0" y="4430"/>
                    <a:pt x="2025" y="3876"/>
                    <a:pt x="5625" y="3876"/>
                  </a:cubicBezTo>
                  <a:cubicBezTo>
                    <a:pt x="15975" y="3876"/>
                    <a:pt x="15975" y="3876"/>
                    <a:pt x="15975" y="3876"/>
                  </a:cubicBezTo>
                  <a:cubicBezTo>
                    <a:pt x="19800" y="3876"/>
                    <a:pt x="21599" y="4430"/>
                    <a:pt x="21599" y="5538"/>
                  </a:cubicBezTo>
                  <a:lnTo>
                    <a:pt x="21599" y="12369"/>
                  </a:lnTo>
                  <a:close/>
                </a:path>
              </a:pathLst>
            </a:custGeom>
            <a:solidFill>
              <a:schemeClr val="accent4"/>
            </a:solidFill>
            <a:ln w="12700">
              <a:miter lim="400000"/>
            </a:ln>
            <a:extLst>
              <a:ext uri="{91240B29-F687-4F45-9708-019B960494DF}">
                <a14:hiddenLine xmlns:a14="http://schemas.microsoft.com/office/drawing/2010/main" w="9525">
                  <a:solidFill>
                    <a:srgbClr val="000000"/>
                  </a:solidFill>
                  <a:round/>
                </a14:hiddenLine>
              </a:ext>
            </a:extLst>
          </p:spPr>
          <p:txBody>
            <a:bodyPr lIns="0" tIns="0" rIns="0" bIns="0" anchor="ctr"/>
            <a:lstStyle/>
            <a:p>
              <a:endParaRPr lang="en-US" sz="1570">
                <a:solidFill>
                  <a:srgbClr val="FFFFFF"/>
                </a:solidFill>
                <a:latin typeface="微软雅黑" panose="020B0503020204020204" pitchFamily="34" charset="-122"/>
                <a:ea typeface="微软雅黑" panose="020B0503020204020204" pitchFamily="34" charset="-122"/>
              </a:endParaRPr>
            </a:p>
          </p:txBody>
        </p:sp>
        <p:sp>
          <p:nvSpPr>
            <p:cNvPr id="61" name="AutoShape 37"/>
            <p:cNvSpPr/>
            <p:nvPr/>
          </p:nvSpPr>
          <p:spPr bwMode="auto">
            <a:xfrm>
              <a:off x="7355448" y="7554350"/>
              <a:ext cx="515937" cy="1263650"/>
            </a:xfrm>
            <a:custGeom>
              <a:avLst/>
              <a:gdLst>
                <a:gd name="T0" fmla="*/ 6161840 w 21600"/>
                <a:gd name="T1" fmla="*/ 36963225 h 21600"/>
                <a:gd name="T2" fmla="*/ 6161840 w 21600"/>
                <a:gd name="T3" fmla="*/ 36963225 h 21600"/>
                <a:gd name="T4" fmla="*/ 6161840 w 21600"/>
                <a:gd name="T5" fmla="*/ 36963225 h 21600"/>
                <a:gd name="T6" fmla="*/ 6161840 w 21600"/>
                <a:gd name="T7" fmla="*/ 369632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233" y="1753"/>
                  </a:moveTo>
                  <a:cubicBezTo>
                    <a:pt x="15233" y="2307"/>
                    <a:pt x="14778" y="2676"/>
                    <a:pt x="13869" y="3138"/>
                  </a:cubicBezTo>
                  <a:cubicBezTo>
                    <a:pt x="12959" y="3507"/>
                    <a:pt x="12050" y="3692"/>
                    <a:pt x="10686" y="3692"/>
                  </a:cubicBezTo>
                  <a:cubicBezTo>
                    <a:pt x="9549" y="3692"/>
                    <a:pt x="8412" y="3507"/>
                    <a:pt x="7503" y="3138"/>
                  </a:cubicBezTo>
                  <a:cubicBezTo>
                    <a:pt x="6821" y="2676"/>
                    <a:pt x="6366" y="2307"/>
                    <a:pt x="6366" y="1753"/>
                  </a:cubicBezTo>
                  <a:cubicBezTo>
                    <a:pt x="6366" y="1292"/>
                    <a:pt x="6821" y="830"/>
                    <a:pt x="7503" y="553"/>
                  </a:cubicBezTo>
                  <a:cubicBezTo>
                    <a:pt x="8412" y="184"/>
                    <a:pt x="9549" y="0"/>
                    <a:pt x="10686" y="0"/>
                  </a:cubicBezTo>
                  <a:cubicBezTo>
                    <a:pt x="12050" y="0"/>
                    <a:pt x="12959" y="184"/>
                    <a:pt x="13869" y="553"/>
                  </a:cubicBezTo>
                  <a:cubicBezTo>
                    <a:pt x="14778" y="830"/>
                    <a:pt x="15233" y="1292"/>
                    <a:pt x="15233" y="1753"/>
                  </a:cubicBezTo>
                  <a:close/>
                  <a:moveTo>
                    <a:pt x="21600" y="12369"/>
                  </a:moveTo>
                  <a:cubicBezTo>
                    <a:pt x="21600" y="12923"/>
                    <a:pt x="20917" y="13199"/>
                    <a:pt x="19553" y="13199"/>
                  </a:cubicBezTo>
                  <a:cubicBezTo>
                    <a:pt x="18189" y="13199"/>
                    <a:pt x="17507" y="12923"/>
                    <a:pt x="17507" y="12369"/>
                  </a:cubicBezTo>
                  <a:cubicBezTo>
                    <a:pt x="17507" y="6369"/>
                    <a:pt x="17507" y="6369"/>
                    <a:pt x="17507" y="6369"/>
                  </a:cubicBezTo>
                  <a:cubicBezTo>
                    <a:pt x="16597" y="6369"/>
                    <a:pt x="16597" y="6369"/>
                    <a:pt x="16597" y="6369"/>
                  </a:cubicBezTo>
                  <a:cubicBezTo>
                    <a:pt x="16597" y="20676"/>
                    <a:pt x="16597" y="20676"/>
                    <a:pt x="16597" y="20676"/>
                  </a:cubicBezTo>
                  <a:cubicBezTo>
                    <a:pt x="16597" y="21323"/>
                    <a:pt x="15688" y="21600"/>
                    <a:pt x="14096" y="21600"/>
                  </a:cubicBezTo>
                  <a:cubicBezTo>
                    <a:pt x="12277" y="21600"/>
                    <a:pt x="11368" y="21323"/>
                    <a:pt x="11368" y="20676"/>
                  </a:cubicBezTo>
                  <a:cubicBezTo>
                    <a:pt x="11368" y="12276"/>
                    <a:pt x="11368" y="12276"/>
                    <a:pt x="11368" y="12276"/>
                  </a:cubicBezTo>
                  <a:cubicBezTo>
                    <a:pt x="10231" y="12276"/>
                    <a:pt x="10231" y="12276"/>
                    <a:pt x="10231" y="12276"/>
                  </a:cubicBezTo>
                  <a:cubicBezTo>
                    <a:pt x="10231" y="20676"/>
                    <a:pt x="10231" y="20676"/>
                    <a:pt x="10231" y="20676"/>
                  </a:cubicBezTo>
                  <a:cubicBezTo>
                    <a:pt x="10231" y="21323"/>
                    <a:pt x="9322" y="21600"/>
                    <a:pt x="7503" y="21600"/>
                  </a:cubicBezTo>
                  <a:cubicBezTo>
                    <a:pt x="5911" y="21600"/>
                    <a:pt x="5002" y="21323"/>
                    <a:pt x="5002" y="20676"/>
                  </a:cubicBezTo>
                  <a:cubicBezTo>
                    <a:pt x="5002" y="6369"/>
                    <a:pt x="5002" y="6369"/>
                    <a:pt x="5002" y="6369"/>
                  </a:cubicBezTo>
                  <a:cubicBezTo>
                    <a:pt x="4092" y="6369"/>
                    <a:pt x="4092" y="6369"/>
                    <a:pt x="4092" y="6369"/>
                  </a:cubicBezTo>
                  <a:cubicBezTo>
                    <a:pt x="4092" y="12369"/>
                    <a:pt x="4092" y="12369"/>
                    <a:pt x="4092" y="12369"/>
                  </a:cubicBezTo>
                  <a:cubicBezTo>
                    <a:pt x="4092" y="12923"/>
                    <a:pt x="3410" y="13199"/>
                    <a:pt x="2046" y="13199"/>
                  </a:cubicBezTo>
                  <a:cubicBezTo>
                    <a:pt x="682" y="13199"/>
                    <a:pt x="0" y="12923"/>
                    <a:pt x="0" y="12369"/>
                  </a:cubicBezTo>
                  <a:cubicBezTo>
                    <a:pt x="0" y="5538"/>
                    <a:pt x="0" y="5538"/>
                    <a:pt x="0" y="5538"/>
                  </a:cubicBezTo>
                  <a:cubicBezTo>
                    <a:pt x="0" y="4430"/>
                    <a:pt x="1818" y="3876"/>
                    <a:pt x="5456" y="3876"/>
                  </a:cubicBezTo>
                  <a:cubicBezTo>
                    <a:pt x="16143" y="3876"/>
                    <a:pt x="16143" y="3876"/>
                    <a:pt x="16143" y="3876"/>
                  </a:cubicBezTo>
                  <a:cubicBezTo>
                    <a:pt x="19781" y="3876"/>
                    <a:pt x="21600" y="4430"/>
                    <a:pt x="21600" y="5538"/>
                  </a:cubicBezTo>
                  <a:lnTo>
                    <a:pt x="21600" y="12369"/>
                  </a:lnTo>
                  <a:close/>
                </a:path>
              </a:pathLst>
            </a:custGeom>
            <a:solidFill>
              <a:schemeClr val="accent4"/>
            </a:solidFill>
            <a:ln w="12700">
              <a:miter lim="400000"/>
            </a:ln>
            <a:extLst>
              <a:ext uri="{91240B29-F687-4F45-9708-019B960494DF}">
                <a14:hiddenLine xmlns:a14="http://schemas.microsoft.com/office/drawing/2010/main" w="9525">
                  <a:solidFill>
                    <a:srgbClr val="000000"/>
                  </a:solidFill>
                  <a:round/>
                </a14:hiddenLine>
              </a:ext>
            </a:extLst>
          </p:spPr>
          <p:txBody>
            <a:bodyPr lIns="0" tIns="0" rIns="0" bIns="0" anchor="ctr"/>
            <a:lstStyle/>
            <a:p>
              <a:endParaRPr lang="en-US" sz="1570">
                <a:solidFill>
                  <a:srgbClr val="FFFFFF"/>
                </a:solidFill>
                <a:latin typeface="微软雅黑" panose="020B0503020204020204" pitchFamily="34" charset="-122"/>
                <a:ea typeface="微软雅黑" panose="020B0503020204020204" pitchFamily="34" charset="-122"/>
              </a:endParaRPr>
            </a:p>
          </p:txBody>
        </p:sp>
        <p:sp>
          <p:nvSpPr>
            <p:cNvPr id="62" name="AutoShape 38"/>
            <p:cNvSpPr/>
            <p:nvPr/>
          </p:nvSpPr>
          <p:spPr bwMode="auto">
            <a:xfrm>
              <a:off x="9000098" y="7554350"/>
              <a:ext cx="520700" cy="1263650"/>
            </a:xfrm>
            <a:custGeom>
              <a:avLst/>
              <a:gdLst>
                <a:gd name="T0" fmla="*/ 6276122 w 21600"/>
                <a:gd name="T1" fmla="*/ 36963225 h 21600"/>
                <a:gd name="T2" fmla="*/ 6276122 w 21600"/>
                <a:gd name="T3" fmla="*/ 36963225 h 21600"/>
                <a:gd name="T4" fmla="*/ 6276122 w 21600"/>
                <a:gd name="T5" fmla="*/ 36963225 h 21600"/>
                <a:gd name="T6" fmla="*/ 6276122 w 21600"/>
                <a:gd name="T7" fmla="*/ 369632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075" y="1753"/>
                  </a:moveTo>
                  <a:cubicBezTo>
                    <a:pt x="15075" y="2307"/>
                    <a:pt x="14625" y="2676"/>
                    <a:pt x="13950" y="3138"/>
                  </a:cubicBezTo>
                  <a:cubicBezTo>
                    <a:pt x="13050" y="3507"/>
                    <a:pt x="11925" y="3692"/>
                    <a:pt x="10800" y="3692"/>
                  </a:cubicBezTo>
                  <a:cubicBezTo>
                    <a:pt x="9450" y="3692"/>
                    <a:pt x="8550" y="3507"/>
                    <a:pt x="7650" y="3138"/>
                  </a:cubicBezTo>
                  <a:cubicBezTo>
                    <a:pt x="6750" y="2676"/>
                    <a:pt x="6300" y="2307"/>
                    <a:pt x="6300" y="1753"/>
                  </a:cubicBezTo>
                  <a:cubicBezTo>
                    <a:pt x="6300" y="1292"/>
                    <a:pt x="6750" y="830"/>
                    <a:pt x="7650" y="553"/>
                  </a:cubicBezTo>
                  <a:cubicBezTo>
                    <a:pt x="8550" y="184"/>
                    <a:pt x="9450" y="0"/>
                    <a:pt x="10800" y="0"/>
                  </a:cubicBezTo>
                  <a:cubicBezTo>
                    <a:pt x="11925" y="0"/>
                    <a:pt x="13050" y="184"/>
                    <a:pt x="13950" y="553"/>
                  </a:cubicBezTo>
                  <a:cubicBezTo>
                    <a:pt x="14625" y="830"/>
                    <a:pt x="15075" y="1292"/>
                    <a:pt x="15075" y="1753"/>
                  </a:cubicBezTo>
                  <a:close/>
                  <a:moveTo>
                    <a:pt x="21599" y="12369"/>
                  </a:moveTo>
                  <a:cubicBezTo>
                    <a:pt x="21599" y="12923"/>
                    <a:pt x="20925" y="13199"/>
                    <a:pt x="19575" y="13199"/>
                  </a:cubicBezTo>
                  <a:cubicBezTo>
                    <a:pt x="18225" y="13199"/>
                    <a:pt x="17325" y="12923"/>
                    <a:pt x="17325" y="12369"/>
                  </a:cubicBezTo>
                  <a:cubicBezTo>
                    <a:pt x="17325" y="6369"/>
                    <a:pt x="17325" y="6369"/>
                    <a:pt x="17325" y="6369"/>
                  </a:cubicBezTo>
                  <a:cubicBezTo>
                    <a:pt x="16425" y="6369"/>
                    <a:pt x="16425" y="6369"/>
                    <a:pt x="16425" y="6369"/>
                  </a:cubicBezTo>
                  <a:cubicBezTo>
                    <a:pt x="16425" y="20676"/>
                    <a:pt x="16425" y="20676"/>
                    <a:pt x="16425" y="20676"/>
                  </a:cubicBezTo>
                  <a:cubicBezTo>
                    <a:pt x="16425" y="21323"/>
                    <a:pt x="15525" y="21600"/>
                    <a:pt x="13950" y="21600"/>
                  </a:cubicBezTo>
                  <a:cubicBezTo>
                    <a:pt x="12150" y="21600"/>
                    <a:pt x="11475" y="21323"/>
                    <a:pt x="11475" y="20676"/>
                  </a:cubicBezTo>
                  <a:cubicBezTo>
                    <a:pt x="11475" y="12276"/>
                    <a:pt x="11475" y="12276"/>
                    <a:pt x="11475" y="12276"/>
                  </a:cubicBezTo>
                  <a:cubicBezTo>
                    <a:pt x="10125" y="12276"/>
                    <a:pt x="10125" y="12276"/>
                    <a:pt x="10125" y="12276"/>
                  </a:cubicBezTo>
                  <a:cubicBezTo>
                    <a:pt x="10125" y="20676"/>
                    <a:pt x="10125" y="20676"/>
                    <a:pt x="10125" y="20676"/>
                  </a:cubicBezTo>
                  <a:cubicBezTo>
                    <a:pt x="10125" y="21323"/>
                    <a:pt x="9225" y="21600"/>
                    <a:pt x="7650" y="21600"/>
                  </a:cubicBezTo>
                  <a:cubicBezTo>
                    <a:pt x="5850" y="21600"/>
                    <a:pt x="5175" y="21323"/>
                    <a:pt x="5175" y="20676"/>
                  </a:cubicBezTo>
                  <a:cubicBezTo>
                    <a:pt x="5175" y="6369"/>
                    <a:pt x="5175" y="6369"/>
                    <a:pt x="5175" y="6369"/>
                  </a:cubicBezTo>
                  <a:cubicBezTo>
                    <a:pt x="4050" y="6369"/>
                    <a:pt x="4050" y="6369"/>
                    <a:pt x="4050" y="6369"/>
                  </a:cubicBezTo>
                  <a:cubicBezTo>
                    <a:pt x="4050" y="12369"/>
                    <a:pt x="4050" y="12369"/>
                    <a:pt x="4050" y="12369"/>
                  </a:cubicBezTo>
                  <a:cubicBezTo>
                    <a:pt x="4050" y="12923"/>
                    <a:pt x="3375" y="13199"/>
                    <a:pt x="2025" y="13199"/>
                  </a:cubicBezTo>
                  <a:cubicBezTo>
                    <a:pt x="675" y="13199"/>
                    <a:pt x="0" y="12923"/>
                    <a:pt x="0" y="12369"/>
                  </a:cubicBezTo>
                  <a:cubicBezTo>
                    <a:pt x="0" y="5538"/>
                    <a:pt x="0" y="5538"/>
                    <a:pt x="0" y="5538"/>
                  </a:cubicBezTo>
                  <a:cubicBezTo>
                    <a:pt x="0" y="4430"/>
                    <a:pt x="1800" y="3876"/>
                    <a:pt x="5625" y="3876"/>
                  </a:cubicBezTo>
                  <a:cubicBezTo>
                    <a:pt x="15975" y="3876"/>
                    <a:pt x="15975" y="3876"/>
                    <a:pt x="15975" y="3876"/>
                  </a:cubicBezTo>
                  <a:cubicBezTo>
                    <a:pt x="19575" y="3876"/>
                    <a:pt x="21599" y="4430"/>
                    <a:pt x="21599" y="5538"/>
                  </a:cubicBezTo>
                  <a:lnTo>
                    <a:pt x="21599" y="12369"/>
                  </a:lnTo>
                  <a:close/>
                </a:path>
              </a:pathLst>
            </a:custGeom>
            <a:solidFill>
              <a:schemeClr val="accent4"/>
            </a:solidFill>
            <a:ln w="12700">
              <a:miter lim="400000"/>
            </a:ln>
            <a:extLst>
              <a:ext uri="{91240B29-F687-4F45-9708-019B960494DF}">
                <a14:hiddenLine xmlns:a14="http://schemas.microsoft.com/office/drawing/2010/main" w="9525">
                  <a:solidFill>
                    <a:srgbClr val="000000"/>
                  </a:solidFill>
                  <a:round/>
                </a14:hiddenLine>
              </a:ext>
            </a:extLst>
          </p:spPr>
          <p:txBody>
            <a:bodyPr lIns="0" tIns="0" rIns="0" bIns="0" anchor="ctr"/>
            <a:lstStyle/>
            <a:p>
              <a:endParaRPr lang="en-US" sz="1570">
                <a:solidFill>
                  <a:srgbClr val="FFFFFF"/>
                </a:solidFill>
                <a:latin typeface="微软雅黑" panose="020B0503020204020204" pitchFamily="34" charset="-122"/>
                <a:ea typeface="微软雅黑" panose="020B0503020204020204" pitchFamily="34" charset="-122"/>
              </a:endParaRPr>
            </a:p>
          </p:txBody>
        </p:sp>
        <p:sp>
          <p:nvSpPr>
            <p:cNvPr id="63" name="AutoShape 39"/>
            <p:cNvSpPr/>
            <p:nvPr/>
          </p:nvSpPr>
          <p:spPr bwMode="auto">
            <a:xfrm>
              <a:off x="5729848" y="7554350"/>
              <a:ext cx="511175" cy="1263650"/>
            </a:xfrm>
            <a:custGeom>
              <a:avLst/>
              <a:gdLst>
                <a:gd name="T0" fmla="*/ 6048620 w 21600"/>
                <a:gd name="T1" fmla="*/ 36963225 h 21600"/>
                <a:gd name="T2" fmla="*/ 6048620 w 21600"/>
                <a:gd name="T3" fmla="*/ 36963225 h 21600"/>
                <a:gd name="T4" fmla="*/ 6048620 w 21600"/>
                <a:gd name="T5" fmla="*/ 36963225 h 21600"/>
                <a:gd name="T6" fmla="*/ 6048620 w 21600"/>
                <a:gd name="T7" fmla="*/ 369632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233" y="1753"/>
                  </a:moveTo>
                  <a:cubicBezTo>
                    <a:pt x="15233" y="2307"/>
                    <a:pt x="14778" y="2676"/>
                    <a:pt x="13869" y="3138"/>
                  </a:cubicBezTo>
                  <a:cubicBezTo>
                    <a:pt x="12959" y="3507"/>
                    <a:pt x="12050" y="3692"/>
                    <a:pt x="10686" y="3692"/>
                  </a:cubicBezTo>
                  <a:cubicBezTo>
                    <a:pt x="9549" y="3692"/>
                    <a:pt x="8412" y="3507"/>
                    <a:pt x="7730" y="3138"/>
                  </a:cubicBezTo>
                  <a:cubicBezTo>
                    <a:pt x="6821" y="2676"/>
                    <a:pt x="6366" y="2307"/>
                    <a:pt x="6366" y="1753"/>
                  </a:cubicBezTo>
                  <a:cubicBezTo>
                    <a:pt x="6366" y="1292"/>
                    <a:pt x="6821" y="830"/>
                    <a:pt x="7503" y="553"/>
                  </a:cubicBezTo>
                  <a:cubicBezTo>
                    <a:pt x="8412" y="184"/>
                    <a:pt x="9549" y="0"/>
                    <a:pt x="10686" y="0"/>
                  </a:cubicBezTo>
                  <a:cubicBezTo>
                    <a:pt x="12050" y="0"/>
                    <a:pt x="12959" y="184"/>
                    <a:pt x="13869" y="553"/>
                  </a:cubicBezTo>
                  <a:cubicBezTo>
                    <a:pt x="14778" y="830"/>
                    <a:pt x="15233" y="1292"/>
                    <a:pt x="15233" y="1753"/>
                  </a:cubicBezTo>
                  <a:close/>
                  <a:moveTo>
                    <a:pt x="21600" y="12369"/>
                  </a:moveTo>
                  <a:cubicBezTo>
                    <a:pt x="21600" y="12923"/>
                    <a:pt x="20917" y="13199"/>
                    <a:pt x="19553" y="13199"/>
                  </a:cubicBezTo>
                  <a:cubicBezTo>
                    <a:pt x="18189" y="13199"/>
                    <a:pt x="17507" y="12923"/>
                    <a:pt x="17507" y="12369"/>
                  </a:cubicBezTo>
                  <a:cubicBezTo>
                    <a:pt x="17507" y="6369"/>
                    <a:pt x="17507" y="6369"/>
                    <a:pt x="17507" y="6369"/>
                  </a:cubicBezTo>
                  <a:cubicBezTo>
                    <a:pt x="16597" y="6369"/>
                    <a:pt x="16597" y="6369"/>
                    <a:pt x="16597" y="6369"/>
                  </a:cubicBezTo>
                  <a:cubicBezTo>
                    <a:pt x="16597" y="20676"/>
                    <a:pt x="16597" y="20676"/>
                    <a:pt x="16597" y="20676"/>
                  </a:cubicBezTo>
                  <a:cubicBezTo>
                    <a:pt x="16597" y="21323"/>
                    <a:pt x="15688" y="21600"/>
                    <a:pt x="14096" y="21600"/>
                  </a:cubicBezTo>
                  <a:cubicBezTo>
                    <a:pt x="12277" y="21600"/>
                    <a:pt x="11595" y="21323"/>
                    <a:pt x="11595" y="20676"/>
                  </a:cubicBezTo>
                  <a:cubicBezTo>
                    <a:pt x="11595" y="12276"/>
                    <a:pt x="11595" y="12276"/>
                    <a:pt x="11595" y="12276"/>
                  </a:cubicBezTo>
                  <a:cubicBezTo>
                    <a:pt x="10231" y="12276"/>
                    <a:pt x="10231" y="12276"/>
                    <a:pt x="10231" y="12276"/>
                  </a:cubicBezTo>
                  <a:cubicBezTo>
                    <a:pt x="10231" y="20676"/>
                    <a:pt x="10231" y="20676"/>
                    <a:pt x="10231" y="20676"/>
                  </a:cubicBezTo>
                  <a:cubicBezTo>
                    <a:pt x="10231" y="21323"/>
                    <a:pt x="9322" y="21600"/>
                    <a:pt x="7730" y="21600"/>
                  </a:cubicBezTo>
                  <a:cubicBezTo>
                    <a:pt x="5911" y="21600"/>
                    <a:pt x="5002" y="21323"/>
                    <a:pt x="5002" y="20676"/>
                  </a:cubicBezTo>
                  <a:cubicBezTo>
                    <a:pt x="5002" y="6369"/>
                    <a:pt x="5002" y="6369"/>
                    <a:pt x="5002" y="6369"/>
                  </a:cubicBezTo>
                  <a:cubicBezTo>
                    <a:pt x="4092" y="6369"/>
                    <a:pt x="4092" y="6369"/>
                    <a:pt x="4092" y="6369"/>
                  </a:cubicBezTo>
                  <a:cubicBezTo>
                    <a:pt x="4092" y="12369"/>
                    <a:pt x="4092" y="12369"/>
                    <a:pt x="4092" y="12369"/>
                  </a:cubicBezTo>
                  <a:cubicBezTo>
                    <a:pt x="4092" y="12923"/>
                    <a:pt x="3410" y="13199"/>
                    <a:pt x="2046" y="13199"/>
                  </a:cubicBezTo>
                  <a:cubicBezTo>
                    <a:pt x="682" y="13199"/>
                    <a:pt x="0" y="12923"/>
                    <a:pt x="0" y="12369"/>
                  </a:cubicBezTo>
                  <a:cubicBezTo>
                    <a:pt x="0" y="5538"/>
                    <a:pt x="0" y="5538"/>
                    <a:pt x="0" y="5538"/>
                  </a:cubicBezTo>
                  <a:cubicBezTo>
                    <a:pt x="0" y="4430"/>
                    <a:pt x="1818" y="3876"/>
                    <a:pt x="5684" y="3876"/>
                  </a:cubicBezTo>
                  <a:cubicBezTo>
                    <a:pt x="16143" y="3876"/>
                    <a:pt x="16143" y="3876"/>
                    <a:pt x="16143" y="3876"/>
                  </a:cubicBezTo>
                  <a:cubicBezTo>
                    <a:pt x="19781" y="3876"/>
                    <a:pt x="21600" y="4430"/>
                    <a:pt x="21600" y="5538"/>
                  </a:cubicBezTo>
                  <a:lnTo>
                    <a:pt x="21600" y="12369"/>
                  </a:lnTo>
                  <a:close/>
                </a:path>
              </a:pathLst>
            </a:custGeom>
            <a:solidFill>
              <a:schemeClr val="accent4"/>
            </a:solidFill>
            <a:ln w="12700">
              <a:miter lim="400000"/>
            </a:ln>
            <a:extLst>
              <a:ext uri="{91240B29-F687-4F45-9708-019B960494DF}">
                <a14:hiddenLine xmlns:a14="http://schemas.microsoft.com/office/drawing/2010/main" w="9525">
                  <a:solidFill>
                    <a:srgbClr val="000000"/>
                  </a:solidFill>
                  <a:round/>
                </a14:hiddenLine>
              </a:ext>
            </a:extLst>
          </p:spPr>
          <p:txBody>
            <a:bodyPr lIns="0" tIns="0" rIns="0" bIns="0" anchor="ctr"/>
            <a:lstStyle/>
            <a:p>
              <a:endParaRPr lang="en-US" sz="1570">
                <a:solidFill>
                  <a:srgbClr val="FFFFFF"/>
                </a:solidFill>
                <a:latin typeface="微软雅黑" panose="020B0503020204020204" pitchFamily="34" charset="-122"/>
                <a:ea typeface="微软雅黑" panose="020B0503020204020204" pitchFamily="34" charset="-122"/>
              </a:endParaRPr>
            </a:p>
          </p:txBody>
        </p:sp>
        <p:sp>
          <p:nvSpPr>
            <p:cNvPr id="64" name="AutoShape 40"/>
            <p:cNvSpPr/>
            <p:nvPr/>
          </p:nvSpPr>
          <p:spPr bwMode="auto">
            <a:xfrm>
              <a:off x="4643998" y="7554350"/>
              <a:ext cx="519112" cy="1263650"/>
            </a:xfrm>
            <a:custGeom>
              <a:avLst/>
              <a:gdLst>
                <a:gd name="T0" fmla="*/ 6237900 w 21600"/>
                <a:gd name="T1" fmla="*/ 36963225 h 21600"/>
                <a:gd name="T2" fmla="*/ 6237900 w 21600"/>
                <a:gd name="T3" fmla="*/ 36963225 h 21600"/>
                <a:gd name="T4" fmla="*/ 6237900 w 21600"/>
                <a:gd name="T5" fmla="*/ 36963225 h 21600"/>
                <a:gd name="T6" fmla="*/ 6237900 w 21600"/>
                <a:gd name="T7" fmla="*/ 369632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075" y="1753"/>
                  </a:moveTo>
                  <a:cubicBezTo>
                    <a:pt x="15075" y="2307"/>
                    <a:pt x="14625" y="2676"/>
                    <a:pt x="13725" y="3138"/>
                  </a:cubicBezTo>
                  <a:cubicBezTo>
                    <a:pt x="13050" y="3507"/>
                    <a:pt x="11925" y="3692"/>
                    <a:pt x="10800" y="3692"/>
                  </a:cubicBezTo>
                  <a:cubicBezTo>
                    <a:pt x="9450" y="3692"/>
                    <a:pt x="8550" y="3507"/>
                    <a:pt x="7650" y="3138"/>
                  </a:cubicBezTo>
                  <a:cubicBezTo>
                    <a:pt x="6750" y="2676"/>
                    <a:pt x="6300" y="2307"/>
                    <a:pt x="6300" y="1753"/>
                  </a:cubicBezTo>
                  <a:cubicBezTo>
                    <a:pt x="6300" y="1292"/>
                    <a:pt x="6750" y="830"/>
                    <a:pt x="7650" y="553"/>
                  </a:cubicBezTo>
                  <a:cubicBezTo>
                    <a:pt x="8325" y="184"/>
                    <a:pt x="9450" y="0"/>
                    <a:pt x="10800" y="0"/>
                  </a:cubicBezTo>
                  <a:cubicBezTo>
                    <a:pt x="11925" y="0"/>
                    <a:pt x="13050" y="184"/>
                    <a:pt x="13725" y="553"/>
                  </a:cubicBezTo>
                  <a:cubicBezTo>
                    <a:pt x="14625" y="830"/>
                    <a:pt x="15075" y="1292"/>
                    <a:pt x="15075" y="1753"/>
                  </a:cubicBezTo>
                  <a:close/>
                  <a:moveTo>
                    <a:pt x="21599" y="12369"/>
                  </a:moveTo>
                  <a:cubicBezTo>
                    <a:pt x="21599" y="12923"/>
                    <a:pt x="20925" y="13199"/>
                    <a:pt x="19575" y="13199"/>
                  </a:cubicBezTo>
                  <a:cubicBezTo>
                    <a:pt x="18225" y="13199"/>
                    <a:pt x="17325" y="12923"/>
                    <a:pt x="17325" y="12369"/>
                  </a:cubicBezTo>
                  <a:cubicBezTo>
                    <a:pt x="17325" y="6369"/>
                    <a:pt x="17325" y="6369"/>
                    <a:pt x="17325" y="6369"/>
                  </a:cubicBezTo>
                  <a:cubicBezTo>
                    <a:pt x="16425" y="6369"/>
                    <a:pt x="16425" y="6369"/>
                    <a:pt x="16425" y="6369"/>
                  </a:cubicBezTo>
                  <a:cubicBezTo>
                    <a:pt x="16425" y="20676"/>
                    <a:pt x="16425" y="20676"/>
                    <a:pt x="16425" y="20676"/>
                  </a:cubicBezTo>
                  <a:cubicBezTo>
                    <a:pt x="16425" y="21323"/>
                    <a:pt x="15525" y="21600"/>
                    <a:pt x="13950" y="21600"/>
                  </a:cubicBezTo>
                  <a:cubicBezTo>
                    <a:pt x="12150" y="21600"/>
                    <a:pt x="11475" y="21323"/>
                    <a:pt x="11475" y="20676"/>
                  </a:cubicBezTo>
                  <a:cubicBezTo>
                    <a:pt x="11475" y="12276"/>
                    <a:pt x="11475" y="12276"/>
                    <a:pt x="11475" y="12276"/>
                  </a:cubicBezTo>
                  <a:cubicBezTo>
                    <a:pt x="10125" y="12276"/>
                    <a:pt x="10125" y="12276"/>
                    <a:pt x="10125" y="12276"/>
                  </a:cubicBezTo>
                  <a:cubicBezTo>
                    <a:pt x="10125" y="20676"/>
                    <a:pt x="10125" y="20676"/>
                    <a:pt x="10125" y="20676"/>
                  </a:cubicBezTo>
                  <a:cubicBezTo>
                    <a:pt x="10125" y="21323"/>
                    <a:pt x="9225" y="21600"/>
                    <a:pt x="7650" y="21600"/>
                  </a:cubicBezTo>
                  <a:cubicBezTo>
                    <a:pt x="5850" y="21600"/>
                    <a:pt x="5175" y="21323"/>
                    <a:pt x="5175" y="20676"/>
                  </a:cubicBezTo>
                  <a:cubicBezTo>
                    <a:pt x="5175" y="6369"/>
                    <a:pt x="5175" y="6369"/>
                    <a:pt x="5175" y="6369"/>
                  </a:cubicBezTo>
                  <a:cubicBezTo>
                    <a:pt x="4050" y="6369"/>
                    <a:pt x="4050" y="6369"/>
                    <a:pt x="4050" y="6369"/>
                  </a:cubicBezTo>
                  <a:cubicBezTo>
                    <a:pt x="4050" y="12369"/>
                    <a:pt x="4050" y="12369"/>
                    <a:pt x="4050" y="12369"/>
                  </a:cubicBezTo>
                  <a:cubicBezTo>
                    <a:pt x="4050" y="12923"/>
                    <a:pt x="3375" y="13199"/>
                    <a:pt x="2025" y="13199"/>
                  </a:cubicBezTo>
                  <a:cubicBezTo>
                    <a:pt x="675" y="13199"/>
                    <a:pt x="0" y="12923"/>
                    <a:pt x="0" y="12369"/>
                  </a:cubicBezTo>
                  <a:cubicBezTo>
                    <a:pt x="0" y="5538"/>
                    <a:pt x="0" y="5538"/>
                    <a:pt x="0" y="5538"/>
                  </a:cubicBezTo>
                  <a:cubicBezTo>
                    <a:pt x="0" y="4430"/>
                    <a:pt x="1800" y="3876"/>
                    <a:pt x="5625" y="3876"/>
                  </a:cubicBezTo>
                  <a:cubicBezTo>
                    <a:pt x="15975" y="3876"/>
                    <a:pt x="15975" y="3876"/>
                    <a:pt x="15975" y="3876"/>
                  </a:cubicBezTo>
                  <a:cubicBezTo>
                    <a:pt x="19575" y="3876"/>
                    <a:pt x="21599" y="4430"/>
                    <a:pt x="21599" y="5538"/>
                  </a:cubicBezTo>
                  <a:lnTo>
                    <a:pt x="21599" y="12369"/>
                  </a:lnTo>
                  <a:close/>
                </a:path>
              </a:pathLst>
            </a:custGeom>
            <a:solidFill>
              <a:schemeClr val="accent4"/>
            </a:solidFill>
            <a:ln w="12700">
              <a:miter lim="400000"/>
            </a:ln>
            <a:extLst>
              <a:ext uri="{91240B29-F687-4F45-9708-019B960494DF}">
                <a14:hiddenLine xmlns:a14="http://schemas.microsoft.com/office/drawing/2010/main" w="9525">
                  <a:solidFill>
                    <a:srgbClr val="000000"/>
                  </a:solidFill>
                  <a:round/>
                </a14:hiddenLine>
              </a:ext>
            </a:extLst>
          </p:spPr>
          <p:txBody>
            <a:bodyPr lIns="0" tIns="0" rIns="0" bIns="0" anchor="ctr"/>
            <a:lstStyle/>
            <a:p>
              <a:endParaRPr lang="en-US" sz="1570">
                <a:solidFill>
                  <a:srgbClr val="FFFFFF"/>
                </a:solidFill>
                <a:latin typeface="微软雅黑" panose="020B0503020204020204" pitchFamily="34" charset="-122"/>
                <a:ea typeface="微软雅黑" panose="020B0503020204020204" pitchFamily="34" charset="-122"/>
              </a:endParaRPr>
            </a:p>
          </p:txBody>
        </p:sp>
        <p:sp>
          <p:nvSpPr>
            <p:cNvPr id="65" name="AutoShape 41"/>
            <p:cNvSpPr/>
            <p:nvPr/>
          </p:nvSpPr>
          <p:spPr bwMode="auto">
            <a:xfrm>
              <a:off x="10090710" y="7554350"/>
              <a:ext cx="519113" cy="1263650"/>
            </a:xfrm>
            <a:custGeom>
              <a:avLst/>
              <a:gdLst>
                <a:gd name="T0" fmla="*/ 6237936 w 21600"/>
                <a:gd name="T1" fmla="*/ 36963225 h 21600"/>
                <a:gd name="T2" fmla="*/ 6237936 w 21600"/>
                <a:gd name="T3" fmla="*/ 36963225 h 21600"/>
                <a:gd name="T4" fmla="*/ 6237936 w 21600"/>
                <a:gd name="T5" fmla="*/ 36963225 h 21600"/>
                <a:gd name="T6" fmla="*/ 6237936 w 21600"/>
                <a:gd name="T7" fmla="*/ 369632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075" y="1753"/>
                  </a:moveTo>
                  <a:cubicBezTo>
                    <a:pt x="15075" y="2307"/>
                    <a:pt x="14625" y="2676"/>
                    <a:pt x="13725" y="3138"/>
                  </a:cubicBezTo>
                  <a:cubicBezTo>
                    <a:pt x="13050" y="3507"/>
                    <a:pt x="11925" y="3692"/>
                    <a:pt x="10800" y="3692"/>
                  </a:cubicBezTo>
                  <a:cubicBezTo>
                    <a:pt x="9450" y="3692"/>
                    <a:pt x="8550" y="3507"/>
                    <a:pt x="7650" y="3138"/>
                  </a:cubicBezTo>
                  <a:cubicBezTo>
                    <a:pt x="6750" y="2676"/>
                    <a:pt x="6300" y="2307"/>
                    <a:pt x="6300" y="1753"/>
                  </a:cubicBezTo>
                  <a:cubicBezTo>
                    <a:pt x="6300" y="1292"/>
                    <a:pt x="6750" y="830"/>
                    <a:pt x="7650" y="553"/>
                  </a:cubicBezTo>
                  <a:cubicBezTo>
                    <a:pt x="8325" y="184"/>
                    <a:pt x="9450" y="0"/>
                    <a:pt x="10800" y="0"/>
                  </a:cubicBezTo>
                  <a:cubicBezTo>
                    <a:pt x="11925" y="0"/>
                    <a:pt x="13050" y="184"/>
                    <a:pt x="13725" y="553"/>
                  </a:cubicBezTo>
                  <a:cubicBezTo>
                    <a:pt x="14625" y="830"/>
                    <a:pt x="15075" y="1292"/>
                    <a:pt x="15075" y="1753"/>
                  </a:cubicBezTo>
                  <a:close/>
                  <a:moveTo>
                    <a:pt x="21599" y="12369"/>
                  </a:moveTo>
                  <a:cubicBezTo>
                    <a:pt x="21599" y="12923"/>
                    <a:pt x="20925" y="13199"/>
                    <a:pt x="19350" y="13199"/>
                  </a:cubicBezTo>
                  <a:cubicBezTo>
                    <a:pt x="18000" y="13199"/>
                    <a:pt x="17325" y="12923"/>
                    <a:pt x="17325" y="12369"/>
                  </a:cubicBezTo>
                  <a:cubicBezTo>
                    <a:pt x="17325" y="6369"/>
                    <a:pt x="17325" y="6369"/>
                    <a:pt x="17325" y="6369"/>
                  </a:cubicBezTo>
                  <a:cubicBezTo>
                    <a:pt x="16425" y="6369"/>
                    <a:pt x="16425" y="6369"/>
                    <a:pt x="16425" y="6369"/>
                  </a:cubicBezTo>
                  <a:cubicBezTo>
                    <a:pt x="16425" y="20676"/>
                    <a:pt x="16425" y="20676"/>
                    <a:pt x="16425" y="20676"/>
                  </a:cubicBezTo>
                  <a:cubicBezTo>
                    <a:pt x="16425" y="21323"/>
                    <a:pt x="15525" y="21600"/>
                    <a:pt x="13950" y="21600"/>
                  </a:cubicBezTo>
                  <a:cubicBezTo>
                    <a:pt x="12150" y="21600"/>
                    <a:pt x="11475" y="21323"/>
                    <a:pt x="11475" y="20676"/>
                  </a:cubicBezTo>
                  <a:cubicBezTo>
                    <a:pt x="11475" y="12276"/>
                    <a:pt x="11475" y="12276"/>
                    <a:pt x="11475" y="12276"/>
                  </a:cubicBezTo>
                  <a:cubicBezTo>
                    <a:pt x="10125" y="12276"/>
                    <a:pt x="10125" y="12276"/>
                    <a:pt x="10125" y="12276"/>
                  </a:cubicBezTo>
                  <a:cubicBezTo>
                    <a:pt x="10125" y="20676"/>
                    <a:pt x="10125" y="20676"/>
                    <a:pt x="10125" y="20676"/>
                  </a:cubicBezTo>
                  <a:cubicBezTo>
                    <a:pt x="10125" y="21323"/>
                    <a:pt x="9225" y="21600"/>
                    <a:pt x="7650" y="21600"/>
                  </a:cubicBezTo>
                  <a:cubicBezTo>
                    <a:pt x="5850" y="21600"/>
                    <a:pt x="5175" y="21323"/>
                    <a:pt x="5175" y="20676"/>
                  </a:cubicBezTo>
                  <a:cubicBezTo>
                    <a:pt x="5175" y="6369"/>
                    <a:pt x="5175" y="6369"/>
                    <a:pt x="5175" y="6369"/>
                  </a:cubicBezTo>
                  <a:cubicBezTo>
                    <a:pt x="4050" y="6369"/>
                    <a:pt x="4050" y="6369"/>
                    <a:pt x="4050" y="6369"/>
                  </a:cubicBezTo>
                  <a:cubicBezTo>
                    <a:pt x="4050" y="12369"/>
                    <a:pt x="4050" y="12369"/>
                    <a:pt x="4050" y="12369"/>
                  </a:cubicBezTo>
                  <a:cubicBezTo>
                    <a:pt x="4050" y="12923"/>
                    <a:pt x="3375" y="13199"/>
                    <a:pt x="2025" y="13199"/>
                  </a:cubicBezTo>
                  <a:cubicBezTo>
                    <a:pt x="675" y="13199"/>
                    <a:pt x="0" y="12923"/>
                    <a:pt x="0" y="12369"/>
                  </a:cubicBezTo>
                  <a:cubicBezTo>
                    <a:pt x="0" y="5538"/>
                    <a:pt x="0" y="5538"/>
                    <a:pt x="0" y="5538"/>
                  </a:cubicBezTo>
                  <a:cubicBezTo>
                    <a:pt x="0" y="4430"/>
                    <a:pt x="1800" y="3876"/>
                    <a:pt x="5625" y="3876"/>
                  </a:cubicBezTo>
                  <a:cubicBezTo>
                    <a:pt x="15975" y="3876"/>
                    <a:pt x="15975" y="3876"/>
                    <a:pt x="15975" y="3876"/>
                  </a:cubicBezTo>
                  <a:cubicBezTo>
                    <a:pt x="19575" y="3876"/>
                    <a:pt x="21599" y="4430"/>
                    <a:pt x="21599" y="5538"/>
                  </a:cubicBezTo>
                  <a:lnTo>
                    <a:pt x="21599" y="12369"/>
                  </a:lnTo>
                  <a:close/>
                </a:path>
              </a:pathLst>
            </a:custGeom>
            <a:solidFill>
              <a:schemeClr val="accent4"/>
            </a:solidFill>
            <a:ln w="12700">
              <a:miter lim="400000"/>
            </a:ln>
            <a:extLst>
              <a:ext uri="{91240B29-F687-4F45-9708-019B960494DF}">
                <a14:hiddenLine xmlns:a14="http://schemas.microsoft.com/office/drawing/2010/main" w="9525">
                  <a:solidFill>
                    <a:srgbClr val="000000"/>
                  </a:solidFill>
                  <a:round/>
                </a14:hiddenLine>
              </a:ext>
            </a:extLst>
          </p:spPr>
          <p:txBody>
            <a:bodyPr lIns="0" tIns="0" rIns="0" bIns="0" anchor="ctr"/>
            <a:lstStyle/>
            <a:p>
              <a:endParaRPr lang="en-US" sz="1570">
                <a:solidFill>
                  <a:srgbClr val="FFFFFF"/>
                </a:solidFill>
                <a:latin typeface="微软雅黑" panose="020B0503020204020204" pitchFamily="34" charset="-122"/>
                <a:ea typeface="微软雅黑" panose="020B0503020204020204" pitchFamily="34" charset="-122"/>
              </a:endParaRPr>
            </a:p>
          </p:txBody>
        </p:sp>
        <p:sp>
          <p:nvSpPr>
            <p:cNvPr id="66" name="AutoShape 42"/>
            <p:cNvSpPr/>
            <p:nvPr/>
          </p:nvSpPr>
          <p:spPr bwMode="auto">
            <a:xfrm>
              <a:off x="6820460" y="7554350"/>
              <a:ext cx="515938" cy="1263650"/>
            </a:xfrm>
            <a:custGeom>
              <a:avLst/>
              <a:gdLst>
                <a:gd name="T0" fmla="*/ 6161852 w 21600"/>
                <a:gd name="T1" fmla="*/ 36963225 h 21600"/>
                <a:gd name="T2" fmla="*/ 6161852 w 21600"/>
                <a:gd name="T3" fmla="*/ 36963225 h 21600"/>
                <a:gd name="T4" fmla="*/ 6161852 w 21600"/>
                <a:gd name="T5" fmla="*/ 36963225 h 21600"/>
                <a:gd name="T6" fmla="*/ 6161852 w 21600"/>
                <a:gd name="T7" fmla="*/ 369632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233" y="1753"/>
                  </a:moveTo>
                  <a:cubicBezTo>
                    <a:pt x="15233" y="2307"/>
                    <a:pt x="14778" y="2676"/>
                    <a:pt x="13869" y="3138"/>
                  </a:cubicBezTo>
                  <a:cubicBezTo>
                    <a:pt x="12959" y="3507"/>
                    <a:pt x="12050" y="3692"/>
                    <a:pt x="10686" y="3692"/>
                  </a:cubicBezTo>
                  <a:cubicBezTo>
                    <a:pt x="9549" y="3692"/>
                    <a:pt x="8412" y="3507"/>
                    <a:pt x="7503" y="3138"/>
                  </a:cubicBezTo>
                  <a:cubicBezTo>
                    <a:pt x="6821" y="2676"/>
                    <a:pt x="6366" y="2307"/>
                    <a:pt x="6366" y="1753"/>
                  </a:cubicBezTo>
                  <a:cubicBezTo>
                    <a:pt x="6366" y="1292"/>
                    <a:pt x="6821" y="830"/>
                    <a:pt x="7503" y="553"/>
                  </a:cubicBezTo>
                  <a:cubicBezTo>
                    <a:pt x="8412" y="184"/>
                    <a:pt x="9549" y="0"/>
                    <a:pt x="10686" y="0"/>
                  </a:cubicBezTo>
                  <a:cubicBezTo>
                    <a:pt x="12050" y="0"/>
                    <a:pt x="12959" y="184"/>
                    <a:pt x="13869" y="553"/>
                  </a:cubicBezTo>
                  <a:cubicBezTo>
                    <a:pt x="14778" y="830"/>
                    <a:pt x="15233" y="1292"/>
                    <a:pt x="15233" y="1753"/>
                  </a:cubicBezTo>
                  <a:close/>
                  <a:moveTo>
                    <a:pt x="21600" y="12369"/>
                  </a:moveTo>
                  <a:cubicBezTo>
                    <a:pt x="21600" y="12923"/>
                    <a:pt x="20917" y="13199"/>
                    <a:pt x="19553" y="13199"/>
                  </a:cubicBezTo>
                  <a:cubicBezTo>
                    <a:pt x="18189" y="13199"/>
                    <a:pt x="17507" y="12923"/>
                    <a:pt x="17507" y="12369"/>
                  </a:cubicBezTo>
                  <a:cubicBezTo>
                    <a:pt x="17507" y="6369"/>
                    <a:pt x="17507" y="6369"/>
                    <a:pt x="17507" y="6369"/>
                  </a:cubicBezTo>
                  <a:cubicBezTo>
                    <a:pt x="16597" y="6369"/>
                    <a:pt x="16597" y="6369"/>
                    <a:pt x="16597" y="6369"/>
                  </a:cubicBezTo>
                  <a:cubicBezTo>
                    <a:pt x="16597" y="20676"/>
                    <a:pt x="16597" y="20676"/>
                    <a:pt x="16597" y="20676"/>
                  </a:cubicBezTo>
                  <a:cubicBezTo>
                    <a:pt x="16597" y="21323"/>
                    <a:pt x="15688" y="21600"/>
                    <a:pt x="14096" y="21600"/>
                  </a:cubicBezTo>
                  <a:cubicBezTo>
                    <a:pt x="12277" y="21600"/>
                    <a:pt x="11368" y="21323"/>
                    <a:pt x="11368" y="20676"/>
                  </a:cubicBezTo>
                  <a:cubicBezTo>
                    <a:pt x="11368" y="12276"/>
                    <a:pt x="11368" y="12276"/>
                    <a:pt x="11368" y="12276"/>
                  </a:cubicBezTo>
                  <a:cubicBezTo>
                    <a:pt x="10231" y="12276"/>
                    <a:pt x="10231" y="12276"/>
                    <a:pt x="10231" y="12276"/>
                  </a:cubicBezTo>
                  <a:cubicBezTo>
                    <a:pt x="10231" y="20676"/>
                    <a:pt x="10231" y="20676"/>
                    <a:pt x="10231" y="20676"/>
                  </a:cubicBezTo>
                  <a:cubicBezTo>
                    <a:pt x="10231" y="21323"/>
                    <a:pt x="9322" y="21600"/>
                    <a:pt x="7503" y="21600"/>
                  </a:cubicBezTo>
                  <a:cubicBezTo>
                    <a:pt x="5911" y="21600"/>
                    <a:pt x="5002" y="21323"/>
                    <a:pt x="5002" y="20676"/>
                  </a:cubicBezTo>
                  <a:cubicBezTo>
                    <a:pt x="5002" y="6369"/>
                    <a:pt x="5002" y="6369"/>
                    <a:pt x="5002" y="6369"/>
                  </a:cubicBezTo>
                  <a:cubicBezTo>
                    <a:pt x="4092" y="6369"/>
                    <a:pt x="4092" y="6369"/>
                    <a:pt x="4092" y="6369"/>
                  </a:cubicBezTo>
                  <a:cubicBezTo>
                    <a:pt x="4092" y="12369"/>
                    <a:pt x="4092" y="12369"/>
                    <a:pt x="4092" y="12369"/>
                  </a:cubicBezTo>
                  <a:cubicBezTo>
                    <a:pt x="4092" y="12923"/>
                    <a:pt x="3410" y="13199"/>
                    <a:pt x="2046" y="13199"/>
                  </a:cubicBezTo>
                  <a:cubicBezTo>
                    <a:pt x="682" y="13199"/>
                    <a:pt x="0" y="12923"/>
                    <a:pt x="0" y="12369"/>
                  </a:cubicBezTo>
                  <a:cubicBezTo>
                    <a:pt x="0" y="5538"/>
                    <a:pt x="0" y="5538"/>
                    <a:pt x="0" y="5538"/>
                  </a:cubicBezTo>
                  <a:cubicBezTo>
                    <a:pt x="0" y="4430"/>
                    <a:pt x="1818" y="3876"/>
                    <a:pt x="5684" y="3876"/>
                  </a:cubicBezTo>
                  <a:cubicBezTo>
                    <a:pt x="16143" y="3876"/>
                    <a:pt x="16143" y="3876"/>
                    <a:pt x="16143" y="3876"/>
                  </a:cubicBezTo>
                  <a:cubicBezTo>
                    <a:pt x="19781" y="3876"/>
                    <a:pt x="21600" y="4430"/>
                    <a:pt x="21600" y="5538"/>
                  </a:cubicBezTo>
                  <a:lnTo>
                    <a:pt x="21600" y="12369"/>
                  </a:lnTo>
                  <a:close/>
                </a:path>
              </a:pathLst>
            </a:custGeom>
            <a:solidFill>
              <a:schemeClr val="accent4"/>
            </a:solidFill>
            <a:ln w="12700">
              <a:miter lim="400000"/>
            </a:ln>
            <a:extLst>
              <a:ext uri="{91240B29-F687-4F45-9708-019B960494DF}">
                <a14:hiddenLine xmlns:a14="http://schemas.microsoft.com/office/drawing/2010/main" w="9525">
                  <a:solidFill>
                    <a:srgbClr val="000000"/>
                  </a:solidFill>
                  <a:round/>
                </a14:hiddenLine>
              </a:ext>
            </a:extLst>
          </p:spPr>
          <p:txBody>
            <a:bodyPr lIns="0" tIns="0" rIns="0" bIns="0" anchor="ctr"/>
            <a:lstStyle/>
            <a:p>
              <a:endParaRPr lang="en-US" sz="1570">
                <a:solidFill>
                  <a:srgbClr val="FFFFFF"/>
                </a:solidFill>
                <a:latin typeface="微软雅黑" panose="020B0503020204020204" pitchFamily="34" charset="-122"/>
                <a:ea typeface="微软雅黑" panose="020B0503020204020204" pitchFamily="34" charset="-122"/>
              </a:endParaRPr>
            </a:p>
          </p:txBody>
        </p:sp>
        <p:sp>
          <p:nvSpPr>
            <p:cNvPr id="67" name="AutoShape 43"/>
            <p:cNvSpPr/>
            <p:nvPr/>
          </p:nvSpPr>
          <p:spPr bwMode="auto">
            <a:xfrm>
              <a:off x="7911073" y="7554350"/>
              <a:ext cx="514350" cy="1263650"/>
            </a:xfrm>
            <a:custGeom>
              <a:avLst/>
              <a:gdLst>
                <a:gd name="T0" fmla="*/ 6123980 w 21600"/>
                <a:gd name="T1" fmla="*/ 36963225 h 21600"/>
                <a:gd name="T2" fmla="*/ 6123980 w 21600"/>
                <a:gd name="T3" fmla="*/ 36963225 h 21600"/>
                <a:gd name="T4" fmla="*/ 6123980 w 21600"/>
                <a:gd name="T5" fmla="*/ 36963225 h 21600"/>
                <a:gd name="T6" fmla="*/ 6123980 w 21600"/>
                <a:gd name="T7" fmla="*/ 369632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075" y="1753"/>
                  </a:moveTo>
                  <a:cubicBezTo>
                    <a:pt x="15075" y="2307"/>
                    <a:pt x="14849" y="2676"/>
                    <a:pt x="13949" y="3138"/>
                  </a:cubicBezTo>
                  <a:cubicBezTo>
                    <a:pt x="13049" y="3507"/>
                    <a:pt x="11924" y="3692"/>
                    <a:pt x="10800" y="3692"/>
                  </a:cubicBezTo>
                  <a:cubicBezTo>
                    <a:pt x="9449" y="3692"/>
                    <a:pt x="8550" y="3507"/>
                    <a:pt x="7649" y="3138"/>
                  </a:cubicBezTo>
                  <a:cubicBezTo>
                    <a:pt x="6750" y="2676"/>
                    <a:pt x="6299" y="2307"/>
                    <a:pt x="6299" y="1753"/>
                  </a:cubicBezTo>
                  <a:cubicBezTo>
                    <a:pt x="6299" y="1292"/>
                    <a:pt x="6750" y="830"/>
                    <a:pt x="7649" y="553"/>
                  </a:cubicBezTo>
                  <a:cubicBezTo>
                    <a:pt x="8550" y="184"/>
                    <a:pt x="9449" y="0"/>
                    <a:pt x="10800" y="0"/>
                  </a:cubicBezTo>
                  <a:cubicBezTo>
                    <a:pt x="11924" y="0"/>
                    <a:pt x="13049" y="184"/>
                    <a:pt x="13949" y="553"/>
                  </a:cubicBezTo>
                  <a:cubicBezTo>
                    <a:pt x="14849" y="830"/>
                    <a:pt x="15075" y="1292"/>
                    <a:pt x="15075" y="1753"/>
                  </a:cubicBezTo>
                  <a:close/>
                  <a:moveTo>
                    <a:pt x="21600" y="12369"/>
                  </a:moveTo>
                  <a:cubicBezTo>
                    <a:pt x="21600" y="12923"/>
                    <a:pt x="20925" y="13199"/>
                    <a:pt x="19575" y="13199"/>
                  </a:cubicBezTo>
                  <a:cubicBezTo>
                    <a:pt x="18225" y="13199"/>
                    <a:pt x="17549" y="12923"/>
                    <a:pt x="17549" y="12369"/>
                  </a:cubicBezTo>
                  <a:cubicBezTo>
                    <a:pt x="17549" y="6369"/>
                    <a:pt x="17549" y="6369"/>
                    <a:pt x="17549" y="6369"/>
                  </a:cubicBezTo>
                  <a:cubicBezTo>
                    <a:pt x="16424" y="6369"/>
                    <a:pt x="16424" y="6369"/>
                    <a:pt x="16424" y="6369"/>
                  </a:cubicBezTo>
                  <a:cubicBezTo>
                    <a:pt x="16424" y="20676"/>
                    <a:pt x="16424" y="20676"/>
                    <a:pt x="16424" y="20676"/>
                  </a:cubicBezTo>
                  <a:cubicBezTo>
                    <a:pt x="16424" y="21323"/>
                    <a:pt x="15525" y="21600"/>
                    <a:pt x="13949" y="21600"/>
                  </a:cubicBezTo>
                  <a:cubicBezTo>
                    <a:pt x="12149" y="21600"/>
                    <a:pt x="11474" y="21323"/>
                    <a:pt x="11474" y="20676"/>
                  </a:cubicBezTo>
                  <a:cubicBezTo>
                    <a:pt x="11474" y="12276"/>
                    <a:pt x="11474" y="12276"/>
                    <a:pt x="11474" y="12276"/>
                  </a:cubicBezTo>
                  <a:cubicBezTo>
                    <a:pt x="10124" y="12276"/>
                    <a:pt x="10124" y="12276"/>
                    <a:pt x="10124" y="12276"/>
                  </a:cubicBezTo>
                  <a:cubicBezTo>
                    <a:pt x="10124" y="20676"/>
                    <a:pt x="10124" y="20676"/>
                    <a:pt x="10124" y="20676"/>
                  </a:cubicBezTo>
                  <a:cubicBezTo>
                    <a:pt x="10124" y="21323"/>
                    <a:pt x="9225" y="21600"/>
                    <a:pt x="7649" y="21600"/>
                  </a:cubicBezTo>
                  <a:cubicBezTo>
                    <a:pt x="5849" y="21600"/>
                    <a:pt x="5175" y="21323"/>
                    <a:pt x="5175" y="20676"/>
                  </a:cubicBezTo>
                  <a:cubicBezTo>
                    <a:pt x="5175" y="6369"/>
                    <a:pt x="5175" y="6369"/>
                    <a:pt x="5175" y="6369"/>
                  </a:cubicBezTo>
                  <a:cubicBezTo>
                    <a:pt x="4049" y="6369"/>
                    <a:pt x="4049" y="6369"/>
                    <a:pt x="4049" y="6369"/>
                  </a:cubicBezTo>
                  <a:cubicBezTo>
                    <a:pt x="4049" y="12369"/>
                    <a:pt x="4049" y="12369"/>
                    <a:pt x="4049" y="12369"/>
                  </a:cubicBezTo>
                  <a:cubicBezTo>
                    <a:pt x="4049" y="12923"/>
                    <a:pt x="3374" y="13199"/>
                    <a:pt x="2024" y="13199"/>
                  </a:cubicBezTo>
                  <a:cubicBezTo>
                    <a:pt x="674" y="13199"/>
                    <a:pt x="0" y="12923"/>
                    <a:pt x="0" y="12369"/>
                  </a:cubicBezTo>
                  <a:cubicBezTo>
                    <a:pt x="0" y="5538"/>
                    <a:pt x="0" y="5538"/>
                    <a:pt x="0" y="5538"/>
                  </a:cubicBezTo>
                  <a:cubicBezTo>
                    <a:pt x="0" y="4430"/>
                    <a:pt x="1799" y="3876"/>
                    <a:pt x="5625" y="3876"/>
                  </a:cubicBezTo>
                  <a:cubicBezTo>
                    <a:pt x="15975" y="3876"/>
                    <a:pt x="15975" y="3876"/>
                    <a:pt x="15975" y="3876"/>
                  </a:cubicBezTo>
                  <a:cubicBezTo>
                    <a:pt x="19575" y="3876"/>
                    <a:pt x="21600" y="4430"/>
                    <a:pt x="21600" y="5538"/>
                  </a:cubicBezTo>
                  <a:lnTo>
                    <a:pt x="21600" y="12369"/>
                  </a:lnTo>
                  <a:close/>
                </a:path>
              </a:pathLst>
            </a:custGeom>
            <a:solidFill>
              <a:schemeClr val="accent4"/>
            </a:solidFill>
            <a:ln w="12700">
              <a:miter lim="400000"/>
            </a:ln>
            <a:extLst>
              <a:ext uri="{91240B29-F687-4F45-9708-019B960494DF}">
                <a14:hiddenLine xmlns:a14="http://schemas.microsoft.com/office/drawing/2010/main" w="9525">
                  <a:solidFill>
                    <a:srgbClr val="000000"/>
                  </a:solidFill>
                  <a:round/>
                </a14:hiddenLine>
              </a:ext>
            </a:extLst>
          </p:spPr>
          <p:txBody>
            <a:bodyPr lIns="0" tIns="0" rIns="0" bIns="0" anchor="ctr"/>
            <a:lstStyle/>
            <a:p>
              <a:endParaRPr lang="en-US" sz="1570">
                <a:solidFill>
                  <a:srgbClr val="FFFFFF"/>
                </a:solidFill>
                <a:latin typeface="微软雅黑" panose="020B0503020204020204" pitchFamily="34" charset="-122"/>
                <a:ea typeface="微软雅黑" panose="020B0503020204020204" pitchFamily="34" charset="-122"/>
              </a:endParaRPr>
            </a:p>
          </p:txBody>
        </p:sp>
        <p:sp>
          <p:nvSpPr>
            <p:cNvPr id="68" name="AutoShape 44"/>
            <p:cNvSpPr/>
            <p:nvPr/>
          </p:nvSpPr>
          <p:spPr bwMode="auto">
            <a:xfrm>
              <a:off x="10678085" y="7554350"/>
              <a:ext cx="514350" cy="1263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233" y="1753"/>
                  </a:moveTo>
                  <a:cubicBezTo>
                    <a:pt x="15233" y="2307"/>
                    <a:pt x="14778" y="2676"/>
                    <a:pt x="13869" y="3138"/>
                  </a:cubicBezTo>
                  <a:cubicBezTo>
                    <a:pt x="12959" y="3507"/>
                    <a:pt x="12050" y="3692"/>
                    <a:pt x="10686" y="3692"/>
                  </a:cubicBezTo>
                  <a:cubicBezTo>
                    <a:pt x="9549" y="3692"/>
                    <a:pt x="8412" y="3507"/>
                    <a:pt x="7503" y="3138"/>
                  </a:cubicBezTo>
                  <a:cubicBezTo>
                    <a:pt x="6593" y="2676"/>
                    <a:pt x="6366" y="2307"/>
                    <a:pt x="6366" y="1753"/>
                  </a:cubicBezTo>
                  <a:cubicBezTo>
                    <a:pt x="6366" y="1292"/>
                    <a:pt x="6593" y="830"/>
                    <a:pt x="7503" y="553"/>
                  </a:cubicBezTo>
                  <a:cubicBezTo>
                    <a:pt x="8412" y="184"/>
                    <a:pt x="9549" y="0"/>
                    <a:pt x="10686" y="0"/>
                  </a:cubicBezTo>
                  <a:cubicBezTo>
                    <a:pt x="12050" y="0"/>
                    <a:pt x="12959" y="184"/>
                    <a:pt x="13869" y="553"/>
                  </a:cubicBezTo>
                  <a:cubicBezTo>
                    <a:pt x="14778" y="830"/>
                    <a:pt x="15233" y="1292"/>
                    <a:pt x="15233" y="1753"/>
                  </a:cubicBezTo>
                  <a:close/>
                  <a:moveTo>
                    <a:pt x="21600" y="12369"/>
                  </a:moveTo>
                  <a:cubicBezTo>
                    <a:pt x="21600" y="12923"/>
                    <a:pt x="20917" y="13199"/>
                    <a:pt x="19553" y="13199"/>
                  </a:cubicBezTo>
                  <a:cubicBezTo>
                    <a:pt x="18189" y="13199"/>
                    <a:pt x="17507" y="12923"/>
                    <a:pt x="17507" y="12369"/>
                  </a:cubicBezTo>
                  <a:cubicBezTo>
                    <a:pt x="17507" y="6369"/>
                    <a:pt x="17507" y="6369"/>
                    <a:pt x="17507" y="6369"/>
                  </a:cubicBezTo>
                  <a:cubicBezTo>
                    <a:pt x="16597" y="6369"/>
                    <a:pt x="16597" y="6369"/>
                    <a:pt x="16597" y="6369"/>
                  </a:cubicBezTo>
                  <a:cubicBezTo>
                    <a:pt x="16597" y="20676"/>
                    <a:pt x="16597" y="20676"/>
                    <a:pt x="16597" y="20676"/>
                  </a:cubicBezTo>
                  <a:cubicBezTo>
                    <a:pt x="16597" y="21323"/>
                    <a:pt x="15688" y="21600"/>
                    <a:pt x="14096" y="21600"/>
                  </a:cubicBezTo>
                  <a:cubicBezTo>
                    <a:pt x="12277" y="21600"/>
                    <a:pt x="11368" y="21323"/>
                    <a:pt x="11368" y="20676"/>
                  </a:cubicBezTo>
                  <a:cubicBezTo>
                    <a:pt x="11368" y="12276"/>
                    <a:pt x="11368" y="12276"/>
                    <a:pt x="11368" y="12276"/>
                  </a:cubicBezTo>
                  <a:cubicBezTo>
                    <a:pt x="10231" y="12276"/>
                    <a:pt x="10231" y="12276"/>
                    <a:pt x="10231" y="12276"/>
                  </a:cubicBezTo>
                  <a:cubicBezTo>
                    <a:pt x="10231" y="20676"/>
                    <a:pt x="10231" y="20676"/>
                    <a:pt x="10231" y="20676"/>
                  </a:cubicBezTo>
                  <a:cubicBezTo>
                    <a:pt x="10231" y="21323"/>
                    <a:pt x="9322" y="21600"/>
                    <a:pt x="7503" y="21600"/>
                  </a:cubicBezTo>
                  <a:cubicBezTo>
                    <a:pt x="5911" y="21600"/>
                    <a:pt x="5002" y="21323"/>
                    <a:pt x="5002" y="20676"/>
                  </a:cubicBezTo>
                  <a:cubicBezTo>
                    <a:pt x="5002" y="6369"/>
                    <a:pt x="5002" y="6369"/>
                    <a:pt x="5002" y="6369"/>
                  </a:cubicBezTo>
                  <a:cubicBezTo>
                    <a:pt x="4092" y="6369"/>
                    <a:pt x="4092" y="6369"/>
                    <a:pt x="4092" y="6369"/>
                  </a:cubicBezTo>
                  <a:cubicBezTo>
                    <a:pt x="4092" y="12369"/>
                    <a:pt x="4092" y="12369"/>
                    <a:pt x="4092" y="12369"/>
                  </a:cubicBezTo>
                  <a:cubicBezTo>
                    <a:pt x="4092" y="12923"/>
                    <a:pt x="3410" y="13199"/>
                    <a:pt x="2046" y="13199"/>
                  </a:cubicBezTo>
                  <a:cubicBezTo>
                    <a:pt x="682" y="13199"/>
                    <a:pt x="0" y="12923"/>
                    <a:pt x="0" y="12369"/>
                  </a:cubicBezTo>
                  <a:cubicBezTo>
                    <a:pt x="0" y="5538"/>
                    <a:pt x="0" y="5538"/>
                    <a:pt x="0" y="5538"/>
                  </a:cubicBezTo>
                  <a:cubicBezTo>
                    <a:pt x="0" y="4430"/>
                    <a:pt x="1818" y="3876"/>
                    <a:pt x="5456" y="3876"/>
                  </a:cubicBezTo>
                  <a:cubicBezTo>
                    <a:pt x="16143" y="3876"/>
                    <a:pt x="16143" y="3876"/>
                    <a:pt x="16143" y="3876"/>
                  </a:cubicBezTo>
                  <a:cubicBezTo>
                    <a:pt x="19781" y="3876"/>
                    <a:pt x="21600" y="4430"/>
                    <a:pt x="21600" y="5538"/>
                  </a:cubicBezTo>
                  <a:lnTo>
                    <a:pt x="21600" y="12369"/>
                  </a:lnTo>
                  <a:close/>
                </a:path>
              </a:pathLst>
            </a:custGeom>
            <a:solidFill>
              <a:srgbClr val="ACACAC"/>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663" tIns="32663" rIns="32663" bIns="32663"/>
            <a:lstStyle/>
            <a:p>
              <a:pPr defTabSz="456565">
                <a:defRPr/>
              </a:pPr>
              <a:endParaRPr lang="es-ES" sz="930">
                <a:solidFill>
                  <a:srgbClr val="561029"/>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69" name="AutoShape 45"/>
            <p:cNvSpPr/>
            <p:nvPr/>
          </p:nvSpPr>
          <p:spPr bwMode="auto">
            <a:xfrm>
              <a:off x="11771873" y="7554350"/>
              <a:ext cx="511175" cy="1263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233" y="1753"/>
                  </a:moveTo>
                  <a:cubicBezTo>
                    <a:pt x="15233" y="2307"/>
                    <a:pt x="14778" y="2676"/>
                    <a:pt x="13869" y="3138"/>
                  </a:cubicBezTo>
                  <a:cubicBezTo>
                    <a:pt x="12959" y="3507"/>
                    <a:pt x="12050" y="3692"/>
                    <a:pt x="10686" y="3692"/>
                  </a:cubicBezTo>
                  <a:cubicBezTo>
                    <a:pt x="9549" y="3692"/>
                    <a:pt x="8412" y="3507"/>
                    <a:pt x="7503" y="3138"/>
                  </a:cubicBezTo>
                  <a:cubicBezTo>
                    <a:pt x="6593" y="2676"/>
                    <a:pt x="6138" y="2307"/>
                    <a:pt x="6138" y="1753"/>
                  </a:cubicBezTo>
                  <a:cubicBezTo>
                    <a:pt x="6138" y="1292"/>
                    <a:pt x="6593" y="830"/>
                    <a:pt x="7503" y="553"/>
                  </a:cubicBezTo>
                  <a:cubicBezTo>
                    <a:pt x="8412" y="184"/>
                    <a:pt x="9549" y="0"/>
                    <a:pt x="10686" y="0"/>
                  </a:cubicBezTo>
                  <a:cubicBezTo>
                    <a:pt x="12050" y="0"/>
                    <a:pt x="12959" y="184"/>
                    <a:pt x="13869" y="553"/>
                  </a:cubicBezTo>
                  <a:cubicBezTo>
                    <a:pt x="14778" y="830"/>
                    <a:pt x="15233" y="1292"/>
                    <a:pt x="15233" y="1753"/>
                  </a:cubicBezTo>
                  <a:close/>
                  <a:moveTo>
                    <a:pt x="21600" y="12369"/>
                  </a:moveTo>
                  <a:cubicBezTo>
                    <a:pt x="21600" y="12923"/>
                    <a:pt x="20917" y="13199"/>
                    <a:pt x="19553" y="13199"/>
                  </a:cubicBezTo>
                  <a:cubicBezTo>
                    <a:pt x="18189" y="13199"/>
                    <a:pt x="17507" y="12923"/>
                    <a:pt x="17507" y="12369"/>
                  </a:cubicBezTo>
                  <a:cubicBezTo>
                    <a:pt x="17507" y="6369"/>
                    <a:pt x="17507" y="6369"/>
                    <a:pt x="17507" y="6369"/>
                  </a:cubicBezTo>
                  <a:cubicBezTo>
                    <a:pt x="16597" y="6369"/>
                    <a:pt x="16597" y="6369"/>
                    <a:pt x="16597" y="6369"/>
                  </a:cubicBezTo>
                  <a:cubicBezTo>
                    <a:pt x="16597" y="20676"/>
                    <a:pt x="16597" y="20676"/>
                    <a:pt x="16597" y="20676"/>
                  </a:cubicBezTo>
                  <a:cubicBezTo>
                    <a:pt x="16597" y="21323"/>
                    <a:pt x="15688" y="21600"/>
                    <a:pt x="13869" y="21600"/>
                  </a:cubicBezTo>
                  <a:cubicBezTo>
                    <a:pt x="12277" y="21600"/>
                    <a:pt x="11368" y="21323"/>
                    <a:pt x="11368" y="20676"/>
                  </a:cubicBezTo>
                  <a:cubicBezTo>
                    <a:pt x="11368" y="12276"/>
                    <a:pt x="11368" y="12276"/>
                    <a:pt x="11368" y="12276"/>
                  </a:cubicBezTo>
                  <a:cubicBezTo>
                    <a:pt x="10231" y="12276"/>
                    <a:pt x="10231" y="12276"/>
                    <a:pt x="10231" y="12276"/>
                  </a:cubicBezTo>
                  <a:cubicBezTo>
                    <a:pt x="10231" y="20676"/>
                    <a:pt x="10231" y="20676"/>
                    <a:pt x="10231" y="20676"/>
                  </a:cubicBezTo>
                  <a:cubicBezTo>
                    <a:pt x="10231" y="21323"/>
                    <a:pt x="9322" y="21600"/>
                    <a:pt x="7503" y="21600"/>
                  </a:cubicBezTo>
                  <a:cubicBezTo>
                    <a:pt x="5911" y="21600"/>
                    <a:pt x="5002" y="21323"/>
                    <a:pt x="5002" y="20676"/>
                  </a:cubicBezTo>
                  <a:cubicBezTo>
                    <a:pt x="5002" y="6369"/>
                    <a:pt x="5002" y="6369"/>
                    <a:pt x="5002" y="6369"/>
                  </a:cubicBezTo>
                  <a:cubicBezTo>
                    <a:pt x="4092" y="6369"/>
                    <a:pt x="4092" y="6369"/>
                    <a:pt x="4092" y="6369"/>
                  </a:cubicBezTo>
                  <a:cubicBezTo>
                    <a:pt x="4092" y="12369"/>
                    <a:pt x="4092" y="12369"/>
                    <a:pt x="4092" y="12369"/>
                  </a:cubicBezTo>
                  <a:cubicBezTo>
                    <a:pt x="4092" y="12923"/>
                    <a:pt x="3410" y="13199"/>
                    <a:pt x="2046" y="13199"/>
                  </a:cubicBezTo>
                  <a:cubicBezTo>
                    <a:pt x="682" y="13199"/>
                    <a:pt x="0" y="12923"/>
                    <a:pt x="0" y="12369"/>
                  </a:cubicBezTo>
                  <a:cubicBezTo>
                    <a:pt x="0" y="5538"/>
                    <a:pt x="0" y="5538"/>
                    <a:pt x="0" y="5538"/>
                  </a:cubicBezTo>
                  <a:cubicBezTo>
                    <a:pt x="0" y="4430"/>
                    <a:pt x="1818" y="3876"/>
                    <a:pt x="5456" y="3876"/>
                  </a:cubicBezTo>
                  <a:cubicBezTo>
                    <a:pt x="16143" y="3876"/>
                    <a:pt x="16143" y="3876"/>
                    <a:pt x="16143" y="3876"/>
                  </a:cubicBezTo>
                  <a:cubicBezTo>
                    <a:pt x="19781" y="3876"/>
                    <a:pt x="21600" y="4430"/>
                    <a:pt x="21600" y="5538"/>
                  </a:cubicBezTo>
                  <a:lnTo>
                    <a:pt x="21600" y="12369"/>
                  </a:lnTo>
                  <a:close/>
                </a:path>
              </a:pathLst>
            </a:custGeom>
            <a:solidFill>
              <a:srgbClr val="ACACAC"/>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663" tIns="32663" rIns="32663" bIns="32663"/>
            <a:lstStyle/>
            <a:p>
              <a:pPr defTabSz="456565">
                <a:defRPr/>
              </a:pPr>
              <a:endParaRPr lang="es-ES" sz="930">
                <a:solidFill>
                  <a:srgbClr val="561029"/>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70" name="AutoShape 46"/>
            <p:cNvSpPr/>
            <p:nvPr/>
          </p:nvSpPr>
          <p:spPr bwMode="auto">
            <a:xfrm>
              <a:off x="11228948" y="7554350"/>
              <a:ext cx="519112" cy="1263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075" y="1753"/>
                  </a:moveTo>
                  <a:cubicBezTo>
                    <a:pt x="15075" y="2307"/>
                    <a:pt x="14625" y="2676"/>
                    <a:pt x="13950" y="3138"/>
                  </a:cubicBezTo>
                  <a:cubicBezTo>
                    <a:pt x="13050" y="3507"/>
                    <a:pt x="11925" y="3692"/>
                    <a:pt x="10800" y="3692"/>
                  </a:cubicBezTo>
                  <a:cubicBezTo>
                    <a:pt x="9450" y="3692"/>
                    <a:pt x="8550" y="3507"/>
                    <a:pt x="7650" y="3138"/>
                  </a:cubicBezTo>
                  <a:cubicBezTo>
                    <a:pt x="6750" y="2676"/>
                    <a:pt x="6300" y="2307"/>
                    <a:pt x="6300" y="1753"/>
                  </a:cubicBezTo>
                  <a:cubicBezTo>
                    <a:pt x="6300" y="1292"/>
                    <a:pt x="6750" y="830"/>
                    <a:pt x="7650" y="553"/>
                  </a:cubicBezTo>
                  <a:cubicBezTo>
                    <a:pt x="8550" y="184"/>
                    <a:pt x="9450" y="0"/>
                    <a:pt x="10800" y="0"/>
                  </a:cubicBezTo>
                  <a:cubicBezTo>
                    <a:pt x="11925" y="0"/>
                    <a:pt x="13050" y="184"/>
                    <a:pt x="13950" y="553"/>
                  </a:cubicBezTo>
                  <a:cubicBezTo>
                    <a:pt x="14625" y="830"/>
                    <a:pt x="15075" y="1292"/>
                    <a:pt x="15075" y="1753"/>
                  </a:cubicBezTo>
                  <a:close/>
                  <a:moveTo>
                    <a:pt x="21599" y="12369"/>
                  </a:moveTo>
                  <a:cubicBezTo>
                    <a:pt x="21599" y="12923"/>
                    <a:pt x="20925" y="13199"/>
                    <a:pt x="19575" y="13199"/>
                  </a:cubicBezTo>
                  <a:cubicBezTo>
                    <a:pt x="18225" y="13199"/>
                    <a:pt x="17550" y="12923"/>
                    <a:pt x="17550" y="12369"/>
                  </a:cubicBezTo>
                  <a:cubicBezTo>
                    <a:pt x="17550" y="6369"/>
                    <a:pt x="17550" y="6369"/>
                    <a:pt x="17550" y="6369"/>
                  </a:cubicBezTo>
                  <a:cubicBezTo>
                    <a:pt x="16425" y="6369"/>
                    <a:pt x="16425" y="6369"/>
                    <a:pt x="16425" y="6369"/>
                  </a:cubicBezTo>
                  <a:cubicBezTo>
                    <a:pt x="16425" y="20676"/>
                    <a:pt x="16425" y="20676"/>
                    <a:pt x="16425" y="20676"/>
                  </a:cubicBezTo>
                  <a:cubicBezTo>
                    <a:pt x="16425" y="21323"/>
                    <a:pt x="15525" y="21600"/>
                    <a:pt x="13950" y="21600"/>
                  </a:cubicBezTo>
                  <a:cubicBezTo>
                    <a:pt x="12150" y="21600"/>
                    <a:pt x="11475" y="21323"/>
                    <a:pt x="11475" y="20676"/>
                  </a:cubicBezTo>
                  <a:cubicBezTo>
                    <a:pt x="11475" y="12276"/>
                    <a:pt x="11475" y="12276"/>
                    <a:pt x="11475" y="12276"/>
                  </a:cubicBezTo>
                  <a:cubicBezTo>
                    <a:pt x="10125" y="12276"/>
                    <a:pt x="10125" y="12276"/>
                    <a:pt x="10125" y="12276"/>
                  </a:cubicBezTo>
                  <a:cubicBezTo>
                    <a:pt x="10125" y="20676"/>
                    <a:pt x="10125" y="20676"/>
                    <a:pt x="10125" y="20676"/>
                  </a:cubicBezTo>
                  <a:cubicBezTo>
                    <a:pt x="10125" y="21323"/>
                    <a:pt x="9225" y="21600"/>
                    <a:pt x="7650" y="21600"/>
                  </a:cubicBezTo>
                  <a:cubicBezTo>
                    <a:pt x="5850" y="21600"/>
                    <a:pt x="5175" y="21323"/>
                    <a:pt x="5175" y="20676"/>
                  </a:cubicBezTo>
                  <a:cubicBezTo>
                    <a:pt x="5175" y="6369"/>
                    <a:pt x="5175" y="6369"/>
                    <a:pt x="5175" y="6369"/>
                  </a:cubicBezTo>
                  <a:cubicBezTo>
                    <a:pt x="4050" y="6369"/>
                    <a:pt x="4050" y="6369"/>
                    <a:pt x="4050" y="6369"/>
                  </a:cubicBezTo>
                  <a:cubicBezTo>
                    <a:pt x="4050" y="12369"/>
                    <a:pt x="4050" y="12369"/>
                    <a:pt x="4050" y="12369"/>
                  </a:cubicBezTo>
                  <a:cubicBezTo>
                    <a:pt x="4050" y="12923"/>
                    <a:pt x="3375" y="13199"/>
                    <a:pt x="2025" y="13199"/>
                  </a:cubicBezTo>
                  <a:cubicBezTo>
                    <a:pt x="675" y="13199"/>
                    <a:pt x="0" y="12923"/>
                    <a:pt x="0" y="12369"/>
                  </a:cubicBezTo>
                  <a:cubicBezTo>
                    <a:pt x="0" y="5538"/>
                    <a:pt x="0" y="5538"/>
                    <a:pt x="0" y="5538"/>
                  </a:cubicBezTo>
                  <a:cubicBezTo>
                    <a:pt x="0" y="4430"/>
                    <a:pt x="1800" y="3876"/>
                    <a:pt x="5625" y="3876"/>
                  </a:cubicBezTo>
                  <a:cubicBezTo>
                    <a:pt x="15975" y="3876"/>
                    <a:pt x="15975" y="3876"/>
                    <a:pt x="15975" y="3876"/>
                  </a:cubicBezTo>
                  <a:cubicBezTo>
                    <a:pt x="19575" y="3876"/>
                    <a:pt x="21599" y="4430"/>
                    <a:pt x="21599" y="5538"/>
                  </a:cubicBezTo>
                  <a:lnTo>
                    <a:pt x="21599" y="12369"/>
                  </a:lnTo>
                  <a:close/>
                </a:path>
              </a:pathLst>
            </a:custGeom>
            <a:solidFill>
              <a:srgbClr val="ACACAC"/>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663" tIns="32663" rIns="32663" bIns="32663"/>
            <a:lstStyle/>
            <a:p>
              <a:pPr defTabSz="456565">
                <a:defRPr/>
              </a:pPr>
              <a:endParaRPr lang="es-ES" sz="930">
                <a:solidFill>
                  <a:srgbClr val="561029"/>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71" name="AutoShape 47"/>
            <p:cNvSpPr/>
            <p:nvPr/>
          </p:nvSpPr>
          <p:spPr bwMode="auto">
            <a:xfrm>
              <a:off x="12322735" y="7554350"/>
              <a:ext cx="519113" cy="1263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075" y="1753"/>
                  </a:moveTo>
                  <a:cubicBezTo>
                    <a:pt x="15075" y="2307"/>
                    <a:pt x="14625" y="2676"/>
                    <a:pt x="13725" y="3138"/>
                  </a:cubicBezTo>
                  <a:cubicBezTo>
                    <a:pt x="13050" y="3507"/>
                    <a:pt x="11925" y="3692"/>
                    <a:pt x="10800" y="3692"/>
                  </a:cubicBezTo>
                  <a:cubicBezTo>
                    <a:pt x="9450" y="3692"/>
                    <a:pt x="8550" y="3507"/>
                    <a:pt x="7650" y="3138"/>
                  </a:cubicBezTo>
                  <a:cubicBezTo>
                    <a:pt x="6750" y="2676"/>
                    <a:pt x="6300" y="2307"/>
                    <a:pt x="6300" y="1753"/>
                  </a:cubicBezTo>
                  <a:cubicBezTo>
                    <a:pt x="6300" y="1292"/>
                    <a:pt x="6750" y="830"/>
                    <a:pt x="7650" y="553"/>
                  </a:cubicBezTo>
                  <a:cubicBezTo>
                    <a:pt x="8325" y="184"/>
                    <a:pt x="9450" y="0"/>
                    <a:pt x="10800" y="0"/>
                  </a:cubicBezTo>
                  <a:cubicBezTo>
                    <a:pt x="11925" y="0"/>
                    <a:pt x="13050" y="184"/>
                    <a:pt x="13725" y="553"/>
                  </a:cubicBezTo>
                  <a:cubicBezTo>
                    <a:pt x="14625" y="830"/>
                    <a:pt x="15075" y="1292"/>
                    <a:pt x="15075" y="1753"/>
                  </a:cubicBezTo>
                  <a:close/>
                  <a:moveTo>
                    <a:pt x="21599" y="12369"/>
                  </a:moveTo>
                  <a:cubicBezTo>
                    <a:pt x="21599" y="12923"/>
                    <a:pt x="20925" y="13199"/>
                    <a:pt x="19575" y="13199"/>
                  </a:cubicBezTo>
                  <a:cubicBezTo>
                    <a:pt x="18225" y="13199"/>
                    <a:pt x="17325" y="12923"/>
                    <a:pt x="17325" y="12369"/>
                  </a:cubicBezTo>
                  <a:cubicBezTo>
                    <a:pt x="17325" y="6369"/>
                    <a:pt x="17325" y="6369"/>
                    <a:pt x="17325" y="6369"/>
                  </a:cubicBezTo>
                  <a:cubicBezTo>
                    <a:pt x="16425" y="6369"/>
                    <a:pt x="16425" y="6369"/>
                    <a:pt x="16425" y="6369"/>
                  </a:cubicBezTo>
                  <a:cubicBezTo>
                    <a:pt x="16425" y="20676"/>
                    <a:pt x="16425" y="20676"/>
                    <a:pt x="16425" y="20676"/>
                  </a:cubicBezTo>
                  <a:cubicBezTo>
                    <a:pt x="16425" y="21323"/>
                    <a:pt x="15525" y="21600"/>
                    <a:pt x="13950" y="21600"/>
                  </a:cubicBezTo>
                  <a:cubicBezTo>
                    <a:pt x="12150" y="21600"/>
                    <a:pt x="11475" y="21323"/>
                    <a:pt x="11475" y="20676"/>
                  </a:cubicBezTo>
                  <a:cubicBezTo>
                    <a:pt x="11475" y="12276"/>
                    <a:pt x="11475" y="12276"/>
                    <a:pt x="11475" y="12276"/>
                  </a:cubicBezTo>
                  <a:cubicBezTo>
                    <a:pt x="10125" y="12276"/>
                    <a:pt x="10125" y="12276"/>
                    <a:pt x="10125" y="12276"/>
                  </a:cubicBezTo>
                  <a:cubicBezTo>
                    <a:pt x="10125" y="20676"/>
                    <a:pt x="10125" y="20676"/>
                    <a:pt x="10125" y="20676"/>
                  </a:cubicBezTo>
                  <a:cubicBezTo>
                    <a:pt x="10125" y="21323"/>
                    <a:pt x="9225" y="21600"/>
                    <a:pt x="7650" y="21600"/>
                  </a:cubicBezTo>
                  <a:cubicBezTo>
                    <a:pt x="5850" y="21600"/>
                    <a:pt x="5175" y="21323"/>
                    <a:pt x="5175" y="20676"/>
                  </a:cubicBezTo>
                  <a:cubicBezTo>
                    <a:pt x="5175" y="6369"/>
                    <a:pt x="5175" y="6369"/>
                    <a:pt x="5175" y="6369"/>
                  </a:cubicBezTo>
                  <a:cubicBezTo>
                    <a:pt x="4050" y="6369"/>
                    <a:pt x="4050" y="6369"/>
                    <a:pt x="4050" y="6369"/>
                  </a:cubicBezTo>
                  <a:cubicBezTo>
                    <a:pt x="4050" y="12369"/>
                    <a:pt x="4050" y="12369"/>
                    <a:pt x="4050" y="12369"/>
                  </a:cubicBezTo>
                  <a:cubicBezTo>
                    <a:pt x="4050" y="12923"/>
                    <a:pt x="3375" y="13199"/>
                    <a:pt x="2025" y="13199"/>
                  </a:cubicBezTo>
                  <a:cubicBezTo>
                    <a:pt x="675" y="13199"/>
                    <a:pt x="0" y="12923"/>
                    <a:pt x="0" y="12369"/>
                  </a:cubicBezTo>
                  <a:cubicBezTo>
                    <a:pt x="0" y="5538"/>
                    <a:pt x="0" y="5538"/>
                    <a:pt x="0" y="5538"/>
                  </a:cubicBezTo>
                  <a:cubicBezTo>
                    <a:pt x="0" y="4430"/>
                    <a:pt x="1800" y="3876"/>
                    <a:pt x="5625" y="3876"/>
                  </a:cubicBezTo>
                  <a:cubicBezTo>
                    <a:pt x="15975" y="3876"/>
                    <a:pt x="15975" y="3876"/>
                    <a:pt x="15975" y="3876"/>
                  </a:cubicBezTo>
                  <a:cubicBezTo>
                    <a:pt x="19575" y="3876"/>
                    <a:pt x="21599" y="4430"/>
                    <a:pt x="21599" y="5538"/>
                  </a:cubicBezTo>
                  <a:lnTo>
                    <a:pt x="21599" y="12369"/>
                  </a:lnTo>
                  <a:close/>
                </a:path>
              </a:pathLst>
            </a:custGeom>
            <a:solidFill>
              <a:srgbClr val="ACACAC"/>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663" tIns="32663" rIns="32663" bIns="32663"/>
            <a:lstStyle/>
            <a:p>
              <a:pPr defTabSz="456565">
                <a:defRPr/>
              </a:pPr>
              <a:endParaRPr lang="es-ES" sz="930">
                <a:solidFill>
                  <a:srgbClr val="561029"/>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98" name="AutoShape 74"/>
            <p:cNvSpPr/>
            <p:nvPr/>
          </p:nvSpPr>
          <p:spPr bwMode="auto">
            <a:xfrm>
              <a:off x="12887885" y="7549587"/>
              <a:ext cx="519113" cy="1263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075" y="1753"/>
                  </a:moveTo>
                  <a:cubicBezTo>
                    <a:pt x="15075" y="2307"/>
                    <a:pt x="14625" y="2676"/>
                    <a:pt x="13725" y="3138"/>
                  </a:cubicBezTo>
                  <a:cubicBezTo>
                    <a:pt x="13050" y="3507"/>
                    <a:pt x="11925" y="3692"/>
                    <a:pt x="10800" y="3692"/>
                  </a:cubicBezTo>
                  <a:cubicBezTo>
                    <a:pt x="9450" y="3692"/>
                    <a:pt x="8550" y="3507"/>
                    <a:pt x="7650" y="3138"/>
                  </a:cubicBezTo>
                  <a:cubicBezTo>
                    <a:pt x="6750" y="2676"/>
                    <a:pt x="6300" y="2307"/>
                    <a:pt x="6300" y="1753"/>
                  </a:cubicBezTo>
                  <a:cubicBezTo>
                    <a:pt x="6300" y="1292"/>
                    <a:pt x="6750" y="830"/>
                    <a:pt x="7650" y="553"/>
                  </a:cubicBezTo>
                  <a:cubicBezTo>
                    <a:pt x="8325" y="184"/>
                    <a:pt x="9450" y="0"/>
                    <a:pt x="10800" y="0"/>
                  </a:cubicBezTo>
                  <a:cubicBezTo>
                    <a:pt x="11925" y="0"/>
                    <a:pt x="13050" y="184"/>
                    <a:pt x="13725" y="553"/>
                  </a:cubicBezTo>
                  <a:cubicBezTo>
                    <a:pt x="14625" y="830"/>
                    <a:pt x="15075" y="1292"/>
                    <a:pt x="15075" y="1753"/>
                  </a:cubicBezTo>
                  <a:close/>
                  <a:moveTo>
                    <a:pt x="21599" y="12369"/>
                  </a:moveTo>
                  <a:cubicBezTo>
                    <a:pt x="21599" y="12923"/>
                    <a:pt x="20925" y="13199"/>
                    <a:pt x="19575" y="13199"/>
                  </a:cubicBezTo>
                  <a:cubicBezTo>
                    <a:pt x="18225" y="13199"/>
                    <a:pt x="17325" y="12923"/>
                    <a:pt x="17325" y="12369"/>
                  </a:cubicBezTo>
                  <a:cubicBezTo>
                    <a:pt x="17325" y="6369"/>
                    <a:pt x="17325" y="6369"/>
                    <a:pt x="17325" y="6369"/>
                  </a:cubicBezTo>
                  <a:cubicBezTo>
                    <a:pt x="16425" y="6369"/>
                    <a:pt x="16425" y="6369"/>
                    <a:pt x="16425" y="6369"/>
                  </a:cubicBezTo>
                  <a:cubicBezTo>
                    <a:pt x="16425" y="20676"/>
                    <a:pt x="16425" y="20676"/>
                    <a:pt x="16425" y="20676"/>
                  </a:cubicBezTo>
                  <a:cubicBezTo>
                    <a:pt x="16425" y="21323"/>
                    <a:pt x="15525" y="21600"/>
                    <a:pt x="13950" y="21600"/>
                  </a:cubicBezTo>
                  <a:cubicBezTo>
                    <a:pt x="12150" y="21600"/>
                    <a:pt x="11475" y="21323"/>
                    <a:pt x="11475" y="20676"/>
                  </a:cubicBezTo>
                  <a:cubicBezTo>
                    <a:pt x="11475" y="12276"/>
                    <a:pt x="11475" y="12276"/>
                    <a:pt x="11475" y="12276"/>
                  </a:cubicBezTo>
                  <a:cubicBezTo>
                    <a:pt x="10125" y="12276"/>
                    <a:pt x="10125" y="12276"/>
                    <a:pt x="10125" y="12276"/>
                  </a:cubicBezTo>
                  <a:cubicBezTo>
                    <a:pt x="10125" y="20676"/>
                    <a:pt x="10125" y="20676"/>
                    <a:pt x="10125" y="20676"/>
                  </a:cubicBezTo>
                  <a:cubicBezTo>
                    <a:pt x="10125" y="21323"/>
                    <a:pt x="9225" y="21600"/>
                    <a:pt x="7650" y="21600"/>
                  </a:cubicBezTo>
                  <a:cubicBezTo>
                    <a:pt x="5850" y="21600"/>
                    <a:pt x="5175" y="21323"/>
                    <a:pt x="5175" y="20676"/>
                  </a:cubicBezTo>
                  <a:cubicBezTo>
                    <a:pt x="5175" y="6369"/>
                    <a:pt x="5175" y="6369"/>
                    <a:pt x="5175" y="6369"/>
                  </a:cubicBezTo>
                  <a:cubicBezTo>
                    <a:pt x="4050" y="6369"/>
                    <a:pt x="4050" y="6369"/>
                    <a:pt x="4050" y="6369"/>
                  </a:cubicBezTo>
                  <a:cubicBezTo>
                    <a:pt x="4050" y="12369"/>
                    <a:pt x="4050" y="12369"/>
                    <a:pt x="4050" y="12369"/>
                  </a:cubicBezTo>
                  <a:cubicBezTo>
                    <a:pt x="4050" y="12923"/>
                    <a:pt x="3375" y="13199"/>
                    <a:pt x="2025" y="13199"/>
                  </a:cubicBezTo>
                  <a:cubicBezTo>
                    <a:pt x="675" y="13199"/>
                    <a:pt x="0" y="12923"/>
                    <a:pt x="0" y="12369"/>
                  </a:cubicBezTo>
                  <a:cubicBezTo>
                    <a:pt x="0" y="5538"/>
                    <a:pt x="0" y="5538"/>
                    <a:pt x="0" y="5538"/>
                  </a:cubicBezTo>
                  <a:cubicBezTo>
                    <a:pt x="0" y="4430"/>
                    <a:pt x="1800" y="3876"/>
                    <a:pt x="5625" y="3876"/>
                  </a:cubicBezTo>
                  <a:cubicBezTo>
                    <a:pt x="15975" y="3876"/>
                    <a:pt x="15975" y="3876"/>
                    <a:pt x="15975" y="3876"/>
                  </a:cubicBezTo>
                  <a:cubicBezTo>
                    <a:pt x="19575" y="3876"/>
                    <a:pt x="21599" y="4430"/>
                    <a:pt x="21599" y="5538"/>
                  </a:cubicBezTo>
                  <a:lnTo>
                    <a:pt x="21599" y="12369"/>
                  </a:lnTo>
                  <a:close/>
                </a:path>
              </a:pathLst>
            </a:custGeom>
            <a:solidFill>
              <a:srgbClr val="ACACAC"/>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663" tIns="32663" rIns="32663" bIns="32663"/>
            <a:lstStyle/>
            <a:p>
              <a:pPr defTabSz="456565">
                <a:defRPr/>
              </a:pPr>
              <a:endParaRPr lang="es-ES" sz="930">
                <a:solidFill>
                  <a:srgbClr val="561029"/>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101" name="AutoShape 77"/>
            <p:cNvSpPr/>
            <p:nvPr/>
          </p:nvSpPr>
          <p:spPr bwMode="auto">
            <a:xfrm>
              <a:off x="13446685" y="7549587"/>
              <a:ext cx="519113" cy="1263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075" y="1753"/>
                  </a:moveTo>
                  <a:cubicBezTo>
                    <a:pt x="15075" y="2307"/>
                    <a:pt x="14625" y="2676"/>
                    <a:pt x="13725" y="3138"/>
                  </a:cubicBezTo>
                  <a:cubicBezTo>
                    <a:pt x="13050" y="3507"/>
                    <a:pt x="11925" y="3692"/>
                    <a:pt x="10800" y="3692"/>
                  </a:cubicBezTo>
                  <a:cubicBezTo>
                    <a:pt x="9450" y="3692"/>
                    <a:pt x="8550" y="3507"/>
                    <a:pt x="7650" y="3138"/>
                  </a:cubicBezTo>
                  <a:cubicBezTo>
                    <a:pt x="6750" y="2676"/>
                    <a:pt x="6300" y="2307"/>
                    <a:pt x="6300" y="1753"/>
                  </a:cubicBezTo>
                  <a:cubicBezTo>
                    <a:pt x="6300" y="1292"/>
                    <a:pt x="6750" y="830"/>
                    <a:pt x="7650" y="553"/>
                  </a:cubicBezTo>
                  <a:cubicBezTo>
                    <a:pt x="8325" y="184"/>
                    <a:pt x="9450" y="0"/>
                    <a:pt x="10800" y="0"/>
                  </a:cubicBezTo>
                  <a:cubicBezTo>
                    <a:pt x="11925" y="0"/>
                    <a:pt x="13050" y="184"/>
                    <a:pt x="13725" y="553"/>
                  </a:cubicBezTo>
                  <a:cubicBezTo>
                    <a:pt x="14625" y="830"/>
                    <a:pt x="15075" y="1292"/>
                    <a:pt x="15075" y="1753"/>
                  </a:cubicBezTo>
                  <a:close/>
                  <a:moveTo>
                    <a:pt x="21599" y="12369"/>
                  </a:moveTo>
                  <a:cubicBezTo>
                    <a:pt x="21599" y="12923"/>
                    <a:pt x="20925" y="13199"/>
                    <a:pt x="19575" y="13199"/>
                  </a:cubicBezTo>
                  <a:cubicBezTo>
                    <a:pt x="18225" y="13199"/>
                    <a:pt x="17325" y="12923"/>
                    <a:pt x="17325" y="12369"/>
                  </a:cubicBezTo>
                  <a:cubicBezTo>
                    <a:pt x="17325" y="6369"/>
                    <a:pt x="17325" y="6369"/>
                    <a:pt x="17325" y="6369"/>
                  </a:cubicBezTo>
                  <a:cubicBezTo>
                    <a:pt x="16425" y="6369"/>
                    <a:pt x="16425" y="6369"/>
                    <a:pt x="16425" y="6369"/>
                  </a:cubicBezTo>
                  <a:cubicBezTo>
                    <a:pt x="16425" y="20676"/>
                    <a:pt x="16425" y="20676"/>
                    <a:pt x="16425" y="20676"/>
                  </a:cubicBezTo>
                  <a:cubicBezTo>
                    <a:pt x="16425" y="21323"/>
                    <a:pt x="15525" y="21600"/>
                    <a:pt x="13950" y="21600"/>
                  </a:cubicBezTo>
                  <a:cubicBezTo>
                    <a:pt x="12150" y="21600"/>
                    <a:pt x="11475" y="21323"/>
                    <a:pt x="11475" y="20676"/>
                  </a:cubicBezTo>
                  <a:cubicBezTo>
                    <a:pt x="11475" y="12276"/>
                    <a:pt x="11475" y="12276"/>
                    <a:pt x="11475" y="12276"/>
                  </a:cubicBezTo>
                  <a:cubicBezTo>
                    <a:pt x="10125" y="12276"/>
                    <a:pt x="10125" y="12276"/>
                    <a:pt x="10125" y="12276"/>
                  </a:cubicBezTo>
                  <a:cubicBezTo>
                    <a:pt x="10125" y="20676"/>
                    <a:pt x="10125" y="20676"/>
                    <a:pt x="10125" y="20676"/>
                  </a:cubicBezTo>
                  <a:cubicBezTo>
                    <a:pt x="10125" y="21323"/>
                    <a:pt x="9225" y="21600"/>
                    <a:pt x="7650" y="21600"/>
                  </a:cubicBezTo>
                  <a:cubicBezTo>
                    <a:pt x="5850" y="21600"/>
                    <a:pt x="5175" y="21323"/>
                    <a:pt x="5175" y="20676"/>
                  </a:cubicBezTo>
                  <a:cubicBezTo>
                    <a:pt x="5175" y="6369"/>
                    <a:pt x="5175" y="6369"/>
                    <a:pt x="5175" y="6369"/>
                  </a:cubicBezTo>
                  <a:cubicBezTo>
                    <a:pt x="4050" y="6369"/>
                    <a:pt x="4050" y="6369"/>
                    <a:pt x="4050" y="6369"/>
                  </a:cubicBezTo>
                  <a:cubicBezTo>
                    <a:pt x="4050" y="12369"/>
                    <a:pt x="4050" y="12369"/>
                    <a:pt x="4050" y="12369"/>
                  </a:cubicBezTo>
                  <a:cubicBezTo>
                    <a:pt x="4050" y="12923"/>
                    <a:pt x="3375" y="13199"/>
                    <a:pt x="2025" y="13199"/>
                  </a:cubicBezTo>
                  <a:cubicBezTo>
                    <a:pt x="675" y="13199"/>
                    <a:pt x="0" y="12923"/>
                    <a:pt x="0" y="12369"/>
                  </a:cubicBezTo>
                  <a:cubicBezTo>
                    <a:pt x="0" y="5538"/>
                    <a:pt x="0" y="5538"/>
                    <a:pt x="0" y="5538"/>
                  </a:cubicBezTo>
                  <a:cubicBezTo>
                    <a:pt x="0" y="4430"/>
                    <a:pt x="1800" y="3876"/>
                    <a:pt x="5625" y="3876"/>
                  </a:cubicBezTo>
                  <a:cubicBezTo>
                    <a:pt x="15975" y="3876"/>
                    <a:pt x="15975" y="3876"/>
                    <a:pt x="15975" y="3876"/>
                  </a:cubicBezTo>
                  <a:cubicBezTo>
                    <a:pt x="19575" y="3876"/>
                    <a:pt x="21599" y="4430"/>
                    <a:pt x="21599" y="5538"/>
                  </a:cubicBezTo>
                  <a:lnTo>
                    <a:pt x="21599" y="12369"/>
                  </a:lnTo>
                  <a:close/>
                </a:path>
              </a:pathLst>
            </a:custGeom>
            <a:solidFill>
              <a:srgbClr val="ACACAC"/>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663" tIns="32663" rIns="32663" bIns="32663"/>
            <a:lstStyle/>
            <a:p>
              <a:pPr defTabSz="456565">
                <a:defRPr/>
              </a:pPr>
              <a:endParaRPr lang="es-ES" sz="930">
                <a:solidFill>
                  <a:srgbClr val="561029"/>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104" name="AutoShape 80"/>
            <p:cNvSpPr/>
            <p:nvPr/>
          </p:nvSpPr>
          <p:spPr bwMode="auto">
            <a:xfrm>
              <a:off x="14005485" y="7549587"/>
              <a:ext cx="519113" cy="1263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075" y="1753"/>
                  </a:moveTo>
                  <a:cubicBezTo>
                    <a:pt x="15075" y="2307"/>
                    <a:pt x="14625" y="2676"/>
                    <a:pt x="13725" y="3138"/>
                  </a:cubicBezTo>
                  <a:cubicBezTo>
                    <a:pt x="13050" y="3507"/>
                    <a:pt x="11925" y="3692"/>
                    <a:pt x="10800" y="3692"/>
                  </a:cubicBezTo>
                  <a:cubicBezTo>
                    <a:pt x="9450" y="3692"/>
                    <a:pt x="8550" y="3507"/>
                    <a:pt x="7650" y="3138"/>
                  </a:cubicBezTo>
                  <a:cubicBezTo>
                    <a:pt x="6750" y="2676"/>
                    <a:pt x="6300" y="2307"/>
                    <a:pt x="6300" y="1753"/>
                  </a:cubicBezTo>
                  <a:cubicBezTo>
                    <a:pt x="6300" y="1292"/>
                    <a:pt x="6750" y="830"/>
                    <a:pt x="7650" y="553"/>
                  </a:cubicBezTo>
                  <a:cubicBezTo>
                    <a:pt x="8325" y="184"/>
                    <a:pt x="9450" y="0"/>
                    <a:pt x="10800" y="0"/>
                  </a:cubicBezTo>
                  <a:cubicBezTo>
                    <a:pt x="11925" y="0"/>
                    <a:pt x="13050" y="184"/>
                    <a:pt x="13725" y="553"/>
                  </a:cubicBezTo>
                  <a:cubicBezTo>
                    <a:pt x="14625" y="830"/>
                    <a:pt x="15075" y="1292"/>
                    <a:pt x="15075" y="1753"/>
                  </a:cubicBezTo>
                  <a:close/>
                  <a:moveTo>
                    <a:pt x="21599" y="12369"/>
                  </a:moveTo>
                  <a:cubicBezTo>
                    <a:pt x="21599" y="12923"/>
                    <a:pt x="20925" y="13199"/>
                    <a:pt x="19575" y="13199"/>
                  </a:cubicBezTo>
                  <a:cubicBezTo>
                    <a:pt x="18225" y="13199"/>
                    <a:pt x="17325" y="12923"/>
                    <a:pt x="17325" y="12369"/>
                  </a:cubicBezTo>
                  <a:cubicBezTo>
                    <a:pt x="17325" y="6369"/>
                    <a:pt x="17325" y="6369"/>
                    <a:pt x="17325" y="6369"/>
                  </a:cubicBezTo>
                  <a:cubicBezTo>
                    <a:pt x="16425" y="6369"/>
                    <a:pt x="16425" y="6369"/>
                    <a:pt x="16425" y="6369"/>
                  </a:cubicBezTo>
                  <a:cubicBezTo>
                    <a:pt x="16425" y="20676"/>
                    <a:pt x="16425" y="20676"/>
                    <a:pt x="16425" y="20676"/>
                  </a:cubicBezTo>
                  <a:cubicBezTo>
                    <a:pt x="16425" y="21323"/>
                    <a:pt x="15525" y="21600"/>
                    <a:pt x="13950" y="21600"/>
                  </a:cubicBezTo>
                  <a:cubicBezTo>
                    <a:pt x="12150" y="21600"/>
                    <a:pt x="11475" y="21323"/>
                    <a:pt x="11475" y="20676"/>
                  </a:cubicBezTo>
                  <a:cubicBezTo>
                    <a:pt x="11475" y="12276"/>
                    <a:pt x="11475" y="12276"/>
                    <a:pt x="11475" y="12276"/>
                  </a:cubicBezTo>
                  <a:cubicBezTo>
                    <a:pt x="10125" y="12276"/>
                    <a:pt x="10125" y="12276"/>
                    <a:pt x="10125" y="12276"/>
                  </a:cubicBezTo>
                  <a:cubicBezTo>
                    <a:pt x="10125" y="20676"/>
                    <a:pt x="10125" y="20676"/>
                    <a:pt x="10125" y="20676"/>
                  </a:cubicBezTo>
                  <a:cubicBezTo>
                    <a:pt x="10125" y="21323"/>
                    <a:pt x="9225" y="21600"/>
                    <a:pt x="7650" y="21600"/>
                  </a:cubicBezTo>
                  <a:cubicBezTo>
                    <a:pt x="5850" y="21600"/>
                    <a:pt x="5175" y="21323"/>
                    <a:pt x="5175" y="20676"/>
                  </a:cubicBezTo>
                  <a:cubicBezTo>
                    <a:pt x="5175" y="6369"/>
                    <a:pt x="5175" y="6369"/>
                    <a:pt x="5175" y="6369"/>
                  </a:cubicBezTo>
                  <a:cubicBezTo>
                    <a:pt x="4050" y="6369"/>
                    <a:pt x="4050" y="6369"/>
                    <a:pt x="4050" y="6369"/>
                  </a:cubicBezTo>
                  <a:cubicBezTo>
                    <a:pt x="4050" y="12369"/>
                    <a:pt x="4050" y="12369"/>
                    <a:pt x="4050" y="12369"/>
                  </a:cubicBezTo>
                  <a:cubicBezTo>
                    <a:pt x="4050" y="12923"/>
                    <a:pt x="3375" y="13199"/>
                    <a:pt x="2025" y="13199"/>
                  </a:cubicBezTo>
                  <a:cubicBezTo>
                    <a:pt x="675" y="13199"/>
                    <a:pt x="0" y="12923"/>
                    <a:pt x="0" y="12369"/>
                  </a:cubicBezTo>
                  <a:cubicBezTo>
                    <a:pt x="0" y="5538"/>
                    <a:pt x="0" y="5538"/>
                    <a:pt x="0" y="5538"/>
                  </a:cubicBezTo>
                  <a:cubicBezTo>
                    <a:pt x="0" y="4430"/>
                    <a:pt x="1800" y="3876"/>
                    <a:pt x="5625" y="3876"/>
                  </a:cubicBezTo>
                  <a:cubicBezTo>
                    <a:pt x="15975" y="3876"/>
                    <a:pt x="15975" y="3876"/>
                    <a:pt x="15975" y="3876"/>
                  </a:cubicBezTo>
                  <a:cubicBezTo>
                    <a:pt x="19575" y="3876"/>
                    <a:pt x="21599" y="4430"/>
                    <a:pt x="21599" y="5538"/>
                  </a:cubicBezTo>
                  <a:lnTo>
                    <a:pt x="21599" y="12369"/>
                  </a:lnTo>
                  <a:close/>
                </a:path>
              </a:pathLst>
            </a:custGeom>
            <a:solidFill>
              <a:srgbClr val="ACACAC"/>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663" tIns="32663" rIns="32663" bIns="32663"/>
            <a:lstStyle/>
            <a:p>
              <a:pPr defTabSz="456565">
                <a:defRPr/>
              </a:pPr>
              <a:endParaRPr lang="es-ES" sz="930">
                <a:solidFill>
                  <a:srgbClr val="561029"/>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grpSp>
      <p:grpSp>
        <p:nvGrpSpPr>
          <p:cNvPr id="7" name="组合 6"/>
          <p:cNvGrpSpPr/>
          <p:nvPr/>
        </p:nvGrpSpPr>
        <p:grpSpPr>
          <a:xfrm>
            <a:off x="2046568" y="4994362"/>
            <a:ext cx="5215732" cy="632751"/>
            <a:chOff x="4093135" y="9995925"/>
            <a:chExt cx="10431463" cy="1268412"/>
          </a:xfrm>
        </p:grpSpPr>
        <p:sp>
          <p:nvSpPr>
            <p:cNvPr id="72" name="AutoShape 48"/>
            <p:cNvSpPr/>
            <p:nvPr/>
          </p:nvSpPr>
          <p:spPr bwMode="auto">
            <a:xfrm>
              <a:off x="8449235" y="9995925"/>
              <a:ext cx="512763" cy="1263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233" y="1753"/>
                  </a:moveTo>
                  <a:cubicBezTo>
                    <a:pt x="15233" y="2307"/>
                    <a:pt x="14778" y="2676"/>
                    <a:pt x="13869" y="3138"/>
                  </a:cubicBezTo>
                  <a:cubicBezTo>
                    <a:pt x="12959" y="3507"/>
                    <a:pt x="12050" y="3692"/>
                    <a:pt x="10686" y="3692"/>
                  </a:cubicBezTo>
                  <a:cubicBezTo>
                    <a:pt x="9549" y="3692"/>
                    <a:pt x="8412" y="3507"/>
                    <a:pt x="7503" y="3138"/>
                  </a:cubicBezTo>
                  <a:cubicBezTo>
                    <a:pt x="6593" y="2676"/>
                    <a:pt x="6366" y="2307"/>
                    <a:pt x="6366" y="1753"/>
                  </a:cubicBezTo>
                  <a:cubicBezTo>
                    <a:pt x="6366" y="1292"/>
                    <a:pt x="6593" y="830"/>
                    <a:pt x="7503" y="553"/>
                  </a:cubicBezTo>
                  <a:cubicBezTo>
                    <a:pt x="8412" y="184"/>
                    <a:pt x="9549" y="0"/>
                    <a:pt x="10686" y="0"/>
                  </a:cubicBezTo>
                  <a:cubicBezTo>
                    <a:pt x="12050" y="0"/>
                    <a:pt x="12959" y="184"/>
                    <a:pt x="13869" y="553"/>
                  </a:cubicBezTo>
                  <a:cubicBezTo>
                    <a:pt x="14778" y="830"/>
                    <a:pt x="15233" y="1292"/>
                    <a:pt x="15233" y="1753"/>
                  </a:cubicBezTo>
                  <a:close/>
                  <a:moveTo>
                    <a:pt x="21600" y="12369"/>
                  </a:moveTo>
                  <a:cubicBezTo>
                    <a:pt x="21600" y="12923"/>
                    <a:pt x="20917" y="13199"/>
                    <a:pt x="19553" y="13199"/>
                  </a:cubicBezTo>
                  <a:cubicBezTo>
                    <a:pt x="18189" y="13199"/>
                    <a:pt x="17507" y="12923"/>
                    <a:pt x="17507" y="12369"/>
                  </a:cubicBezTo>
                  <a:cubicBezTo>
                    <a:pt x="17507" y="6369"/>
                    <a:pt x="17507" y="6369"/>
                    <a:pt x="17507" y="6369"/>
                  </a:cubicBezTo>
                  <a:cubicBezTo>
                    <a:pt x="16597" y="6369"/>
                    <a:pt x="16597" y="6369"/>
                    <a:pt x="16597" y="6369"/>
                  </a:cubicBezTo>
                  <a:cubicBezTo>
                    <a:pt x="16597" y="20676"/>
                    <a:pt x="16597" y="20676"/>
                    <a:pt x="16597" y="20676"/>
                  </a:cubicBezTo>
                  <a:cubicBezTo>
                    <a:pt x="16597" y="21323"/>
                    <a:pt x="15688" y="21600"/>
                    <a:pt x="13869" y="21600"/>
                  </a:cubicBezTo>
                  <a:cubicBezTo>
                    <a:pt x="12277" y="21600"/>
                    <a:pt x="11368" y="21323"/>
                    <a:pt x="11368" y="20676"/>
                  </a:cubicBezTo>
                  <a:cubicBezTo>
                    <a:pt x="11368" y="12276"/>
                    <a:pt x="11368" y="12276"/>
                    <a:pt x="11368" y="12276"/>
                  </a:cubicBezTo>
                  <a:cubicBezTo>
                    <a:pt x="10231" y="12276"/>
                    <a:pt x="10231" y="12276"/>
                    <a:pt x="10231" y="12276"/>
                  </a:cubicBezTo>
                  <a:cubicBezTo>
                    <a:pt x="10231" y="20676"/>
                    <a:pt x="10231" y="20676"/>
                    <a:pt x="10231" y="20676"/>
                  </a:cubicBezTo>
                  <a:cubicBezTo>
                    <a:pt x="10231" y="21323"/>
                    <a:pt x="9322" y="21600"/>
                    <a:pt x="7503" y="21600"/>
                  </a:cubicBezTo>
                  <a:cubicBezTo>
                    <a:pt x="5911" y="21600"/>
                    <a:pt x="5002" y="21323"/>
                    <a:pt x="5002" y="20676"/>
                  </a:cubicBezTo>
                  <a:cubicBezTo>
                    <a:pt x="5002" y="6369"/>
                    <a:pt x="5002" y="6369"/>
                    <a:pt x="5002" y="6369"/>
                  </a:cubicBezTo>
                  <a:cubicBezTo>
                    <a:pt x="4092" y="6369"/>
                    <a:pt x="4092" y="6369"/>
                    <a:pt x="4092" y="6369"/>
                  </a:cubicBezTo>
                  <a:cubicBezTo>
                    <a:pt x="4092" y="12369"/>
                    <a:pt x="4092" y="12369"/>
                    <a:pt x="4092" y="12369"/>
                  </a:cubicBezTo>
                  <a:cubicBezTo>
                    <a:pt x="4092" y="12923"/>
                    <a:pt x="3410" y="13199"/>
                    <a:pt x="2046" y="13199"/>
                  </a:cubicBezTo>
                  <a:cubicBezTo>
                    <a:pt x="682" y="13199"/>
                    <a:pt x="0" y="12923"/>
                    <a:pt x="0" y="12369"/>
                  </a:cubicBezTo>
                  <a:cubicBezTo>
                    <a:pt x="0" y="5538"/>
                    <a:pt x="0" y="5538"/>
                    <a:pt x="0" y="5538"/>
                  </a:cubicBezTo>
                  <a:cubicBezTo>
                    <a:pt x="0" y="4430"/>
                    <a:pt x="1818" y="3876"/>
                    <a:pt x="5456" y="3876"/>
                  </a:cubicBezTo>
                  <a:cubicBezTo>
                    <a:pt x="16143" y="3876"/>
                    <a:pt x="16143" y="3876"/>
                    <a:pt x="16143" y="3876"/>
                  </a:cubicBezTo>
                  <a:cubicBezTo>
                    <a:pt x="19781" y="3876"/>
                    <a:pt x="21600" y="4430"/>
                    <a:pt x="21600" y="5538"/>
                  </a:cubicBezTo>
                  <a:lnTo>
                    <a:pt x="21600" y="12369"/>
                  </a:lnTo>
                  <a:close/>
                </a:path>
              </a:pathLst>
            </a:custGeom>
            <a:solidFill>
              <a:schemeClr val="accent6"/>
            </a:solidFill>
            <a:ln w="12700">
              <a:miter lim="400000"/>
            </a:ln>
          </p:spPr>
          <p:txBody>
            <a:bodyPr lIns="0" tIns="0" rIns="0" bIns="0" anchor="ctr"/>
            <a:lstStyle/>
            <a:p>
              <a:endParaRPr lang="es-ES" sz="1570">
                <a:solidFill>
                  <a:srgbClr val="FFFFFF"/>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73" name="AutoShape 49"/>
            <p:cNvSpPr/>
            <p:nvPr/>
          </p:nvSpPr>
          <p:spPr bwMode="auto">
            <a:xfrm>
              <a:off x="5175810" y="9995925"/>
              <a:ext cx="514350" cy="1263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299" y="1753"/>
                  </a:moveTo>
                  <a:cubicBezTo>
                    <a:pt x="15299" y="2307"/>
                    <a:pt x="14849" y="2676"/>
                    <a:pt x="13949" y="3138"/>
                  </a:cubicBezTo>
                  <a:cubicBezTo>
                    <a:pt x="13049" y="3507"/>
                    <a:pt x="11924" y="3692"/>
                    <a:pt x="10800" y="3692"/>
                  </a:cubicBezTo>
                  <a:cubicBezTo>
                    <a:pt x="9674" y="3692"/>
                    <a:pt x="8550" y="3507"/>
                    <a:pt x="7649" y="3138"/>
                  </a:cubicBezTo>
                  <a:cubicBezTo>
                    <a:pt x="6750" y="2676"/>
                    <a:pt x="6299" y="2307"/>
                    <a:pt x="6299" y="1753"/>
                  </a:cubicBezTo>
                  <a:cubicBezTo>
                    <a:pt x="6299" y="1292"/>
                    <a:pt x="6750" y="830"/>
                    <a:pt x="7649" y="553"/>
                  </a:cubicBezTo>
                  <a:cubicBezTo>
                    <a:pt x="8550" y="184"/>
                    <a:pt x="9674" y="0"/>
                    <a:pt x="10800" y="0"/>
                  </a:cubicBezTo>
                  <a:cubicBezTo>
                    <a:pt x="11924" y="0"/>
                    <a:pt x="13049" y="184"/>
                    <a:pt x="13949" y="553"/>
                  </a:cubicBezTo>
                  <a:cubicBezTo>
                    <a:pt x="14849" y="830"/>
                    <a:pt x="15299" y="1292"/>
                    <a:pt x="15299" y="1753"/>
                  </a:cubicBezTo>
                  <a:close/>
                  <a:moveTo>
                    <a:pt x="21600" y="12369"/>
                  </a:moveTo>
                  <a:cubicBezTo>
                    <a:pt x="21600" y="12923"/>
                    <a:pt x="20925" y="13199"/>
                    <a:pt x="19575" y="13199"/>
                  </a:cubicBezTo>
                  <a:cubicBezTo>
                    <a:pt x="18225" y="13199"/>
                    <a:pt x="17549" y="12923"/>
                    <a:pt x="17549" y="12369"/>
                  </a:cubicBezTo>
                  <a:cubicBezTo>
                    <a:pt x="17549" y="6369"/>
                    <a:pt x="17549" y="6369"/>
                    <a:pt x="17549" y="6369"/>
                  </a:cubicBezTo>
                  <a:cubicBezTo>
                    <a:pt x="16424" y="6369"/>
                    <a:pt x="16424" y="6369"/>
                    <a:pt x="16424" y="6369"/>
                  </a:cubicBezTo>
                  <a:cubicBezTo>
                    <a:pt x="16424" y="20676"/>
                    <a:pt x="16424" y="20676"/>
                    <a:pt x="16424" y="20676"/>
                  </a:cubicBezTo>
                  <a:cubicBezTo>
                    <a:pt x="16424" y="21323"/>
                    <a:pt x="15749" y="21600"/>
                    <a:pt x="13949" y="21600"/>
                  </a:cubicBezTo>
                  <a:cubicBezTo>
                    <a:pt x="12375" y="21600"/>
                    <a:pt x="11474" y="21323"/>
                    <a:pt x="11474" y="20676"/>
                  </a:cubicBezTo>
                  <a:cubicBezTo>
                    <a:pt x="11474" y="12276"/>
                    <a:pt x="11474" y="12276"/>
                    <a:pt x="11474" y="12276"/>
                  </a:cubicBezTo>
                  <a:cubicBezTo>
                    <a:pt x="10124" y="12276"/>
                    <a:pt x="10124" y="12276"/>
                    <a:pt x="10124" y="12276"/>
                  </a:cubicBezTo>
                  <a:cubicBezTo>
                    <a:pt x="10124" y="20676"/>
                    <a:pt x="10124" y="20676"/>
                    <a:pt x="10124" y="20676"/>
                  </a:cubicBezTo>
                  <a:cubicBezTo>
                    <a:pt x="10124" y="21323"/>
                    <a:pt x="9449" y="21600"/>
                    <a:pt x="7649" y="21600"/>
                  </a:cubicBezTo>
                  <a:cubicBezTo>
                    <a:pt x="6074" y="21600"/>
                    <a:pt x="5175" y="21323"/>
                    <a:pt x="5175" y="20676"/>
                  </a:cubicBezTo>
                  <a:cubicBezTo>
                    <a:pt x="5175" y="6369"/>
                    <a:pt x="5175" y="6369"/>
                    <a:pt x="5175" y="6369"/>
                  </a:cubicBezTo>
                  <a:cubicBezTo>
                    <a:pt x="4275" y="6369"/>
                    <a:pt x="4275" y="6369"/>
                    <a:pt x="4275" y="6369"/>
                  </a:cubicBezTo>
                  <a:cubicBezTo>
                    <a:pt x="4275" y="12369"/>
                    <a:pt x="4275" y="12369"/>
                    <a:pt x="4275" y="12369"/>
                  </a:cubicBezTo>
                  <a:cubicBezTo>
                    <a:pt x="4275" y="12923"/>
                    <a:pt x="3374" y="13199"/>
                    <a:pt x="2024" y="13199"/>
                  </a:cubicBezTo>
                  <a:cubicBezTo>
                    <a:pt x="674" y="13199"/>
                    <a:pt x="0" y="12923"/>
                    <a:pt x="0" y="12369"/>
                  </a:cubicBezTo>
                  <a:cubicBezTo>
                    <a:pt x="0" y="5538"/>
                    <a:pt x="0" y="5538"/>
                    <a:pt x="0" y="5538"/>
                  </a:cubicBezTo>
                  <a:cubicBezTo>
                    <a:pt x="0" y="4430"/>
                    <a:pt x="2024" y="3876"/>
                    <a:pt x="5625" y="3876"/>
                  </a:cubicBezTo>
                  <a:cubicBezTo>
                    <a:pt x="15975" y="3876"/>
                    <a:pt x="15975" y="3876"/>
                    <a:pt x="15975" y="3876"/>
                  </a:cubicBezTo>
                  <a:cubicBezTo>
                    <a:pt x="19799" y="3876"/>
                    <a:pt x="21600" y="4430"/>
                    <a:pt x="21600" y="5538"/>
                  </a:cubicBezTo>
                  <a:lnTo>
                    <a:pt x="21600" y="12369"/>
                  </a:lnTo>
                  <a:close/>
                </a:path>
              </a:pathLst>
            </a:custGeom>
            <a:solidFill>
              <a:schemeClr val="accent6"/>
            </a:solidFill>
            <a:ln w="12700">
              <a:miter lim="400000"/>
            </a:ln>
          </p:spPr>
          <p:txBody>
            <a:bodyPr lIns="0" tIns="0" rIns="0" bIns="0" anchor="ctr"/>
            <a:lstStyle/>
            <a:p>
              <a:endParaRPr lang="es-ES" sz="1570">
                <a:solidFill>
                  <a:srgbClr val="FFFFFF"/>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74" name="AutoShape 50"/>
            <p:cNvSpPr/>
            <p:nvPr/>
          </p:nvSpPr>
          <p:spPr bwMode="auto">
            <a:xfrm>
              <a:off x="4093135" y="9995925"/>
              <a:ext cx="511175" cy="1263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233" y="1753"/>
                  </a:moveTo>
                  <a:cubicBezTo>
                    <a:pt x="15233" y="2307"/>
                    <a:pt x="14778" y="2676"/>
                    <a:pt x="13869" y="3138"/>
                  </a:cubicBezTo>
                  <a:cubicBezTo>
                    <a:pt x="12959" y="3507"/>
                    <a:pt x="12050" y="3692"/>
                    <a:pt x="10686" y="3692"/>
                  </a:cubicBezTo>
                  <a:cubicBezTo>
                    <a:pt x="9549" y="3692"/>
                    <a:pt x="8412" y="3507"/>
                    <a:pt x="7503" y="3138"/>
                  </a:cubicBezTo>
                  <a:cubicBezTo>
                    <a:pt x="6593" y="2676"/>
                    <a:pt x="6138" y="2307"/>
                    <a:pt x="6138" y="1753"/>
                  </a:cubicBezTo>
                  <a:cubicBezTo>
                    <a:pt x="6138" y="1292"/>
                    <a:pt x="6593" y="830"/>
                    <a:pt x="7503" y="553"/>
                  </a:cubicBezTo>
                  <a:cubicBezTo>
                    <a:pt x="8412" y="184"/>
                    <a:pt x="9549" y="0"/>
                    <a:pt x="10686" y="0"/>
                  </a:cubicBezTo>
                  <a:cubicBezTo>
                    <a:pt x="12050" y="0"/>
                    <a:pt x="12959" y="184"/>
                    <a:pt x="13869" y="553"/>
                  </a:cubicBezTo>
                  <a:cubicBezTo>
                    <a:pt x="14778" y="830"/>
                    <a:pt x="15233" y="1292"/>
                    <a:pt x="15233" y="1753"/>
                  </a:cubicBezTo>
                  <a:close/>
                  <a:moveTo>
                    <a:pt x="21600" y="12369"/>
                  </a:moveTo>
                  <a:cubicBezTo>
                    <a:pt x="21600" y="12923"/>
                    <a:pt x="20917" y="13199"/>
                    <a:pt x="19553" y="13199"/>
                  </a:cubicBezTo>
                  <a:cubicBezTo>
                    <a:pt x="18189" y="13199"/>
                    <a:pt x="17507" y="12923"/>
                    <a:pt x="17507" y="12369"/>
                  </a:cubicBezTo>
                  <a:cubicBezTo>
                    <a:pt x="17507" y="6369"/>
                    <a:pt x="17507" y="6369"/>
                    <a:pt x="17507" y="6369"/>
                  </a:cubicBezTo>
                  <a:cubicBezTo>
                    <a:pt x="16597" y="6369"/>
                    <a:pt x="16597" y="6369"/>
                    <a:pt x="16597" y="6369"/>
                  </a:cubicBezTo>
                  <a:cubicBezTo>
                    <a:pt x="16597" y="20676"/>
                    <a:pt x="16597" y="20676"/>
                    <a:pt x="16597" y="20676"/>
                  </a:cubicBezTo>
                  <a:cubicBezTo>
                    <a:pt x="16597" y="21323"/>
                    <a:pt x="15688" y="21600"/>
                    <a:pt x="13869" y="21600"/>
                  </a:cubicBezTo>
                  <a:cubicBezTo>
                    <a:pt x="12277" y="21600"/>
                    <a:pt x="11368" y="21323"/>
                    <a:pt x="11368" y="20676"/>
                  </a:cubicBezTo>
                  <a:cubicBezTo>
                    <a:pt x="11368" y="12276"/>
                    <a:pt x="11368" y="12276"/>
                    <a:pt x="11368" y="12276"/>
                  </a:cubicBezTo>
                  <a:cubicBezTo>
                    <a:pt x="10231" y="12276"/>
                    <a:pt x="10231" y="12276"/>
                    <a:pt x="10231" y="12276"/>
                  </a:cubicBezTo>
                  <a:cubicBezTo>
                    <a:pt x="10231" y="20676"/>
                    <a:pt x="10231" y="20676"/>
                    <a:pt x="10231" y="20676"/>
                  </a:cubicBezTo>
                  <a:cubicBezTo>
                    <a:pt x="10231" y="21323"/>
                    <a:pt x="9322" y="21600"/>
                    <a:pt x="7503" y="21600"/>
                  </a:cubicBezTo>
                  <a:cubicBezTo>
                    <a:pt x="5911" y="21600"/>
                    <a:pt x="5002" y="21323"/>
                    <a:pt x="5002" y="20676"/>
                  </a:cubicBezTo>
                  <a:cubicBezTo>
                    <a:pt x="5002" y="6369"/>
                    <a:pt x="5002" y="6369"/>
                    <a:pt x="5002" y="6369"/>
                  </a:cubicBezTo>
                  <a:cubicBezTo>
                    <a:pt x="4092" y="6369"/>
                    <a:pt x="4092" y="6369"/>
                    <a:pt x="4092" y="6369"/>
                  </a:cubicBezTo>
                  <a:cubicBezTo>
                    <a:pt x="4092" y="12369"/>
                    <a:pt x="4092" y="12369"/>
                    <a:pt x="4092" y="12369"/>
                  </a:cubicBezTo>
                  <a:cubicBezTo>
                    <a:pt x="4092" y="12923"/>
                    <a:pt x="3410" y="13199"/>
                    <a:pt x="2046" y="13199"/>
                  </a:cubicBezTo>
                  <a:cubicBezTo>
                    <a:pt x="682" y="13199"/>
                    <a:pt x="0" y="12923"/>
                    <a:pt x="0" y="12369"/>
                  </a:cubicBezTo>
                  <a:cubicBezTo>
                    <a:pt x="0" y="5538"/>
                    <a:pt x="0" y="5538"/>
                    <a:pt x="0" y="5538"/>
                  </a:cubicBezTo>
                  <a:cubicBezTo>
                    <a:pt x="0" y="4430"/>
                    <a:pt x="1818" y="3876"/>
                    <a:pt x="5456" y="3876"/>
                  </a:cubicBezTo>
                  <a:cubicBezTo>
                    <a:pt x="16143" y="3876"/>
                    <a:pt x="16143" y="3876"/>
                    <a:pt x="16143" y="3876"/>
                  </a:cubicBezTo>
                  <a:cubicBezTo>
                    <a:pt x="19781" y="3876"/>
                    <a:pt x="21600" y="4430"/>
                    <a:pt x="21600" y="5538"/>
                  </a:cubicBezTo>
                  <a:lnTo>
                    <a:pt x="21600" y="12369"/>
                  </a:lnTo>
                  <a:close/>
                </a:path>
              </a:pathLst>
            </a:custGeom>
            <a:solidFill>
              <a:schemeClr val="accent6"/>
            </a:solidFill>
            <a:ln w="12700">
              <a:miter lim="400000"/>
            </a:ln>
          </p:spPr>
          <p:txBody>
            <a:bodyPr lIns="0" tIns="0" rIns="0" bIns="0" anchor="ctr"/>
            <a:lstStyle/>
            <a:p>
              <a:endParaRPr lang="es-ES" sz="1570">
                <a:solidFill>
                  <a:srgbClr val="FFFFFF"/>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75" name="AutoShape 51"/>
            <p:cNvSpPr/>
            <p:nvPr/>
          </p:nvSpPr>
          <p:spPr bwMode="auto">
            <a:xfrm>
              <a:off x="9539848" y="9995925"/>
              <a:ext cx="515937" cy="1263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233" y="1753"/>
                  </a:moveTo>
                  <a:cubicBezTo>
                    <a:pt x="15233" y="2307"/>
                    <a:pt x="14778" y="2676"/>
                    <a:pt x="13869" y="3138"/>
                  </a:cubicBezTo>
                  <a:cubicBezTo>
                    <a:pt x="12959" y="3507"/>
                    <a:pt x="12050" y="3692"/>
                    <a:pt x="10686" y="3692"/>
                  </a:cubicBezTo>
                  <a:cubicBezTo>
                    <a:pt x="9549" y="3692"/>
                    <a:pt x="8412" y="3507"/>
                    <a:pt x="7503" y="3138"/>
                  </a:cubicBezTo>
                  <a:cubicBezTo>
                    <a:pt x="6593" y="2676"/>
                    <a:pt x="6138" y="2307"/>
                    <a:pt x="6138" y="1753"/>
                  </a:cubicBezTo>
                  <a:cubicBezTo>
                    <a:pt x="6138" y="1292"/>
                    <a:pt x="6593" y="830"/>
                    <a:pt x="7503" y="553"/>
                  </a:cubicBezTo>
                  <a:cubicBezTo>
                    <a:pt x="8412" y="184"/>
                    <a:pt x="9549" y="0"/>
                    <a:pt x="10686" y="0"/>
                  </a:cubicBezTo>
                  <a:cubicBezTo>
                    <a:pt x="12050" y="0"/>
                    <a:pt x="12959" y="184"/>
                    <a:pt x="13869" y="553"/>
                  </a:cubicBezTo>
                  <a:cubicBezTo>
                    <a:pt x="14778" y="830"/>
                    <a:pt x="15233" y="1292"/>
                    <a:pt x="15233" y="1753"/>
                  </a:cubicBezTo>
                  <a:close/>
                  <a:moveTo>
                    <a:pt x="21600" y="12369"/>
                  </a:moveTo>
                  <a:cubicBezTo>
                    <a:pt x="21600" y="12923"/>
                    <a:pt x="20917" y="13199"/>
                    <a:pt x="19553" y="13199"/>
                  </a:cubicBezTo>
                  <a:cubicBezTo>
                    <a:pt x="18189" y="13199"/>
                    <a:pt x="17507" y="12923"/>
                    <a:pt x="17507" y="12369"/>
                  </a:cubicBezTo>
                  <a:cubicBezTo>
                    <a:pt x="17507" y="6369"/>
                    <a:pt x="17507" y="6369"/>
                    <a:pt x="17507" y="6369"/>
                  </a:cubicBezTo>
                  <a:cubicBezTo>
                    <a:pt x="16597" y="6369"/>
                    <a:pt x="16597" y="6369"/>
                    <a:pt x="16597" y="6369"/>
                  </a:cubicBezTo>
                  <a:cubicBezTo>
                    <a:pt x="16597" y="20676"/>
                    <a:pt x="16597" y="20676"/>
                    <a:pt x="16597" y="20676"/>
                  </a:cubicBezTo>
                  <a:cubicBezTo>
                    <a:pt x="16597" y="21323"/>
                    <a:pt x="15688" y="21600"/>
                    <a:pt x="13869" y="21600"/>
                  </a:cubicBezTo>
                  <a:cubicBezTo>
                    <a:pt x="12277" y="21600"/>
                    <a:pt x="11368" y="21323"/>
                    <a:pt x="11368" y="20676"/>
                  </a:cubicBezTo>
                  <a:cubicBezTo>
                    <a:pt x="11368" y="12276"/>
                    <a:pt x="11368" y="12276"/>
                    <a:pt x="11368" y="12276"/>
                  </a:cubicBezTo>
                  <a:cubicBezTo>
                    <a:pt x="10004" y="12276"/>
                    <a:pt x="10004" y="12276"/>
                    <a:pt x="10004" y="12276"/>
                  </a:cubicBezTo>
                  <a:cubicBezTo>
                    <a:pt x="10004" y="20676"/>
                    <a:pt x="10004" y="20676"/>
                    <a:pt x="10004" y="20676"/>
                  </a:cubicBezTo>
                  <a:cubicBezTo>
                    <a:pt x="10004" y="21323"/>
                    <a:pt x="9322" y="21600"/>
                    <a:pt x="7503" y="21600"/>
                  </a:cubicBezTo>
                  <a:cubicBezTo>
                    <a:pt x="5911" y="21600"/>
                    <a:pt x="5002" y="21323"/>
                    <a:pt x="5002" y="20676"/>
                  </a:cubicBezTo>
                  <a:cubicBezTo>
                    <a:pt x="5002" y="6369"/>
                    <a:pt x="5002" y="6369"/>
                    <a:pt x="5002" y="6369"/>
                  </a:cubicBezTo>
                  <a:cubicBezTo>
                    <a:pt x="4092" y="6369"/>
                    <a:pt x="4092" y="6369"/>
                    <a:pt x="4092" y="6369"/>
                  </a:cubicBezTo>
                  <a:cubicBezTo>
                    <a:pt x="4092" y="12369"/>
                    <a:pt x="4092" y="12369"/>
                    <a:pt x="4092" y="12369"/>
                  </a:cubicBezTo>
                  <a:cubicBezTo>
                    <a:pt x="4092" y="12923"/>
                    <a:pt x="3410" y="13199"/>
                    <a:pt x="2046" y="13199"/>
                  </a:cubicBezTo>
                  <a:cubicBezTo>
                    <a:pt x="682" y="13199"/>
                    <a:pt x="0" y="12923"/>
                    <a:pt x="0" y="12369"/>
                  </a:cubicBezTo>
                  <a:cubicBezTo>
                    <a:pt x="0" y="5538"/>
                    <a:pt x="0" y="5538"/>
                    <a:pt x="0" y="5538"/>
                  </a:cubicBezTo>
                  <a:cubicBezTo>
                    <a:pt x="0" y="4430"/>
                    <a:pt x="1818" y="3876"/>
                    <a:pt x="5456" y="3876"/>
                  </a:cubicBezTo>
                  <a:cubicBezTo>
                    <a:pt x="16143" y="3876"/>
                    <a:pt x="16143" y="3876"/>
                    <a:pt x="16143" y="3876"/>
                  </a:cubicBezTo>
                  <a:cubicBezTo>
                    <a:pt x="19781" y="3876"/>
                    <a:pt x="21600" y="4430"/>
                    <a:pt x="21600" y="5538"/>
                  </a:cubicBezTo>
                  <a:lnTo>
                    <a:pt x="21600" y="12369"/>
                  </a:lnTo>
                  <a:close/>
                </a:path>
              </a:pathLst>
            </a:custGeom>
            <a:solidFill>
              <a:schemeClr val="accent6"/>
            </a:solidFill>
            <a:ln w="12700">
              <a:miter lim="400000"/>
            </a:ln>
          </p:spPr>
          <p:txBody>
            <a:bodyPr lIns="0" tIns="0" rIns="0" bIns="0" anchor="ctr"/>
            <a:lstStyle/>
            <a:p>
              <a:endParaRPr lang="es-ES" sz="1570">
                <a:solidFill>
                  <a:srgbClr val="FFFFFF"/>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76" name="AutoShape 52"/>
            <p:cNvSpPr/>
            <p:nvPr/>
          </p:nvSpPr>
          <p:spPr bwMode="auto">
            <a:xfrm>
              <a:off x="6264835" y="9995925"/>
              <a:ext cx="520700" cy="1263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299" y="1753"/>
                  </a:moveTo>
                  <a:cubicBezTo>
                    <a:pt x="15299" y="2307"/>
                    <a:pt x="14850" y="2676"/>
                    <a:pt x="13950" y="3138"/>
                  </a:cubicBezTo>
                  <a:cubicBezTo>
                    <a:pt x="13050" y="3507"/>
                    <a:pt x="11925" y="3692"/>
                    <a:pt x="10800" y="3692"/>
                  </a:cubicBezTo>
                  <a:cubicBezTo>
                    <a:pt x="9675" y="3692"/>
                    <a:pt x="8550" y="3507"/>
                    <a:pt x="7650" y="3138"/>
                  </a:cubicBezTo>
                  <a:cubicBezTo>
                    <a:pt x="6750" y="2676"/>
                    <a:pt x="6300" y="2307"/>
                    <a:pt x="6300" y="1753"/>
                  </a:cubicBezTo>
                  <a:cubicBezTo>
                    <a:pt x="6300" y="1292"/>
                    <a:pt x="6750" y="830"/>
                    <a:pt x="7650" y="553"/>
                  </a:cubicBezTo>
                  <a:cubicBezTo>
                    <a:pt x="8550" y="184"/>
                    <a:pt x="9450" y="0"/>
                    <a:pt x="10800" y="0"/>
                  </a:cubicBezTo>
                  <a:cubicBezTo>
                    <a:pt x="11925" y="0"/>
                    <a:pt x="13050" y="184"/>
                    <a:pt x="13950" y="553"/>
                  </a:cubicBezTo>
                  <a:cubicBezTo>
                    <a:pt x="14850" y="830"/>
                    <a:pt x="15299" y="1292"/>
                    <a:pt x="15299" y="1753"/>
                  </a:cubicBezTo>
                  <a:close/>
                  <a:moveTo>
                    <a:pt x="21599" y="12369"/>
                  </a:moveTo>
                  <a:cubicBezTo>
                    <a:pt x="21599" y="12923"/>
                    <a:pt x="20925" y="13199"/>
                    <a:pt x="19575" y="13199"/>
                  </a:cubicBezTo>
                  <a:cubicBezTo>
                    <a:pt x="18225" y="13199"/>
                    <a:pt x="17550" y="12923"/>
                    <a:pt x="17550" y="12369"/>
                  </a:cubicBezTo>
                  <a:cubicBezTo>
                    <a:pt x="17550" y="6369"/>
                    <a:pt x="17550" y="6369"/>
                    <a:pt x="17550" y="6369"/>
                  </a:cubicBezTo>
                  <a:cubicBezTo>
                    <a:pt x="16425" y="6369"/>
                    <a:pt x="16425" y="6369"/>
                    <a:pt x="16425" y="6369"/>
                  </a:cubicBezTo>
                  <a:cubicBezTo>
                    <a:pt x="16425" y="20676"/>
                    <a:pt x="16425" y="20676"/>
                    <a:pt x="16425" y="20676"/>
                  </a:cubicBezTo>
                  <a:cubicBezTo>
                    <a:pt x="16425" y="21323"/>
                    <a:pt x="15750" y="21600"/>
                    <a:pt x="13950" y="21600"/>
                  </a:cubicBezTo>
                  <a:cubicBezTo>
                    <a:pt x="12375" y="21600"/>
                    <a:pt x="11475" y="21323"/>
                    <a:pt x="11475" y="20676"/>
                  </a:cubicBezTo>
                  <a:cubicBezTo>
                    <a:pt x="11475" y="12276"/>
                    <a:pt x="11475" y="12276"/>
                    <a:pt x="11475" y="12276"/>
                  </a:cubicBezTo>
                  <a:cubicBezTo>
                    <a:pt x="10125" y="12276"/>
                    <a:pt x="10125" y="12276"/>
                    <a:pt x="10125" y="12276"/>
                  </a:cubicBezTo>
                  <a:cubicBezTo>
                    <a:pt x="10125" y="20676"/>
                    <a:pt x="10125" y="20676"/>
                    <a:pt x="10125" y="20676"/>
                  </a:cubicBezTo>
                  <a:cubicBezTo>
                    <a:pt x="10125" y="21323"/>
                    <a:pt x="9450" y="21600"/>
                    <a:pt x="7650" y="21600"/>
                  </a:cubicBezTo>
                  <a:cubicBezTo>
                    <a:pt x="6075" y="21600"/>
                    <a:pt x="5175" y="21323"/>
                    <a:pt x="5175" y="20676"/>
                  </a:cubicBezTo>
                  <a:cubicBezTo>
                    <a:pt x="5175" y="6369"/>
                    <a:pt x="5175" y="6369"/>
                    <a:pt x="5175" y="6369"/>
                  </a:cubicBezTo>
                  <a:cubicBezTo>
                    <a:pt x="4050" y="6369"/>
                    <a:pt x="4050" y="6369"/>
                    <a:pt x="4050" y="6369"/>
                  </a:cubicBezTo>
                  <a:cubicBezTo>
                    <a:pt x="4050" y="12369"/>
                    <a:pt x="4050" y="12369"/>
                    <a:pt x="4050" y="12369"/>
                  </a:cubicBezTo>
                  <a:cubicBezTo>
                    <a:pt x="4050" y="12923"/>
                    <a:pt x="3375" y="13199"/>
                    <a:pt x="2025" y="13199"/>
                  </a:cubicBezTo>
                  <a:cubicBezTo>
                    <a:pt x="675" y="13199"/>
                    <a:pt x="0" y="12923"/>
                    <a:pt x="0" y="12369"/>
                  </a:cubicBezTo>
                  <a:cubicBezTo>
                    <a:pt x="0" y="5538"/>
                    <a:pt x="0" y="5538"/>
                    <a:pt x="0" y="5538"/>
                  </a:cubicBezTo>
                  <a:cubicBezTo>
                    <a:pt x="0" y="4430"/>
                    <a:pt x="2025" y="3876"/>
                    <a:pt x="5625" y="3876"/>
                  </a:cubicBezTo>
                  <a:cubicBezTo>
                    <a:pt x="15975" y="3876"/>
                    <a:pt x="15975" y="3876"/>
                    <a:pt x="15975" y="3876"/>
                  </a:cubicBezTo>
                  <a:cubicBezTo>
                    <a:pt x="19800" y="3876"/>
                    <a:pt x="21599" y="4430"/>
                    <a:pt x="21599" y="5538"/>
                  </a:cubicBezTo>
                  <a:lnTo>
                    <a:pt x="21599" y="12369"/>
                  </a:lnTo>
                  <a:close/>
                </a:path>
              </a:pathLst>
            </a:custGeom>
            <a:solidFill>
              <a:schemeClr val="accent6"/>
            </a:solidFill>
            <a:ln w="12700">
              <a:miter lim="400000"/>
            </a:ln>
          </p:spPr>
          <p:txBody>
            <a:bodyPr lIns="0" tIns="0" rIns="0" bIns="0" anchor="ctr"/>
            <a:lstStyle/>
            <a:p>
              <a:endParaRPr lang="es-ES" sz="1570">
                <a:solidFill>
                  <a:srgbClr val="FFFFFF"/>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77" name="AutoShape 53"/>
            <p:cNvSpPr/>
            <p:nvPr/>
          </p:nvSpPr>
          <p:spPr bwMode="auto">
            <a:xfrm>
              <a:off x="7355448" y="9995925"/>
              <a:ext cx="515937" cy="1263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233" y="1753"/>
                  </a:moveTo>
                  <a:cubicBezTo>
                    <a:pt x="15233" y="2307"/>
                    <a:pt x="14778" y="2676"/>
                    <a:pt x="13869" y="3138"/>
                  </a:cubicBezTo>
                  <a:cubicBezTo>
                    <a:pt x="12959" y="3507"/>
                    <a:pt x="12050" y="3692"/>
                    <a:pt x="10686" y="3692"/>
                  </a:cubicBezTo>
                  <a:cubicBezTo>
                    <a:pt x="9549" y="3692"/>
                    <a:pt x="8412" y="3507"/>
                    <a:pt x="7503" y="3138"/>
                  </a:cubicBezTo>
                  <a:cubicBezTo>
                    <a:pt x="6821" y="2676"/>
                    <a:pt x="6366" y="2307"/>
                    <a:pt x="6366" y="1753"/>
                  </a:cubicBezTo>
                  <a:cubicBezTo>
                    <a:pt x="6366" y="1292"/>
                    <a:pt x="6821" y="830"/>
                    <a:pt x="7503" y="553"/>
                  </a:cubicBezTo>
                  <a:cubicBezTo>
                    <a:pt x="8412" y="184"/>
                    <a:pt x="9549" y="0"/>
                    <a:pt x="10686" y="0"/>
                  </a:cubicBezTo>
                  <a:cubicBezTo>
                    <a:pt x="12050" y="0"/>
                    <a:pt x="12959" y="184"/>
                    <a:pt x="13869" y="553"/>
                  </a:cubicBezTo>
                  <a:cubicBezTo>
                    <a:pt x="14778" y="830"/>
                    <a:pt x="15233" y="1292"/>
                    <a:pt x="15233" y="1753"/>
                  </a:cubicBezTo>
                  <a:close/>
                  <a:moveTo>
                    <a:pt x="21600" y="12369"/>
                  </a:moveTo>
                  <a:cubicBezTo>
                    <a:pt x="21600" y="12923"/>
                    <a:pt x="20917" y="13199"/>
                    <a:pt x="19553" y="13199"/>
                  </a:cubicBezTo>
                  <a:cubicBezTo>
                    <a:pt x="18189" y="13199"/>
                    <a:pt x="17507" y="12923"/>
                    <a:pt x="17507" y="12369"/>
                  </a:cubicBezTo>
                  <a:cubicBezTo>
                    <a:pt x="17507" y="6369"/>
                    <a:pt x="17507" y="6369"/>
                    <a:pt x="17507" y="6369"/>
                  </a:cubicBezTo>
                  <a:cubicBezTo>
                    <a:pt x="16597" y="6369"/>
                    <a:pt x="16597" y="6369"/>
                    <a:pt x="16597" y="6369"/>
                  </a:cubicBezTo>
                  <a:cubicBezTo>
                    <a:pt x="16597" y="20676"/>
                    <a:pt x="16597" y="20676"/>
                    <a:pt x="16597" y="20676"/>
                  </a:cubicBezTo>
                  <a:cubicBezTo>
                    <a:pt x="16597" y="21323"/>
                    <a:pt x="15688" y="21600"/>
                    <a:pt x="14096" y="21600"/>
                  </a:cubicBezTo>
                  <a:cubicBezTo>
                    <a:pt x="12277" y="21600"/>
                    <a:pt x="11368" y="21323"/>
                    <a:pt x="11368" y="20676"/>
                  </a:cubicBezTo>
                  <a:cubicBezTo>
                    <a:pt x="11368" y="12276"/>
                    <a:pt x="11368" y="12276"/>
                    <a:pt x="11368" y="12276"/>
                  </a:cubicBezTo>
                  <a:cubicBezTo>
                    <a:pt x="10231" y="12276"/>
                    <a:pt x="10231" y="12276"/>
                    <a:pt x="10231" y="12276"/>
                  </a:cubicBezTo>
                  <a:cubicBezTo>
                    <a:pt x="10231" y="20676"/>
                    <a:pt x="10231" y="20676"/>
                    <a:pt x="10231" y="20676"/>
                  </a:cubicBezTo>
                  <a:cubicBezTo>
                    <a:pt x="10231" y="21323"/>
                    <a:pt x="9322" y="21600"/>
                    <a:pt x="7503" y="21600"/>
                  </a:cubicBezTo>
                  <a:cubicBezTo>
                    <a:pt x="5911" y="21600"/>
                    <a:pt x="5002" y="21323"/>
                    <a:pt x="5002" y="20676"/>
                  </a:cubicBezTo>
                  <a:cubicBezTo>
                    <a:pt x="5002" y="6369"/>
                    <a:pt x="5002" y="6369"/>
                    <a:pt x="5002" y="6369"/>
                  </a:cubicBezTo>
                  <a:cubicBezTo>
                    <a:pt x="4092" y="6369"/>
                    <a:pt x="4092" y="6369"/>
                    <a:pt x="4092" y="6369"/>
                  </a:cubicBezTo>
                  <a:cubicBezTo>
                    <a:pt x="4092" y="12369"/>
                    <a:pt x="4092" y="12369"/>
                    <a:pt x="4092" y="12369"/>
                  </a:cubicBezTo>
                  <a:cubicBezTo>
                    <a:pt x="4092" y="12923"/>
                    <a:pt x="3410" y="13199"/>
                    <a:pt x="2046" y="13199"/>
                  </a:cubicBezTo>
                  <a:cubicBezTo>
                    <a:pt x="682" y="13199"/>
                    <a:pt x="0" y="12923"/>
                    <a:pt x="0" y="12369"/>
                  </a:cubicBezTo>
                  <a:cubicBezTo>
                    <a:pt x="0" y="5538"/>
                    <a:pt x="0" y="5538"/>
                    <a:pt x="0" y="5538"/>
                  </a:cubicBezTo>
                  <a:cubicBezTo>
                    <a:pt x="0" y="4430"/>
                    <a:pt x="1818" y="3876"/>
                    <a:pt x="5456" y="3876"/>
                  </a:cubicBezTo>
                  <a:cubicBezTo>
                    <a:pt x="16143" y="3876"/>
                    <a:pt x="16143" y="3876"/>
                    <a:pt x="16143" y="3876"/>
                  </a:cubicBezTo>
                  <a:cubicBezTo>
                    <a:pt x="19781" y="3876"/>
                    <a:pt x="21600" y="4430"/>
                    <a:pt x="21600" y="5538"/>
                  </a:cubicBezTo>
                  <a:lnTo>
                    <a:pt x="21600" y="12369"/>
                  </a:lnTo>
                  <a:close/>
                </a:path>
              </a:pathLst>
            </a:custGeom>
            <a:solidFill>
              <a:schemeClr val="accent6"/>
            </a:solidFill>
            <a:ln w="12700">
              <a:miter lim="400000"/>
            </a:ln>
          </p:spPr>
          <p:txBody>
            <a:bodyPr lIns="0" tIns="0" rIns="0" bIns="0" anchor="ctr"/>
            <a:lstStyle/>
            <a:p>
              <a:endParaRPr lang="es-ES" sz="1570">
                <a:solidFill>
                  <a:srgbClr val="FFFFFF"/>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78" name="AutoShape 54"/>
            <p:cNvSpPr/>
            <p:nvPr/>
          </p:nvSpPr>
          <p:spPr bwMode="auto">
            <a:xfrm>
              <a:off x="9000098" y="9995925"/>
              <a:ext cx="520700" cy="1263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075" y="1753"/>
                  </a:moveTo>
                  <a:cubicBezTo>
                    <a:pt x="15075" y="2307"/>
                    <a:pt x="14625" y="2676"/>
                    <a:pt x="13950" y="3138"/>
                  </a:cubicBezTo>
                  <a:cubicBezTo>
                    <a:pt x="13050" y="3507"/>
                    <a:pt x="11925" y="3692"/>
                    <a:pt x="10800" y="3692"/>
                  </a:cubicBezTo>
                  <a:cubicBezTo>
                    <a:pt x="9450" y="3692"/>
                    <a:pt x="8550" y="3507"/>
                    <a:pt x="7650" y="3138"/>
                  </a:cubicBezTo>
                  <a:cubicBezTo>
                    <a:pt x="6750" y="2676"/>
                    <a:pt x="6300" y="2307"/>
                    <a:pt x="6300" y="1753"/>
                  </a:cubicBezTo>
                  <a:cubicBezTo>
                    <a:pt x="6300" y="1292"/>
                    <a:pt x="6750" y="830"/>
                    <a:pt x="7650" y="553"/>
                  </a:cubicBezTo>
                  <a:cubicBezTo>
                    <a:pt x="8550" y="184"/>
                    <a:pt x="9450" y="0"/>
                    <a:pt x="10800" y="0"/>
                  </a:cubicBezTo>
                  <a:cubicBezTo>
                    <a:pt x="11925" y="0"/>
                    <a:pt x="13050" y="184"/>
                    <a:pt x="13950" y="553"/>
                  </a:cubicBezTo>
                  <a:cubicBezTo>
                    <a:pt x="14625" y="830"/>
                    <a:pt x="15075" y="1292"/>
                    <a:pt x="15075" y="1753"/>
                  </a:cubicBezTo>
                  <a:close/>
                  <a:moveTo>
                    <a:pt x="21599" y="12369"/>
                  </a:moveTo>
                  <a:cubicBezTo>
                    <a:pt x="21599" y="12923"/>
                    <a:pt x="20925" y="13199"/>
                    <a:pt x="19575" y="13199"/>
                  </a:cubicBezTo>
                  <a:cubicBezTo>
                    <a:pt x="18225" y="13199"/>
                    <a:pt x="17325" y="12923"/>
                    <a:pt x="17325" y="12369"/>
                  </a:cubicBezTo>
                  <a:cubicBezTo>
                    <a:pt x="17325" y="6369"/>
                    <a:pt x="17325" y="6369"/>
                    <a:pt x="17325" y="6369"/>
                  </a:cubicBezTo>
                  <a:cubicBezTo>
                    <a:pt x="16425" y="6369"/>
                    <a:pt x="16425" y="6369"/>
                    <a:pt x="16425" y="6369"/>
                  </a:cubicBezTo>
                  <a:cubicBezTo>
                    <a:pt x="16425" y="20676"/>
                    <a:pt x="16425" y="20676"/>
                    <a:pt x="16425" y="20676"/>
                  </a:cubicBezTo>
                  <a:cubicBezTo>
                    <a:pt x="16425" y="21323"/>
                    <a:pt x="15525" y="21600"/>
                    <a:pt x="13950" y="21600"/>
                  </a:cubicBezTo>
                  <a:cubicBezTo>
                    <a:pt x="12150" y="21600"/>
                    <a:pt x="11475" y="21323"/>
                    <a:pt x="11475" y="20676"/>
                  </a:cubicBezTo>
                  <a:cubicBezTo>
                    <a:pt x="11475" y="12276"/>
                    <a:pt x="11475" y="12276"/>
                    <a:pt x="11475" y="12276"/>
                  </a:cubicBezTo>
                  <a:cubicBezTo>
                    <a:pt x="10125" y="12276"/>
                    <a:pt x="10125" y="12276"/>
                    <a:pt x="10125" y="12276"/>
                  </a:cubicBezTo>
                  <a:cubicBezTo>
                    <a:pt x="10125" y="20676"/>
                    <a:pt x="10125" y="20676"/>
                    <a:pt x="10125" y="20676"/>
                  </a:cubicBezTo>
                  <a:cubicBezTo>
                    <a:pt x="10125" y="21323"/>
                    <a:pt x="9225" y="21600"/>
                    <a:pt x="7650" y="21600"/>
                  </a:cubicBezTo>
                  <a:cubicBezTo>
                    <a:pt x="5850" y="21600"/>
                    <a:pt x="5175" y="21323"/>
                    <a:pt x="5175" y="20676"/>
                  </a:cubicBezTo>
                  <a:cubicBezTo>
                    <a:pt x="5175" y="6369"/>
                    <a:pt x="5175" y="6369"/>
                    <a:pt x="5175" y="6369"/>
                  </a:cubicBezTo>
                  <a:cubicBezTo>
                    <a:pt x="4050" y="6369"/>
                    <a:pt x="4050" y="6369"/>
                    <a:pt x="4050" y="6369"/>
                  </a:cubicBezTo>
                  <a:cubicBezTo>
                    <a:pt x="4050" y="12369"/>
                    <a:pt x="4050" y="12369"/>
                    <a:pt x="4050" y="12369"/>
                  </a:cubicBezTo>
                  <a:cubicBezTo>
                    <a:pt x="4050" y="12923"/>
                    <a:pt x="3375" y="13199"/>
                    <a:pt x="2025" y="13199"/>
                  </a:cubicBezTo>
                  <a:cubicBezTo>
                    <a:pt x="675" y="13199"/>
                    <a:pt x="0" y="12923"/>
                    <a:pt x="0" y="12369"/>
                  </a:cubicBezTo>
                  <a:cubicBezTo>
                    <a:pt x="0" y="5538"/>
                    <a:pt x="0" y="5538"/>
                    <a:pt x="0" y="5538"/>
                  </a:cubicBezTo>
                  <a:cubicBezTo>
                    <a:pt x="0" y="4430"/>
                    <a:pt x="1800" y="3876"/>
                    <a:pt x="5625" y="3876"/>
                  </a:cubicBezTo>
                  <a:cubicBezTo>
                    <a:pt x="15975" y="3876"/>
                    <a:pt x="15975" y="3876"/>
                    <a:pt x="15975" y="3876"/>
                  </a:cubicBezTo>
                  <a:cubicBezTo>
                    <a:pt x="19575" y="3876"/>
                    <a:pt x="21599" y="4430"/>
                    <a:pt x="21599" y="5538"/>
                  </a:cubicBezTo>
                  <a:lnTo>
                    <a:pt x="21599" y="12369"/>
                  </a:lnTo>
                  <a:close/>
                </a:path>
              </a:pathLst>
            </a:custGeom>
            <a:solidFill>
              <a:schemeClr val="accent6"/>
            </a:solidFill>
            <a:ln w="12700">
              <a:miter lim="400000"/>
            </a:ln>
          </p:spPr>
          <p:txBody>
            <a:bodyPr lIns="0" tIns="0" rIns="0" bIns="0" anchor="ctr"/>
            <a:lstStyle/>
            <a:p>
              <a:endParaRPr lang="es-ES" sz="1570">
                <a:solidFill>
                  <a:srgbClr val="FFFFFF"/>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79" name="AutoShape 55"/>
            <p:cNvSpPr/>
            <p:nvPr/>
          </p:nvSpPr>
          <p:spPr bwMode="auto">
            <a:xfrm>
              <a:off x="5729848" y="9995925"/>
              <a:ext cx="511175" cy="1263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233" y="1753"/>
                  </a:moveTo>
                  <a:cubicBezTo>
                    <a:pt x="15233" y="2307"/>
                    <a:pt x="14778" y="2676"/>
                    <a:pt x="13869" y="3138"/>
                  </a:cubicBezTo>
                  <a:cubicBezTo>
                    <a:pt x="12959" y="3507"/>
                    <a:pt x="12050" y="3692"/>
                    <a:pt x="10686" y="3692"/>
                  </a:cubicBezTo>
                  <a:cubicBezTo>
                    <a:pt x="9549" y="3692"/>
                    <a:pt x="8412" y="3507"/>
                    <a:pt x="7730" y="3138"/>
                  </a:cubicBezTo>
                  <a:cubicBezTo>
                    <a:pt x="6821" y="2676"/>
                    <a:pt x="6366" y="2307"/>
                    <a:pt x="6366" y="1753"/>
                  </a:cubicBezTo>
                  <a:cubicBezTo>
                    <a:pt x="6366" y="1292"/>
                    <a:pt x="6821" y="830"/>
                    <a:pt x="7503" y="553"/>
                  </a:cubicBezTo>
                  <a:cubicBezTo>
                    <a:pt x="8412" y="184"/>
                    <a:pt x="9549" y="0"/>
                    <a:pt x="10686" y="0"/>
                  </a:cubicBezTo>
                  <a:cubicBezTo>
                    <a:pt x="12050" y="0"/>
                    <a:pt x="12959" y="184"/>
                    <a:pt x="13869" y="553"/>
                  </a:cubicBezTo>
                  <a:cubicBezTo>
                    <a:pt x="14778" y="830"/>
                    <a:pt x="15233" y="1292"/>
                    <a:pt x="15233" y="1753"/>
                  </a:cubicBezTo>
                  <a:close/>
                  <a:moveTo>
                    <a:pt x="21600" y="12369"/>
                  </a:moveTo>
                  <a:cubicBezTo>
                    <a:pt x="21600" y="12923"/>
                    <a:pt x="20917" y="13199"/>
                    <a:pt x="19553" y="13199"/>
                  </a:cubicBezTo>
                  <a:cubicBezTo>
                    <a:pt x="18189" y="13199"/>
                    <a:pt x="17507" y="12923"/>
                    <a:pt x="17507" y="12369"/>
                  </a:cubicBezTo>
                  <a:cubicBezTo>
                    <a:pt x="17507" y="6369"/>
                    <a:pt x="17507" y="6369"/>
                    <a:pt x="17507" y="6369"/>
                  </a:cubicBezTo>
                  <a:cubicBezTo>
                    <a:pt x="16597" y="6369"/>
                    <a:pt x="16597" y="6369"/>
                    <a:pt x="16597" y="6369"/>
                  </a:cubicBezTo>
                  <a:cubicBezTo>
                    <a:pt x="16597" y="20676"/>
                    <a:pt x="16597" y="20676"/>
                    <a:pt x="16597" y="20676"/>
                  </a:cubicBezTo>
                  <a:cubicBezTo>
                    <a:pt x="16597" y="21323"/>
                    <a:pt x="15688" y="21600"/>
                    <a:pt x="14096" y="21600"/>
                  </a:cubicBezTo>
                  <a:cubicBezTo>
                    <a:pt x="12277" y="21600"/>
                    <a:pt x="11595" y="21323"/>
                    <a:pt x="11595" y="20676"/>
                  </a:cubicBezTo>
                  <a:cubicBezTo>
                    <a:pt x="11595" y="12276"/>
                    <a:pt x="11595" y="12276"/>
                    <a:pt x="11595" y="12276"/>
                  </a:cubicBezTo>
                  <a:cubicBezTo>
                    <a:pt x="10231" y="12276"/>
                    <a:pt x="10231" y="12276"/>
                    <a:pt x="10231" y="12276"/>
                  </a:cubicBezTo>
                  <a:cubicBezTo>
                    <a:pt x="10231" y="20676"/>
                    <a:pt x="10231" y="20676"/>
                    <a:pt x="10231" y="20676"/>
                  </a:cubicBezTo>
                  <a:cubicBezTo>
                    <a:pt x="10231" y="21323"/>
                    <a:pt x="9322" y="21600"/>
                    <a:pt x="7730" y="21600"/>
                  </a:cubicBezTo>
                  <a:cubicBezTo>
                    <a:pt x="5911" y="21600"/>
                    <a:pt x="5002" y="21323"/>
                    <a:pt x="5002" y="20676"/>
                  </a:cubicBezTo>
                  <a:cubicBezTo>
                    <a:pt x="5002" y="6369"/>
                    <a:pt x="5002" y="6369"/>
                    <a:pt x="5002" y="6369"/>
                  </a:cubicBezTo>
                  <a:cubicBezTo>
                    <a:pt x="4092" y="6369"/>
                    <a:pt x="4092" y="6369"/>
                    <a:pt x="4092" y="6369"/>
                  </a:cubicBezTo>
                  <a:cubicBezTo>
                    <a:pt x="4092" y="12369"/>
                    <a:pt x="4092" y="12369"/>
                    <a:pt x="4092" y="12369"/>
                  </a:cubicBezTo>
                  <a:cubicBezTo>
                    <a:pt x="4092" y="12923"/>
                    <a:pt x="3410" y="13199"/>
                    <a:pt x="2046" y="13199"/>
                  </a:cubicBezTo>
                  <a:cubicBezTo>
                    <a:pt x="682" y="13199"/>
                    <a:pt x="0" y="12923"/>
                    <a:pt x="0" y="12369"/>
                  </a:cubicBezTo>
                  <a:cubicBezTo>
                    <a:pt x="0" y="5538"/>
                    <a:pt x="0" y="5538"/>
                    <a:pt x="0" y="5538"/>
                  </a:cubicBezTo>
                  <a:cubicBezTo>
                    <a:pt x="0" y="4430"/>
                    <a:pt x="1818" y="3876"/>
                    <a:pt x="5684" y="3876"/>
                  </a:cubicBezTo>
                  <a:cubicBezTo>
                    <a:pt x="16143" y="3876"/>
                    <a:pt x="16143" y="3876"/>
                    <a:pt x="16143" y="3876"/>
                  </a:cubicBezTo>
                  <a:cubicBezTo>
                    <a:pt x="19781" y="3876"/>
                    <a:pt x="21600" y="4430"/>
                    <a:pt x="21600" y="5538"/>
                  </a:cubicBezTo>
                  <a:lnTo>
                    <a:pt x="21600" y="12369"/>
                  </a:lnTo>
                  <a:close/>
                </a:path>
              </a:pathLst>
            </a:custGeom>
            <a:solidFill>
              <a:schemeClr val="accent6"/>
            </a:solidFill>
            <a:ln w="12700">
              <a:miter lim="400000"/>
            </a:ln>
          </p:spPr>
          <p:txBody>
            <a:bodyPr lIns="0" tIns="0" rIns="0" bIns="0" anchor="ctr"/>
            <a:lstStyle/>
            <a:p>
              <a:endParaRPr lang="es-ES" sz="1570">
                <a:solidFill>
                  <a:srgbClr val="FFFFFF"/>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80" name="AutoShape 56"/>
            <p:cNvSpPr/>
            <p:nvPr/>
          </p:nvSpPr>
          <p:spPr bwMode="auto">
            <a:xfrm>
              <a:off x="4643998" y="9995925"/>
              <a:ext cx="519112" cy="1263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075" y="1753"/>
                  </a:moveTo>
                  <a:cubicBezTo>
                    <a:pt x="15075" y="2307"/>
                    <a:pt x="14625" y="2676"/>
                    <a:pt x="13725" y="3138"/>
                  </a:cubicBezTo>
                  <a:cubicBezTo>
                    <a:pt x="13050" y="3507"/>
                    <a:pt x="11925" y="3692"/>
                    <a:pt x="10800" y="3692"/>
                  </a:cubicBezTo>
                  <a:cubicBezTo>
                    <a:pt x="9450" y="3692"/>
                    <a:pt x="8550" y="3507"/>
                    <a:pt x="7650" y="3138"/>
                  </a:cubicBezTo>
                  <a:cubicBezTo>
                    <a:pt x="6750" y="2676"/>
                    <a:pt x="6300" y="2307"/>
                    <a:pt x="6300" y="1753"/>
                  </a:cubicBezTo>
                  <a:cubicBezTo>
                    <a:pt x="6300" y="1292"/>
                    <a:pt x="6750" y="830"/>
                    <a:pt x="7650" y="553"/>
                  </a:cubicBezTo>
                  <a:cubicBezTo>
                    <a:pt x="8325" y="184"/>
                    <a:pt x="9450" y="0"/>
                    <a:pt x="10800" y="0"/>
                  </a:cubicBezTo>
                  <a:cubicBezTo>
                    <a:pt x="11925" y="0"/>
                    <a:pt x="13050" y="184"/>
                    <a:pt x="13725" y="553"/>
                  </a:cubicBezTo>
                  <a:cubicBezTo>
                    <a:pt x="14625" y="830"/>
                    <a:pt x="15075" y="1292"/>
                    <a:pt x="15075" y="1753"/>
                  </a:cubicBezTo>
                  <a:close/>
                  <a:moveTo>
                    <a:pt x="21599" y="12369"/>
                  </a:moveTo>
                  <a:cubicBezTo>
                    <a:pt x="21599" y="12923"/>
                    <a:pt x="20925" y="13199"/>
                    <a:pt x="19575" y="13199"/>
                  </a:cubicBezTo>
                  <a:cubicBezTo>
                    <a:pt x="18225" y="13199"/>
                    <a:pt x="17325" y="12923"/>
                    <a:pt x="17325" y="12369"/>
                  </a:cubicBezTo>
                  <a:cubicBezTo>
                    <a:pt x="17325" y="6369"/>
                    <a:pt x="17325" y="6369"/>
                    <a:pt x="17325" y="6369"/>
                  </a:cubicBezTo>
                  <a:cubicBezTo>
                    <a:pt x="16425" y="6369"/>
                    <a:pt x="16425" y="6369"/>
                    <a:pt x="16425" y="6369"/>
                  </a:cubicBezTo>
                  <a:cubicBezTo>
                    <a:pt x="16425" y="20676"/>
                    <a:pt x="16425" y="20676"/>
                    <a:pt x="16425" y="20676"/>
                  </a:cubicBezTo>
                  <a:cubicBezTo>
                    <a:pt x="16425" y="21323"/>
                    <a:pt x="15525" y="21600"/>
                    <a:pt x="13950" y="21600"/>
                  </a:cubicBezTo>
                  <a:cubicBezTo>
                    <a:pt x="12150" y="21600"/>
                    <a:pt x="11475" y="21323"/>
                    <a:pt x="11475" y="20676"/>
                  </a:cubicBezTo>
                  <a:cubicBezTo>
                    <a:pt x="11475" y="12276"/>
                    <a:pt x="11475" y="12276"/>
                    <a:pt x="11475" y="12276"/>
                  </a:cubicBezTo>
                  <a:cubicBezTo>
                    <a:pt x="10125" y="12276"/>
                    <a:pt x="10125" y="12276"/>
                    <a:pt x="10125" y="12276"/>
                  </a:cubicBezTo>
                  <a:cubicBezTo>
                    <a:pt x="10125" y="20676"/>
                    <a:pt x="10125" y="20676"/>
                    <a:pt x="10125" y="20676"/>
                  </a:cubicBezTo>
                  <a:cubicBezTo>
                    <a:pt x="10125" y="21323"/>
                    <a:pt x="9225" y="21600"/>
                    <a:pt x="7650" y="21600"/>
                  </a:cubicBezTo>
                  <a:cubicBezTo>
                    <a:pt x="5850" y="21600"/>
                    <a:pt x="5175" y="21323"/>
                    <a:pt x="5175" y="20676"/>
                  </a:cubicBezTo>
                  <a:cubicBezTo>
                    <a:pt x="5175" y="6369"/>
                    <a:pt x="5175" y="6369"/>
                    <a:pt x="5175" y="6369"/>
                  </a:cubicBezTo>
                  <a:cubicBezTo>
                    <a:pt x="4050" y="6369"/>
                    <a:pt x="4050" y="6369"/>
                    <a:pt x="4050" y="6369"/>
                  </a:cubicBezTo>
                  <a:cubicBezTo>
                    <a:pt x="4050" y="12369"/>
                    <a:pt x="4050" y="12369"/>
                    <a:pt x="4050" y="12369"/>
                  </a:cubicBezTo>
                  <a:cubicBezTo>
                    <a:pt x="4050" y="12923"/>
                    <a:pt x="3375" y="13199"/>
                    <a:pt x="2025" y="13199"/>
                  </a:cubicBezTo>
                  <a:cubicBezTo>
                    <a:pt x="675" y="13199"/>
                    <a:pt x="0" y="12923"/>
                    <a:pt x="0" y="12369"/>
                  </a:cubicBezTo>
                  <a:cubicBezTo>
                    <a:pt x="0" y="5538"/>
                    <a:pt x="0" y="5538"/>
                    <a:pt x="0" y="5538"/>
                  </a:cubicBezTo>
                  <a:cubicBezTo>
                    <a:pt x="0" y="4430"/>
                    <a:pt x="1800" y="3876"/>
                    <a:pt x="5625" y="3876"/>
                  </a:cubicBezTo>
                  <a:cubicBezTo>
                    <a:pt x="15975" y="3876"/>
                    <a:pt x="15975" y="3876"/>
                    <a:pt x="15975" y="3876"/>
                  </a:cubicBezTo>
                  <a:cubicBezTo>
                    <a:pt x="19575" y="3876"/>
                    <a:pt x="21599" y="4430"/>
                    <a:pt x="21599" y="5538"/>
                  </a:cubicBezTo>
                  <a:lnTo>
                    <a:pt x="21599" y="12369"/>
                  </a:lnTo>
                  <a:close/>
                </a:path>
              </a:pathLst>
            </a:custGeom>
            <a:solidFill>
              <a:schemeClr val="accent6"/>
            </a:solidFill>
            <a:ln w="12700">
              <a:miter lim="400000"/>
            </a:ln>
          </p:spPr>
          <p:txBody>
            <a:bodyPr lIns="0" tIns="0" rIns="0" bIns="0" anchor="ctr"/>
            <a:lstStyle/>
            <a:p>
              <a:endParaRPr lang="es-ES" sz="1570">
                <a:solidFill>
                  <a:srgbClr val="FFFFFF"/>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81" name="AutoShape 57"/>
            <p:cNvSpPr/>
            <p:nvPr/>
          </p:nvSpPr>
          <p:spPr bwMode="auto">
            <a:xfrm>
              <a:off x="10090710" y="9995925"/>
              <a:ext cx="519113" cy="1263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075" y="1753"/>
                  </a:moveTo>
                  <a:cubicBezTo>
                    <a:pt x="15075" y="2307"/>
                    <a:pt x="14625" y="2676"/>
                    <a:pt x="13725" y="3138"/>
                  </a:cubicBezTo>
                  <a:cubicBezTo>
                    <a:pt x="13050" y="3507"/>
                    <a:pt x="11925" y="3692"/>
                    <a:pt x="10800" y="3692"/>
                  </a:cubicBezTo>
                  <a:cubicBezTo>
                    <a:pt x="9450" y="3692"/>
                    <a:pt x="8550" y="3507"/>
                    <a:pt x="7650" y="3138"/>
                  </a:cubicBezTo>
                  <a:cubicBezTo>
                    <a:pt x="6750" y="2676"/>
                    <a:pt x="6300" y="2307"/>
                    <a:pt x="6300" y="1753"/>
                  </a:cubicBezTo>
                  <a:cubicBezTo>
                    <a:pt x="6300" y="1292"/>
                    <a:pt x="6750" y="830"/>
                    <a:pt x="7650" y="553"/>
                  </a:cubicBezTo>
                  <a:cubicBezTo>
                    <a:pt x="8325" y="184"/>
                    <a:pt x="9450" y="0"/>
                    <a:pt x="10800" y="0"/>
                  </a:cubicBezTo>
                  <a:cubicBezTo>
                    <a:pt x="11925" y="0"/>
                    <a:pt x="13050" y="184"/>
                    <a:pt x="13725" y="553"/>
                  </a:cubicBezTo>
                  <a:cubicBezTo>
                    <a:pt x="14625" y="830"/>
                    <a:pt x="15075" y="1292"/>
                    <a:pt x="15075" y="1753"/>
                  </a:cubicBezTo>
                  <a:close/>
                  <a:moveTo>
                    <a:pt x="21599" y="12369"/>
                  </a:moveTo>
                  <a:cubicBezTo>
                    <a:pt x="21599" y="12923"/>
                    <a:pt x="20925" y="13199"/>
                    <a:pt x="19350" y="13199"/>
                  </a:cubicBezTo>
                  <a:cubicBezTo>
                    <a:pt x="18000" y="13199"/>
                    <a:pt x="17325" y="12923"/>
                    <a:pt x="17325" y="12369"/>
                  </a:cubicBezTo>
                  <a:cubicBezTo>
                    <a:pt x="17325" y="6369"/>
                    <a:pt x="17325" y="6369"/>
                    <a:pt x="17325" y="6369"/>
                  </a:cubicBezTo>
                  <a:cubicBezTo>
                    <a:pt x="16425" y="6369"/>
                    <a:pt x="16425" y="6369"/>
                    <a:pt x="16425" y="6369"/>
                  </a:cubicBezTo>
                  <a:cubicBezTo>
                    <a:pt x="16425" y="20676"/>
                    <a:pt x="16425" y="20676"/>
                    <a:pt x="16425" y="20676"/>
                  </a:cubicBezTo>
                  <a:cubicBezTo>
                    <a:pt x="16425" y="21323"/>
                    <a:pt x="15525" y="21600"/>
                    <a:pt x="13950" y="21600"/>
                  </a:cubicBezTo>
                  <a:cubicBezTo>
                    <a:pt x="12150" y="21600"/>
                    <a:pt x="11475" y="21323"/>
                    <a:pt x="11475" y="20676"/>
                  </a:cubicBezTo>
                  <a:cubicBezTo>
                    <a:pt x="11475" y="12276"/>
                    <a:pt x="11475" y="12276"/>
                    <a:pt x="11475" y="12276"/>
                  </a:cubicBezTo>
                  <a:cubicBezTo>
                    <a:pt x="10125" y="12276"/>
                    <a:pt x="10125" y="12276"/>
                    <a:pt x="10125" y="12276"/>
                  </a:cubicBezTo>
                  <a:cubicBezTo>
                    <a:pt x="10125" y="20676"/>
                    <a:pt x="10125" y="20676"/>
                    <a:pt x="10125" y="20676"/>
                  </a:cubicBezTo>
                  <a:cubicBezTo>
                    <a:pt x="10125" y="21323"/>
                    <a:pt x="9225" y="21600"/>
                    <a:pt x="7650" y="21600"/>
                  </a:cubicBezTo>
                  <a:cubicBezTo>
                    <a:pt x="5850" y="21600"/>
                    <a:pt x="5175" y="21323"/>
                    <a:pt x="5175" y="20676"/>
                  </a:cubicBezTo>
                  <a:cubicBezTo>
                    <a:pt x="5175" y="6369"/>
                    <a:pt x="5175" y="6369"/>
                    <a:pt x="5175" y="6369"/>
                  </a:cubicBezTo>
                  <a:cubicBezTo>
                    <a:pt x="4050" y="6369"/>
                    <a:pt x="4050" y="6369"/>
                    <a:pt x="4050" y="6369"/>
                  </a:cubicBezTo>
                  <a:cubicBezTo>
                    <a:pt x="4050" y="12369"/>
                    <a:pt x="4050" y="12369"/>
                    <a:pt x="4050" y="12369"/>
                  </a:cubicBezTo>
                  <a:cubicBezTo>
                    <a:pt x="4050" y="12923"/>
                    <a:pt x="3375" y="13199"/>
                    <a:pt x="2025" y="13199"/>
                  </a:cubicBezTo>
                  <a:cubicBezTo>
                    <a:pt x="675" y="13199"/>
                    <a:pt x="0" y="12923"/>
                    <a:pt x="0" y="12369"/>
                  </a:cubicBezTo>
                  <a:cubicBezTo>
                    <a:pt x="0" y="5538"/>
                    <a:pt x="0" y="5538"/>
                    <a:pt x="0" y="5538"/>
                  </a:cubicBezTo>
                  <a:cubicBezTo>
                    <a:pt x="0" y="4430"/>
                    <a:pt x="1800" y="3876"/>
                    <a:pt x="5625" y="3876"/>
                  </a:cubicBezTo>
                  <a:cubicBezTo>
                    <a:pt x="15975" y="3876"/>
                    <a:pt x="15975" y="3876"/>
                    <a:pt x="15975" y="3876"/>
                  </a:cubicBezTo>
                  <a:cubicBezTo>
                    <a:pt x="19575" y="3876"/>
                    <a:pt x="21599" y="4430"/>
                    <a:pt x="21599" y="5538"/>
                  </a:cubicBezTo>
                  <a:lnTo>
                    <a:pt x="21599" y="12369"/>
                  </a:lnTo>
                  <a:close/>
                </a:path>
              </a:pathLst>
            </a:custGeom>
            <a:solidFill>
              <a:schemeClr val="accent6"/>
            </a:solidFill>
            <a:ln w="12700">
              <a:miter lim="400000"/>
            </a:ln>
          </p:spPr>
          <p:txBody>
            <a:bodyPr lIns="0" tIns="0" rIns="0" bIns="0" anchor="ctr"/>
            <a:lstStyle/>
            <a:p>
              <a:endParaRPr lang="es-ES" sz="1570">
                <a:solidFill>
                  <a:srgbClr val="FFFFFF"/>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82" name="AutoShape 58"/>
            <p:cNvSpPr/>
            <p:nvPr/>
          </p:nvSpPr>
          <p:spPr bwMode="auto">
            <a:xfrm>
              <a:off x="6820460" y="9995925"/>
              <a:ext cx="515938" cy="1263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233" y="1753"/>
                  </a:moveTo>
                  <a:cubicBezTo>
                    <a:pt x="15233" y="2307"/>
                    <a:pt x="14778" y="2676"/>
                    <a:pt x="13869" y="3138"/>
                  </a:cubicBezTo>
                  <a:cubicBezTo>
                    <a:pt x="12959" y="3507"/>
                    <a:pt x="12050" y="3692"/>
                    <a:pt x="10686" y="3692"/>
                  </a:cubicBezTo>
                  <a:cubicBezTo>
                    <a:pt x="9549" y="3692"/>
                    <a:pt x="8412" y="3507"/>
                    <a:pt x="7503" y="3138"/>
                  </a:cubicBezTo>
                  <a:cubicBezTo>
                    <a:pt x="6821" y="2676"/>
                    <a:pt x="6366" y="2307"/>
                    <a:pt x="6366" y="1753"/>
                  </a:cubicBezTo>
                  <a:cubicBezTo>
                    <a:pt x="6366" y="1292"/>
                    <a:pt x="6821" y="830"/>
                    <a:pt x="7503" y="553"/>
                  </a:cubicBezTo>
                  <a:cubicBezTo>
                    <a:pt x="8412" y="184"/>
                    <a:pt x="9549" y="0"/>
                    <a:pt x="10686" y="0"/>
                  </a:cubicBezTo>
                  <a:cubicBezTo>
                    <a:pt x="12050" y="0"/>
                    <a:pt x="12959" y="184"/>
                    <a:pt x="13869" y="553"/>
                  </a:cubicBezTo>
                  <a:cubicBezTo>
                    <a:pt x="14778" y="830"/>
                    <a:pt x="15233" y="1292"/>
                    <a:pt x="15233" y="1753"/>
                  </a:cubicBezTo>
                  <a:close/>
                  <a:moveTo>
                    <a:pt x="21600" y="12369"/>
                  </a:moveTo>
                  <a:cubicBezTo>
                    <a:pt x="21600" y="12923"/>
                    <a:pt x="20917" y="13199"/>
                    <a:pt x="19553" y="13199"/>
                  </a:cubicBezTo>
                  <a:cubicBezTo>
                    <a:pt x="18189" y="13199"/>
                    <a:pt x="17507" y="12923"/>
                    <a:pt x="17507" y="12369"/>
                  </a:cubicBezTo>
                  <a:cubicBezTo>
                    <a:pt x="17507" y="6369"/>
                    <a:pt x="17507" y="6369"/>
                    <a:pt x="17507" y="6369"/>
                  </a:cubicBezTo>
                  <a:cubicBezTo>
                    <a:pt x="16597" y="6369"/>
                    <a:pt x="16597" y="6369"/>
                    <a:pt x="16597" y="6369"/>
                  </a:cubicBezTo>
                  <a:cubicBezTo>
                    <a:pt x="16597" y="20676"/>
                    <a:pt x="16597" y="20676"/>
                    <a:pt x="16597" y="20676"/>
                  </a:cubicBezTo>
                  <a:cubicBezTo>
                    <a:pt x="16597" y="21323"/>
                    <a:pt x="15688" y="21600"/>
                    <a:pt x="14096" y="21600"/>
                  </a:cubicBezTo>
                  <a:cubicBezTo>
                    <a:pt x="12277" y="21600"/>
                    <a:pt x="11368" y="21323"/>
                    <a:pt x="11368" y="20676"/>
                  </a:cubicBezTo>
                  <a:cubicBezTo>
                    <a:pt x="11368" y="12276"/>
                    <a:pt x="11368" y="12276"/>
                    <a:pt x="11368" y="12276"/>
                  </a:cubicBezTo>
                  <a:cubicBezTo>
                    <a:pt x="10231" y="12276"/>
                    <a:pt x="10231" y="12276"/>
                    <a:pt x="10231" y="12276"/>
                  </a:cubicBezTo>
                  <a:cubicBezTo>
                    <a:pt x="10231" y="20676"/>
                    <a:pt x="10231" y="20676"/>
                    <a:pt x="10231" y="20676"/>
                  </a:cubicBezTo>
                  <a:cubicBezTo>
                    <a:pt x="10231" y="21323"/>
                    <a:pt x="9322" y="21600"/>
                    <a:pt x="7503" y="21600"/>
                  </a:cubicBezTo>
                  <a:cubicBezTo>
                    <a:pt x="5911" y="21600"/>
                    <a:pt x="5002" y="21323"/>
                    <a:pt x="5002" y="20676"/>
                  </a:cubicBezTo>
                  <a:cubicBezTo>
                    <a:pt x="5002" y="6369"/>
                    <a:pt x="5002" y="6369"/>
                    <a:pt x="5002" y="6369"/>
                  </a:cubicBezTo>
                  <a:cubicBezTo>
                    <a:pt x="4092" y="6369"/>
                    <a:pt x="4092" y="6369"/>
                    <a:pt x="4092" y="6369"/>
                  </a:cubicBezTo>
                  <a:cubicBezTo>
                    <a:pt x="4092" y="12369"/>
                    <a:pt x="4092" y="12369"/>
                    <a:pt x="4092" y="12369"/>
                  </a:cubicBezTo>
                  <a:cubicBezTo>
                    <a:pt x="4092" y="12923"/>
                    <a:pt x="3410" y="13199"/>
                    <a:pt x="2046" y="13199"/>
                  </a:cubicBezTo>
                  <a:cubicBezTo>
                    <a:pt x="682" y="13199"/>
                    <a:pt x="0" y="12923"/>
                    <a:pt x="0" y="12369"/>
                  </a:cubicBezTo>
                  <a:cubicBezTo>
                    <a:pt x="0" y="5538"/>
                    <a:pt x="0" y="5538"/>
                    <a:pt x="0" y="5538"/>
                  </a:cubicBezTo>
                  <a:cubicBezTo>
                    <a:pt x="0" y="4430"/>
                    <a:pt x="1818" y="3876"/>
                    <a:pt x="5684" y="3876"/>
                  </a:cubicBezTo>
                  <a:cubicBezTo>
                    <a:pt x="16143" y="3876"/>
                    <a:pt x="16143" y="3876"/>
                    <a:pt x="16143" y="3876"/>
                  </a:cubicBezTo>
                  <a:cubicBezTo>
                    <a:pt x="19781" y="3876"/>
                    <a:pt x="21600" y="4430"/>
                    <a:pt x="21600" y="5538"/>
                  </a:cubicBezTo>
                  <a:lnTo>
                    <a:pt x="21600" y="12369"/>
                  </a:lnTo>
                  <a:close/>
                </a:path>
              </a:pathLst>
            </a:custGeom>
            <a:solidFill>
              <a:schemeClr val="accent6"/>
            </a:solidFill>
            <a:ln w="12700">
              <a:miter lim="400000"/>
            </a:ln>
          </p:spPr>
          <p:txBody>
            <a:bodyPr lIns="0" tIns="0" rIns="0" bIns="0" anchor="ctr"/>
            <a:lstStyle/>
            <a:p>
              <a:endParaRPr lang="es-ES" sz="1570">
                <a:solidFill>
                  <a:srgbClr val="FFFFFF"/>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83" name="AutoShape 59"/>
            <p:cNvSpPr/>
            <p:nvPr/>
          </p:nvSpPr>
          <p:spPr bwMode="auto">
            <a:xfrm>
              <a:off x="7911073" y="9995925"/>
              <a:ext cx="514350" cy="1263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075" y="1753"/>
                  </a:moveTo>
                  <a:cubicBezTo>
                    <a:pt x="15075" y="2307"/>
                    <a:pt x="14849" y="2676"/>
                    <a:pt x="13949" y="3138"/>
                  </a:cubicBezTo>
                  <a:cubicBezTo>
                    <a:pt x="13049" y="3507"/>
                    <a:pt x="11924" y="3692"/>
                    <a:pt x="10800" y="3692"/>
                  </a:cubicBezTo>
                  <a:cubicBezTo>
                    <a:pt x="9449" y="3692"/>
                    <a:pt x="8550" y="3507"/>
                    <a:pt x="7649" y="3138"/>
                  </a:cubicBezTo>
                  <a:cubicBezTo>
                    <a:pt x="6750" y="2676"/>
                    <a:pt x="6299" y="2307"/>
                    <a:pt x="6299" y="1753"/>
                  </a:cubicBezTo>
                  <a:cubicBezTo>
                    <a:pt x="6299" y="1292"/>
                    <a:pt x="6750" y="830"/>
                    <a:pt x="7649" y="553"/>
                  </a:cubicBezTo>
                  <a:cubicBezTo>
                    <a:pt x="8550" y="184"/>
                    <a:pt x="9449" y="0"/>
                    <a:pt x="10800" y="0"/>
                  </a:cubicBezTo>
                  <a:cubicBezTo>
                    <a:pt x="11924" y="0"/>
                    <a:pt x="13049" y="184"/>
                    <a:pt x="13949" y="553"/>
                  </a:cubicBezTo>
                  <a:cubicBezTo>
                    <a:pt x="14849" y="830"/>
                    <a:pt x="15075" y="1292"/>
                    <a:pt x="15075" y="1753"/>
                  </a:cubicBezTo>
                  <a:close/>
                  <a:moveTo>
                    <a:pt x="21600" y="12369"/>
                  </a:moveTo>
                  <a:cubicBezTo>
                    <a:pt x="21600" y="12923"/>
                    <a:pt x="20925" y="13199"/>
                    <a:pt x="19575" y="13199"/>
                  </a:cubicBezTo>
                  <a:cubicBezTo>
                    <a:pt x="18225" y="13199"/>
                    <a:pt x="17549" y="12923"/>
                    <a:pt x="17549" y="12369"/>
                  </a:cubicBezTo>
                  <a:cubicBezTo>
                    <a:pt x="17549" y="6369"/>
                    <a:pt x="17549" y="6369"/>
                    <a:pt x="17549" y="6369"/>
                  </a:cubicBezTo>
                  <a:cubicBezTo>
                    <a:pt x="16424" y="6369"/>
                    <a:pt x="16424" y="6369"/>
                    <a:pt x="16424" y="6369"/>
                  </a:cubicBezTo>
                  <a:cubicBezTo>
                    <a:pt x="16424" y="20676"/>
                    <a:pt x="16424" y="20676"/>
                    <a:pt x="16424" y="20676"/>
                  </a:cubicBezTo>
                  <a:cubicBezTo>
                    <a:pt x="16424" y="21323"/>
                    <a:pt x="15525" y="21600"/>
                    <a:pt x="13949" y="21600"/>
                  </a:cubicBezTo>
                  <a:cubicBezTo>
                    <a:pt x="12149" y="21600"/>
                    <a:pt x="11474" y="21323"/>
                    <a:pt x="11474" y="20676"/>
                  </a:cubicBezTo>
                  <a:cubicBezTo>
                    <a:pt x="11474" y="12276"/>
                    <a:pt x="11474" y="12276"/>
                    <a:pt x="11474" y="12276"/>
                  </a:cubicBezTo>
                  <a:cubicBezTo>
                    <a:pt x="10124" y="12276"/>
                    <a:pt x="10124" y="12276"/>
                    <a:pt x="10124" y="12276"/>
                  </a:cubicBezTo>
                  <a:cubicBezTo>
                    <a:pt x="10124" y="20676"/>
                    <a:pt x="10124" y="20676"/>
                    <a:pt x="10124" y="20676"/>
                  </a:cubicBezTo>
                  <a:cubicBezTo>
                    <a:pt x="10124" y="21323"/>
                    <a:pt x="9225" y="21600"/>
                    <a:pt x="7649" y="21600"/>
                  </a:cubicBezTo>
                  <a:cubicBezTo>
                    <a:pt x="5849" y="21600"/>
                    <a:pt x="5175" y="21323"/>
                    <a:pt x="5175" y="20676"/>
                  </a:cubicBezTo>
                  <a:cubicBezTo>
                    <a:pt x="5175" y="6369"/>
                    <a:pt x="5175" y="6369"/>
                    <a:pt x="5175" y="6369"/>
                  </a:cubicBezTo>
                  <a:cubicBezTo>
                    <a:pt x="4049" y="6369"/>
                    <a:pt x="4049" y="6369"/>
                    <a:pt x="4049" y="6369"/>
                  </a:cubicBezTo>
                  <a:cubicBezTo>
                    <a:pt x="4049" y="12369"/>
                    <a:pt x="4049" y="12369"/>
                    <a:pt x="4049" y="12369"/>
                  </a:cubicBezTo>
                  <a:cubicBezTo>
                    <a:pt x="4049" y="12923"/>
                    <a:pt x="3374" y="13199"/>
                    <a:pt x="2024" y="13199"/>
                  </a:cubicBezTo>
                  <a:cubicBezTo>
                    <a:pt x="674" y="13199"/>
                    <a:pt x="0" y="12923"/>
                    <a:pt x="0" y="12369"/>
                  </a:cubicBezTo>
                  <a:cubicBezTo>
                    <a:pt x="0" y="5538"/>
                    <a:pt x="0" y="5538"/>
                    <a:pt x="0" y="5538"/>
                  </a:cubicBezTo>
                  <a:cubicBezTo>
                    <a:pt x="0" y="4430"/>
                    <a:pt x="1799" y="3876"/>
                    <a:pt x="5625" y="3876"/>
                  </a:cubicBezTo>
                  <a:cubicBezTo>
                    <a:pt x="15975" y="3876"/>
                    <a:pt x="15975" y="3876"/>
                    <a:pt x="15975" y="3876"/>
                  </a:cubicBezTo>
                  <a:cubicBezTo>
                    <a:pt x="19575" y="3876"/>
                    <a:pt x="21600" y="4430"/>
                    <a:pt x="21600" y="5538"/>
                  </a:cubicBezTo>
                  <a:lnTo>
                    <a:pt x="21600" y="12369"/>
                  </a:lnTo>
                  <a:close/>
                </a:path>
              </a:pathLst>
            </a:custGeom>
            <a:solidFill>
              <a:schemeClr val="accent6"/>
            </a:solidFill>
            <a:ln w="12700">
              <a:miter lim="400000"/>
            </a:ln>
          </p:spPr>
          <p:txBody>
            <a:bodyPr lIns="0" tIns="0" rIns="0" bIns="0" anchor="ctr"/>
            <a:lstStyle/>
            <a:p>
              <a:endParaRPr lang="es-ES" sz="1570">
                <a:solidFill>
                  <a:srgbClr val="FFFFFF"/>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84" name="AutoShape 60"/>
            <p:cNvSpPr/>
            <p:nvPr/>
          </p:nvSpPr>
          <p:spPr bwMode="auto">
            <a:xfrm>
              <a:off x="10678085" y="9995925"/>
              <a:ext cx="514350" cy="1263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233" y="1753"/>
                  </a:moveTo>
                  <a:cubicBezTo>
                    <a:pt x="15233" y="2307"/>
                    <a:pt x="14778" y="2676"/>
                    <a:pt x="13869" y="3138"/>
                  </a:cubicBezTo>
                  <a:cubicBezTo>
                    <a:pt x="12959" y="3507"/>
                    <a:pt x="12050" y="3692"/>
                    <a:pt x="10686" y="3692"/>
                  </a:cubicBezTo>
                  <a:cubicBezTo>
                    <a:pt x="9549" y="3692"/>
                    <a:pt x="8412" y="3507"/>
                    <a:pt x="7503" y="3138"/>
                  </a:cubicBezTo>
                  <a:cubicBezTo>
                    <a:pt x="6593" y="2676"/>
                    <a:pt x="6366" y="2307"/>
                    <a:pt x="6366" y="1753"/>
                  </a:cubicBezTo>
                  <a:cubicBezTo>
                    <a:pt x="6366" y="1292"/>
                    <a:pt x="6593" y="830"/>
                    <a:pt x="7503" y="553"/>
                  </a:cubicBezTo>
                  <a:cubicBezTo>
                    <a:pt x="8412" y="184"/>
                    <a:pt x="9549" y="0"/>
                    <a:pt x="10686" y="0"/>
                  </a:cubicBezTo>
                  <a:cubicBezTo>
                    <a:pt x="12050" y="0"/>
                    <a:pt x="12959" y="184"/>
                    <a:pt x="13869" y="553"/>
                  </a:cubicBezTo>
                  <a:cubicBezTo>
                    <a:pt x="14778" y="830"/>
                    <a:pt x="15233" y="1292"/>
                    <a:pt x="15233" y="1753"/>
                  </a:cubicBezTo>
                  <a:close/>
                  <a:moveTo>
                    <a:pt x="21600" y="12369"/>
                  </a:moveTo>
                  <a:cubicBezTo>
                    <a:pt x="21600" y="12923"/>
                    <a:pt x="20917" y="13199"/>
                    <a:pt x="19553" y="13199"/>
                  </a:cubicBezTo>
                  <a:cubicBezTo>
                    <a:pt x="18189" y="13199"/>
                    <a:pt x="17507" y="12923"/>
                    <a:pt x="17507" y="12369"/>
                  </a:cubicBezTo>
                  <a:cubicBezTo>
                    <a:pt x="17507" y="6369"/>
                    <a:pt x="17507" y="6369"/>
                    <a:pt x="17507" y="6369"/>
                  </a:cubicBezTo>
                  <a:cubicBezTo>
                    <a:pt x="16597" y="6369"/>
                    <a:pt x="16597" y="6369"/>
                    <a:pt x="16597" y="6369"/>
                  </a:cubicBezTo>
                  <a:cubicBezTo>
                    <a:pt x="16597" y="20676"/>
                    <a:pt x="16597" y="20676"/>
                    <a:pt x="16597" y="20676"/>
                  </a:cubicBezTo>
                  <a:cubicBezTo>
                    <a:pt x="16597" y="21323"/>
                    <a:pt x="15688" y="21600"/>
                    <a:pt x="14096" y="21600"/>
                  </a:cubicBezTo>
                  <a:cubicBezTo>
                    <a:pt x="12277" y="21600"/>
                    <a:pt x="11368" y="21323"/>
                    <a:pt x="11368" y="20676"/>
                  </a:cubicBezTo>
                  <a:cubicBezTo>
                    <a:pt x="11368" y="12276"/>
                    <a:pt x="11368" y="12276"/>
                    <a:pt x="11368" y="12276"/>
                  </a:cubicBezTo>
                  <a:cubicBezTo>
                    <a:pt x="10231" y="12276"/>
                    <a:pt x="10231" y="12276"/>
                    <a:pt x="10231" y="12276"/>
                  </a:cubicBezTo>
                  <a:cubicBezTo>
                    <a:pt x="10231" y="20676"/>
                    <a:pt x="10231" y="20676"/>
                    <a:pt x="10231" y="20676"/>
                  </a:cubicBezTo>
                  <a:cubicBezTo>
                    <a:pt x="10231" y="21323"/>
                    <a:pt x="9322" y="21600"/>
                    <a:pt x="7503" y="21600"/>
                  </a:cubicBezTo>
                  <a:cubicBezTo>
                    <a:pt x="5911" y="21600"/>
                    <a:pt x="5002" y="21323"/>
                    <a:pt x="5002" y="20676"/>
                  </a:cubicBezTo>
                  <a:cubicBezTo>
                    <a:pt x="5002" y="6369"/>
                    <a:pt x="5002" y="6369"/>
                    <a:pt x="5002" y="6369"/>
                  </a:cubicBezTo>
                  <a:cubicBezTo>
                    <a:pt x="4092" y="6369"/>
                    <a:pt x="4092" y="6369"/>
                    <a:pt x="4092" y="6369"/>
                  </a:cubicBezTo>
                  <a:cubicBezTo>
                    <a:pt x="4092" y="12369"/>
                    <a:pt x="4092" y="12369"/>
                    <a:pt x="4092" y="12369"/>
                  </a:cubicBezTo>
                  <a:cubicBezTo>
                    <a:pt x="4092" y="12923"/>
                    <a:pt x="3410" y="13199"/>
                    <a:pt x="2046" y="13199"/>
                  </a:cubicBezTo>
                  <a:cubicBezTo>
                    <a:pt x="682" y="13199"/>
                    <a:pt x="0" y="12923"/>
                    <a:pt x="0" y="12369"/>
                  </a:cubicBezTo>
                  <a:cubicBezTo>
                    <a:pt x="0" y="5538"/>
                    <a:pt x="0" y="5538"/>
                    <a:pt x="0" y="5538"/>
                  </a:cubicBezTo>
                  <a:cubicBezTo>
                    <a:pt x="0" y="4430"/>
                    <a:pt x="1818" y="3876"/>
                    <a:pt x="5456" y="3876"/>
                  </a:cubicBezTo>
                  <a:cubicBezTo>
                    <a:pt x="16143" y="3876"/>
                    <a:pt x="16143" y="3876"/>
                    <a:pt x="16143" y="3876"/>
                  </a:cubicBezTo>
                  <a:cubicBezTo>
                    <a:pt x="19781" y="3876"/>
                    <a:pt x="21600" y="4430"/>
                    <a:pt x="21600" y="5538"/>
                  </a:cubicBezTo>
                  <a:lnTo>
                    <a:pt x="21600" y="12369"/>
                  </a:lnTo>
                  <a:close/>
                </a:path>
              </a:pathLst>
            </a:custGeom>
            <a:solidFill>
              <a:schemeClr val="accent6"/>
            </a:solidFill>
            <a:ln w="12700">
              <a:miter lim="400000"/>
            </a:ln>
          </p:spPr>
          <p:txBody>
            <a:bodyPr lIns="0" tIns="0" rIns="0" bIns="0" anchor="ctr"/>
            <a:lstStyle/>
            <a:p>
              <a:endParaRPr lang="es-ES" sz="1570">
                <a:solidFill>
                  <a:srgbClr val="FFFFFF"/>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85" name="AutoShape 61"/>
            <p:cNvSpPr/>
            <p:nvPr/>
          </p:nvSpPr>
          <p:spPr bwMode="auto">
            <a:xfrm>
              <a:off x="11771873" y="9995925"/>
              <a:ext cx="511175" cy="1263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233" y="1753"/>
                  </a:moveTo>
                  <a:cubicBezTo>
                    <a:pt x="15233" y="2307"/>
                    <a:pt x="14778" y="2676"/>
                    <a:pt x="13869" y="3138"/>
                  </a:cubicBezTo>
                  <a:cubicBezTo>
                    <a:pt x="12959" y="3507"/>
                    <a:pt x="12050" y="3692"/>
                    <a:pt x="10686" y="3692"/>
                  </a:cubicBezTo>
                  <a:cubicBezTo>
                    <a:pt x="9549" y="3692"/>
                    <a:pt x="8412" y="3507"/>
                    <a:pt x="7503" y="3138"/>
                  </a:cubicBezTo>
                  <a:cubicBezTo>
                    <a:pt x="6593" y="2676"/>
                    <a:pt x="6138" y="2307"/>
                    <a:pt x="6138" y="1753"/>
                  </a:cubicBezTo>
                  <a:cubicBezTo>
                    <a:pt x="6138" y="1292"/>
                    <a:pt x="6593" y="830"/>
                    <a:pt x="7503" y="553"/>
                  </a:cubicBezTo>
                  <a:cubicBezTo>
                    <a:pt x="8412" y="184"/>
                    <a:pt x="9549" y="0"/>
                    <a:pt x="10686" y="0"/>
                  </a:cubicBezTo>
                  <a:cubicBezTo>
                    <a:pt x="12050" y="0"/>
                    <a:pt x="12959" y="184"/>
                    <a:pt x="13869" y="553"/>
                  </a:cubicBezTo>
                  <a:cubicBezTo>
                    <a:pt x="14778" y="830"/>
                    <a:pt x="15233" y="1292"/>
                    <a:pt x="15233" y="1753"/>
                  </a:cubicBezTo>
                  <a:close/>
                  <a:moveTo>
                    <a:pt x="21600" y="12369"/>
                  </a:moveTo>
                  <a:cubicBezTo>
                    <a:pt x="21600" y="12923"/>
                    <a:pt x="20917" y="13199"/>
                    <a:pt x="19553" y="13199"/>
                  </a:cubicBezTo>
                  <a:cubicBezTo>
                    <a:pt x="18189" y="13199"/>
                    <a:pt x="17507" y="12923"/>
                    <a:pt x="17507" y="12369"/>
                  </a:cubicBezTo>
                  <a:cubicBezTo>
                    <a:pt x="17507" y="6369"/>
                    <a:pt x="17507" y="6369"/>
                    <a:pt x="17507" y="6369"/>
                  </a:cubicBezTo>
                  <a:cubicBezTo>
                    <a:pt x="16597" y="6369"/>
                    <a:pt x="16597" y="6369"/>
                    <a:pt x="16597" y="6369"/>
                  </a:cubicBezTo>
                  <a:cubicBezTo>
                    <a:pt x="16597" y="20676"/>
                    <a:pt x="16597" y="20676"/>
                    <a:pt x="16597" y="20676"/>
                  </a:cubicBezTo>
                  <a:cubicBezTo>
                    <a:pt x="16597" y="21323"/>
                    <a:pt x="15688" y="21600"/>
                    <a:pt x="13869" y="21600"/>
                  </a:cubicBezTo>
                  <a:cubicBezTo>
                    <a:pt x="12277" y="21600"/>
                    <a:pt x="11368" y="21323"/>
                    <a:pt x="11368" y="20676"/>
                  </a:cubicBezTo>
                  <a:cubicBezTo>
                    <a:pt x="11368" y="12276"/>
                    <a:pt x="11368" y="12276"/>
                    <a:pt x="11368" y="12276"/>
                  </a:cubicBezTo>
                  <a:cubicBezTo>
                    <a:pt x="10231" y="12276"/>
                    <a:pt x="10231" y="12276"/>
                    <a:pt x="10231" y="12276"/>
                  </a:cubicBezTo>
                  <a:cubicBezTo>
                    <a:pt x="10231" y="20676"/>
                    <a:pt x="10231" y="20676"/>
                    <a:pt x="10231" y="20676"/>
                  </a:cubicBezTo>
                  <a:cubicBezTo>
                    <a:pt x="10231" y="21323"/>
                    <a:pt x="9322" y="21600"/>
                    <a:pt x="7503" y="21600"/>
                  </a:cubicBezTo>
                  <a:cubicBezTo>
                    <a:pt x="5911" y="21600"/>
                    <a:pt x="5002" y="21323"/>
                    <a:pt x="5002" y="20676"/>
                  </a:cubicBezTo>
                  <a:cubicBezTo>
                    <a:pt x="5002" y="6369"/>
                    <a:pt x="5002" y="6369"/>
                    <a:pt x="5002" y="6369"/>
                  </a:cubicBezTo>
                  <a:cubicBezTo>
                    <a:pt x="4092" y="6369"/>
                    <a:pt x="4092" y="6369"/>
                    <a:pt x="4092" y="6369"/>
                  </a:cubicBezTo>
                  <a:cubicBezTo>
                    <a:pt x="4092" y="12369"/>
                    <a:pt x="4092" y="12369"/>
                    <a:pt x="4092" y="12369"/>
                  </a:cubicBezTo>
                  <a:cubicBezTo>
                    <a:pt x="4092" y="12923"/>
                    <a:pt x="3410" y="13199"/>
                    <a:pt x="2046" y="13199"/>
                  </a:cubicBezTo>
                  <a:cubicBezTo>
                    <a:pt x="682" y="13199"/>
                    <a:pt x="0" y="12923"/>
                    <a:pt x="0" y="12369"/>
                  </a:cubicBezTo>
                  <a:cubicBezTo>
                    <a:pt x="0" y="5538"/>
                    <a:pt x="0" y="5538"/>
                    <a:pt x="0" y="5538"/>
                  </a:cubicBezTo>
                  <a:cubicBezTo>
                    <a:pt x="0" y="4430"/>
                    <a:pt x="1818" y="3876"/>
                    <a:pt x="5456" y="3876"/>
                  </a:cubicBezTo>
                  <a:cubicBezTo>
                    <a:pt x="16143" y="3876"/>
                    <a:pt x="16143" y="3876"/>
                    <a:pt x="16143" y="3876"/>
                  </a:cubicBezTo>
                  <a:cubicBezTo>
                    <a:pt x="19781" y="3876"/>
                    <a:pt x="21600" y="4430"/>
                    <a:pt x="21600" y="5538"/>
                  </a:cubicBezTo>
                  <a:lnTo>
                    <a:pt x="21600" y="12369"/>
                  </a:lnTo>
                  <a:close/>
                </a:path>
              </a:pathLst>
            </a:custGeom>
            <a:solidFill>
              <a:schemeClr val="accent6"/>
            </a:solidFill>
            <a:ln w="12700">
              <a:miter lim="400000"/>
            </a:ln>
          </p:spPr>
          <p:txBody>
            <a:bodyPr lIns="0" tIns="0" rIns="0" bIns="0" anchor="ctr"/>
            <a:lstStyle/>
            <a:p>
              <a:endParaRPr lang="es-ES" sz="1570">
                <a:solidFill>
                  <a:srgbClr val="FFFFFF"/>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86" name="AutoShape 62"/>
            <p:cNvSpPr/>
            <p:nvPr/>
          </p:nvSpPr>
          <p:spPr bwMode="auto">
            <a:xfrm>
              <a:off x="11228948" y="9995925"/>
              <a:ext cx="519112" cy="1263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075" y="1753"/>
                  </a:moveTo>
                  <a:cubicBezTo>
                    <a:pt x="15075" y="2307"/>
                    <a:pt x="14625" y="2676"/>
                    <a:pt x="13950" y="3138"/>
                  </a:cubicBezTo>
                  <a:cubicBezTo>
                    <a:pt x="13050" y="3507"/>
                    <a:pt x="11925" y="3692"/>
                    <a:pt x="10800" y="3692"/>
                  </a:cubicBezTo>
                  <a:cubicBezTo>
                    <a:pt x="9450" y="3692"/>
                    <a:pt x="8550" y="3507"/>
                    <a:pt x="7650" y="3138"/>
                  </a:cubicBezTo>
                  <a:cubicBezTo>
                    <a:pt x="6750" y="2676"/>
                    <a:pt x="6300" y="2307"/>
                    <a:pt x="6300" y="1753"/>
                  </a:cubicBezTo>
                  <a:cubicBezTo>
                    <a:pt x="6300" y="1292"/>
                    <a:pt x="6750" y="830"/>
                    <a:pt x="7650" y="553"/>
                  </a:cubicBezTo>
                  <a:cubicBezTo>
                    <a:pt x="8550" y="184"/>
                    <a:pt x="9450" y="0"/>
                    <a:pt x="10800" y="0"/>
                  </a:cubicBezTo>
                  <a:cubicBezTo>
                    <a:pt x="11925" y="0"/>
                    <a:pt x="13050" y="184"/>
                    <a:pt x="13950" y="553"/>
                  </a:cubicBezTo>
                  <a:cubicBezTo>
                    <a:pt x="14625" y="830"/>
                    <a:pt x="15075" y="1292"/>
                    <a:pt x="15075" y="1753"/>
                  </a:cubicBezTo>
                  <a:close/>
                  <a:moveTo>
                    <a:pt x="21599" y="12369"/>
                  </a:moveTo>
                  <a:cubicBezTo>
                    <a:pt x="21599" y="12923"/>
                    <a:pt x="20925" y="13199"/>
                    <a:pt x="19575" y="13199"/>
                  </a:cubicBezTo>
                  <a:cubicBezTo>
                    <a:pt x="18225" y="13199"/>
                    <a:pt x="17550" y="12923"/>
                    <a:pt x="17550" y="12369"/>
                  </a:cubicBezTo>
                  <a:cubicBezTo>
                    <a:pt x="17550" y="6369"/>
                    <a:pt x="17550" y="6369"/>
                    <a:pt x="17550" y="6369"/>
                  </a:cubicBezTo>
                  <a:cubicBezTo>
                    <a:pt x="16425" y="6369"/>
                    <a:pt x="16425" y="6369"/>
                    <a:pt x="16425" y="6369"/>
                  </a:cubicBezTo>
                  <a:cubicBezTo>
                    <a:pt x="16425" y="20676"/>
                    <a:pt x="16425" y="20676"/>
                    <a:pt x="16425" y="20676"/>
                  </a:cubicBezTo>
                  <a:cubicBezTo>
                    <a:pt x="16425" y="21323"/>
                    <a:pt x="15525" y="21600"/>
                    <a:pt x="13950" y="21600"/>
                  </a:cubicBezTo>
                  <a:cubicBezTo>
                    <a:pt x="12150" y="21600"/>
                    <a:pt x="11475" y="21323"/>
                    <a:pt x="11475" y="20676"/>
                  </a:cubicBezTo>
                  <a:cubicBezTo>
                    <a:pt x="11475" y="12276"/>
                    <a:pt x="11475" y="12276"/>
                    <a:pt x="11475" y="12276"/>
                  </a:cubicBezTo>
                  <a:cubicBezTo>
                    <a:pt x="10125" y="12276"/>
                    <a:pt x="10125" y="12276"/>
                    <a:pt x="10125" y="12276"/>
                  </a:cubicBezTo>
                  <a:cubicBezTo>
                    <a:pt x="10125" y="20676"/>
                    <a:pt x="10125" y="20676"/>
                    <a:pt x="10125" y="20676"/>
                  </a:cubicBezTo>
                  <a:cubicBezTo>
                    <a:pt x="10125" y="21323"/>
                    <a:pt x="9225" y="21600"/>
                    <a:pt x="7650" y="21600"/>
                  </a:cubicBezTo>
                  <a:cubicBezTo>
                    <a:pt x="5850" y="21600"/>
                    <a:pt x="5175" y="21323"/>
                    <a:pt x="5175" y="20676"/>
                  </a:cubicBezTo>
                  <a:cubicBezTo>
                    <a:pt x="5175" y="6369"/>
                    <a:pt x="5175" y="6369"/>
                    <a:pt x="5175" y="6369"/>
                  </a:cubicBezTo>
                  <a:cubicBezTo>
                    <a:pt x="4050" y="6369"/>
                    <a:pt x="4050" y="6369"/>
                    <a:pt x="4050" y="6369"/>
                  </a:cubicBezTo>
                  <a:cubicBezTo>
                    <a:pt x="4050" y="12369"/>
                    <a:pt x="4050" y="12369"/>
                    <a:pt x="4050" y="12369"/>
                  </a:cubicBezTo>
                  <a:cubicBezTo>
                    <a:pt x="4050" y="12923"/>
                    <a:pt x="3375" y="13199"/>
                    <a:pt x="2025" y="13199"/>
                  </a:cubicBezTo>
                  <a:cubicBezTo>
                    <a:pt x="675" y="13199"/>
                    <a:pt x="0" y="12923"/>
                    <a:pt x="0" y="12369"/>
                  </a:cubicBezTo>
                  <a:cubicBezTo>
                    <a:pt x="0" y="5538"/>
                    <a:pt x="0" y="5538"/>
                    <a:pt x="0" y="5538"/>
                  </a:cubicBezTo>
                  <a:cubicBezTo>
                    <a:pt x="0" y="4430"/>
                    <a:pt x="1800" y="3876"/>
                    <a:pt x="5625" y="3876"/>
                  </a:cubicBezTo>
                  <a:cubicBezTo>
                    <a:pt x="15975" y="3876"/>
                    <a:pt x="15975" y="3876"/>
                    <a:pt x="15975" y="3876"/>
                  </a:cubicBezTo>
                  <a:cubicBezTo>
                    <a:pt x="19575" y="3876"/>
                    <a:pt x="21599" y="4430"/>
                    <a:pt x="21599" y="5538"/>
                  </a:cubicBezTo>
                  <a:lnTo>
                    <a:pt x="21599" y="12369"/>
                  </a:lnTo>
                  <a:close/>
                </a:path>
              </a:pathLst>
            </a:custGeom>
            <a:solidFill>
              <a:schemeClr val="accent6"/>
            </a:solidFill>
            <a:ln w="12700">
              <a:miter lim="400000"/>
            </a:ln>
          </p:spPr>
          <p:txBody>
            <a:bodyPr lIns="0" tIns="0" rIns="0" bIns="0" anchor="ctr"/>
            <a:lstStyle/>
            <a:p>
              <a:endParaRPr lang="es-ES" sz="1570">
                <a:solidFill>
                  <a:srgbClr val="FFFFFF"/>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87" name="AutoShape 63"/>
            <p:cNvSpPr/>
            <p:nvPr/>
          </p:nvSpPr>
          <p:spPr bwMode="auto">
            <a:xfrm>
              <a:off x="12322735" y="9995925"/>
              <a:ext cx="519113" cy="1263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075" y="1753"/>
                  </a:moveTo>
                  <a:cubicBezTo>
                    <a:pt x="15075" y="2307"/>
                    <a:pt x="14625" y="2676"/>
                    <a:pt x="13725" y="3138"/>
                  </a:cubicBezTo>
                  <a:cubicBezTo>
                    <a:pt x="13050" y="3507"/>
                    <a:pt x="11925" y="3692"/>
                    <a:pt x="10800" y="3692"/>
                  </a:cubicBezTo>
                  <a:cubicBezTo>
                    <a:pt x="9450" y="3692"/>
                    <a:pt x="8550" y="3507"/>
                    <a:pt x="7650" y="3138"/>
                  </a:cubicBezTo>
                  <a:cubicBezTo>
                    <a:pt x="6750" y="2676"/>
                    <a:pt x="6300" y="2307"/>
                    <a:pt x="6300" y="1753"/>
                  </a:cubicBezTo>
                  <a:cubicBezTo>
                    <a:pt x="6300" y="1292"/>
                    <a:pt x="6750" y="830"/>
                    <a:pt x="7650" y="553"/>
                  </a:cubicBezTo>
                  <a:cubicBezTo>
                    <a:pt x="8325" y="184"/>
                    <a:pt x="9450" y="0"/>
                    <a:pt x="10800" y="0"/>
                  </a:cubicBezTo>
                  <a:cubicBezTo>
                    <a:pt x="11925" y="0"/>
                    <a:pt x="13050" y="184"/>
                    <a:pt x="13725" y="553"/>
                  </a:cubicBezTo>
                  <a:cubicBezTo>
                    <a:pt x="14625" y="830"/>
                    <a:pt x="15075" y="1292"/>
                    <a:pt x="15075" y="1753"/>
                  </a:cubicBezTo>
                  <a:close/>
                  <a:moveTo>
                    <a:pt x="21599" y="12369"/>
                  </a:moveTo>
                  <a:cubicBezTo>
                    <a:pt x="21599" y="12923"/>
                    <a:pt x="20925" y="13199"/>
                    <a:pt x="19575" y="13199"/>
                  </a:cubicBezTo>
                  <a:cubicBezTo>
                    <a:pt x="18225" y="13199"/>
                    <a:pt x="17325" y="12923"/>
                    <a:pt x="17325" y="12369"/>
                  </a:cubicBezTo>
                  <a:cubicBezTo>
                    <a:pt x="17325" y="6369"/>
                    <a:pt x="17325" y="6369"/>
                    <a:pt x="17325" y="6369"/>
                  </a:cubicBezTo>
                  <a:cubicBezTo>
                    <a:pt x="16425" y="6369"/>
                    <a:pt x="16425" y="6369"/>
                    <a:pt x="16425" y="6369"/>
                  </a:cubicBezTo>
                  <a:cubicBezTo>
                    <a:pt x="16425" y="20676"/>
                    <a:pt x="16425" y="20676"/>
                    <a:pt x="16425" y="20676"/>
                  </a:cubicBezTo>
                  <a:cubicBezTo>
                    <a:pt x="16425" y="21323"/>
                    <a:pt x="15525" y="21600"/>
                    <a:pt x="13950" y="21600"/>
                  </a:cubicBezTo>
                  <a:cubicBezTo>
                    <a:pt x="12150" y="21600"/>
                    <a:pt x="11475" y="21323"/>
                    <a:pt x="11475" y="20676"/>
                  </a:cubicBezTo>
                  <a:cubicBezTo>
                    <a:pt x="11475" y="12276"/>
                    <a:pt x="11475" y="12276"/>
                    <a:pt x="11475" y="12276"/>
                  </a:cubicBezTo>
                  <a:cubicBezTo>
                    <a:pt x="10125" y="12276"/>
                    <a:pt x="10125" y="12276"/>
                    <a:pt x="10125" y="12276"/>
                  </a:cubicBezTo>
                  <a:cubicBezTo>
                    <a:pt x="10125" y="20676"/>
                    <a:pt x="10125" y="20676"/>
                    <a:pt x="10125" y="20676"/>
                  </a:cubicBezTo>
                  <a:cubicBezTo>
                    <a:pt x="10125" y="21323"/>
                    <a:pt x="9225" y="21600"/>
                    <a:pt x="7650" y="21600"/>
                  </a:cubicBezTo>
                  <a:cubicBezTo>
                    <a:pt x="5850" y="21600"/>
                    <a:pt x="5175" y="21323"/>
                    <a:pt x="5175" y="20676"/>
                  </a:cubicBezTo>
                  <a:cubicBezTo>
                    <a:pt x="5175" y="6369"/>
                    <a:pt x="5175" y="6369"/>
                    <a:pt x="5175" y="6369"/>
                  </a:cubicBezTo>
                  <a:cubicBezTo>
                    <a:pt x="4050" y="6369"/>
                    <a:pt x="4050" y="6369"/>
                    <a:pt x="4050" y="6369"/>
                  </a:cubicBezTo>
                  <a:cubicBezTo>
                    <a:pt x="4050" y="12369"/>
                    <a:pt x="4050" y="12369"/>
                    <a:pt x="4050" y="12369"/>
                  </a:cubicBezTo>
                  <a:cubicBezTo>
                    <a:pt x="4050" y="12923"/>
                    <a:pt x="3375" y="13199"/>
                    <a:pt x="2025" y="13199"/>
                  </a:cubicBezTo>
                  <a:cubicBezTo>
                    <a:pt x="675" y="13199"/>
                    <a:pt x="0" y="12923"/>
                    <a:pt x="0" y="12369"/>
                  </a:cubicBezTo>
                  <a:cubicBezTo>
                    <a:pt x="0" y="5538"/>
                    <a:pt x="0" y="5538"/>
                    <a:pt x="0" y="5538"/>
                  </a:cubicBezTo>
                  <a:cubicBezTo>
                    <a:pt x="0" y="4430"/>
                    <a:pt x="1800" y="3876"/>
                    <a:pt x="5625" y="3876"/>
                  </a:cubicBezTo>
                  <a:cubicBezTo>
                    <a:pt x="15975" y="3876"/>
                    <a:pt x="15975" y="3876"/>
                    <a:pt x="15975" y="3876"/>
                  </a:cubicBezTo>
                  <a:cubicBezTo>
                    <a:pt x="19575" y="3876"/>
                    <a:pt x="21599" y="4430"/>
                    <a:pt x="21599" y="5538"/>
                  </a:cubicBezTo>
                  <a:lnTo>
                    <a:pt x="21599" y="12369"/>
                  </a:lnTo>
                  <a:close/>
                </a:path>
              </a:pathLst>
            </a:custGeom>
            <a:solidFill>
              <a:srgbClr val="ACACAC"/>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663" tIns="32663" rIns="32663" bIns="32663"/>
            <a:lstStyle/>
            <a:p>
              <a:pPr defTabSz="456565">
                <a:defRPr/>
              </a:pPr>
              <a:endParaRPr lang="es-ES" sz="930">
                <a:solidFill>
                  <a:srgbClr val="561029"/>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99" name="AutoShape 75"/>
            <p:cNvSpPr/>
            <p:nvPr/>
          </p:nvSpPr>
          <p:spPr bwMode="auto">
            <a:xfrm>
              <a:off x="12887885" y="10000687"/>
              <a:ext cx="519113" cy="1263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075" y="1753"/>
                  </a:moveTo>
                  <a:cubicBezTo>
                    <a:pt x="15075" y="2307"/>
                    <a:pt x="14625" y="2676"/>
                    <a:pt x="13725" y="3138"/>
                  </a:cubicBezTo>
                  <a:cubicBezTo>
                    <a:pt x="13050" y="3507"/>
                    <a:pt x="11925" y="3692"/>
                    <a:pt x="10800" y="3692"/>
                  </a:cubicBezTo>
                  <a:cubicBezTo>
                    <a:pt x="9450" y="3692"/>
                    <a:pt x="8550" y="3507"/>
                    <a:pt x="7650" y="3138"/>
                  </a:cubicBezTo>
                  <a:cubicBezTo>
                    <a:pt x="6750" y="2676"/>
                    <a:pt x="6300" y="2307"/>
                    <a:pt x="6300" y="1753"/>
                  </a:cubicBezTo>
                  <a:cubicBezTo>
                    <a:pt x="6300" y="1292"/>
                    <a:pt x="6750" y="830"/>
                    <a:pt x="7650" y="553"/>
                  </a:cubicBezTo>
                  <a:cubicBezTo>
                    <a:pt x="8325" y="184"/>
                    <a:pt x="9450" y="0"/>
                    <a:pt x="10800" y="0"/>
                  </a:cubicBezTo>
                  <a:cubicBezTo>
                    <a:pt x="11925" y="0"/>
                    <a:pt x="13050" y="184"/>
                    <a:pt x="13725" y="553"/>
                  </a:cubicBezTo>
                  <a:cubicBezTo>
                    <a:pt x="14625" y="830"/>
                    <a:pt x="15075" y="1292"/>
                    <a:pt x="15075" y="1753"/>
                  </a:cubicBezTo>
                  <a:close/>
                  <a:moveTo>
                    <a:pt x="21599" y="12369"/>
                  </a:moveTo>
                  <a:cubicBezTo>
                    <a:pt x="21599" y="12923"/>
                    <a:pt x="20925" y="13199"/>
                    <a:pt x="19575" y="13199"/>
                  </a:cubicBezTo>
                  <a:cubicBezTo>
                    <a:pt x="18225" y="13199"/>
                    <a:pt x="17325" y="12923"/>
                    <a:pt x="17325" y="12369"/>
                  </a:cubicBezTo>
                  <a:cubicBezTo>
                    <a:pt x="17325" y="6369"/>
                    <a:pt x="17325" y="6369"/>
                    <a:pt x="17325" y="6369"/>
                  </a:cubicBezTo>
                  <a:cubicBezTo>
                    <a:pt x="16425" y="6369"/>
                    <a:pt x="16425" y="6369"/>
                    <a:pt x="16425" y="6369"/>
                  </a:cubicBezTo>
                  <a:cubicBezTo>
                    <a:pt x="16425" y="20676"/>
                    <a:pt x="16425" y="20676"/>
                    <a:pt x="16425" y="20676"/>
                  </a:cubicBezTo>
                  <a:cubicBezTo>
                    <a:pt x="16425" y="21323"/>
                    <a:pt x="15525" y="21600"/>
                    <a:pt x="13950" y="21600"/>
                  </a:cubicBezTo>
                  <a:cubicBezTo>
                    <a:pt x="12150" y="21600"/>
                    <a:pt x="11475" y="21323"/>
                    <a:pt x="11475" y="20676"/>
                  </a:cubicBezTo>
                  <a:cubicBezTo>
                    <a:pt x="11475" y="12276"/>
                    <a:pt x="11475" y="12276"/>
                    <a:pt x="11475" y="12276"/>
                  </a:cubicBezTo>
                  <a:cubicBezTo>
                    <a:pt x="10125" y="12276"/>
                    <a:pt x="10125" y="12276"/>
                    <a:pt x="10125" y="12276"/>
                  </a:cubicBezTo>
                  <a:cubicBezTo>
                    <a:pt x="10125" y="20676"/>
                    <a:pt x="10125" y="20676"/>
                    <a:pt x="10125" y="20676"/>
                  </a:cubicBezTo>
                  <a:cubicBezTo>
                    <a:pt x="10125" y="21323"/>
                    <a:pt x="9225" y="21600"/>
                    <a:pt x="7650" y="21600"/>
                  </a:cubicBezTo>
                  <a:cubicBezTo>
                    <a:pt x="5850" y="21600"/>
                    <a:pt x="5175" y="21323"/>
                    <a:pt x="5175" y="20676"/>
                  </a:cubicBezTo>
                  <a:cubicBezTo>
                    <a:pt x="5175" y="6369"/>
                    <a:pt x="5175" y="6369"/>
                    <a:pt x="5175" y="6369"/>
                  </a:cubicBezTo>
                  <a:cubicBezTo>
                    <a:pt x="4050" y="6369"/>
                    <a:pt x="4050" y="6369"/>
                    <a:pt x="4050" y="6369"/>
                  </a:cubicBezTo>
                  <a:cubicBezTo>
                    <a:pt x="4050" y="12369"/>
                    <a:pt x="4050" y="12369"/>
                    <a:pt x="4050" y="12369"/>
                  </a:cubicBezTo>
                  <a:cubicBezTo>
                    <a:pt x="4050" y="12923"/>
                    <a:pt x="3375" y="13199"/>
                    <a:pt x="2025" y="13199"/>
                  </a:cubicBezTo>
                  <a:cubicBezTo>
                    <a:pt x="675" y="13199"/>
                    <a:pt x="0" y="12923"/>
                    <a:pt x="0" y="12369"/>
                  </a:cubicBezTo>
                  <a:cubicBezTo>
                    <a:pt x="0" y="5538"/>
                    <a:pt x="0" y="5538"/>
                    <a:pt x="0" y="5538"/>
                  </a:cubicBezTo>
                  <a:cubicBezTo>
                    <a:pt x="0" y="4430"/>
                    <a:pt x="1800" y="3876"/>
                    <a:pt x="5625" y="3876"/>
                  </a:cubicBezTo>
                  <a:cubicBezTo>
                    <a:pt x="15975" y="3876"/>
                    <a:pt x="15975" y="3876"/>
                    <a:pt x="15975" y="3876"/>
                  </a:cubicBezTo>
                  <a:cubicBezTo>
                    <a:pt x="19575" y="3876"/>
                    <a:pt x="21599" y="4430"/>
                    <a:pt x="21599" y="5538"/>
                  </a:cubicBezTo>
                  <a:lnTo>
                    <a:pt x="21599" y="12369"/>
                  </a:lnTo>
                  <a:close/>
                </a:path>
              </a:pathLst>
            </a:custGeom>
            <a:solidFill>
              <a:srgbClr val="ACACAC"/>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663" tIns="32663" rIns="32663" bIns="32663"/>
            <a:lstStyle/>
            <a:p>
              <a:pPr defTabSz="456565">
                <a:defRPr/>
              </a:pPr>
              <a:endParaRPr lang="es-ES" sz="930">
                <a:solidFill>
                  <a:srgbClr val="561029"/>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102" name="AutoShape 78"/>
            <p:cNvSpPr/>
            <p:nvPr/>
          </p:nvSpPr>
          <p:spPr bwMode="auto">
            <a:xfrm>
              <a:off x="13446685" y="10000687"/>
              <a:ext cx="519113" cy="1263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075" y="1753"/>
                  </a:moveTo>
                  <a:cubicBezTo>
                    <a:pt x="15075" y="2307"/>
                    <a:pt x="14625" y="2676"/>
                    <a:pt x="13725" y="3138"/>
                  </a:cubicBezTo>
                  <a:cubicBezTo>
                    <a:pt x="13050" y="3507"/>
                    <a:pt x="11925" y="3692"/>
                    <a:pt x="10800" y="3692"/>
                  </a:cubicBezTo>
                  <a:cubicBezTo>
                    <a:pt x="9450" y="3692"/>
                    <a:pt x="8550" y="3507"/>
                    <a:pt x="7650" y="3138"/>
                  </a:cubicBezTo>
                  <a:cubicBezTo>
                    <a:pt x="6750" y="2676"/>
                    <a:pt x="6300" y="2307"/>
                    <a:pt x="6300" y="1753"/>
                  </a:cubicBezTo>
                  <a:cubicBezTo>
                    <a:pt x="6300" y="1292"/>
                    <a:pt x="6750" y="830"/>
                    <a:pt x="7650" y="553"/>
                  </a:cubicBezTo>
                  <a:cubicBezTo>
                    <a:pt x="8325" y="184"/>
                    <a:pt x="9450" y="0"/>
                    <a:pt x="10800" y="0"/>
                  </a:cubicBezTo>
                  <a:cubicBezTo>
                    <a:pt x="11925" y="0"/>
                    <a:pt x="13050" y="184"/>
                    <a:pt x="13725" y="553"/>
                  </a:cubicBezTo>
                  <a:cubicBezTo>
                    <a:pt x="14625" y="830"/>
                    <a:pt x="15075" y="1292"/>
                    <a:pt x="15075" y="1753"/>
                  </a:cubicBezTo>
                  <a:close/>
                  <a:moveTo>
                    <a:pt x="21599" y="12369"/>
                  </a:moveTo>
                  <a:cubicBezTo>
                    <a:pt x="21599" y="12923"/>
                    <a:pt x="20925" y="13199"/>
                    <a:pt x="19575" y="13199"/>
                  </a:cubicBezTo>
                  <a:cubicBezTo>
                    <a:pt x="18225" y="13199"/>
                    <a:pt x="17325" y="12923"/>
                    <a:pt x="17325" y="12369"/>
                  </a:cubicBezTo>
                  <a:cubicBezTo>
                    <a:pt x="17325" y="6369"/>
                    <a:pt x="17325" y="6369"/>
                    <a:pt x="17325" y="6369"/>
                  </a:cubicBezTo>
                  <a:cubicBezTo>
                    <a:pt x="16425" y="6369"/>
                    <a:pt x="16425" y="6369"/>
                    <a:pt x="16425" y="6369"/>
                  </a:cubicBezTo>
                  <a:cubicBezTo>
                    <a:pt x="16425" y="20676"/>
                    <a:pt x="16425" y="20676"/>
                    <a:pt x="16425" y="20676"/>
                  </a:cubicBezTo>
                  <a:cubicBezTo>
                    <a:pt x="16425" y="21323"/>
                    <a:pt x="15525" y="21600"/>
                    <a:pt x="13950" y="21600"/>
                  </a:cubicBezTo>
                  <a:cubicBezTo>
                    <a:pt x="12150" y="21600"/>
                    <a:pt x="11475" y="21323"/>
                    <a:pt x="11475" y="20676"/>
                  </a:cubicBezTo>
                  <a:cubicBezTo>
                    <a:pt x="11475" y="12276"/>
                    <a:pt x="11475" y="12276"/>
                    <a:pt x="11475" y="12276"/>
                  </a:cubicBezTo>
                  <a:cubicBezTo>
                    <a:pt x="10125" y="12276"/>
                    <a:pt x="10125" y="12276"/>
                    <a:pt x="10125" y="12276"/>
                  </a:cubicBezTo>
                  <a:cubicBezTo>
                    <a:pt x="10125" y="20676"/>
                    <a:pt x="10125" y="20676"/>
                    <a:pt x="10125" y="20676"/>
                  </a:cubicBezTo>
                  <a:cubicBezTo>
                    <a:pt x="10125" y="21323"/>
                    <a:pt x="9225" y="21600"/>
                    <a:pt x="7650" y="21600"/>
                  </a:cubicBezTo>
                  <a:cubicBezTo>
                    <a:pt x="5850" y="21600"/>
                    <a:pt x="5175" y="21323"/>
                    <a:pt x="5175" y="20676"/>
                  </a:cubicBezTo>
                  <a:cubicBezTo>
                    <a:pt x="5175" y="6369"/>
                    <a:pt x="5175" y="6369"/>
                    <a:pt x="5175" y="6369"/>
                  </a:cubicBezTo>
                  <a:cubicBezTo>
                    <a:pt x="4050" y="6369"/>
                    <a:pt x="4050" y="6369"/>
                    <a:pt x="4050" y="6369"/>
                  </a:cubicBezTo>
                  <a:cubicBezTo>
                    <a:pt x="4050" y="12369"/>
                    <a:pt x="4050" y="12369"/>
                    <a:pt x="4050" y="12369"/>
                  </a:cubicBezTo>
                  <a:cubicBezTo>
                    <a:pt x="4050" y="12923"/>
                    <a:pt x="3375" y="13199"/>
                    <a:pt x="2025" y="13199"/>
                  </a:cubicBezTo>
                  <a:cubicBezTo>
                    <a:pt x="675" y="13199"/>
                    <a:pt x="0" y="12923"/>
                    <a:pt x="0" y="12369"/>
                  </a:cubicBezTo>
                  <a:cubicBezTo>
                    <a:pt x="0" y="5538"/>
                    <a:pt x="0" y="5538"/>
                    <a:pt x="0" y="5538"/>
                  </a:cubicBezTo>
                  <a:cubicBezTo>
                    <a:pt x="0" y="4430"/>
                    <a:pt x="1800" y="3876"/>
                    <a:pt x="5625" y="3876"/>
                  </a:cubicBezTo>
                  <a:cubicBezTo>
                    <a:pt x="15975" y="3876"/>
                    <a:pt x="15975" y="3876"/>
                    <a:pt x="15975" y="3876"/>
                  </a:cubicBezTo>
                  <a:cubicBezTo>
                    <a:pt x="19575" y="3876"/>
                    <a:pt x="21599" y="4430"/>
                    <a:pt x="21599" y="5538"/>
                  </a:cubicBezTo>
                  <a:lnTo>
                    <a:pt x="21599" y="12369"/>
                  </a:lnTo>
                  <a:close/>
                </a:path>
              </a:pathLst>
            </a:custGeom>
            <a:solidFill>
              <a:srgbClr val="ACACAC"/>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663" tIns="32663" rIns="32663" bIns="32663"/>
            <a:lstStyle/>
            <a:p>
              <a:pPr defTabSz="456565">
                <a:defRPr/>
              </a:pPr>
              <a:endParaRPr lang="es-ES" sz="930">
                <a:solidFill>
                  <a:srgbClr val="561029"/>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105" name="AutoShape 81"/>
            <p:cNvSpPr/>
            <p:nvPr/>
          </p:nvSpPr>
          <p:spPr bwMode="auto">
            <a:xfrm>
              <a:off x="14005485" y="10000687"/>
              <a:ext cx="519113" cy="1263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075" y="1753"/>
                  </a:moveTo>
                  <a:cubicBezTo>
                    <a:pt x="15075" y="2307"/>
                    <a:pt x="14625" y="2676"/>
                    <a:pt x="13725" y="3138"/>
                  </a:cubicBezTo>
                  <a:cubicBezTo>
                    <a:pt x="13050" y="3507"/>
                    <a:pt x="11925" y="3692"/>
                    <a:pt x="10800" y="3692"/>
                  </a:cubicBezTo>
                  <a:cubicBezTo>
                    <a:pt x="9450" y="3692"/>
                    <a:pt x="8550" y="3507"/>
                    <a:pt x="7650" y="3138"/>
                  </a:cubicBezTo>
                  <a:cubicBezTo>
                    <a:pt x="6750" y="2676"/>
                    <a:pt x="6300" y="2307"/>
                    <a:pt x="6300" y="1753"/>
                  </a:cubicBezTo>
                  <a:cubicBezTo>
                    <a:pt x="6300" y="1292"/>
                    <a:pt x="6750" y="830"/>
                    <a:pt x="7650" y="553"/>
                  </a:cubicBezTo>
                  <a:cubicBezTo>
                    <a:pt x="8325" y="184"/>
                    <a:pt x="9450" y="0"/>
                    <a:pt x="10800" y="0"/>
                  </a:cubicBezTo>
                  <a:cubicBezTo>
                    <a:pt x="11925" y="0"/>
                    <a:pt x="13050" y="184"/>
                    <a:pt x="13725" y="553"/>
                  </a:cubicBezTo>
                  <a:cubicBezTo>
                    <a:pt x="14625" y="830"/>
                    <a:pt x="15075" y="1292"/>
                    <a:pt x="15075" y="1753"/>
                  </a:cubicBezTo>
                  <a:close/>
                  <a:moveTo>
                    <a:pt x="21599" y="12369"/>
                  </a:moveTo>
                  <a:cubicBezTo>
                    <a:pt x="21599" y="12923"/>
                    <a:pt x="20925" y="13199"/>
                    <a:pt x="19575" y="13199"/>
                  </a:cubicBezTo>
                  <a:cubicBezTo>
                    <a:pt x="18225" y="13199"/>
                    <a:pt x="17325" y="12923"/>
                    <a:pt x="17325" y="12369"/>
                  </a:cubicBezTo>
                  <a:cubicBezTo>
                    <a:pt x="17325" y="6369"/>
                    <a:pt x="17325" y="6369"/>
                    <a:pt x="17325" y="6369"/>
                  </a:cubicBezTo>
                  <a:cubicBezTo>
                    <a:pt x="16425" y="6369"/>
                    <a:pt x="16425" y="6369"/>
                    <a:pt x="16425" y="6369"/>
                  </a:cubicBezTo>
                  <a:cubicBezTo>
                    <a:pt x="16425" y="20676"/>
                    <a:pt x="16425" y="20676"/>
                    <a:pt x="16425" y="20676"/>
                  </a:cubicBezTo>
                  <a:cubicBezTo>
                    <a:pt x="16425" y="21323"/>
                    <a:pt x="15525" y="21600"/>
                    <a:pt x="13950" y="21600"/>
                  </a:cubicBezTo>
                  <a:cubicBezTo>
                    <a:pt x="12150" y="21600"/>
                    <a:pt x="11475" y="21323"/>
                    <a:pt x="11475" y="20676"/>
                  </a:cubicBezTo>
                  <a:cubicBezTo>
                    <a:pt x="11475" y="12276"/>
                    <a:pt x="11475" y="12276"/>
                    <a:pt x="11475" y="12276"/>
                  </a:cubicBezTo>
                  <a:cubicBezTo>
                    <a:pt x="10125" y="12276"/>
                    <a:pt x="10125" y="12276"/>
                    <a:pt x="10125" y="12276"/>
                  </a:cubicBezTo>
                  <a:cubicBezTo>
                    <a:pt x="10125" y="20676"/>
                    <a:pt x="10125" y="20676"/>
                    <a:pt x="10125" y="20676"/>
                  </a:cubicBezTo>
                  <a:cubicBezTo>
                    <a:pt x="10125" y="21323"/>
                    <a:pt x="9225" y="21600"/>
                    <a:pt x="7650" y="21600"/>
                  </a:cubicBezTo>
                  <a:cubicBezTo>
                    <a:pt x="5850" y="21600"/>
                    <a:pt x="5175" y="21323"/>
                    <a:pt x="5175" y="20676"/>
                  </a:cubicBezTo>
                  <a:cubicBezTo>
                    <a:pt x="5175" y="6369"/>
                    <a:pt x="5175" y="6369"/>
                    <a:pt x="5175" y="6369"/>
                  </a:cubicBezTo>
                  <a:cubicBezTo>
                    <a:pt x="4050" y="6369"/>
                    <a:pt x="4050" y="6369"/>
                    <a:pt x="4050" y="6369"/>
                  </a:cubicBezTo>
                  <a:cubicBezTo>
                    <a:pt x="4050" y="12369"/>
                    <a:pt x="4050" y="12369"/>
                    <a:pt x="4050" y="12369"/>
                  </a:cubicBezTo>
                  <a:cubicBezTo>
                    <a:pt x="4050" y="12923"/>
                    <a:pt x="3375" y="13199"/>
                    <a:pt x="2025" y="13199"/>
                  </a:cubicBezTo>
                  <a:cubicBezTo>
                    <a:pt x="675" y="13199"/>
                    <a:pt x="0" y="12923"/>
                    <a:pt x="0" y="12369"/>
                  </a:cubicBezTo>
                  <a:cubicBezTo>
                    <a:pt x="0" y="5538"/>
                    <a:pt x="0" y="5538"/>
                    <a:pt x="0" y="5538"/>
                  </a:cubicBezTo>
                  <a:cubicBezTo>
                    <a:pt x="0" y="4430"/>
                    <a:pt x="1800" y="3876"/>
                    <a:pt x="5625" y="3876"/>
                  </a:cubicBezTo>
                  <a:cubicBezTo>
                    <a:pt x="15975" y="3876"/>
                    <a:pt x="15975" y="3876"/>
                    <a:pt x="15975" y="3876"/>
                  </a:cubicBezTo>
                  <a:cubicBezTo>
                    <a:pt x="19575" y="3876"/>
                    <a:pt x="21599" y="4430"/>
                    <a:pt x="21599" y="5538"/>
                  </a:cubicBezTo>
                  <a:lnTo>
                    <a:pt x="21599" y="12369"/>
                  </a:lnTo>
                  <a:close/>
                </a:path>
              </a:pathLst>
            </a:custGeom>
            <a:solidFill>
              <a:srgbClr val="ACACAC"/>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663" tIns="32663" rIns="32663" bIns="32663"/>
            <a:lstStyle/>
            <a:p>
              <a:pPr defTabSz="456565">
                <a:defRPr/>
              </a:pPr>
              <a:endParaRPr lang="es-ES" sz="930">
                <a:solidFill>
                  <a:srgbClr val="561029"/>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grpSp>
      <p:sp>
        <p:nvSpPr>
          <p:cNvPr id="106" name="Shape 1435"/>
          <p:cNvSpPr txBox="1"/>
          <p:nvPr/>
        </p:nvSpPr>
        <p:spPr>
          <a:xfrm>
            <a:off x="11435018" y="6411683"/>
            <a:ext cx="390525" cy="381430"/>
          </a:xfrm>
          <a:prstGeom prst="rect">
            <a:avLst/>
          </a:prstGeom>
        </p:spPr>
        <p:txBody>
          <a:bodyPr lIns="45676" tIns="22838" rIns="45676" bIns="22838"/>
          <a:lstStyle>
            <a:lvl1pPr algn="ctr" defTabSz="408305">
              <a:defRPr sz="3500">
                <a:latin typeface="+mn-lt"/>
                <a:ea typeface="+mn-ea"/>
                <a:cs typeface="+mn-cs"/>
                <a:sym typeface="Helvetica Light"/>
              </a:defRPr>
            </a:lvl1pPr>
            <a:lvl2pPr indent="160020" algn="ctr" defTabSz="408305">
              <a:defRPr sz="3500">
                <a:latin typeface="+mn-lt"/>
                <a:ea typeface="+mn-ea"/>
                <a:cs typeface="+mn-cs"/>
                <a:sym typeface="Helvetica Light"/>
              </a:defRPr>
            </a:lvl2pPr>
            <a:lvl3pPr indent="319405" algn="ctr" defTabSz="408305">
              <a:defRPr sz="3500">
                <a:latin typeface="+mn-lt"/>
                <a:ea typeface="+mn-ea"/>
                <a:cs typeface="+mn-cs"/>
                <a:sym typeface="Helvetica Light"/>
              </a:defRPr>
            </a:lvl3pPr>
            <a:lvl4pPr indent="479425" algn="ctr" defTabSz="408305">
              <a:defRPr sz="3500">
                <a:latin typeface="+mn-lt"/>
                <a:ea typeface="+mn-ea"/>
                <a:cs typeface="+mn-cs"/>
                <a:sym typeface="Helvetica Light"/>
              </a:defRPr>
            </a:lvl4pPr>
            <a:lvl5pPr indent="639445" algn="ctr" defTabSz="408305">
              <a:defRPr sz="3500">
                <a:latin typeface="+mn-lt"/>
                <a:ea typeface="+mn-ea"/>
                <a:cs typeface="+mn-cs"/>
                <a:sym typeface="Helvetica Light"/>
              </a:defRPr>
            </a:lvl5pPr>
            <a:lvl6pPr indent="799465" algn="ctr" defTabSz="408305">
              <a:defRPr sz="3500">
                <a:latin typeface="+mn-lt"/>
                <a:ea typeface="+mn-ea"/>
                <a:cs typeface="+mn-cs"/>
                <a:sym typeface="Helvetica Light"/>
              </a:defRPr>
            </a:lvl6pPr>
            <a:lvl7pPr indent="958850" algn="ctr" defTabSz="408305">
              <a:defRPr sz="3500">
                <a:latin typeface="+mn-lt"/>
                <a:ea typeface="+mn-ea"/>
                <a:cs typeface="+mn-cs"/>
                <a:sym typeface="Helvetica Light"/>
              </a:defRPr>
            </a:lvl7pPr>
            <a:lvl8pPr indent="1118870" algn="ctr" defTabSz="408305">
              <a:defRPr sz="3500">
                <a:latin typeface="+mn-lt"/>
                <a:ea typeface="+mn-ea"/>
                <a:cs typeface="+mn-cs"/>
                <a:sym typeface="Helvetica Light"/>
              </a:defRPr>
            </a:lvl8pPr>
            <a:lvl9pPr indent="1278890" algn="ctr" defTabSz="408305">
              <a:defRPr sz="3500">
                <a:latin typeface="+mn-lt"/>
                <a:ea typeface="+mn-ea"/>
                <a:cs typeface="+mn-cs"/>
                <a:sym typeface="Helvetica Light"/>
              </a:defRPr>
            </a:lvl9pPr>
          </a:lstStyle>
          <a:p>
            <a:pPr>
              <a:defRPr sz="1800">
                <a:solidFill>
                  <a:srgbClr val="000000"/>
                </a:solidFill>
              </a:defRPr>
            </a:pPr>
            <a:fld id="{86CB4B4D-7CA3-9044-876B-883B54F8677D}" type="slidenum">
              <a:rPr lang="en-US" altLang="zh-CN" sz="1430">
                <a:solidFill>
                  <a:schemeClr val="bg1">
                    <a:lumMod val="75000"/>
                  </a:schemeClr>
                </a:solidFill>
                <a:latin typeface="微软雅黑" panose="020B0503020204020204" pitchFamily="34" charset="-122"/>
                <a:ea typeface="微软雅黑" panose="020B0503020204020204" pitchFamily="34" charset="-122"/>
              </a:rPr>
            </a:fld>
            <a:endParaRPr lang="en-US" altLang="zh-CN" sz="1430">
              <a:solidFill>
                <a:schemeClr val="bg1">
                  <a:lumMod val="75000"/>
                </a:schemeClr>
              </a:solidFill>
              <a:latin typeface="微软雅黑" panose="020B0503020204020204" pitchFamily="34" charset="-122"/>
              <a:ea typeface="微软雅黑" panose="020B0503020204020204" pitchFamily="34" charset="-122"/>
            </a:endParaRPr>
          </a:p>
        </p:txBody>
      </p:sp>
      <p:sp>
        <p:nvSpPr>
          <p:cNvPr id="107" name="标题 1"/>
          <p:cNvSpPr txBox="1"/>
          <p:nvPr/>
        </p:nvSpPr>
        <p:spPr>
          <a:xfrm>
            <a:off x="777240" y="258445"/>
            <a:ext cx="10515600" cy="36639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400" kern="1200">
                <a:solidFill>
                  <a:srgbClr val="728937"/>
                </a:solidFill>
                <a:latin typeface="+mj-lt"/>
                <a:ea typeface="+mj-ea"/>
                <a:cs typeface="+mj-cs"/>
              </a:defRPr>
            </a:lvl1pPr>
          </a:lstStyle>
          <a:p>
            <a:r>
              <a:rPr lang="zh-CN" altLang="en-US" smtClean="0"/>
              <a:t>单击此处添加标题</a:t>
            </a:r>
            <a:endParaRPr lang="zh-CN" altLang="en-US" dirty="0"/>
          </a:p>
        </p:txBody>
      </p:sp>
    </p:spTree>
  </p:cSld>
  <p:clrMapOvr>
    <a:masterClrMapping/>
  </p:clrMapOvr>
  <p:transition spd="slow" advClick="0" advTm="0">
    <p:dissolv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2" presetClass="entr" presetSubtype="2"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500"/>
                                        <p:tgtEl>
                                          <p:spTgt spid="5"/>
                                        </p:tgtEl>
                                      </p:cBhvr>
                                    </p:animEffect>
                                  </p:childTnLst>
                                </p:cTn>
                              </p:par>
                            </p:childTnLst>
                          </p:cTn>
                        </p:par>
                        <p:par>
                          <p:cTn id="16" fill="hold">
                            <p:stCondLst>
                              <p:cond delay="500"/>
                            </p:stCondLst>
                            <p:childTnLst>
                              <p:par>
                                <p:cTn id="17" presetID="2" presetClass="entr" presetSubtype="2"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2" presetClass="entr" presetSubtype="8" fill="hold" nodeType="with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p:stCondLst>
                              <p:cond delay="1000"/>
                            </p:stCondLst>
                            <p:childTnLst>
                              <p:par>
                                <p:cTn id="25" presetID="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par>
                                <p:cTn id="29" presetID="22" presetClass="entr" presetSubtype="2" fill="hold" nodeType="withEffect">
                                  <p:stCondLst>
                                    <p:cond delay="500"/>
                                  </p:stCondLst>
                                  <p:childTnLst>
                                    <p:set>
                                      <p:cBhvr>
                                        <p:cTn id="30" dur="1" fill="hold">
                                          <p:stCondLst>
                                            <p:cond delay="0"/>
                                          </p:stCondLst>
                                        </p:cTn>
                                        <p:tgtEl>
                                          <p:spTgt spid="7"/>
                                        </p:tgtEl>
                                        <p:attrNameLst>
                                          <p:attrName>style.visibility</p:attrName>
                                        </p:attrNameLst>
                                      </p:cBhvr>
                                      <p:to>
                                        <p:strVal val="visible"/>
                                      </p:to>
                                    </p:set>
                                    <p:animEffect transition="in" filter="wipe(right)">
                                      <p:cBhvr>
                                        <p:cTn id="31" dur="500"/>
                                        <p:tgtEl>
                                          <p:spTgt spid="7"/>
                                        </p:tgtEl>
                                      </p:cBhvr>
                                    </p:animEffect>
                                  </p:childTnLst>
                                </p:cTn>
                              </p:par>
                            </p:childTnLst>
                          </p:cTn>
                        </p:par>
                        <p:par>
                          <p:cTn id="32" fill="hold">
                            <p:stCondLst>
                              <p:cond delay="1500"/>
                            </p:stCondLst>
                            <p:childTnLst>
                              <p:par>
                                <p:cTn id="33" presetID="2" presetClass="entr" presetSubtype="4"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4" name="Shape 1334"/>
          <p:cNvSpPr/>
          <p:nvPr/>
        </p:nvSpPr>
        <p:spPr>
          <a:xfrm>
            <a:off x="839499" y="3496778"/>
            <a:ext cx="1905456" cy="1069145"/>
          </a:xfrm>
          <a:custGeom>
            <a:avLst/>
            <a:gdLst/>
            <a:ahLst/>
            <a:cxnLst>
              <a:cxn ang="0">
                <a:pos x="wd2" y="hd2"/>
              </a:cxn>
              <a:cxn ang="5400000">
                <a:pos x="wd2" y="hd2"/>
              </a:cxn>
              <a:cxn ang="10800000">
                <a:pos x="wd2" y="hd2"/>
              </a:cxn>
              <a:cxn ang="16200000">
                <a:pos x="wd2" y="hd2"/>
              </a:cxn>
            </a:cxnLst>
            <a:rect l="0" t="0" r="r" b="b"/>
            <a:pathLst>
              <a:path w="21600" h="21593" extrusionOk="0">
                <a:moveTo>
                  <a:pt x="5362" y="8702"/>
                </a:moveTo>
                <a:cubicBezTo>
                  <a:pt x="6154" y="3493"/>
                  <a:pt x="8339" y="-7"/>
                  <a:pt x="10794" y="0"/>
                </a:cubicBezTo>
                <a:cubicBezTo>
                  <a:pt x="13249" y="6"/>
                  <a:pt x="15430" y="3519"/>
                  <a:pt x="16217" y="8734"/>
                </a:cubicBezTo>
                <a:cubicBezTo>
                  <a:pt x="16576" y="11187"/>
                  <a:pt x="17136" y="13469"/>
                  <a:pt x="17869" y="15463"/>
                </a:cubicBezTo>
                <a:cubicBezTo>
                  <a:pt x="18864" y="18174"/>
                  <a:pt x="20147" y="20279"/>
                  <a:pt x="21600" y="21585"/>
                </a:cubicBezTo>
                <a:cubicBezTo>
                  <a:pt x="17994" y="21587"/>
                  <a:pt x="14388" y="21588"/>
                  <a:pt x="10782" y="21589"/>
                </a:cubicBezTo>
                <a:cubicBezTo>
                  <a:pt x="7188" y="21591"/>
                  <a:pt x="3594" y="21592"/>
                  <a:pt x="0" y="21593"/>
                </a:cubicBezTo>
                <a:cubicBezTo>
                  <a:pt x="1456" y="20285"/>
                  <a:pt x="2740" y="18169"/>
                  <a:pt x="3731" y="15444"/>
                </a:cubicBezTo>
                <a:cubicBezTo>
                  <a:pt x="4457" y="13445"/>
                  <a:pt x="5011" y="11158"/>
                  <a:pt x="5362" y="8702"/>
                </a:cubicBezTo>
                <a:close/>
              </a:path>
            </a:pathLst>
          </a:custGeom>
          <a:solidFill>
            <a:schemeClr val="accent1"/>
          </a:solidFill>
          <a:ln w="12700">
            <a:miter lim="400000"/>
          </a:ln>
        </p:spPr>
        <p:txBody>
          <a:bodyPr lIns="25375" tIns="25375" rIns="25375" bIns="25375" anchor="ctr"/>
          <a:lstStyle/>
          <a:p>
            <a:pPr defTabSz="227965">
              <a:defRPr sz="1200">
                <a:latin typeface="Helvetica"/>
                <a:ea typeface="Helvetica"/>
                <a:cs typeface="Helvetica"/>
                <a:sym typeface="Helvetica"/>
              </a:defRPr>
            </a:pPr>
            <a:endParaRPr sz="855">
              <a:latin typeface="微软雅黑" panose="020B0503020204020204" pitchFamily="34" charset="-122"/>
              <a:ea typeface="微软雅黑" panose="020B0503020204020204" pitchFamily="34" charset="-122"/>
            </a:endParaRPr>
          </a:p>
        </p:txBody>
      </p:sp>
      <p:sp>
        <p:nvSpPr>
          <p:cNvPr id="1335" name="Shape 1335"/>
          <p:cNvSpPr/>
          <p:nvPr/>
        </p:nvSpPr>
        <p:spPr>
          <a:xfrm>
            <a:off x="1792227" y="3043400"/>
            <a:ext cx="1905456" cy="1522522"/>
          </a:xfrm>
          <a:custGeom>
            <a:avLst/>
            <a:gdLst/>
            <a:ahLst/>
            <a:cxnLst>
              <a:cxn ang="0">
                <a:pos x="wd2" y="hd2"/>
              </a:cxn>
              <a:cxn ang="5400000">
                <a:pos x="wd2" y="hd2"/>
              </a:cxn>
              <a:cxn ang="10800000">
                <a:pos x="wd2" y="hd2"/>
              </a:cxn>
              <a:cxn ang="16200000">
                <a:pos x="wd2" y="hd2"/>
              </a:cxn>
            </a:cxnLst>
            <a:rect l="0" t="0" r="r" b="b"/>
            <a:pathLst>
              <a:path w="21600" h="21593" extrusionOk="0">
                <a:moveTo>
                  <a:pt x="5362" y="8702"/>
                </a:moveTo>
                <a:cubicBezTo>
                  <a:pt x="6154" y="3493"/>
                  <a:pt x="8339" y="-7"/>
                  <a:pt x="10794" y="0"/>
                </a:cubicBezTo>
                <a:cubicBezTo>
                  <a:pt x="13249" y="6"/>
                  <a:pt x="15430" y="3519"/>
                  <a:pt x="16217" y="8734"/>
                </a:cubicBezTo>
                <a:cubicBezTo>
                  <a:pt x="16576" y="11187"/>
                  <a:pt x="17136" y="13469"/>
                  <a:pt x="17869" y="15463"/>
                </a:cubicBezTo>
                <a:cubicBezTo>
                  <a:pt x="18864" y="18174"/>
                  <a:pt x="20147" y="20279"/>
                  <a:pt x="21600" y="21585"/>
                </a:cubicBezTo>
                <a:cubicBezTo>
                  <a:pt x="17994" y="21587"/>
                  <a:pt x="14388" y="21588"/>
                  <a:pt x="10782" y="21589"/>
                </a:cubicBezTo>
                <a:cubicBezTo>
                  <a:pt x="7188" y="21591"/>
                  <a:pt x="3594" y="21592"/>
                  <a:pt x="0" y="21593"/>
                </a:cubicBezTo>
                <a:cubicBezTo>
                  <a:pt x="1456" y="20285"/>
                  <a:pt x="2740" y="18169"/>
                  <a:pt x="3731" y="15444"/>
                </a:cubicBezTo>
                <a:cubicBezTo>
                  <a:pt x="4457" y="13445"/>
                  <a:pt x="5011" y="11158"/>
                  <a:pt x="5362" y="8702"/>
                </a:cubicBezTo>
                <a:close/>
              </a:path>
            </a:pathLst>
          </a:custGeom>
          <a:solidFill>
            <a:schemeClr val="accent2">
              <a:alpha val="95000"/>
            </a:schemeClr>
          </a:solidFill>
          <a:ln w="12700">
            <a:miter lim="400000"/>
          </a:ln>
        </p:spPr>
        <p:txBody>
          <a:bodyPr lIns="25375" tIns="25375" rIns="25375" bIns="25375" anchor="ctr"/>
          <a:lstStyle/>
          <a:p>
            <a:pPr defTabSz="227965">
              <a:defRPr sz="1200">
                <a:latin typeface="Helvetica"/>
                <a:ea typeface="Helvetica"/>
                <a:cs typeface="Helvetica"/>
                <a:sym typeface="Helvetica"/>
              </a:defRPr>
            </a:pPr>
            <a:endParaRPr sz="855">
              <a:latin typeface="微软雅黑" panose="020B0503020204020204" pitchFamily="34" charset="-122"/>
              <a:ea typeface="微软雅黑" panose="020B0503020204020204" pitchFamily="34" charset="-122"/>
            </a:endParaRPr>
          </a:p>
        </p:txBody>
      </p:sp>
      <p:sp>
        <p:nvSpPr>
          <p:cNvPr id="1336" name="Shape 1336"/>
          <p:cNvSpPr/>
          <p:nvPr/>
        </p:nvSpPr>
        <p:spPr>
          <a:xfrm>
            <a:off x="2744954" y="3337726"/>
            <a:ext cx="1905457" cy="1228197"/>
          </a:xfrm>
          <a:custGeom>
            <a:avLst/>
            <a:gdLst/>
            <a:ahLst/>
            <a:cxnLst>
              <a:cxn ang="0">
                <a:pos x="wd2" y="hd2"/>
              </a:cxn>
              <a:cxn ang="5400000">
                <a:pos x="wd2" y="hd2"/>
              </a:cxn>
              <a:cxn ang="10800000">
                <a:pos x="wd2" y="hd2"/>
              </a:cxn>
              <a:cxn ang="16200000">
                <a:pos x="wd2" y="hd2"/>
              </a:cxn>
            </a:cxnLst>
            <a:rect l="0" t="0" r="r" b="b"/>
            <a:pathLst>
              <a:path w="21600" h="21593" extrusionOk="0">
                <a:moveTo>
                  <a:pt x="5362" y="8702"/>
                </a:moveTo>
                <a:cubicBezTo>
                  <a:pt x="6154" y="3493"/>
                  <a:pt x="8339" y="-7"/>
                  <a:pt x="10794" y="0"/>
                </a:cubicBezTo>
                <a:cubicBezTo>
                  <a:pt x="13249" y="6"/>
                  <a:pt x="15430" y="3519"/>
                  <a:pt x="16217" y="8734"/>
                </a:cubicBezTo>
                <a:cubicBezTo>
                  <a:pt x="16576" y="11187"/>
                  <a:pt x="17136" y="13469"/>
                  <a:pt x="17869" y="15463"/>
                </a:cubicBezTo>
                <a:cubicBezTo>
                  <a:pt x="18864" y="18174"/>
                  <a:pt x="20147" y="20279"/>
                  <a:pt x="21600" y="21585"/>
                </a:cubicBezTo>
                <a:cubicBezTo>
                  <a:pt x="17994" y="21587"/>
                  <a:pt x="14388" y="21588"/>
                  <a:pt x="10782" y="21589"/>
                </a:cubicBezTo>
                <a:cubicBezTo>
                  <a:pt x="7188" y="21591"/>
                  <a:pt x="3594" y="21592"/>
                  <a:pt x="0" y="21593"/>
                </a:cubicBezTo>
                <a:cubicBezTo>
                  <a:pt x="1456" y="20285"/>
                  <a:pt x="2740" y="18169"/>
                  <a:pt x="3731" y="15444"/>
                </a:cubicBezTo>
                <a:cubicBezTo>
                  <a:pt x="4457" y="13445"/>
                  <a:pt x="5011" y="11158"/>
                  <a:pt x="5362" y="8702"/>
                </a:cubicBezTo>
                <a:close/>
              </a:path>
            </a:pathLst>
          </a:custGeom>
          <a:solidFill>
            <a:schemeClr val="accent3"/>
          </a:solidFill>
          <a:ln w="12700">
            <a:miter lim="400000"/>
          </a:ln>
        </p:spPr>
        <p:txBody>
          <a:bodyPr lIns="25375" tIns="25375" rIns="25375" bIns="25375" anchor="ctr"/>
          <a:lstStyle/>
          <a:p>
            <a:pPr defTabSz="227965">
              <a:defRPr sz="1200">
                <a:latin typeface="Helvetica"/>
                <a:ea typeface="Helvetica"/>
                <a:cs typeface="Helvetica"/>
                <a:sym typeface="Helvetica"/>
              </a:defRPr>
            </a:pPr>
            <a:endParaRPr sz="855">
              <a:latin typeface="微软雅黑" panose="020B0503020204020204" pitchFamily="34" charset="-122"/>
              <a:ea typeface="微软雅黑" panose="020B0503020204020204" pitchFamily="34" charset="-122"/>
            </a:endParaRPr>
          </a:p>
        </p:txBody>
      </p:sp>
      <p:sp>
        <p:nvSpPr>
          <p:cNvPr id="1337" name="Shape 1337"/>
          <p:cNvSpPr/>
          <p:nvPr/>
        </p:nvSpPr>
        <p:spPr>
          <a:xfrm>
            <a:off x="3697682" y="2757297"/>
            <a:ext cx="1905456" cy="1808626"/>
          </a:xfrm>
          <a:custGeom>
            <a:avLst/>
            <a:gdLst/>
            <a:ahLst/>
            <a:cxnLst>
              <a:cxn ang="0">
                <a:pos x="wd2" y="hd2"/>
              </a:cxn>
              <a:cxn ang="5400000">
                <a:pos x="wd2" y="hd2"/>
              </a:cxn>
              <a:cxn ang="10800000">
                <a:pos x="wd2" y="hd2"/>
              </a:cxn>
              <a:cxn ang="16200000">
                <a:pos x="wd2" y="hd2"/>
              </a:cxn>
            </a:cxnLst>
            <a:rect l="0" t="0" r="r" b="b"/>
            <a:pathLst>
              <a:path w="21600" h="21593" extrusionOk="0">
                <a:moveTo>
                  <a:pt x="5362" y="8702"/>
                </a:moveTo>
                <a:cubicBezTo>
                  <a:pt x="6154" y="3493"/>
                  <a:pt x="8339" y="-7"/>
                  <a:pt x="10794" y="0"/>
                </a:cubicBezTo>
                <a:cubicBezTo>
                  <a:pt x="13249" y="6"/>
                  <a:pt x="15430" y="3519"/>
                  <a:pt x="16217" y="8734"/>
                </a:cubicBezTo>
                <a:cubicBezTo>
                  <a:pt x="16576" y="11187"/>
                  <a:pt x="17136" y="13469"/>
                  <a:pt x="17869" y="15463"/>
                </a:cubicBezTo>
                <a:cubicBezTo>
                  <a:pt x="18864" y="18174"/>
                  <a:pt x="20147" y="20279"/>
                  <a:pt x="21600" y="21585"/>
                </a:cubicBezTo>
                <a:cubicBezTo>
                  <a:pt x="17994" y="21587"/>
                  <a:pt x="14388" y="21588"/>
                  <a:pt x="10782" y="21589"/>
                </a:cubicBezTo>
                <a:cubicBezTo>
                  <a:pt x="7188" y="21591"/>
                  <a:pt x="3594" y="21592"/>
                  <a:pt x="0" y="21593"/>
                </a:cubicBezTo>
                <a:cubicBezTo>
                  <a:pt x="1456" y="20285"/>
                  <a:pt x="2740" y="18169"/>
                  <a:pt x="3731" y="15444"/>
                </a:cubicBezTo>
                <a:cubicBezTo>
                  <a:pt x="4457" y="13445"/>
                  <a:pt x="5011" y="11158"/>
                  <a:pt x="5362" y="8702"/>
                </a:cubicBezTo>
                <a:close/>
              </a:path>
            </a:pathLst>
          </a:custGeom>
          <a:solidFill>
            <a:schemeClr val="accent4">
              <a:alpha val="90000"/>
            </a:schemeClr>
          </a:solidFill>
          <a:ln w="12700">
            <a:miter lim="400000"/>
          </a:ln>
        </p:spPr>
        <p:txBody>
          <a:bodyPr lIns="25375" tIns="25375" rIns="25375" bIns="25375" anchor="ctr"/>
          <a:lstStyle/>
          <a:p>
            <a:pPr defTabSz="227965">
              <a:defRPr sz="1200">
                <a:latin typeface="Helvetica"/>
                <a:ea typeface="Helvetica"/>
                <a:cs typeface="Helvetica"/>
                <a:sym typeface="Helvetica"/>
              </a:defRPr>
            </a:pPr>
            <a:endParaRPr sz="855">
              <a:latin typeface="微软雅黑" panose="020B0503020204020204" pitchFamily="34" charset="-122"/>
              <a:ea typeface="微软雅黑" panose="020B0503020204020204" pitchFamily="34" charset="-122"/>
            </a:endParaRPr>
          </a:p>
        </p:txBody>
      </p:sp>
      <p:sp>
        <p:nvSpPr>
          <p:cNvPr id="1338" name="Shape 1338"/>
          <p:cNvSpPr/>
          <p:nvPr/>
        </p:nvSpPr>
        <p:spPr>
          <a:xfrm>
            <a:off x="4650411" y="3406866"/>
            <a:ext cx="1905457" cy="1159056"/>
          </a:xfrm>
          <a:custGeom>
            <a:avLst/>
            <a:gdLst/>
            <a:ahLst/>
            <a:cxnLst>
              <a:cxn ang="0">
                <a:pos x="wd2" y="hd2"/>
              </a:cxn>
              <a:cxn ang="5400000">
                <a:pos x="wd2" y="hd2"/>
              </a:cxn>
              <a:cxn ang="10800000">
                <a:pos x="wd2" y="hd2"/>
              </a:cxn>
              <a:cxn ang="16200000">
                <a:pos x="wd2" y="hd2"/>
              </a:cxn>
            </a:cxnLst>
            <a:rect l="0" t="0" r="r" b="b"/>
            <a:pathLst>
              <a:path w="21600" h="21593" extrusionOk="0">
                <a:moveTo>
                  <a:pt x="5362" y="8702"/>
                </a:moveTo>
                <a:cubicBezTo>
                  <a:pt x="6154" y="3493"/>
                  <a:pt x="8339" y="-7"/>
                  <a:pt x="10794" y="0"/>
                </a:cubicBezTo>
                <a:cubicBezTo>
                  <a:pt x="13249" y="6"/>
                  <a:pt x="15430" y="3519"/>
                  <a:pt x="16217" y="8734"/>
                </a:cubicBezTo>
                <a:cubicBezTo>
                  <a:pt x="16576" y="11187"/>
                  <a:pt x="17136" y="13469"/>
                  <a:pt x="17869" y="15463"/>
                </a:cubicBezTo>
                <a:cubicBezTo>
                  <a:pt x="18864" y="18174"/>
                  <a:pt x="20147" y="20279"/>
                  <a:pt x="21600" y="21585"/>
                </a:cubicBezTo>
                <a:cubicBezTo>
                  <a:pt x="17994" y="21587"/>
                  <a:pt x="14388" y="21588"/>
                  <a:pt x="10782" y="21589"/>
                </a:cubicBezTo>
                <a:cubicBezTo>
                  <a:pt x="7188" y="21591"/>
                  <a:pt x="3594" y="21592"/>
                  <a:pt x="0" y="21593"/>
                </a:cubicBezTo>
                <a:cubicBezTo>
                  <a:pt x="1456" y="20285"/>
                  <a:pt x="2740" y="18169"/>
                  <a:pt x="3731" y="15444"/>
                </a:cubicBezTo>
                <a:cubicBezTo>
                  <a:pt x="4457" y="13445"/>
                  <a:pt x="5011" y="11158"/>
                  <a:pt x="5362" y="8702"/>
                </a:cubicBezTo>
                <a:close/>
              </a:path>
            </a:pathLst>
          </a:custGeom>
          <a:solidFill>
            <a:schemeClr val="accent5">
              <a:alpha val="90000"/>
            </a:schemeClr>
          </a:solidFill>
          <a:ln w="12700">
            <a:miter lim="400000"/>
          </a:ln>
        </p:spPr>
        <p:txBody>
          <a:bodyPr lIns="25375" tIns="25375" rIns="25375" bIns="25375" anchor="ctr"/>
          <a:lstStyle/>
          <a:p>
            <a:pPr defTabSz="227965">
              <a:defRPr sz="1200">
                <a:latin typeface="Helvetica"/>
                <a:ea typeface="Helvetica"/>
                <a:cs typeface="Helvetica"/>
                <a:sym typeface="Helvetica"/>
              </a:defRPr>
            </a:pPr>
            <a:endParaRPr sz="855">
              <a:latin typeface="微软雅黑" panose="020B0503020204020204" pitchFamily="34" charset="-122"/>
              <a:ea typeface="微软雅黑" panose="020B0503020204020204" pitchFamily="34" charset="-122"/>
            </a:endParaRPr>
          </a:p>
        </p:txBody>
      </p:sp>
      <p:sp>
        <p:nvSpPr>
          <p:cNvPr id="1339" name="Shape 1339"/>
          <p:cNvSpPr/>
          <p:nvPr/>
        </p:nvSpPr>
        <p:spPr>
          <a:xfrm>
            <a:off x="5603138" y="3584450"/>
            <a:ext cx="1905456" cy="981473"/>
          </a:xfrm>
          <a:custGeom>
            <a:avLst/>
            <a:gdLst/>
            <a:ahLst/>
            <a:cxnLst>
              <a:cxn ang="0">
                <a:pos x="wd2" y="hd2"/>
              </a:cxn>
              <a:cxn ang="5400000">
                <a:pos x="wd2" y="hd2"/>
              </a:cxn>
              <a:cxn ang="10800000">
                <a:pos x="wd2" y="hd2"/>
              </a:cxn>
              <a:cxn ang="16200000">
                <a:pos x="wd2" y="hd2"/>
              </a:cxn>
            </a:cxnLst>
            <a:rect l="0" t="0" r="r" b="b"/>
            <a:pathLst>
              <a:path w="21600" h="21593" extrusionOk="0">
                <a:moveTo>
                  <a:pt x="5362" y="8702"/>
                </a:moveTo>
                <a:cubicBezTo>
                  <a:pt x="6154" y="3493"/>
                  <a:pt x="8339" y="-7"/>
                  <a:pt x="10794" y="0"/>
                </a:cubicBezTo>
                <a:cubicBezTo>
                  <a:pt x="13249" y="6"/>
                  <a:pt x="15430" y="3519"/>
                  <a:pt x="16217" y="8734"/>
                </a:cubicBezTo>
                <a:cubicBezTo>
                  <a:pt x="16576" y="11187"/>
                  <a:pt x="17136" y="13469"/>
                  <a:pt x="17869" y="15463"/>
                </a:cubicBezTo>
                <a:cubicBezTo>
                  <a:pt x="18864" y="18174"/>
                  <a:pt x="20147" y="20279"/>
                  <a:pt x="21600" y="21585"/>
                </a:cubicBezTo>
                <a:cubicBezTo>
                  <a:pt x="17994" y="21587"/>
                  <a:pt x="14388" y="21588"/>
                  <a:pt x="10782" y="21589"/>
                </a:cubicBezTo>
                <a:cubicBezTo>
                  <a:pt x="7188" y="21591"/>
                  <a:pt x="3594" y="21592"/>
                  <a:pt x="0" y="21593"/>
                </a:cubicBezTo>
                <a:cubicBezTo>
                  <a:pt x="1456" y="20285"/>
                  <a:pt x="2740" y="18169"/>
                  <a:pt x="3731" y="15444"/>
                </a:cubicBezTo>
                <a:cubicBezTo>
                  <a:pt x="4457" y="13445"/>
                  <a:pt x="5011" y="11158"/>
                  <a:pt x="5362" y="8702"/>
                </a:cubicBezTo>
                <a:close/>
              </a:path>
            </a:pathLst>
          </a:custGeom>
          <a:solidFill>
            <a:schemeClr val="accent6">
              <a:alpha val="84000"/>
            </a:schemeClr>
          </a:solidFill>
          <a:ln w="12700">
            <a:miter lim="400000"/>
          </a:ln>
        </p:spPr>
        <p:txBody>
          <a:bodyPr lIns="25375" tIns="25375" rIns="25375" bIns="25375" anchor="ctr"/>
          <a:lstStyle/>
          <a:p>
            <a:pPr defTabSz="227965">
              <a:defRPr sz="1200">
                <a:latin typeface="Helvetica"/>
                <a:ea typeface="Helvetica"/>
                <a:cs typeface="Helvetica"/>
                <a:sym typeface="Helvetica"/>
              </a:defRPr>
            </a:pPr>
            <a:endParaRPr sz="855">
              <a:latin typeface="微软雅黑" panose="020B0503020204020204" pitchFamily="34" charset="-122"/>
              <a:ea typeface="微软雅黑" panose="020B0503020204020204" pitchFamily="34" charset="-122"/>
            </a:endParaRPr>
          </a:p>
        </p:txBody>
      </p:sp>
      <p:sp>
        <p:nvSpPr>
          <p:cNvPr id="1340" name="Shape 1340"/>
          <p:cNvSpPr/>
          <p:nvPr/>
        </p:nvSpPr>
        <p:spPr>
          <a:xfrm>
            <a:off x="6555866" y="3043400"/>
            <a:ext cx="1905456" cy="1522522"/>
          </a:xfrm>
          <a:custGeom>
            <a:avLst/>
            <a:gdLst/>
            <a:ahLst/>
            <a:cxnLst>
              <a:cxn ang="0">
                <a:pos x="wd2" y="hd2"/>
              </a:cxn>
              <a:cxn ang="5400000">
                <a:pos x="wd2" y="hd2"/>
              </a:cxn>
              <a:cxn ang="10800000">
                <a:pos x="wd2" y="hd2"/>
              </a:cxn>
              <a:cxn ang="16200000">
                <a:pos x="wd2" y="hd2"/>
              </a:cxn>
            </a:cxnLst>
            <a:rect l="0" t="0" r="r" b="b"/>
            <a:pathLst>
              <a:path w="21600" h="21593" extrusionOk="0">
                <a:moveTo>
                  <a:pt x="5362" y="8702"/>
                </a:moveTo>
                <a:cubicBezTo>
                  <a:pt x="6154" y="3493"/>
                  <a:pt x="8339" y="-7"/>
                  <a:pt x="10794" y="0"/>
                </a:cubicBezTo>
                <a:cubicBezTo>
                  <a:pt x="13249" y="6"/>
                  <a:pt x="15430" y="3519"/>
                  <a:pt x="16217" y="8734"/>
                </a:cubicBezTo>
                <a:cubicBezTo>
                  <a:pt x="16576" y="11187"/>
                  <a:pt x="17136" y="13469"/>
                  <a:pt x="17869" y="15463"/>
                </a:cubicBezTo>
                <a:cubicBezTo>
                  <a:pt x="18864" y="18174"/>
                  <a:pt x="20147" y="20279"/>
                  <a:pt x="21600" y="21585"/>
                </a:cubicBezTo>
                <a:cubicBezTo>
                  <a:pt x="17994" y="21587"/>
                  <a:pt x="14388" y="21588"/>
                  <a:pt x="10782" y="21589"/>
                </a:cubicBezTo>
                <a:cubicBezTo>
                  <a:pt x="7188" y="21591"/>
                  <a:pt x="3594" y="21592"/>
                  <a:pt x="0" y="21593"/>
                </a:cubicBezTo>
                <a:cubicBezTo>
                  <a:pt x="1456" y="20285"/>
                  <a:pt x="2740" y="18169"/>
                  <a:pt x="3731" y="15444"/>
                </a:cubicBezTo>
                <a:cubicBezTo>
                  <a:pt x="4457" y="13445"/>
                  <a:pt x="5011" y="11158"/>
                  <a:pt x="5362" y="8702"/>
                </a:cubicBezTo>
                <a:close/>
              </a:path>
            </a:pathLst>
          </a:custGeom>
          <a:solidFill>
            <a:schemeClr val="accent2">
              <a:alpha val="95000"/>
            </a:schemeClr>
          </a:solidFill>
          <a:ln w="12700">
            <a:miter lim="400000"/>
          </a:ln>
        </p:spPr>
        <p:txBody>
          <a:bodyPr lIns="25375" tIns="25375" rIns="25375" bIns="25375" anchor="ctr"/>
          <a:lstStyle/>
          <a:p>
            <a:pPr defTabSz="227965">
              <a:defRPr sz="1200">
                <a:latin typeface="Helvetica"/>
                <a:ea typeface="Helvetica"/>
                <a:cs typeface="Helvetica"/>
                <a:sym typeface="Helvetica"/>
              </a:defRPr>
            </a:pPr>
            <a:endParaRPr sz="855">
              <a:latin typeface="微软雅黑" panose="020B0503020204020204" pitchFamily="34" charset="-122"/>
              <a:ea typeface="微软雅黑" panose="020B0503020204020204" pitchFamily="34" charset="-122"/>
            </a:endParaRPr>
          </a:p>
        </p:txBody>
      </p:sp>
      <p:sp>
        <p:nvSpPr>
          <p:cNvPr id="1341" name="Shape 1341"/>
          <p:cNvSpPr/>
          <p:nvPr/>
        </p:nvSpPr>
        <p:spPr>
          <a:xfrm>
            <a:off x="7508594" y="3753185"/>
            <a:ext cx="1905456" cy="812737"/>
          </a:xfrm>
          <a:custGeom>
            <a:avLst/>
            <a:gdLst/>
            <a:ahLst/>
            <a:cxnLst>
              <a:cxn ang="0">
                <a:pos x="wd2" y="hd2"/>
              </a:cxn>
              <a:cxn ang="5400000">
                <a:pos x="wd2" y="hd2"/>
              </a:cxn>
              <a:cxn ang="10800000">
                <a:pos x="wd2" y="hd2"/>
              </a:cxn>
              <a:cxn ang="16200000">
                <a:pos x="wd2" y="hd2"/>
              </a:cxn>
            </a:cxnLst>
            <a:rect l="0" t="0" r="r" b="b"/>
            <a:pathLst>
              <a:path w="21600" h="21593" extrusionOk="0">
                <a:moveTo>
                  <a:pt x="5362" y="8702"/>
                </a:moveTo>
                <a:cubicBezTo>
                  <a:pt x="6154" y="3493"/>
                  <a:pt x="8339" y="-7"/>
                  <a:pt x="10794" y="0"/>
                </a:cubicBezTo>
                <a:cubicBezTo>
                  <a:pt x="13249" y="6"/>
                  <a:pt x="15430" y="3519"/>
                  <a:pt x="16217" y="8734"/>
                </a:cubicBezTo>
                <a:cubicBezTo>
                  <a:pt x="16576" y="11187"/>
                  <a:pt x="17136" y="13469"/>
                  <a:pt x="17869" y="15463"/>
                </a:cubicBezTo>
                <a:cubicBezTo>
                  <a:pt x="18864" y="18174"/>
                  <a:pt x="20147" y="20279"/>
                  <a:pt x="21600" y="21585"/>
                </a:cubicBezTo>
                <a:cubicBezTo>
                  <a:pt x="17994" y="21587"/>
                  <a:pt x="14388" y="21588"/>
                  <a:pt x="10782" y="21589"/>
                </a:cubicBezTo>
                <a:cubicBezTo>
                  <a:pt x="7188" y="21591"/>
                  <a:pt x="3594" y="21592"/>
                  <a:pt x="0" y="21593"/>
                </a:cubicBezTo>
                <a:cubicBezTo>
                  <a:pt x="1456" y="20285"/>
                  <a:pt x="2740" y="18169"/>
                  <a:pt x="3731" y="15444"/>
                </a:cubicBezTo>
                <a:cubicBezTo>
                  <a:pt x="4457" y="13445"/>
                  <a:pt x="5011" y="11158"/>
                  <a:pt x="5362" y="8702"/>
                </a:cubicBezTo>
                <a:close/>
              </a:path>
            </a:pathLst>
          </a:custGeom>
          <a:solidFill>
            <a:schemeClr val="accent3"/>
          </a:solidFill>
          <a:ln w="12700">
            <a:miter lim="400000"/>
          </a:ln>
        </p:spPr>
        <p:txBody>
          <a:bodyPr lIns="25375" tIns="25375" rIns="25375" bIns="25375" anchor="ctr"/>
          <a:lstStyle/>
          <a:p>
            <a:pPr defTabSz="227965">
              <a:defRPr sz="1200">
                <a:latin typeface="Helvetica"/>
                <a:ea typeface="Helvetica"/>
                <a:cs typeface="Helvetica"/>
                <a:sym typeface="Helvetica"/>
              </a:defRPr>
            </a:pPr>
            <a:endParaRPr sz="855">
              <a:latin typeface="微软雅黑" panose="020B0503020204020204" pitchFamily="34" charset="-122"/>
              <a:ea typeface="微软雅黑" panose="020B0503020204020204" pitchFamily="34" charset="-122"/>
            </a:endParaRPr>
          </a:p>
        </p:txBody>
      </p:sp>
      <p:sp>
        <p:nvSpPr>
          <p:cNvPr id="1342" name="Shape 1342"/>
          <p:cNvSpPr/>
          <p:nvPr/>
        </p:nvSpPr>
        <p:spPr>
          <a:xfrm>
            <a:off x="8461323" y="2757297"/>
            <a:ext cx="1905457" cy="1808626"/>
          </a:xfrm>
          <a:custGeom>
            <a:avLst/>
            <a:gdLst/>
            <a:ahLst/>
            <a:cxnLst>
              <a:cxn ang="0">
                <a:pos x="wd2" y="hd2"/>
              </a:cxn>
              <a:cxn ang="5400000">
                <a:pos x="wd2" y="hd2"/>
              </a:cxn>
              <a:cxn ang="10800000">
                <a:pos x="wd2" y="hd2"/>
              </a:cxn>
              <a:cxn ang="16200000">
                <a:pos x="wd2" y="hd2"/>
              </a:cxn>
            </a:cxnLst>
            <a:rect l="0" t="0" r="r" b="b"/>
            <a:pathLst>
              <a:path w="21600" h="21593" extrusionOk="0">
                <a:moveTo>
                  <a:pt x="5362" y="8702"/>
                </a:moveTo>
                <a:cubicBezTo>
                  <a:pt x="6154" y="3493"/>
                  <a:pt x="8339" y="-7"/>
                  <a:pt x="10794" y="0"/>
                </a:cubicBezTo>
                <a:cubicBezTo>
                  <a:pt x="13249" y="6"/>
                  <a:pt x="15430" y="3519"/>
                  <a:pt x="16217" y="8734"/>
                </a:cubicBezTo>
                <a:cubicBezTo>
                  <a:pt x="16576" y="11187"/>
                  <a:pt x="17136" y="13469"/>
                  <a:pt x="17869" y="15463"/>
                </a:cubicBezTo>
                <a:cubicBezTo>
                  <a:pt x="18864" y="18174"/>
                  <a:pt x="20147" y="20279"/>
                  <a:pt x="21600" y="21585"/>
                </a:cubicBezTo>
                <a:cubicBezTo>
                  <a:pt x="17994" y="21587"/>
                  <a:pt x="14388" y="21588"/>
                  <a:pt x="10782" y="21589"/>
                </a:cubicBezTo>
                <a:cubicBezTo>
                  <a:pt x="7188" y="21591"/>
                  <a:pt x="3594" y="21592"/>
                  <a:pt x="0" y="21593"/>
                </a:cubicBezTo>
                <a:cubicBezTo>
                  <a:pt x="1456" y="20285"/>
                  <a:pt x="2740" y="18169"/>
                  <a:pt x="3731" y="15444"/>
                </a:cubicBezTo>
                <a:cubicBezTo>
                  <a:pt x="4457" y="13445"/>
                  <a:pt x="5011" y="11158"/>
                  <a:pt x="5362" y="8702"/>
                </a:cubicBezTo>
                <a:close/>
              </a:path>
            </a:pathLst>
          </a:custGeom>
          <a:solidFill>
            <a:schemeClr val="accent4">
              <a:alpha val="90000"/>
            </a:schemeClr>
          </a:solidFill>
          <a:ln w="12700">
            <a:miter lim="400000"/>
          </a:ln>
        </p:spPr>
        <p:txBody>
          <a:bodyPr lIns="25375" tIns="25375" rIns="25375" bIns="25375" anchor="ctr"/>
          <a:lstStyle/>
          <a:p>
            <a:pPr defTabSz="227965">
              <a:defRPr sz="1200">
                <a:latin typeface="Helvetica"/>
                <a:ea typeface="Helvetica"/>
                <a:cs typeface="Helvetica"/>
                <a:sym typeface="Helvetica"/>
              </a:defRPr>
            </a:pPr>
            <a:endParaRPr sz="855">
              <a:latin typeface="微软雅黑" panose="020B0503020204020204" pitchFamily="34" charset="-122"/>
              <a:ea typeface="微软雅黑" panose="020B0503020204020204" pitchFamily="34" charset="-122"/>
            </a:endParaRPr>
          </a:p>
        </p:txBody>
      </p:sp>
      <p:sp>
        <p:nvSpPr>
          <p:cNvPr id="1343" name="Shape 1343"/>
          <p:cNvSpPr/>
          <p:nvPr/>
        </p:nvSpPr>
        <p:spPr>
          <a:xfrm>
            <a:off x="9414051" y="3236029"/>
            <a:ext cx="1905456" cy="1329894"/>
          </a:xfrm>
          <a:custGeom>
            <a:avLst/>
            <a:gdLst/>
            <a:ahLst/>
            <a:cxnLst>
              <a:cxn ang="0">
                <a:pos x="wd2" y="hd2"/>
              </a:cxn>
              <a:cxn ang="5400000">
                <a:pos x="wd2" y="hd2"/>
              </a:cxn>
              <a:cxn ang="10800000">
                <a:pos x="wd2" y="hd2"/>
              </a:cxn>
              <a:cxn ang="16200000">
                <a:pos x="wd2" y="hd2"/>
              </a:cxn>
            </a:cxnLst>
            <a:rect l="0" t="0" r="r" b="b"/>
            <a:pathLst>
              <a:path w="21600" h="21593" extrusionOk="0">
                <a:moveTo>
                  <a:pt x="5362" y="8702"/>
                </a:moveTo>
                <a:cubicBezTo>
                  <a:pt x="6154" y="3493"/>
                  <a:pt x="8339" y="-7"/>
                  <a:pt x="10794" y="0"/>
                </a:cubicBezTo>
                <a:cubicBezTo>
                  <a:pt x="13249" y="6"/>
                  <a:pt x="15430" y="3519"/>
                  <a:pt x="16217" y="8734"/>
                </a:cubicBezTo>
                <a:cubicBezTo>
                  <a:pt x="16576" y="11187"/>
                  <a:pt x="17136" y="13469"/>
                  <a:pt x="17869" y="15463"/>
                </a:cubicBezTo>
                <a:cubicBezTo>
                  <a:pt x="18864" y="18174"/>
                  <a:pt x="20147" y="20279"/>
                  <a:pt x="21600" y="21585"/>
                </a:cubicBezTo>
                <a:cubicBezTo>
                  <a:pt x="17994" y="21587"/>
                  <a:pt x="14388" y="21588"/>
                  <a:pt x="10782" y="21589"/>
                </a:cubicBezTo>
                <a:cubicBezTo>
                  <a:pt x="7188" y="21591"/>
                  <a:pt x="3594" y="21592"/>
                  <a:pt x="0" y="21593"/>
                </a:cubicBezTo>
                <a:cubicBezTo>
                  <a:pt x="1456" y="20285"/>
                  <a:pt x="2740" y="18169"/>
                  <a:pt x="3731" y="15444"/>
                </a:cubicBezTo>
                <a:cubicBezTo>
                  <a:pt x="4457" y="13445"/>
                  <a:pt x="5011" y="11158"/>
                  <a:pt x="5362" y="8702"/>
                </a:cubicBezTo>
                <a:close/>
              </a:path>
            </a:pathLst>
          </a:custGeom>
          <a:solidFill>
            <a:schemeClr val="accent5">
              <a:alpha val="90000"/>
            </a:schemeClr>
          </a:solidFill>
          <a:ln w="12700">
            <a:miter lim="400000"/>
          </a:ln>
        </p:spPr>
        <p:txBody>
          <a:bodyPr lIns="25375" tIns="25375" rIns="25375" bIns="25375" anchor="ctr"/>
          <a:lstStyle/>
          <a:p>
            <a:pPr defTabSz="227965">
              <a:defRPr sz="1200">
                <a:latin typeface="Helvetica"/>
                <a:ea typeface="Helvetica"/>
                <a:cs typeface="Helvetica"/>
                <a:sym typeface="Helvetica"/>
              </a:defRPr>
            </a:pPr>
            <a:endParaRPr sz="855">
              <a:latin typeface="微软雅黑" panose="020B0503020204020204" pitchFamily="34" charset="-122"/>
              <a:ea typeface="微软雅黑" panose="020B0503020204020204" pitchFamily="34" charset="-122"/>
            </a:endParaRPr>
          </a:p>
        </p:txBody>
      </p:sp>
      <p:grpSp>
        <p:nvGrpSpPr>
          <p:cNvPr id="2" name="组合 1"/>
          <p:cNvGrpSpPr/>
          <p:nvPr/>
        </p:nvGrpSpPr>
        <p:grpSpPr>
          <a:xfrm>
            <a:off x="1450843" y="2380005"/>
            <a:ext cx="9257321" cy="1275887"/>
            <a:chOff x="2901684" y="4755184"/>
            <a:chExt cx="18514642" cy="2557643"/>
          </a:xfrm>
        </p:grpSpPr>
        <p:sp>
          <p:nvSpPr>
            <p:cNvPr id="1344" name="Shape 1344"/>
            <p:cNvSpPr/>
            <p:nvPr/>
          </p:nvSpPr>
          <p:spPr>
            <a:xfrm>
              <a:off x="2901684" y="6330756"/>
              <a:ext cx="1365535" cy="518903"/>
            </a:xfrm>
            <a:prstGeom prst="rect">
              <a:avLst/>
            </a:prstGeom>
            <a:ln w="12700">
              <a:miter lim="400000"/>
            </a:ln>
          </p:spPr>
          <p:txBody>
            <a:bodyPr lIns="36292" tIns="36292" rIns="36292" bIns="36292" anchor="ctr"/>
            <a:lstStyle>
              <a:lvl1pPr defTabSz="825500">
                <a:lnSpc>
                  <a:spcPct val="120000"/>
                </a:lnSpc>
                <a:defRPr sz="2500" b="1">
                  <a:solidFill>
                    <a:srgbClr val="4F5861"/>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15">
                  <a:latin typeface="微软雅黑" panose="020B0503020204020204" pitchFamily="34" charset="-122"/>
                  <a:ea typeface="微软雅黑" panose="020B0503020204020204" pitchFamily="34" charset="-122"/>
                </a:rPr>
                <a:t>48%</a:t>
              </a:r>
              <a:endParaRPr sz="1215">
                <a:latin typeface="微软雅黑" panose="020B0503020204020204" pitchFamily="34" charset="-122"/>
                <a:ea typeface="微软雅黑" panose="020B0503020204020204" pitchFamily="34" charset="-122"/>
              </a:endParaRPr>
            </a:p>
          </p:txBody>
        </p:sp>
        <p:sp>
          <p:nvSpPr>
            <p:cNvPr id="1345" name="Shape 1345"/>
            <p:cNvSpPr/>
            <p:nvPr/>
          </p:nvSpPr>
          <p:spPr>
            <a:xfrm>
              <a:off x="4807141" y="5371089"/>
              <a:ext cx="1365534" cy="518903"/>
            </a:xfrm>
            <a:prstGeom prst="rect">
              <a:avLst/>
            </a:prstGeom>
            <a:ln w="12700">
              <a:miter lim="400000"/>
            </a:ln>
          </p:spPr>
          <p:txBody>
            <a:bodyPr lIns="36292" tIns="36292" rIns="36292" bIns="36292" anchor="ctr"/>
            <a:lstStyle>
              <a:lvl1pPr defTabSz="825500">
                <a:lnSpc>
                  <a:spcPct val="120000"/>
                </a:lnSpc>
                <a:defRPr sz="2500" b="1">
                  <a:solidFill>
                    <a:srgbClr val="4F5861"/>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15">
                  <a:latin typeface="微软雅黑" panose="020B0503020204020204" pitchFamily="34" charset="-122"/>
                  <a:ea typeface="微软雅黑" panose="020B0503020204020204" pitchFamily="34" charset="-122"/>
                </a:rPr>
                <a:t>76%</a:t>
              </a:r>
              <a:endParaRPr sz="1215">
                <a:latin typeface="微软雅黑" panose="020B0503020204020204" pitchFamily="34" charset="-122"/>
                <a:ea typeface="微软雅黑" panose="020B0503020204020204" pitchFamily="34" charset="-122"/>
              </a:endParaRPr>
            </a:p>
          </p:txBody>
        </p:sp>
        <p:sp>
          <p:nvSpPr>
            <p:cNvPr id="1346" name="Shape 1346"/>
            <p:cNvSpPr/>
            <p:nvPr/>
          </p:nvSpPr>
          <p:spPr>
            <a:xfrm>
              <a:off x="6712597" y="5946525"/>
              <a:ext cx="1365534" cy="518904"/>
            </a:xfrm>
            <a:prstGeom prst="rect">
              <a:avLst/>
            </a:prstGeom>
            <a:ln w="12700">
              <a:miter lim="400000"/>
            </a:ln>
          </p:spPr>
          <p:txBody>
            <a:bodyPr lIns="36292" tIns="36292" rIns="36292" bIns="36292" anchor="ctr"/>
            <a:lstStyle>
              <a:lvl1pPr defTabSz="825500">
                <a:lnSpc>
                  <a:spcPct val="120000"/>
                </a:lnSpc>
                <a:defRPr sz="2500" b="1">
                  <a:solidFill>
                    <a:srgbClr val="4F5861"/>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15">
                  <a:latin typeface="微软雅黑" panose="020B0503020204020204" pitchFamily="34" charset="-122"/>
                  <a:ea typeface="微软雅黑" panose="020B0503020204020204" pitchFamily="34" charset="-122"/>
                </a:rPr>
                <a:t>63%</a:t>
              </a:r>
              <a:endParaRPr sz="1215">
                <a:latin typeface="微软雅黑" panose="020B0503020204020204" pitchFamily="34" charset="-122"/>
                <a:ea typeface="微软雅黑" panose="020B0503020204020204" pitchFamily="34" charset="-122"/>
              </a:endParaRPr>
            </a:p>
          </p:txBody>
        </p:sp>
        <p:sp>
          <p:nvSpPr>
            <p:cNvPr id="1347" name="Shape 1347"/>
            <p:cNvSpPr/>
            <p:nvPr/>
          </p:nvSpPr>
          <p:spPr>
            <a:xfrm>
              <a:off x="8618053" y="4857306"/>
              <a:ext cx="1365534" cy="518904"/>
            </a:xfrm>
            <a:prstGeom prst="rect">
              <a:avLst/>
            </a:prstGeom>
            <a:ln w="12700">
              <a:miter lim="400000"/>
            </a:ln>
          </p:spPr>
          <p:txBody>
            <a:bodyPr lIns="36292" tIns="36292" rIns="36292" bIns="36292" anchor="ctr"/>
            <a:lstStyle>
              <a:lvl1pPr defTabSz="825500">
                <a:lnSpc>
                  <a:spcPct val="120000"/>
                </a:lnSpc>
                <a:defRPr sz="2500" b="1">
                  <a:solidFill>
                    <a:srgbClr val="4F5861"/>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15">
                  <a:latin typeface="微软雅黑" panose="020B0503020204020204" pitchFamily="34" charset="-122"/>
                  <a:ea typeface="微软雅黑" panose="020B0503020204020204" pitchFamily="34" charset="-122"/>
                </a:rPr>
                <a:t>88%</a:t>
              </a:r>
              <a:endParaRPr sz="1215">
                <a:latin typeface="微软雅黑" panose="020B0503020204020204" pitchFamily="34" charset="-122"/>
                <a:ea typeface="微软雅黑" panose="020B0503020204020204" pitchFamily="34" charset="-122"/>
              </a:endParaRPr>
            </a:p>
          </p:txBody>
        </p:sp>
        <p:sp>
          <p:nvSpPr>
            <p:cNvPr id="1348" name="Shape 1348"/>
            <p:cNvSpPr/>
            <p:nvPr/>
          </p:nvSpPr>
          <p:spPr>
            <a:xfrm>
              <a:off x="10523508" y="6185810"/>
              <a:ext cx="1365535" cy="518904"/>
            </a:xfrm>
            <a:prstGeom prst="rect">
              <a:avLst/>
            </a:prstGeom>
            <a:ln w="12700">
              <a:miter lim="400000"/>
            </a:ln>
          </p:spPr>
          <p:txBody>
            <a:bodyPr lIns="36292" tIns="36292" rIns="36292" bIns="36292" anchor="ctr"/>
            <a:lstStyle>
              <a:lvl1pPr defTabSz="825500">
                <a:lnSpc>
                  <a:spcPct val="120000"/>
                </a:lnSpc>
                <a:defRPr sz="2500" b="1">
                  <a:solidFill>
                    <a:srgbClr val="4F5861"/>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15">
                  <a:latin typeface="微软雅黑" panose="020B0503020204020204" pitchFamily="34" charset="-122"/>
                  <a:ea typeface="微软雅黑" panose="020B0503020204020204" pitchFamily="34" charset="-122"/>
                </a:rPr>
                <a:t>60%</a:t>
              </a:r>
              <a:endParaRPr sz="1215">
                <a:latin typeface="微软雅黑" panose="020B0503020204020204" pitchFamily="34" charset="-122"/>
                <a:ea typeface="微软雅黑" panose="020B0503020204020204" pitchFamily="34" charset="-122"/>
              </a:endParaRPr>
            </a:p>
          </p:txBody>
        </p:sp>
        <p:sp>
          <p:nvSpPr>
            <p:cNvPr id="1349" name="Shape 1349"/>
            <p:cNvSpPr/>
            <p:nvPr/>
          </p:nvSpPr>
          <p:spPr>
            <a:xfrm>
              <a:off x="12428964" y="6438885"/>
              <a:ext cx="1365535" cy="518904"/>
            </a:xfrm>
            <a:prstGeom prst="rect">
              <a:avLst/>
            </a:prstGeom>
            <a:ln w="12700">
              <a:miter lim="400000"/>
            </a:ln>
          </p:spPr>
          <p:txBody>
            <a:bodyPr lIns="36292" tIns="36292" rIns="36292" bIns="36292" anchor="ctr"/>
            <a:lstStyle>
              <a:lvl1pPr defTabSz="825500">
                <a:lnSpc>
                  <a:spcPct val="120000"/>
                </a:lnSpc>
                <a:defRPr sz="2500" b="1">
                  <a:solidFill>
                    <a:srgbClr val="4F5861"/>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15">
                  <a:latin typeface="微软雅黑" panose="020B0503020204020204" pitchFamily="34" charset="-122"/>
                  <a:ea typeface="微软雅黑" panose="020B0503020204020204" pitchFamily="34" charset="-122"/>
                </a:rPr>
                <a:t>58%</a:t>
              </a:r>
              <a:endParaRPr sz="1215">
                <a:latin typeface="微软雅黑" panose="020B0503020204020204" pitchFamily="34" charset="-122"/>
                <a:ea typeface="微软雅黑" panose="020B0503020204020204" pitchFamily="34" charset="-122"/>
              </a:endParaRPr>
            </a:p>
          </p:txBody>
        </p:sp>
        <p:sp>
          <p:nvSpPr>
            <p:cNvPr id="1350" name="Shape 1350"/>
            <p:cNvSpPr/>
            <p:nvPr/>
          </p:nvSpPr>
          <p:spPr>
            <a:xfrm>
              <a:off x="14334421" y="5371089"/>
              <a:ext cx="1365534" cy="518903"/>
            </a:xfrm>
            <a:prstGeom prst="rect">
              <a:avLst/>
            </a:prstGeom>
            <a:ln w="12700">
              <a:miter lim="400000"/>
            </a:ln>
          </p:spPr>
          <p:txBody>
            <a:bodyPr lIns="36292" tIns="36292" rIns="36292" bIns="36292" anchor="ctr"/>
            <a:lstStyle>
              <a:lvl1pPr defTabSz="825500">
                <a:lnSpc>
                  <a:spcPct val="120000"/>
                </a:lnSpc>
                <a:defRPr sz="2500" b="1">
                  <a:solidFill>
                    <a:srgbClr val="4F5861"/>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15">
                  <a:latin typeface="微软雅黑" panose="020B0503020204020204" pitchFamily="34" charset="-122"/>
                  <a:ea typeface="微软雅黑" panose="020B0503020204020204" pitchFamily="34" charset="-122"/>
                </a:rPr>
                <a:t>75%</a:t>
              </a:r>
              <a:endParaRPr sz="1215">
                <a:latin typeface="微软雅黑" panose="020B0503020204020204" pitchFamily="34" charset="-122"/>
                <a:ea typeface="微软雅黑" panose="020B0503020204020204" pitchFamily="34" charset="-122"/>
              </a:endParaRPr>
            </a:p>
          </p:txBody>
        </p:sp>
        <p:sp>
          <p:nvSpPr>
            <p:cNvPr id="1351" name="Shape 1351"/>
            <p:cNvSpPr/>
            <p:nvPr/>
          </p:nvSpPr>
          <p:spPr>
            <a:xfrm>
              <a:off x="16239876" y="6793924"/>
              <a:ext cx="1365535" cy="518903"/>
            </a:xfrm>
            <a:prstGeom prst="rect">
              <a:avLst/>
            </a:prstGeom>
            <a:ln w="12700">
              <a:miter lim="400000"/>
            </a:ln>
          </p:spPr>
          <p:txBody>
            <a:bodyPr lIns="36292" tIns="36292" rIns="36292" bIns="36292" anchor="ctr"/>
            <a:lstStyle>
              <a:lvl1pPr defTabSz="825500">
                <a:lnSpc>
                  <a:spcPct val="120000"/>
                </a:lnSpc>
                <a:defRPr sz="2500" b="1">
                  <a:solidFill>
                    <a:srgbClr val="4F5861"/>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15">
                  <a:latin typeface="微软雅黑" panose="020B0503020204020204" pitchFamily="34" charset="-122"/>
                  <a:ea typeface="微软雅黑" panose="020B0503020204020204" pitchFamily="34" charset="-122"/>
                </a:rPr>
                <a:t>35%</a:t>
              </a:r>
              <a:endParaRPr sz="1215">
                <a:latin typeface="微软雅黑" panose="020B0503020204020204" pitchFamily="34" charset="-122"/>
                <a:ea typeface="微软雅黑" panose="020B0503020204020204" pitchFamily="34" charset="-122"/>
              </a:endParaRPr>
            </a:p>
          </p:txBody>
        </p:sp>
        <p:sp>
          <p:nvSpPr>
            <p:cNvPr id="1352" name="Shape 1352"/>
            <p:cNvSpPr/>
            <p:nvPr/>
          </p:nvSpPr>
          <p:spPr>
            <a:xfrm>
              <a:off x="18145334" y="4755184"/>
              <a:ext cx="1365534" cy="518904"/>
            </a:xfrm>
            <a:prstGeom prst="rect">
              <a:avLst/>
            </a:prstGeom>
            <a:ln w="12700">
              <a:miter lim="400000"/>
            </a:ln>
          </p:spPr>
          <p:txBody>
            <a:bodyPr lIns="36292" tIns="36292" rIns="36292" bIns="36292" anchor="ctr"/>
            <a:lstStyle>
              <a:lvl1pPr defTabSz="825500">
                <a:lnSpc>
                  <a:spcPct val="120000"/>
                </a:lnSpc>
                <a:defRPr sz="2500" b="1">
                  <a:solidFill>
                    <a:srgbClr val="4F5861"/>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15">
                  <a:latin typeface="微软雅黑" panose="020B0503020204020204" pitchFamily="34" charset="-122"/>
                  <a:ea typeface="微软雅黑" panose="020B0503020204020204" pitchFamily="34" charset="-122"/>
                </a:rPr>
                <a:t>90%</a:t>
              </a:r>
              <a:endParaRPr sz="1215">
                <a:latin typeface="微软雅黑" panose="020B0503020204020204" pitchFamily="34" charset="-122"/>
                <a:ea typeface="微软雅黑" panose="020B0503020204020204" pitchFamily="34" charset="-122"/>
              </a:endParaRPr>
            </a:p>
          </p:txBody>
        </p:sp>
        <p:sp>
          <p:nvSpPr>
            <p:cNvPr id="1353" name="Shape 1353"/>
            <p:cNvSpPr/>
            <p:nvPr/>
          </p:nvSpPr>
          <p:spPr>
            <a:xfrm>
              <a:off x="20050791" y="5903884"/>
              <a:ext cx="1365535" cy="518904"/>
            </a:xfrm>
            <a:prstGeom prst="rect">
              <a:avLst/>
            </a:prstGeom>
            <a:ln w="12700">
              <a:miter lim="400000"/>
            </a:ln>
          </p:spPr>
          <p:txBody>
            <a:bodyPr lIns="36292" tIns="36292" rIns="36292" bIns="36292" anchor="ctr"/>
            <a:lstStyle>
              <a:lvl1pPr defTabSz="825500">
                <a:lnSpc>
                  <a:spcPct val="120000"/>
                </a:lnSpc>
                <a:defRPr sz="2500" b="1">
                  <a:solidFill>
                    <a:srgbClr val="4F5861"/>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15">
                  <a:latin typeface="微软雅黑" panose="020B0503020204020204" pitchFamily="34" charset="-122"/>
                  <a:ea typeface="微软雅黑" panose="020B0503020204020204" pitchFamily="34" charset="-122"/>
                </a:rPr>
                <a:t>65%</a:t>
              </a:r>
              <a:endParaRPr sz="1215">
                <a:latin typeface="微软雅黑" panose="020B0503020204020204" pitchFamily="34" charset="-122"/>
                <a:ea typeface="微软雅黑" panose="020B0503020204020204" pitchFamily="34" charset="-122"/>
              </a:endParaRPr>
            </a:p>
          </p:txBody>
        </p:sp>
      </p:grpSp>
      <p:sp>
        <p:nvSpPr>
          <p:cNvPr id="44" name="Shape 1204"/>
          <p:cNvSpPr/>
          <p:nvPr/>
        </p:nvSpPr>
        <p:spPr>
          <a:xfrm>
            <a:off x="853331" y="1486866"/>
            <a:ext cx="10482549" cy="747384"/>
          </a:xfrm>
          <a:prstGeom prst="rect">
            <a:avLst/>
          </a:prstGeom>
          <a:ln w="12700">
            <a:miter lim="400000"/>
          </a:ln>
        </p:spPr>
        <p:txBody>
          <a:bodyPr lIns="0" tIns="0" rIns="0" bIns="0">
            <a:spAutoFit/>
          </a:bodyPr>
          <a:lstStyle/>
          <a:p>
            <a:pPr defTabSz="323215">
              <a:spcBef>
                <a:spcPts val="850"/>
              </a:spcBef>
              <a:defRPr sz="1800"/>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输入您的内容输入您的内容输入您的输入您的内容输入您的内容输入您的内容输入您的内容内容输入您的内容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输入您的内容输入您的内容输入您的输入您的内容输入您的内容输入您的内容输入您的内容内容输入您的内容 入您的内容输入您的内容输入您的内容内容输入您的内容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volutpat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quis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venenatis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non,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adipiscing</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quis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orci</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Integer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condimentum</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leo</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ut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erat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ultrices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mollis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Nunc</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ut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quam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adipiscing</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elementum</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enim</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ac,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ullamcorper</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magna.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Curabitur</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felis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eu</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tellus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tincidunt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rhoncus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endPar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grpSp>
        <p:nvGrpSpPr>
          <p:cNvPr id="3" name="组合 2"/>
          <p:cNvGrpSpPr/>
          <p:nvPr/>
        </p:nvGrpSpPr>
        <p:grpSpPr>
          <a:xfrm>
            <a:off x="865089" y="4807950"/>
            <a:ext cx="10781039" cy="1432278"/>
            <a:chOff x="1730176" y="9622242"/>
            <a:chExt cx="21562079" cy="2871145"/>
          </a:xfrm>
        </p:grpSpPr>
        <p:sp>
          <p:nvSpPr>
            <p:cNvPr id="1356" name="Shape 1356"/>
            <p:cNvSpPr/>
            <p:nvPr/>
          </p:nvSpPr>
          <p:spPr>
            <a:xfrm>
              <a:off x="1730176" y="9622242"/>
              <a:ext cx="1187848" cy="1187847"/>
            </a:xfrm>
            <a:prstGeom prst="roundRect">
              <a:avLst>
                <a:gd name="adj" fmla="val 50000"/>
              </a:avLst>
            </a:prstGeom>
            <a:solidFill>
              <a:schemeClr val="accent1"/>
            </a:solidFill>
            <a:ln w="12700">
              <a:miter lim="400000"/>
            </a:ln>
          </p:spPr>
          <p:txBody>
            <a:bodyPr lIns="0" tIns="0" rIns="0" bIns="0" anchor="ctr"/>
            <a:lstStyle/>
            <a:p>
              <a:pPr lvl="0">
                <a:defRPr sz="3200">
                  <a:solidFill>
                    <a:srgbClr val="FFFFFF"/>
                  </a:solidFill>
                </a:defRPr>
              </a:pPr>
              <a:endParaRPr sz="2285">
                <a:latin typeface="微软雅黑" panose="020B0503020204020204" pitchFamily="34" charset="-122"/>
                <a:ea typeface="微软雅黑" panose="020B0503020204020204" pitchFamily="34" charset="-122"/>
              </a:endParaRPr>
            </a:p>
          </p:txBody>
        </p:sp>
        <p:sp>
          <p:nvSpPr>
            <p:cNvPr id="1357" name="Shape 1357"/>
            <p:cNvSpPr/>
            <p:nvPr/>
          </p:nvSpPr>
          <p:spPr>
            <a:xfrm>
              <a:off x="1978790" y="9810672"/>
              <a:ext cx="719098" cy="823580"/>
            </a:xfrm>
            <a:prstGeom prst="rect">
              <a:avLst/>
            </a:prstGeom>
            <a:ln w="12700">
              <a:miter lim="400000"/>
            </a:ln>
          </p:spPr>
          <p:txBody>
            <a:bodyPr wrap="none" lIns="51036" tIns="51036" rIns="51036" bIns="51036" anchor="ctr">
              <a:spAutoFit/>
            </a:bodyPr>
            <a:lstStyle>
              <a:lvl1pPr>
                <a:lnSpc>
                  <a:spcPct val="150000"/>
                </a:lnSpc>
                <a:defRPr sz="4000">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sz="2000">
                  <a:latin typeface="微软雅黑" panose="020B0503020204020204" pitchFamily="34" charset="-122"/>
                  <a:ea typeface="微软雅黑" panose="020B0503020204020204" pitchFamily="34" charset="-122"/>
                </a:rPr>
                <a:t></a:t>
              </a:r>
              <a:endParaRPr sz="2000">
                <a:latin typeface="微软雅黑" panose="020B0503020204020204" pitchFamily="34" charset="-122"/>
                <a:ea typeface="微软雅黑" panose="020B0503020204020204" pitchFamily="34" charset="-122"/>
              </a:endParaRPr>
            </a:p>
          </p:txBody>
        </p:sp>
        <p:sp>
          <p:nvSpPr>
            <p:cNvPr id="1358" name="Shape 1358"/>
            <p:cNvSpPr/>
            <p:nvPr/>
          </p:nvSpPr>
          <p:spPr>
            <a:xfrm>
              <a:off x="3191072" y="9729123"/>
              <a:ext cx="4699076" cy="374552"/>
            </a:xfrm>
            <a:prstGeom prst="rect">
              <a:avLst/>
            </a:prstGeom>
            <a:ln w="12700">
              <a:miter lim="400000"/>
            </a:ln>
          </p:spPr>
          <p:txBody>
            <a:bodyPr lIns="0" tIns="0" rIns="0" bIns="0">
              <a:spAutoFit/>
            </a:bodyPr>
            <a:lstStyle>
              <a:lvl1pPr algn="l" defTabSz="647700">
                <a:lnSpc>
                  <a:spcPct val="120000"/>
                </a:lnSpc>
                <a:spcBef>
                  <a:spcPts val="1700"/>
                </a:spcBef>
                <a:defRPr sz="2500" b="1">
                  <a:solidFill>
                    <a:srgbClr val="002641"/>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15">
                  <a:solidFill>
                    <a:schemeClr val="accent1"/>
                  </a:solidFill>
                  <a:latin typeface="微软雅黑" panose="020B0503020204020204" pitchFamily="34" charset="-122"/>
                  <a:ea typeface="微软雅黑" panose="020B0503020204020204" pitchFamily="34" charset="-122"/>
                </a:rPr>
                <a:t>Mail Marketing</a:t>
              </a:r>
              <a:endParaRPr sz="1215">
                <a:solidFill>
                  <a:schemeClr val="accent1"/>
                </a:solidFill>
                <a:latin typeface="微软雅黑" panose="020B0503020204020204" pitchFamily="34" charset="-122"/>
                <a:ea typeface="微软雅黑" panose="020B0503020204020204" pitchFamily="34" charset="-122"/>
              </a:endParaRPr>
            </a:p>
          </p:txBody>
        </p:sp>
        <p:sp>
          <p:nvSpPr>
            <p:cNvPr id="1359" name="Shape 1359"/>
            <p:cNvSpPr/>
            <p:nvPr/>
          </p:nvSpPr>
          <p:spPr>
            <a:xfrm>
              <a:off x="3203772" y="10244819"/>
              <a:ext cx="5604034" cy="396660"/>
            </a:xfrm>
            <a:prstGeom prst="rect">
              <a:avLst/>
            </a:prstGeom>
            <a:ln w="12700">
              <a:miter lim="400000"/>
            </a:ln>
          </p:spPr>
          <p:txBody>
            <a:bodyPr wrap="square" lIns="0" tIns="0" rIns="0" bIns="0">
              <a:spAutoFit/>
            </a:bodyPr>
            <a:lstStyle>
              <a:lvl1pPr algn="l" defTabSz="647700">
                <a:lnSpc>
                  <a:spcPct val="120000"/>
                </a:lnSpc>
                <a:spcBef>
                  <a:spcPts val="1700"/>
                </a:spcBef>
                <a:defRPr sz="1800" b="1">
                  <a:solidFill>
                    <a:srgbClr val="3E4147"/>
                  </a:solidFill>
                  <a:latin typeface="Lato" panose="020F0502020204030203"/>
                  <a:ea typeface="Lato" panose="020F0502020204030203"/>
                  <a:cs typeface="Lato" panose="020F0502020204030203"/>
                  <a:sym typeface="Lato" panose="020F0502020204030203"/>
                </a:defRPr>
              </a:lvl1pPr>
            </a:lstStyle>
            <a:p>
              <a:pPr lvl="0">
                <a:lnSpc>
                  <a:spcPct val="100000"/>
                </a:lnSpc>
                <a:defRPr b="0">
                  <a:solidFill>
                    <a:srgbClr val="000000"/>
                  </a:solidFill>
                </a:defRPr>
              </a:pPr>
              <a:r>
                <a:rPr sz="1285" dirty="0">
                  <a:latin typeface="微软雅黑" panose="020B0503020204020204" pitchFamily="34" charset="-122"/>
                  <a:ea typeface="微软雅黑" panose="020B0503020204020204" pitchFamily="34" charset="-122"/>
                </a:rPr>
                <a:t>Put your Amazing Sub Title Here</a:t>
              </a:r>
              <a:endParaRPr sz="1285" dirty="0">
                <a:latin typeface="微软雅黑" panose="020B0503020204020204" pitchFamily="34" charset="-122"/>
                <a:ea typeface="微软雅黑" panose="020B0503020204020204" pitchFamily="34" charset="-122"/>
              </a:endParaRPr>
            </a:p>
          </p:txBody>
        </p:sp>
        <p:sp>
          <p:nvSpPr>
            <p:cNvPr id="1361" name="Shape 1361"/>
            <p:cNvSpPr/>
            <p:nvPr/>
          </p:nvSpPr>
          <p:spPr>
            <a:xfrm>
              <a:off x="9134276" y="9622242"/>
              <a:ext cx="1187848" cy="1187847"/>
            </a:xfrm>
            <a:prstGeom prst="roundRect">
              <a:avLst>
                <a:gd name="adj" fmla="val 50000"/>
              </a:avLst>
            </a:prstGeom>
            <a:solidFill>
              <a:schemeClr val="accent2"/>
            </a:solidFill>
            <a:ln w="12700">
              <a:miter lim="400000"/>
            </a:ln>
          </p:spPr>
          <p:txBody>
            <a:bodyPr lIns="0" tIns="0" rIns="0" bIns="0" anchor="ctr"/>
            <a:lstStyle/>
            <a:p>
              <a:pPr lvl="0">
                <a:defRPr sz="3200">
                  <a:solidFill>
                    <a:srgbClr val="FFFFFF"/>
                  </a:solidFill>
                </a:defRPr>
              </a:pPr>
              <a:endParaRPr sz="2285">
                <a:latin typeface="微软雅黑" panose="020B0503020204020204" pitchFamily="34" charset="-122"/>
                <a:ea typeface="微软雅黑" panose="020B0503020204020204" pitchFamily="34" charset="-122"/>
              </a:endParaRPr>
            </a:p>
          </p:txBody>
        </p:sp>
        <p:sp>
          <p:nvSpPr>
            <p:cNvPr id="1362" name="Shape 1362"/>
            <p:cNvSpPr/>
            <p:nvPr/>
          </p:nvSpPr>
          <p:spPr>
            <a:xfrm>
              <a:off x="9372004" y="9810672"/>
              <a:ext cx="645362" cy="823580"/>
            </a:xfrm>
            <a:prstGeom prst="rect">
              <a:avLst/>
            </a:prstGeom>
            <a:ln w="12700">
              <a:miter lim="400000"/>
            </a:ln>
          </p:spPr>
          <p:txBody>
            <a:bodyPr wrap="none" lIns="51036" tIns="51036" rIns="51036" bIns="51036" anchor="ctr">
              <a:spAutoFit/>
            </a:bodyPr>
            <a:lstStyle>
              <a:lvl1pPr>
                <a:lnSpc>
                  <a:spcPct val="150000"/>
                </a:lnSpc>
                <a:defRPr sz="4000">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sz="2000">
                  <a:latin typeface="微软雅黑" panose="020B0503020204020204" pitchFamily="34" charset="-122"/>
                  <a:ea typeface="微软雅黑" panose="020B0503020204020204" pitchFamily="34" charset="-122"/>
                </a:rPr>
                <a:t></a:t>
              </a:r>
              <a:endParaRPr sz="2000">
                <a:latin typeface="微软雅黑" panose="020B0503020204020204" pitchFamily="34" charset="-122"/>
                <a:ea typeface="微软雅黑" panose="020B0503020204020204" pitchFamily="34" charset="-122"/>
              </a:endParaRPr>
            </a:p>
          </p:txBody>
        </p:sp>
        <p:sp>
          <p:nvSpPr>
            <p:cNvPr id="1363" name="Shape 1363"/>
            <p:cNvSpPr/>
            <p:nvPr/>
          </p:nvSpPr>
          <p:spPr>
            <a:xfrm>
              <a:off x="10597504" y="9720616"/>
              <a:ext cx="4699076" cy="374552"/>
            </a:xfrm>
            <a:prstGeom prst="rect">
              <a:avLst/>
            </a:prstGeom>
            <a:ln w="12700">
              <a:miter lim="400000"/>
            </a:ln>
          </p:spPr>
          <p:txBody>
            <a:bodyPr lIns="0" tIns="0" rIns="0" bIns="0">
              <a:spAutoFit/>
            </a:bodyPr>
            <a:lstStyle>
              <a:lvl1pPr algn="l" defTabSz="647700">
                <a:lnSpc>
                  <a:spcPct val="120000"/>
                </a:lnSpc>
                <a:spcBef>
                  <a:spcPts val="1700"/>
                </a:spcBef>
                <a:defRPr sz="2500" b="1">
                  <a:solidFill>
                    <a:srgbClr val="0087B1"/>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15">
                  <a:solidFill>
                    <a:schemeClr val="accent2"/>
                  </a:solidFill>
                  <a:latin typeface="微软雅黑" panose="020B0503020204020204" pitchFamily="34" charset="-122"/>
                  <a:ea typeface="微软雅黑" panose="020B0503020204020204" pitchFamily="34" charset="-122"/>
                </a:rPr>
                <a:t>Social Marketing</a:t>
              </a:r>
              <a:endParaRPr sz="1215">
                <a:solidFill>
                  <a:schemeClr val="accent2"/>
                </a:solidFill>
                <a:latin typeface="微软雅黑" panose="020B0503020204020204" pitchFamily="34" charset="-122"/>
                <a:ea typeface="微软雅黑" panose="020B0503020204020204" pitchFamily="34" charset="-122"/>
              </a:endParaRPr>
            </a:p>
          </p:txBody>
        </p:sp>
        <p:sp>
          <p:nvSpPr>
            <p:cNvPr id="1364" name="Shape 1364"/>
            <p:cNvSpPr/>
            <p:nvPr/>
          </p:nvSpPr>
          <p:spPr>
            <a:xfrm>
              <a:off x="10607868" y="10244819"/>
              <a:ext cx="5632006" cy="396660"/>
            </a:xfrm>
            <a:prstGeom prst="rect">
              <a:avLst/>
            </a:prstGeom>
            <a:ln w="12700">
              <a:miter lim="400000"/>
            </a:ln>
          </p:spPr>
          <p:txBody>
            <a:bodyPr wrap="square" lIns="0" tIns="0" rIns="0" bIns="0">
              <a:spAutoFit/>
            </a:bodyPr>
            <a:lstStyle>
              <a:lvl1pPr algn="l" defTabSz="647700">
                <a:lnSpc>
                  <a:spcPct val="120000"/>
                </a:lnSpc>
                <a:spcBef>
                  <a:spcPts val="1700"/>
                </a:spcBef>
                <a:defRPr sz="1800" b="1">
                  <a:solidFill>
                    <a:srgbClr val="3E4147"/>
                  </a:solidFill>
                  <a:latin typeface="Lato" panose="020F0502020204030203"/>
                  <a:ea typeface="Lato" panose="020F0502020204030203"/>
                  <a:cs typeface="Lato" panose="020F0502020204030203"/>
                  <a:sym typeface="Lato" panose="020F0502020204030203"/>
                </a:defRPr>
              </a:lvl1pPr>
            </a:lstStyle>
            <a:p>
              <a:pPr lvl="0">
                <a:lnSpc>
                  <a:spcPct val="100000"/>
                </a:lnSpc>
                <a:defRPr b="0">
                  <a:solidFill>
                    <a:srgbClr val="000000"/>
                  </a:solidFill>
                </a:defRPr>
              </a:pPr>
              <a:r>
                <a:rPr sz="1285" dirty="0">
                  <a:latin typeface="微软雅黑" panose="020B0503020204020204" pitchFamily="34" charset="-122"/>
                  <a:ea typeface="微软雅黑" panose="020B0503020204020204" pitchFamily="34" charset="-122"/>
                </a:rPr>
                <a:t>Put your Amazing Sub Title Here</a:t>
              </a:r>
              <a:endParaRPr sz="1285" dirty="0">
                <a:latin typeface="微软雅黑" panose="020B0503020204020204" pitchFamily="34" charset="-122"/>
                <a:ea typeface="微软雅黑" panose="020B0503020204020204" pitchFamily="34" charset="-122"/>
              </a:endParaRPr>
            </a:p>
          </p:txBody>
        </p:sp>
        <p:sp>
          <p:nvSpPr>
            <p:cNvPr id="1366" name="Shape 1366"/>
            <p:cNvSpPr/>
            <p:nvPr/>
          </p:nvSpPr>
          <p:spPr>
            <a:xfrm>
              <a:off x="16543041" y="9622242"/>
              <a:ext cx="1187848" cy="1187847"/>
            </a:xfrm>
            <a:prstGeom prst="roundRect">
              <a:avLst>
                <a:gd name="adj" fmla="val 50000"/>
              </a:avLst>
            </a:prstGeom>
            <a:solidFill>
              <a:schemeClr val="accent3"/>
            </a:solidFill>
            <a:ln w="12700">
              <a:miter lim="400000"/>
            </a:ln>
          </p:spPr>
          <p:txBody>
            <a:bodyPr lIns="0" tIns="0" rIns="0" bIns="0" anchor="ctr"/>
            <a:lstStyle/>
            <a:p>
              <a:pPr lvl="0">
                <a:defRPr sz="3200">
                  <a:solidFill>
                    <a:srgbClr val="FFFFFF"/>
                  </a:solidFill>
                </a:defRPr>
              </a:pPr>
              <a:endParaRPr sz="2285">
                <a:latin typeface="微软雅黑" panose="020B0503020204020204" pitchFamily="34" charset="-122"/>
                <a:ea typeface="微软雅黑" panose="020B0503020204020204" pitchFamily="34" charset="-122"/>
              </a:endParaRPr>
            </a:p>
          </p:txBody>
        </p:sp>
        <p:sp>
          <p:nvSpPr>
            <p:cNvPr id="1367" name="Shape 1367"/>
            <p:cNvSpPr/>
            <p:nvPr/>
          </p:nvSpPr>
          <p:spPr>
            <a:xfrm>
              <a:off x="16786213" y="9810672"/>
              <a:ext cx="683834" cy="823580"/>
            </a:xfrm>
            <a:prstGeom prst="rect">
              <a:avLst/>
            </a:prstGeom>
            <a:ln w="12700">
              <a:miter lim="400000"/>
            </a:ln>
          </p:spPr>
          <p:txBody>
            <a:bodyPr wrap="none" lIns="51036" tIns="51036" rIns="51036" bIns="51036" anchor="ctr">
              <a:spAutoFit/>
            </a:bodyPr>
            <a:lstStyle>
              <a:lvl1pPr>
                <a:lnSpc>
                  <a:spcPct val="150000"/>
                </a:lnSpc>
                <a:defRPr sz="4000">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sz="2000">
                  <a:latin typeface="微软雅黑" panose="020B0503020204020204" pitchFamily="34" charset="-122"/>
                  <a:ea typeface="微软雅黑" panose="020B0503020204020204" pitchFamily="34" charset="-122"/>
                </a:rPr>
                <a:t></a:t>
              </a:r>
              <a:endParaRPr sz="2000">
                <a:latin typeface="微软雅黑" panose="020B0503020204020204" pitchFamily="34" charset="-122"/>
                <a:ea typeface="微软雅黑" panose="020B0503020204020204" pitchFamily="34" charset="-122"/>
              </a:endParaRPr>
            </a:p>
          </p:txBody>
        </p:sp>
        <p:sp>
          <p:nvSpPr>
            <p:cNvPr id="1368" name="Shape 1368"/>
            <p:cNvSpPr/>
            <p:nvPr/>
          </p:nvSpPr>
          <p:spPr>
            <a:xfrm>
              <a:off x="18003935" y="9729123"/>
              <a:ext cx="4699076" cy="374552"/>
            </a:xfrm>
            <a:prstGeom prst="rect">
              <a:avLst/>
            </a:prstGeom>
            <a:ln w="12700">
              <a:miter lim="400000"/>
            </a:ln>
          </p:spPr>
          <p:txBody>
            <a:bodyPr lIns="0" tIns="0" rIns="0" bIns="0">
              <a:spAutoFit/>
            </a:bodyPr>
            <a:lstStyle>
              <a:lvl1pPr algn="l" defTabSz="647700">
                <a:lnSpc>
                  <a:spcPct val="120000"/>
                </a:lnSpc>
                <a:spcBef>
                  <a:spcPts val="1700"/>
                </a:spcBef>
                <a:defRPr sz="2500" b="1">
                  <a:solidFill>
                    <a:srgbClr val="3ABE9B"/>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15" dirty="0">
                  <a:solidFill>
                    <a:schemeClr val="accent3"/>
                  </a:solidFill>
                  <a:latin typeface="微软雅黑" panose="020B0503020204020204" pitchFamily="34" charset="-122"/>
                  <a:ea typeface="微软雅黑" panose="020B0503020204020204" pitchFamily="34" charset="-122"/>
                </a:rPr>
                <a:t>Planning Strategy</a:t>
              </a:r>
              <a:endParaRPr sz="1215" dirty="0">
                <a:solidFill>
                  <a:schemeClr val="accent3"/>
                </a:solidFill>
                <a:latin typeface="微软雅黑" panose="020B0503020204020204" pitchFamily="34" charset="-122"/>
                <a:ea typeface="微软雅黑" panose="020B0503020204020204" pitchFamily="34" charset="-122"/>
              </a:endParaRPr>
            </a:p>
          </p:txBody>
        </p:sp>
        <p:sp>
          <p:nvSpPr>
            <p:cNvPr id="1369" name="Shape 1369"/>
            <p:cNvSpPr/>
            <p:nvPr/>
          </p:nvSpPr>
          <p:spPr>
            <a:xfrm>
              <a:off x="18016637" y="10244819"/>
              <a:ext cx="5275618" cy="352573"/>
            </a:xfrm>
            <a:prstGeom prst="rect">
              <a:avLst/>
            </a:prstGeom>
            <a:ln w="12700">
              <a:miter lim="400000"/>
            </a:ln>
          </p:spPr>
          <p:txBody>
            <a:bodyPr wrap="square" lIns="0" tIns="0" rIns="0" bIns="0">
              <a:spAutoFit/>
            </a:bodyPr>
            <a:lstStyle>
              <a:lvl1pPr algn="l" defTabSz="647700">
                <a:lnSpc>
                  <a:spcPct val="120000"/>
                </a:lnSpc>
                <a:spcBef>
                  <a:spcPts val="1700"/>
                </a:spcBef>
                <a:defRPr sz="1800" b="1">
                  <a:solidFill>
                    <a:srgbClr val="3E4147"/>
                  </a:solidFill>
                  <a:latin typeface="Lato" panose="020F0502020204030203"/>
                  <a:ea typeface="Lato" panose="020F0502020204030203"/>
                  <a:cs typeface="Lato" panose="020F0502020204030203"/>
                  <a:sym typeface="Lato" panose="020F0502020204030203"/>
                </a:defRPr>
              </a:lvl1pPr>
            </a:lstStyle>
            <a:p>
              <a:pPr lvl="0">
                <a:lnSpc>
                  <a:spcPct val="100000"/>
                </a:lnSpc>
                <a:defRPr b="0">
                  <a:solidFill>
                    <a:srgbClr val="000000"/>
                  </a:solidFill>
                </a:defRPr>
              </a:pPr>
              <a:r>
                <a:rPr sz="1145" dirty="0">
                  <a:latin typeface="微软雅黑" panose="020B0503020204020204" pitchFamily="34" charset="-122"/>
                  <a:ea typeface="微软雅黑" panose="020B0503020204020204" pitchFamily="34" charset="-122"/>
                </a:rPr>
                <a:t>Put your Amazing Sub Title Here</a:t>
              </a:r>
              <a:endParaRPr sz="1145" dirty="0">
                <a:latin typeface="微软雅黑" panose="020B0503020204020204" pitchFamily="34" charset="-122"/>
                <a:ea typeface="微软雅黑" panose="020B0503020204020204" pitchFamily="34" charset="-122"/>
              </a:endParaRPr>
            </a:p>
          </p:txBody>
        </p:sp>
        <p:sp>
          <p:nvSpPr>
            <p:cNvPr id="47" name="矩形 46"/>
            <p:cNvSpPr/>
            <p:nvPr/>
          </p:nvSpPr>
          <p:spPr>
            <a:xfrm>
              <a:off x="3191072" y="10810090"/>
              <a:ext cx="4515082" cy="1683297"/>
            </a:xfrm>
            <a:prstGeom prst="rect">
              <a:avLst/>
            </a:prstGeom>
          </p:spPr>
          <p:txBody>
            <a:bodyPr wrap="square">
              <a:spAutoFit/>
            </a:bodyPr>
            <a:lstStyle/>
            <a:p>
              <a:pPr algn="l"/>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a:t>
              </a:r>
              <a:endParaRPr lang="zh-CN" altLang="en-US" sz="1215" dirty="0">
                <a:solidFill>
                  <a:schemeClr val="tx1">
                    <a:lumMod val="50000"/>
                    <a:lumOff val="50000"/>
                  </a:schemeClr>
                </a:solidFill>
              </a:endParaRPr>
            </a:p>
          </p:txBody>
        </p:sp>
        <p:sp>
          <p:nvSpPr>
            <p:cNvPr id="49" name="矩形 48"/>
            <p:cNvSpPr/>
            <p:nvPr/>
          </p:nvSpPr>
          <p:spPr>
            <a:xfrm>
              <a:off x="10496546" y="10810090"/>
              <a:ext cx="4515082" cy="1683297"/>
            </a:xfrm>
            <a:prstGeom prst="rect">
              <a:avLst/>
            </a:prstGeom>
          </p:spPr>
          <p:txBody>
            <a:bodyPr wrap="square">
              <a:spAutoFit/>
            </a:bodyPr>
            <a:lstStyle/>
            <a:p>
              <a:pPr algn="l"/>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a:t>
              </a:r>
              <a:endParaRPr lang="zh-CN" altLang="en-US" sz="1215" dirty="0">
                <a:solidFill>
                  <a:schemeClr val="tx1">
                    <a:lumMod val="50000"/>
                    <a:lumOff val="50000"/>
                  </a:schemeClr>
                </a:solidFill>
              </a:endParaRPr>
            </a:p>
          </p:txBody>
        </p:sp>
        <p:sp>
          <p:nvSpPr>
            <p:cNvPr id="50" name="矩形 49"/>
            <p:cNvSpPr/>
            <p:nvPr/>
          </p:nvSpPr>
          <p:spPr>
            <a:xfrm>
              <a:off x="17944893" y="10810090"/>
              <a:ext cx="4515082" cy="1683297"/>
            </a:xfrm>
            <a:prstGeom prst="rect">
              <a:avLst/>
            </a:prstGeom>
          </p:spPr>
          <p:txBody>
            <a:bodyPr wrap="square">
              <a:spAutoFit/>
            </a:bodyPr>
            <a:lstStyle/>
            <a:p>
              <a:pPr algn="l"/>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a:t>
              </a:r>
              <a:endParaRPr lang="zh-CN" altLang="en-US" sz="1215" dirty="0">
                <a:solidFill>
                  <a:schemeClr val="tx1">
                    <a:lumMod val="50000"/>
                    <a:lumOff val="50000"/>
                  </a:schemeClr>
                </a:solidFill>
              </a:endParaRPr>
            </a:p>
          </p:txBody>
        </p:sp>
      </p:grpSp>
      <p:sp>
        <p:nvSpPr>
          <p:cNvPr id="40" name="Shape 1435"/>
          <p:cNvSpPr txBox="1"/>
          <p:nvPr/>
        </p:nvSpPr>
        <p:spPr>
          <a:xfrm>
            <a:off x="11435018" y="6411683"/>
            <a:ext cx="390525" cy="381430"/>
          </a:xfrm>
          <a:prstGeom prst="rect">
            <a:avLst/>
          </a:prstGeom>
        </p:spPr>
        <p:txBody>
          <a:bodyPr lIns="45676" tIns="22838" rIns="45676" bIns="22838"/>
          <a:lstStyle>
            <a:lvl1pPr algn="ctr" defTabSz="408305">
              <a:defRPr sz="3500">
                <a:latin typeface="+mn-lt"/>
                <a:ea typeface="+mn-ea"/>
                <a:cs typeface="+mn-cs"/>
                <a:sym typeface="Helvetica Light"/>
              </a:defRPr>
            </a:lvl1pPr>
            <a:lvl2pPr indent="160020" algn="ctr" defTabSz="408305">
              <a:defRPr sz="3500">
                <a:latin typeface="+mn-lt"/>
                <a:ea typeface="+mn-ea"/>
                <a:cs typeface="+mn-cs"/>
                <a:sym typeface="Helvetica Light"/>
              </a:defRPr>
            </a:lvl2pPr>
            <a:lvl3pPr indent="319405" algn="ctr" defTabSz="408305">
              <a:defRPr sz="3500">
                <a:latin typeface="+mn-lt"/>
                <a:ea typeface="+mn-ea"/>
                <a:cs typeface="+mn-cs"/>
                <a:sym typeface="Helvetica Light"/>
              </a:defRPr>
            </a:lvl3pPr>
            <a:lvl4pPr indent="479425" algn="ctr" defTabSz="408305">
              <a:defRPr sz="3500">
                <a:latin typeface="+mn-lt"/>
                <a:ea typeface="+mn-ea"/>
                <a:cs typeface="+mn-cs"/>
                <a:sym typeface="Helvetica Light"/>
              </a:defRPr>
            </a:lvl4pPr>
            <a:lvl5pPr indent="639445" algn="ctr" defTabSz="408305">
              <a:defRPr sz="3500">
                <a:latin typeface="+mn-lt"/>
                <a:ea typeface="+mn-ea"/>
                <a:cs typeface="+mn-cs"/>
                <a:sym typeface="Helvetica Light"/>
              </a:defRPr>
            </a:lvl5pPr>
            <a:lvl6pPr indent="799465" algn="ctr" defTabSz="408305">
              <a:defRPr sz="3500">
                <a:latin typeface="+mn-lt"/>
                <a:ea typeface="+mn-ea"/>
                <a:cs typeface="+mn-cs"/>
                <a:sym typeface="Helvetica Light"/>
              </a:defRPr>
            </a:lvl6pPr>
            <a:lvl7pPr indent="958850" algn="ctr" defTabSz="408305">
              <a:defRPr sz="3500">
                <a:latin typeface="+mn-lt"/>
                <a:ea typeface="+mn-ea"/>
                <a:cs typeface="+mn-cs"/>
                <a:sym typeface="Helvetica Light"/>
              </a:defRPr>
            </a:lvl7pPr>
            <a:lvl8pPr indent="1118870" algn="ctr" defTabSz="408305">
              <a:defRPr sz="3500">
                <a:latin typeface="+mn-lt"/>
                <a:ea typeface="+mn-ea"/>
                <a:cs typeface="+mn-cs"/>
                <a:sym typeface="Helvetica Light"/>
              </a:defRPr>
            </a:lvl8pPr>
            <a:lvl9pPr indent="1278890" algn="ctr" defTabSz="408305">
              <a:defRPr sz="3500">
                <a:latin typeface="+mn-lt"/>
                <a:ea typeface="+mn-ea"/>
                <a:cs typeface="+mn-cs"/>
                <a:sym typeface="Helvetica Light"/>
              </a:defRPr>
            </a:lvl9pPr>
          </a:lstStyle>
          <a:p>
            <a:pPr>
              <a:defRPr sz="1800">
                <a:solidFill>
                  <a:srgbClr val="000000"/>
                </a:solidFill>
              </a:defRPr>
            </a:pPr>
            <a:fld id="{86CB4B4D-7CA3-9044-876B-883B54F8677D}" type="slidenum">
              <a:rPr lang="en-US" altLang="zh-CN" sz="1430">
                <a:solidFill>
                  <a:schemeClr val="bg1">
                    <a:lumMod val="75000"/>
                  </a:schemeClr>
                </a:solidFill>
                <a:latin typeface="微软雅黑" panose="020B0503020204020204" pitchFamily="34" charset="-122"/>
                <a:ea typeface="微软雅黑" panose="020B0503020204020204" pitchFamily="34" charset="-122"/>
              </a:rPr>
            </a:fld>
            <a:endParaRPr lang="en-US" altLang="zh-CN" sz="1430">
              <a:solidFill>
                <a:schemeClr val="bg1">
                  <a:lumMod val="75000"/>
                </a:schemeClr>
              </a:solidFill>
              <a:latin typeface="微软雅黑" panose="020B0503020204020204" pitchFamily="34" charset="-122"/>
              <a:ea typeface="微软雅黑" panose="020B0503020204020204" pitchFamily="34" charset="-122"/>
            </a:endParaRPr>
          </a:p>
        </p:txBody>
      </p:sp>
      <p:sp>
        <p:nvSpPr>
          <p:cNvPr id="42" name="标题 1"/>
          <p:cNvSpPr txBox="1"/>
          <p:nvPr/>
        </p:nvSpPr>
        <p:spPr>
          <a:xfrm>
            <a:off x="777240" y="258445"/>
            <a:ext cx="10515600" cy="36639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400" kern="1200">
                <a:solidFill>
                  <a:srgbClr val="728937"/>
                </a:solidFill>
                <a:latin typeface="+mj-lt"/>
                <a:ea typeface="+mj-ea"/>
                <a:cs typeface="+mj-cs"/>
              </a:defRPr>
            </a:lvl1p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334"/>
                                        </p:tgtEl>
                                        <p:attrNameLst>
                                          <p:attrName>style.visibility</p:attrName>
                                        </p:attrNameLst>
                                      </p:cBhvr>
                                      <p:to>
                                        <p:strVal val="visible"/>
                                      </p:to>
                                    </p:set>
                                    <p:animScale>
                                      <p:cBhvr>
                                        <p:cTn id="7" dur="1000" decel="50000" fill="hold">
                                          <p:stCondLst>
                                            <p:cond delay="0"/>
                                          </p:stCondLst>
                                        </p:cTn>
                                        <p:tgtEl>
                                          <p:spTgt spid="13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334"/>
                                        </p:tgtEl>
                                        <p:attrNameLst>
                                          <p:attrName>ppt_x</p:attrName>
                                          <p:attrName>ppt_y</p:attrName>
                                        </p:attrNameLst>
                                      </p:cBhvr>
                                    </p:animMotion>
                                    <p:animEffect transition="in" filter="fade">
                                      <p:cBhvr>
                                        <p:cTn id="9" dur="1000"/>
                                        <p:tgtEl>
                                          <p:spTgt spid="1334"/>
                                        </p:tgtEl>
                                      </p:cBhvr>
                                    </p:animEffect>
                                  </p:childTnLst>
                                </p:cTn>
                              </p:par>
                              <p:par>
                                <p:cTn id="10" presetID="52" presetClass="entr" presetSubtype="0" fill="hold" grpId="0" nodeType="withEffect">
                                  <p:stCondLst>
                                    <p:cond delay="250"/>
                                  </p:stCondLst>
                                  <p:childTnLst>
                                    <p:set>
                                      <p:cBhvr>
                                        <p:cTn id="11" dur="1" fill="hold">
                                          <p:stCondLst>
                                            <p:cond delay="0"/>
                                          </p:stCondLst>
                                        </p:cTn>
                                        <p:tgtEl>
                                          <p:spTgt spid="1335"/>
                                        </p:tgtEl>
                                        <p:attrNameLst>
                                          <p:attrName>style.visibility</p:attrName>
                                        </p:attrNameLst>
                                      </p:cBhvr>
                                      <p:to>
                                        <p:strVal val="visible"/>
                                      </p:to>
                                    </p:set>
                                    <p:animScale>
                                      <p:cBhvr>
                                        <p:cTn id="12" dur="1000" decel="50000" fill="hold">
                                          <p:stCondLst>
                                            <p:cond delay="0"/>
                                          </p:stCondLst>
                                        </p:cTn>
                                        <p:tgtEl>
                                          <p:spTgt spid="13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335"/>
                                        </p:tgtEl>
                                        <p:attrNameLst>
                                          <p:attrName>ppt_x</p:attrName>
                                          <p:attrName>ppt_y</p:attrName>
                                        </p:attrNameLst>
                                      </p:cBhvr>
                                    </p:animMotion>
                                    <p:animEffect transition="in" filter="fade">
                                      <p:cBhvr>
                                        <p:cTn id="14" dur="1000"/>
                                        <p:tgtEl>
                                          <p:spTgt spid="1335"/>
                                        </p:tgtEl>
                                      </p:cBhvr>
                                    </p:animEffect>
                                  </p:childTnLst>
                                </p:cTn>
                              </p:par>
                              <p:par>
                                <p:cTn id="15" presetID="52" presetClass="entr" presetSubtype="0" fill="hold" grpId="0" nodeType="withEffect">
                                  <p:stCondLst>
                                    <p:cond delay="500"/>
                                  </p:stCondLst>
                                  <p:childTnLst>
                                    <p:set>
                                      <p:cBhvr>
                                        <p:cTn id="16" dur="1" fill="hold">
                                          <p:stCondLst>
                                            <p:cond delay="0"/>
                                          </p:stCondLst>
                                        </p:cTn>
                                        <p:tgtEl>
                                          <p:spTgt spid="1336"/>
                                        </p:tgtEl>
                                        <p:attrNameLst>
                                          <p:attrName>style.visibility</p:attrName>
                                        </p:attrNameLst>
                                      </p:cBhvr>
                                      <p:to>
                                        <p:strVal val="visible"/>
                                      </p:to>
                                    </p:set>
                                    <p:animScale>
                                      <p:cBhvr>
                                        <p:cTn id="17" dur="1000" decel="50000" fill="hold">
                                          <p:stCondLst>
                                            <p:cond delay="0"/>
                                          </p:stCondLst>
                                        </p:cTn>
                                        <p:tgtEl>
                                          <p:spTgt spid="13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336"/>
                                        </p:tgtEl>
                                        <p:attrNameLst>
                                          <p:attrName>ppt_x</p:attrName>
                                          <p:attrName>ppt_y</p:attrName>
                                        </p:attrNameLst>
                                      </p:cBhvr>
                                    </p:animMotion>
                                    <p:animEffect transition="in" filter="fade">
                                      <p:cBhvr>
                                        <p:cTn id="19" dur="1000"/>
                                        <p:tgtEl>
                                          <p:spTgt spid="1336"/>
                                        </p:tgtEl>
                                      </p:cBhvr>
                                    </p:animEffect>
                                  </p:childTnLst>
                                </p:cTn>
                              </p:par>
                              <p:par>
                                <p:cTn id="20" presetID="52" presetClass="entr" presetSubtype="0" fill="hold" grpId="0" nodeType="withEffect">
                                  <p:stCondLst>
                                    <p:cond delay="750"/>
                                  </p:stCondLst>
                                  <p:childTnLst>
                                    <p:set>
                                      <p:cBhvr>
                                        <p:cTn id="21" dur="1" fill="hold">
                                          <p:stCondLst>
                                            <p:cond delay="0"/>
                                          </p:stCondLst>
                                        </p:cTn>
                                        <p:tgtEl>
                                          <p:spTgt spid="1337"/>
                                        </p:tgtEl>
                                        <p:attrNameLst>
                                          <p:attrName>style.visibility</p:attrName>
                                        </p:attrNameLst>
                                      </p:cBhvr>
                                      <p:to>
                                        <p:strVal val="visible"/>
                                      </p:to>
                                    </p:set>
                                    <p:animScale>
                                      <p:cBhvr>
                                        <p:cTn id="22" dur="1000" decel="50000" fill="hold">
                                          <p:stCondLst>
                                            <p:cond delay="0"/>
                                          </p:stCondLst>
                                        </p:cTn>
                                        <p:tgtEl>
                                          <p:spTgt spid="13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1337"/>
                                        </p:tgtEl>
                                        <p:attrNameLst>
                                          <p:attrName>ppt_x</p:attrName>
                                          <p:attrName>ppt_y</p:attrName>
                                        </p:attrNameLst>
                                      </p:cBhvr>
                                    </p:animMotion>
                                    <p:animEffect transition="in" filter="fade">
                                      <p:cBhvr>
                                        <p:cTn id="24" dur="1000"/>
                                        <p:tgtEl>
                                          <p:spTgt spid="1337"/>
                                        </p:tgtEl>
                                      </p:cBhvr>
                                    </p:animEffect>
                                  </p:childTnLst>
                                </p:cTn>
                              </p:par>
                              <p:par>
                                <p:cTn id="25" presetID="52" presetClass="entr" presetSubtype="0" fill="hold" grpId="0" nodeType="withEffect">
                                  <p:stCondLst>
                                    <p:cond delay="1000"/>
                                  </p:stCondLst>
                                  <p:childTnLst>
                                    <p:set>
                                      <p:cBhvr>
                                        <p:cTn id="26" dur="1" fill="hold">
                                          <p:stCondLst>
                                            <p:cond delay="0"/>
                                          </p:stCondLst>
                                        </p:cTn>
                                        <p:tgtEl>
                                          <p:spTgt spid="1338"/>
                                        </p:tgtEl>
                                        <p:attrNameLst>
                                          <p:attrName>style.visibility</p:attrName>
                                        </p:attrNameLst>
                                      </p:cBhvr>
                                      <p:to>
                                        <p:strVal val="visible"/>
                                      </p:to>
                                    </p:set>
                                    <p:animScale>
                                      <p:cBhvr>
                                        <p:cTn id="27" dur="1000" decel="50000" fill="hold">
                                          <p:stCondLst>
                                            <p:cond delay="0"/>
                                          </p:stCondLst>
                                        </p:cTn>
                                        <p:tgtEl>
                                          <p:spTgt spid="133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338"/>
                                        </p:tgtEl>
                                        <p:attrNameLst>
                                          <p:attrName>ppt_x</p:attrName>
                                          <p:attrName>ppt_y</p:attrName>
                                        </p:attrNameLst>
                                      </p:cBhvr>
                                    </p:animMotion>
                                    <p:animEffect transition="in" filter="fade">
                                      <p:cBhvr>
                                        <p:cTn id="29" dur="1000"/>
                                        <p:tgtEl>
                                          <p:spTgt spid="1338"/>
                                        </p:tgtEl>
                                      </p:cBhvr>
                                    </p:animEffect>
                                  </p:childTnLst>
                                </p:cTn>
                              </p:par>
                              <p:par>
                                <p:cTn id="30" presetID="52" presetClass="entr" presetSubtype="0" fill="hold" grpId="0" nodeType="withEffect">
                                  <p:stCondLst>
                                    <p:cond delay="1250"/>
                                  </p:stCondLst>
                                  <p:childTnLst>
                                    <p:set>
                                      <p:cBhvr>
                                        <p:cTn id="31" dur="1" fill="hold">
                                          <p:stCondLst>
                                            <p:cond delay="0"/>
                                          </p:stCondLst>
                                        </p:cTn>
                                        <p:tgtEl>
                                          <p:spTgt spid="1339"/>
                                        </p:tgtEl>
                                        <p:attrNameLst>
                                          <p:attrName>style.visibility</p:attrName>
                                        </p:attrNameLst>
                                      </p:cBhvr>
                                      <p:to>
                                        <p:strVal val="visible"/>
                                      </p:to>
                                    </p:set>
                                    <p:animScale>
                                      <p:cBhvr>
                                        <p:cTn id="32" dur="1000" decel="50000" fill="hold">
                                          <p:stCondLst>
                                            <p:cond delay="0"/>
                                          </p:stCondLst>
                                        </p:cTn>
                                        <p:tgtEl>
                                          <p:spTgt spid="133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339"/>
                                        </p:tgtEl>
                                        <p:attrNameLst>
                                          <p:attrName>ppt_x</p:attrName>
                                          <p:attrName>ppt_y</p:attrName>
                                        </p:attrNameLst>
                                      </p:cBhvr>
                                    </p:animMotion>
                                    <p:animEffect transition="in" filter="fade">
                                      <p:cBhvr>
                                        <p:cTn id="34" dur="1000"/>
                                        <p:tgtEl>
                                          <p:spTgt spid="1339"/>
                                        </p:tgtEl>
                                      </p:cBhvr>
                                    </p:animEffect>
                                  </p:childTnLst>
                                </p:cTn>
                              </p:par>
                              <p:par>
                                <p:cTn id="35" presetID="52" presetClass="entr" presetSubtype="0" fill="hold" grpId="0" nodeType="withEffect">
                                  <p:stCondLst>
                                    <p:cond delay="1500"/>
                                  </p:stCondLst>
                                  <p:childTnLst>
                                    <p:set>
                                      <p:cBhvr>
                                        <p:cTn id="36" dur="1" fill="hold">
                                          <p:stCondLst>
                                            <p:cond delay="0"/>
                                          </p:stCondLst>
                                        </p:cTn>
                                        <p:tgtEl>
                                          <p:spTgt spid="1340"/>
                                        </p:tgtEl>
                                        <p:attrNameLst>
                                          <p:attrName>style.visibility</p:attrName>
                                        </p:attrNameLst>
                                      </p:cBhvr>
                                      <p:to>
                                        <p:strVal val="visible"/>
                                      </p:to>
                                    </p:set>
                                    <p:animScale>
                                      <p:cBhvr>
                                        <p:cTn id="37" dur="1000" decel="50000" fill="hold">
                                          <p:stCondLst>
                                            <p:cond delay="0"/>
                                          </p:stCondLst>
                                        </p:cTn>
                                        <p:tgtEl>
                                          <p:spTgt spid="134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1340"/>
                                        </p:tgtEl>
                                        <p:attrNameLst>
                                          <p:attrName>ppt_x</p:attrName>
                                          <p:attrName>ppt_y</p:attrName>
                                        </p:attrNameLst>
                                      </p:cBhvr>
                                    </p:animMotion>
                                    <p:animEffect transition="in" filter="fade">
                                      <p:cBhvr>
                                        <p:cTn id="39" dur="1000"/>
                                        <p:tgtEl>
                                          <p:spTgt spid="1340"/>
                                        </p:tgtEl>
                                      </p:cBhvr>
                                    </p:animEffect>
                                  </p:childTnLst>
                                </p:cTn>
                              </p:par>
                              <p:par>
                                <p:cTn id="40" presetID="52" presetClass="entr" presetSubtype="0" fill="hold" grpId="0" nodeType="withEffect">
                                  <p:stCondLst>
                                    <p:cond delay="1750"/>
                                  </p:stCondLst>
                                  <p:childTnLst>
                                    <p:set>
                                      <p:cBhvr>
                                        <p:cTn id="41" dur="1" fill="hold">
                                          <p:stCondLst>
                                            <p:cond delay="0"/>
                                          </p:stCondLst>
                                        </p:cTn>
                                        <p:tgtEl>
                                          <p:spTgt spid="1341"/>
                                        </p:tgtEl>
                                        <p:attrNameLst>
                                          <p:attrName>style.visibility</p:attrName>
                                        </p:attrNameLst>
                                      </p:cBhvr>
                                      <p:to>
                                        <p:strVal val="visible"/>
                                      </p:to>
                                    </p:set>
                                    <p:animScale>
                                      <p:cBhvr>
                                        <p:cTn id="42" dur="1000" decel="50000" fill="hold">
                                          <p:stCondLst>
                                            <p:cond delay="0"/>
                                          </p:stCondLst>
                                        </p:cTn>
                                        <p:tgtEl>
                                          <p:spTgt spid="13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1341"/>
                                        </p:tgtEl>
                                        <p:attrNameLst>
                                          <p:attrName>ppt_x</p:attrName>
                                          <p:attrName>ppt_y</p:attrName>
                                        </p:attrNameLst>
                                      </p:cBhvr>
                                    </p:animMotion>
                                    <p:animEffect transition="in" filter="fade">
                                      <p:cBhvr>
                                        <p:cTn id="44" dur="1000"/>
                                        <p:tgtEl>
                                          <p:spTgt spid="1341"/>
                                        </p:tgtEl>
                                      </p:cBhvr>
                                    </p:animEffect>
                                  </p:childTnLst>
                                </p:cTn>
                              </p:par>
                              <p:par>
                                <p:cTn id="45" presetID="52" presetClass="entr" presetSubtype="0" fill="hold" grpId="0" nodeType="withEffect">
                                  <p:stCondLst>
                                    <p:cond delay="2000"/>
                                  </p:stCondLst>
                                  <p:childTnLst>
                                    <p:set>
                                      <p:cBhvr>
                                        <p:cTn id="46" dur="1" fill="hold">
                                          <p:stCondLst>
                                            <p:cond delay="0"/>
                                          </p:stCondLst>
                                        </p:cTn>
                                        <p:tgtEl>
                                          <p:spTgt spid="1342"/>
                                        </p:tgtEl>
                                        <p:attrNameLst>
                                          <p:attrName>style.visibility</p:attrName>
                                        </p:attrNameLst>
                                      </p:cBhvr>
                                      <p:to>
                                        <p:strVal val="visible"/>
                                      </p:to>
                                    </p:set>
                                    <p:animScale>
                                      <p:cBhvr>
                                        <p:cTn id="47" dur="1000" decel="50000" fill="hold">
                                          <p:stCondLst>
                                            <p:cond delay="0"/>
                                          </p:stCondLst>
                                        </p:cTn>
                                        <p:tgtEl>
                                          <p:spTgt spid="13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1342"/>
                                        </p:tgtEl>
                                        <p:attrNameLst>
                                          <p:attrName>ppt_x</p:attrName>
                                          <p:attrName>ppt_y</p:attrName>
                                        </p:attrNameLst>
                                      </p:cBhvr>
                                    </p:animMotion>
                                    <p:animEffect transition="in" filter="fade">
                                      <p:cBhvr>
                                        <p:cTn id="49" dur="1000"/>
                                        <p:tgtEl>
                                          <p:spTgt spid="1342"/>
                                        </p:tgtEl>
                                      </p:cBhvr>
                                    </p:animEffect>
                                  </p:childTnLst>
                                </p:cTn>
                              </p:par>
                              <p:par>
                                <p:cTn id="50" presetID="52" presetClass="entr" presetSubtype="0" fill="hold" grpId="0" nodeType="withEffect">
                                  <p:stCondLst>
                                    <p:cond delay="2250"/>
                                  </p:stCondLst>
                                  <p:childTnLst>
                                    <p:set>
                                      <p:cBhvr>
                                        <p:cTn id="51" dur="1" fill="hold">
                                          <p:stCondLst>
                                            <p:cond delay="0"/>
                                          </p:stCondLst>
                                        </p:cTn>
                                        <p:tgtEl>
                                          <p:spTgt spid="1343"/>
                                        </p:tgtEl>
                                        <p:attrNameLst>
                                          <p:attrName>style.visibility</p:attrName>
                                        </p:attrNameLst>
                                      </p:cBhvr>
                                      <p:to>
                                        <p:strVal val="visible"/>
                                      </p:to>
                                    </p:set>
                                    <p:animScale>
                                      <p:cBhvr>
                                        <p:cTn id="52" dur="1000" decel="50000" fill="hold">
                                          <p:stCondLst>
                                            <p:cond delay="0"/>
                                          </p:stCondLst>
                                        </p:cTn>
                                        <p:tgtEl>
                                          <p:spTgt spid="13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1000" decel="50000" fill="hold">
                                          <p:stCondLst>
                                            <p:cond delay="0"/>
                                          </p:stCondLst>
                                        </p:cTn>
                                        <p:tgtEl>
                                          <p:spTgt spid="1343"/>
                                        </p:tgtEl>
                                        <p:attrNameLst>
                                          <p:attrName>ppt_x</p:attrName>
                                          <p:attrName>ppt_y</p:attrName>
                                        </p:attrNameLst>
                                      </p:cBhvr>
                                    </p:animMotion>
                                    <p:animEffect transition="in" filter="fade">
                                      <p:cBhvr>
                                        <p:cTn id="54" dur="1000"/>
                                        <p:tgtEl>
                                          <p:spTgt spid="1343"/>
                                        </p:tgtEl>
                                      </p:cBhvr>
                                    </p:animEffect>
                                  </p:childTnLst>
                                </p:cTn>
                              </p:par>
                              <p:par>
                                <p:cTn id="55" presetID="2" presetClass="entr" presetSubtype="4" fill="hold" nodeType="withEffect">
                                  <p:stCondLst>
                                    <p:cond delay="275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275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500" fill="hold"/>
                                        <p:tgtEl>
                                          <p:spTgt spid="3"/>
                                        </p:tgtEl>
                                        <p:attrNameLst>
                                          <p:attrName>ppt_x</p:attrName>
                                        </p:attrNameLst>
                                      </p:cBhvr>
                                      <p:tavLst>
                                        <p:tav tm="0">
                                          <p:val>
                                            <p:strVal val="#ppt_x"/>
                                          </p:val>
                                        </p:tav>
                                        <p:tav tm="100000">
                                          <p:val>
                                            <p:strVal val="#ppt_x"/>
                                          </p:val>
                                        </p:tav>
                                      </p:tavLst>
                                    </p:anim>
                                    <p:anim calcmode="lin" valueType="num">
                                      <p:cBhvr additive="base">
                                        <p:cTn id="6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 grpId="0" animBg="1"/>
      <p:bldP spid="1335" grpId="0" animBg="1"/>
      <p:bldP spid="1336" grpId="0" animBg="1"/>
      <p:bldP spid="1337" grpId="0" animBg="1"/>
      <p:bldP spid="1338" grpId="0" animBg="1"/>
      <p:bldP spid="1339" grpId="0" animBg="1"/>
      <p:bldP spid="1340" grpId="0" animBg="1"/>
      <p:bldP spid="1341" grpId="0" animBg="1"/>
      <p:bldP spid="1342" grpId="0" animBg="1"/>
      <p:bldP spid="134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69"/>
          <p:cNvSpPr>
            <a:spLocks noChangeArrowheads="1"/>
          </p:cNvSpPr>
          <p:nvPr/>
        </p:nvSpPr>
        <p:spPr bwMode="auto">
          <a:xfrm>
            <a:off x="3483927" y="2136443"/>
            <a:ext cx="537659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en-US" altLang="zh-CN" sz="5400" b="1" dirty="0" smtClean="0">
                <a:solidFill>
                  <a:srgbClr val="6C84BE"/>
                </a:solidFill>
                <a:latin typeface="方正卡通简体" panose="03000509000000000000" pitchFamily="65" charset="-122"/>
                <a:ea typeface="方正卡通简体" panose="03000509000000000000" pitchFamily="65" charset="-122"/>
                <a:sym typeface="微软雅黑" panose="020B0503020204020204" pitchFamily="34" charset="-122"/>
              </a:rPr>
              <a:t>04.</a:t>
            </a:r>
            <a:r>
              <a:rPr lang="zh-CN" altLang="en-US" sz="5400" b="1" dirty="0" smtClean="0">
                <a:solidFill>
                  <a:srgbClr val="F4957F"/>
                </a:solidFill>
                <a:latin typeface="方正卡通简体" panose="03000509000000000000" pitchFamily="65" charset="-122"/>
                <a:ea typeface="方正卡通简体" panose="03000509000000000000" pitchFamily="65" charset="-122"/>
                <a:sym typeface="微软雅黑" panose="020B0503020204020204" pitchFamily="34" charset="-122"/>
              </a:rPr>
              <a:t>点击</a:t>
            </a:r>
            <a:r>
              <a:rPr lang="zh-CN" altLang="en-US" sz="5400" b="1" dirty="0">
                <a:solidFill>
                  <a:srgbClr val="6C84BE"/>
                </a:solidFill>
                <a:latin typeface="方正卡通简体" panose="03000509000000000000" pitchFamily="65" charset="-122"/>
                <a:ea typeface="方正卡通简体" panose="03000509000000000000" pitchFamily="65" charset="-122"/>
                <a:sym typeface="微软雅黑" panose="020B0503020204020204" pitchFamily="34" charset="-122"/>
              </a:rPr>
              <a:t>添加</a:t>
            </a:r>
            <a:r>
              <a:rPr lang="zh-CN" altLang="en-US" sz="5400"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rPr>
              <a:t>标题</a:t>
            </a:r>
            <a:endParaRPr lang="en-US" altLang="zh-CN" sz="5400"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3" name="矩形 70"/>
          <p:cNvSpPr>
            <a:spLocks noChangeArrowheads="1"/>
          </p:cNvSpPr>
          <p:nvPr/>
        </p:nvSpPr>
        <p:spPr bwMode="auto">
          <a:xfrm>
            <a:off x="3579937" y="3749611"/>
            <a:ext cx="4896544" cy="3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65" dirty="0">
                <a:solidFill>
                  <a:schemeClr val="tx1">
                    <a:lumMod val="85000"/>
                    <a:lumOff val="15000"/>
                  </a:schemeClr>
                </a:solidFill>
                <a:latin typeface="方正卡通简体" panose="03000509000000000000" pitchFamily="65" charset="-122"/>
                <a:ea typeface="方正卡通简体" panose="03000509000000000000" pitchFamily="65" charset="-122"/>
              </a:rPr>
              <a:t>在此处添加文字，在此处添加文字，在此处添加文字</a:t>
            </a:r>
            <a:endParaRPr lang="zh-CN" altLang="en-US" sz="1465" dirty="0">
              <a:solidFill>
                <a:schemeClr val="tx1">
                  <a:lumMod val="85000"/>
                  <a:lumOff val="15000"/>
                </a:schemeClr>
              </a:solidFill>
              <a:latin typeface="方正卡通简体" panose="03000509000000000000" pitchFamily="65" charset="-122"/>
              <a:ea typeface="方正卡通简体" panose="03000509000000000000" pitchFamily="65" charset="-122"/>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35627" y="2880248"/>
            <a:ext cx="7205487" cy="1207011"/>
          </a:xfrm>
          <a:prstGeom prst="rect">
            <a:avLst/>
          </a:prstGeom>
        </p:spPr>
      </p:pic>
      <p:sp>
        <p:nvSpPr>
          <p:cNvPr id="5" name="五角星 4"/>
          <p:cNvSpPr/>
          <p:nvPr/>
        </p:nvSpPr>
        <p:spPr>
          <a:xfrm rot="19903756">
            <a:off x="1038487" y="3001798"/>
            <a:ext cx="1056364" cy="1056364"/>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五角星 5"/>
          <p:cNvSpPr/>
          <p:nvPr/>
        </p:nvSpPr>
        <p:spPr>
          <a:xfrm rot="21380687">
            <a:off x="1443913" y="4782302"/>
            <a:ext cx="611191" cy="61119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五角星 6"/>
          <p:cNvSpPr/>
          <p:nvPr/>
        </p:nvSpPr>
        <p:spPr>
          <a:xfrm rot="19938392">
            <a:off x="3336749" y="4699632"/>
            <a:ext cx="48637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五角星 7"/>
          <p:cNvSpPr/>
          <p:nvPr/>
        </p:nvSpPr>
        <p:spPr>
          <a:xfrm rot="19938392">
            <a:off x="2450993" y="4232364"/>
            <a:ext cx="486379" cy="486379"/>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五角星 8"/>
          <p:cNvSpPr/>
          <p:nvPr/>
        </p:nvSpPr>
        <p:spPr>
          <a:xfrm rot="19967404">
            <a:off x="9635518" y="4130274"/>
            <a:ext cx="611191" cy="61119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五角星 9"/>
          <p:cNvSpPr/>
          <p:nvPr/>
        </p:nvSpPr>
        <p:spPr>
          <a:xfrm>
            <a:off x="8457663" y="4647391"/>
            <a:ext cx="337916" cy="337916"/>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五角星 10"/>
          <p:cNvSpPr/>
          <p:nvPr/>
        </p:nvSpPr>
        <p:spPr>
          <a:xfrm>
            <a:off x="10830306" y="4643496"/>
            <a:ext cx="248460" cy="248460"/>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五角星 11"/>
          <p:cNvSpPr/>
          <p:nvPr/>
        </p:nvSpPr>
        <p:spPr>
          <a:xfrm>
            <a:off x="11514898" y="4967953"/>
            <a:ext cx="124229"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五角星 12"/>
          <p:cNvSpPr/>
          <p:nvPr/>
        </p:nvSpPr>
        <p:spPr>
          <a:xfrm rot="19922997">
            <a:off x="11089270" y="4134023"/>
            <a:ext cx="191732" cy="191732"/>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4" name="Picture 5" descr="C:\Users\Administrator\Desktop\小鸟.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22182" y="2243170"/>
            <a:ext cx="1113169" cy="11831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31"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par>
                              <p:cTn id="21" fill="hold">
                                <p:stCondLst>
                                  <p:cond delay="2000"/>
                                </p:stCondLst>
                                <p:childTnLst>
                                  <p:par>
                                    <p:cTn id="22" presetID="2" presetClass="entr" presetSubtype="1" fill="hold" grpId="0" nodeType="afterEffect" p14:presetBounceEnd="50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0000">
                                          <p:cBhvr additive="base">
                                            <p:cTn id="24"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5"/>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14:presetBounceEnd="50000">
                                      <p:stCondLst>
                                        <p:cond delay="250"/>
                                      </p:stCondLst>
                                      <p:childTnLst>
                                        <p:set>
                                          <p:cBhvr>
                                            <p:cTn id="27" dur="1" fill="hold">
                                              <p:stCondLst>
                                                <p:cond delay="0"/>
                                              </p:stCondLst>
                                            </p:cTn>
                                            <p:tgtEl>
                                              <p:spTgt spid="6"/>
                                            </p:tgtEl>
                                            <p:attrNameLst>
                                              <p:attrName>style.visibility</p:attrName>
                                            </p:attrNameLst>
                                          </p:cBhvr>
                                          <p:to>
                                            <p:strVal val="visible"/>
                                          </p:to>
                                        </p:set>
                                        <p:anim calcmode="lin" valueType="num" p14:bounceEnd="50000">
                                          <p:cBhvr additive="base">
                                            <p:cTn id="28"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6"/>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14:presetBounceEnd="50000">
                                      <p:stCondLst>
                                        <p:cond delay="500"/>
                                      </p:stCondLst>
                                      <p:childTnLst>
                                        <p:set>
                                          <p:cBhvr>
                                            <p:cTn id="31" dur="1" fill="hold">
                                              <p:stCondLst>
                                                <p:cond delay="0"/>
                                              </p:stCondLst>
                                            </p:cTn>
                                            <p:tgtEl>
                                              <p:spTgt spid="7"/>
                                            </p:tgtEl>
                                            <p:attrNameLst>
                                              <p:attrName>style.visibility</p:attrName>
                                            </p:attrNameLst>
                                          </p:cBhvr>
                                          <p:to>
                                            <p:strVal val="visible"/>
                                          </p:to>
                                        </p:set>
                                        <p:anim calcmode="lin" valueType="num" p14:bounceEnd="50000">
                                          <p:cBhvr additive="base">
                                            <p:cTn id="32"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7"/>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14:presetBounceEnd="50000">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14:bounceEnd="50000">
                                          <p:cBhvr additive="base">
                                            <p:cTn id="36" dur="75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37" dur="750" fill="hold"/>
                                            <p:tgtEl>
                                              <p:spTgt spid="8"/>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14:presetBounceEnd="50000">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14:bounceEnd="50000">
                                          <p:cBhvr additive="base">
                                            <p:cTn id="40"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9"/>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14:presetBounceEnd="50000">
                                      <p:stCondLst>
                                        <p:cond delay="250"/>
                                      </p:stCondLst>
                                      <p:childTnLst>
                                        <p:set>
                                          <p:cBhvr>
                                            <p:cTn id="43" dur="1" fill="hold">
                                              <p:stCondLst>
                                                <p:cond delay="0"/>
                                              </p:stCondLst>
                                            </p:cTn>
                                            <p:tgtEl>
                                              <p:spTgt spid="10"/>
                                            </p:tgtEl>
                                            <p:attrNameLst>
                                              <p:attrName>style.visibility</p:attrName>
                                            </p:attrNameLst>
                                          </p:cBhvr>
                                          <p:to>
                                            <p:strVal val="visible"/>
                                          </p:to>
                                        </p:set>
                                        <p:anim calcmode="lin" valueType="num" p14:bounceEnd="50000">
                                          <p:cBhvr additive="base">
                                            <p:cTn id="44" dur="75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45" dur="750" fill="hold"/>
                                            <p:tgtEl>
                                              <p:spTgt spid="10"/>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14:presetBounceEnd="50000">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14:bounceEnd="50000">
                                          <p:cBhvr additive="base">
                                            <p:cTn id="48"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49" dur="500" fill="hold"/>
                                            <p:tgtEl>
                                              <p:spTgt spid="11"/>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14:presetBounceEnd="50000">
                                      <p:stCondLst>
                                        <p:cond delay="250"/>
                                      </p:stCondLst>
                                      <p:childTnLst>
                                        <p:set>
                                          <p:cBhvr>
                                            <p:cTn id="51" dur="1" fill="hold">
                                              <p:stCondLst>
                                                <p:cond delay="0"/>
                                              </p:stCondLst>
                                            </p:cTn>
                                            <p:tgtEl>
                                              <p:spTgt spid="12"/>
                                            </p:tgtEl>
                                            <p:attrNameLst>
                                              <p:attrName>style.visibility</p:attrName>
                                            </p:attrNameLst>
                                          </p:cBhvr>
                                          <p:to>
                                            <p:strVal val="visible"/>
                                          </p:to>
                                        </p:set>
                                        <p:anim calcmode="lin" valueType="num" p14:bounceEnd="50000">
                                          <p:cBhvr additive="base">
                                            <p:cTn id="52" dur="75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53" dur="750" fill="hold"/>
                                            <p:tgtEl>
                                              <p:spTgt spid="12"/>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14:presetBounceEnd="50000">
                                      <p:stCondLst>
                                        <p:cond delay="250"/>
                                      </p:stCondLst>
                                      <p:childTnLst>
                                        <p:set>
                                          <p:cBhvr>
                                            <p:cTn id="55" dur="1" fill="hold">
                                              <p:stCondLst>
                                                <p:cond delay="0"/>
                                              </p:stCondLst>
                                            </p:cTn>
                                            <p:tgtEl>
                                              <p:spTgt spid="13"/>
                                            </p:tgtEl>
                                            <p:attrNameLst>
                                              <p:attrName>style.visibility</p:attrName>
                                            </p:attrNameLst>
                                          </p:cBhvr>
                                          <p:to>
                                            <p:strVal val="visible"/>
                                          </p:to>
                                        </p:set>
                                        <p:anim calcmode="lin" valueType="num" p14:bounceEnd="50000">
                                          <p:cBhvr additive="base">
                                            <p:cTn id="56"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57" dur="500" fill="hold"/>
                                            <p:tgtEl>
                                              <p:spTgt spid="13"/>
                                            </p:tgtEl>
                                            <p:attrNameLst>
                                              <p:attrName>ppt_y</p:attrName>
                                            </p:attrNameLst>
                                          </p:cBhvr>
                                          <p:tavLst>
                                            <p:tav tm="0">
                                              <p:val>
                                                <p:strVal val="0-#ppt_h/2"/>
                                              </p:val>
                                            </p:tav>
                                            <p:tav tm="100000">
                                              <p:val>
                                                <p:strVal val="#ppt_y"/>
                                              </p:val>
                                            </p:tav>
                                          </p:tavLst>
                                        </p:anim>
                                      </p:childTnLst>
                                    </p:cTn>
                                  </p:par>
                                </p:childTnLst>
                              </p:cTn>
                            </p:par>
                            <p:par>
                              <p:cTn id="58" fill="hold">
                                <p:stCondLst>
                                  <p:cond delay="2500"/>
                                </p:stCondLst>
                                <p:childTnLst>
                                  <p:par>
                                    <p:cTn id="59" presetID="2" presetClass="entr" presetSubtype="2" fill="hold" nodeType="after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1+#ppt_w/2"/>
                                              </p:val>
                                            </p:tav>
                                            <p:tav tm="100000">
                                              <p:val>
                                                <p:strVal val="#ppt_x"/>
                                              </p:val>
                                            </p:tav>
                                          </p:tavLst>
                                        </p:anim>
                                        <p:anim calcmode="lin" valueType="num">
                                          <p:cBhvr additive="base">
                                            <p:cTn id="62" dur="500" fill="hold"/>
                                            <p:tgtEl>
                                              <p:spTgt spid="14"/>
                                            </p:tgtEl>
                                            <p:attrNameLst>
                                              <p:attrName>ppt_y</p:attrName>
                                            </p:attrNameLst>
                                          </p:cBhvr>
                                          <p:tavLst>
                                            <p:tav tm="0">
                                              <p:val>
                                                <p:strVal val="#ppt_y"/>
                                              </p:val>
                                            </p:tav>
                                            <p:tav tm="100000">
                                              <p:val>
                                                <p:strVal val="#ppt_y"/>
                                              </p:val>
                                            </p:tav>
                                          </p:tavLst>
                                        </p:anim>
                                      </p:childTnLst>
                                    </p:cTn>
                                  </p:par>
                                  <p:par>
                                    <p:cTn id="63" presetID="0" presetClass="path" presetSubtype="0" accel="50000" decel="50000" fill="hold" nodeType="withEffect">
                                      <p:stCondLst>
                                        <p:cond delay="500"/>
                                      </p:stCondLst>
                                      <p:childTnLst>
                                        <p:animMotion origin="layout" path="M -3.75E-6 -0.00023 C -0.01237 0.00139 -0.02304 0.00717 -0.03541 0.00902 C -0.04804 0.01551 -0.05976 0.01666 -0.07291 0.01852 C -0.18841 0.01551 -0.19062 0.03287 -0.25625 0.00347 C -0.26302 -0.00463 -0.26458 -0.01111 -0.27083 -0.02246 C -0.28073 -0.04005 -0.29127 -0.0588 -0.3052 -0.06505 C -0.34101 -0.10718 -0.42317 -0.09028 -0.44895 -0.09074 C -0.4595 -0.09561 -0.47057 -0.09723 -0.48125 -0.10209 C -0.48802 -0.1051 -0.49414 -0.10926 -0.50104 -0.11135 C -0.51054 -0.11806 -0.52122 -0.125 -0.53125 -0.12801 C -0.547 -0.1419 -0.56315 -0.15324 -0.5802 -0.16135 C -0.58632 -0.16412 -0.59127 -0.17014 -0.59687 -0.17431 C -0.60989 -0.18357 -0.62552 -0.19074 -0.63958 -0.19468 C -0.67187 -0.19306 -0.70312 -0.19098 -0.73541 -0.1926 C -0.74987 -0.20116 -0.76445 -0.20834 -0.77812 -0.22061 C -0.78424 -0.22616 -0.79023 -0.23218 -0.797 -0.23542 C -0.81002 -0.24908 -0.79466 -0.23426 -0.80729 -0.2426 C -0.81302 -0.24653 -0.81836 -0.25324 -0.82408 -0.25741 C -0.83007 -0.26227 -0.82617 -0.25672 -0.83138 -0.26111 C -0.84101 -0.26968 -0.85104 -0.27801 -0.86145 -0.28334 C -0.87083 -0.29468 -0.88112 -0.30579 -0.89179 -0.3132 C -0.89961 -0.32732 -0.91211 -0.33449 -0.91875 -0.35186 C -0.92018 -0.35556 -0.922 -0.35903 -0.92291 -0.36297 C -0.92356 -0.36598 -0.92395 -0.36945 -0.925 -0.37223 C -0.9276 -0.37963 -0.93164 -0.38519 -0.93437 -0.3926 C -0.94049 -0.40857 -0.94544 -0.41783 -0.95312 -0.43148 " pathEditMode="relative" rAng="0" ptsTypes="AAAAAAAAAAAAAAAAAAAAAAAAAA">
                                          <p:cBhvr>
                                            <p:cTn id="64" dur="6500" fill="hold"/>
                                            <p:tgtEl>
                                              <p:spTgt spid="14"/>
                                            </p:tgtEl>
                                            <p:attrNameLst>
                                              <p:attrName>ppt_x</p:attrName>
                                              <p:attrName>ppt_y</p:attrName>
                                            </p:attrNameLst>
                                          </p:cBhvr>
                                          <p:rCtr x="-47656" y="-20509"/>
                                        </p:animMotion>
                                      </p:childTnLst>
                                    </p:cTn>
                                  </p:par>
                                  <p:par>
                                    <p:cTn id="65" presetID="8" presetClass="emph" presetSubtype="0" repeatCount="2000" fill="hold" grpId="1" nodeType="withEffect">
                                      <p:stCondLst>
                                        <p:cond delay="0"/>
                                      </p:stCondLst>
                                      <p:childTnLst>
                                        <p:animRot by="21600000">
                                          <p:cBhvr>
                                            <p:cTn id="66" dur="3500" fill="hold"/>
                                            <p:tgtEl>
                                              <p:spTgt spid="5"/>
                                            </p:tgtEl>
                                            <p:attrNameLst>
                                              <p:attrName>r</p:attrName>
                                            </p:attrNameLst>
                                          </p:cBhvr>
                                        </p:animRot>
                                      </p:childTnLst>
                                    </p:cTn>
                                  </p:par>
                                  <p:par>
                                    <p:cTn id="67" presetID="8" presetClass="emph" presetSubtype="0" repeatCount="2000" fill="hold" grpId="1" nodeType="withEffect">
                                      <p:stCondLst>
                                        <p:cond delay="0"/>
                                      </p:stCondLst>
                                      <p:childTnLst>
                                        <p:animRot by="-21600000">
                                          <p:cBhvr>
                                            <p:cTn id="68" dur="3500" fill="hold"/>
                                            <p:tgtEl>
                                              <p:spTgt spid="8"/>
                                            </p:tgtEl>
                                            <p:attrNameLst>
                                              <p:attrName>r</p:attrName>
                                            </p:attrNameLst>
                                          </p:cBhvr>
                                        </p:animRot>
                                      </p:childTnLst>
                                    </p:cTn>
                                  </p:par>
                                  <p:par>
                                    <p:cTn id="69" presetID="8" presetClass="emph" presetSubtype="0" repeatCount="2000" fill="hold" grpId="1" nodeType="withEffect">
                                      <p:stCondLst>
                                        <p:cond delay="0"/>
                                      </p:stCondLst>
                                      <p:childTnLst>
                                        <p:animRot by="21600000">
                                          <p:cBhvr>
                                            <p:cTn id="70" dur="3500" fill="hold"/>
                                            <p:tgtEl>
                                              <p:spTgt spid="9"/>
                                            </p:tgtEl>
                                            <p:attrNameLst>
                                              <p:attrName>r</p:attrName>
                                            </p:attrNameLst>
                                          </p:cBhvr>
                                        </p:animRot>
                                      </p:childTnLst>
                                    </p:cTn>
                                  </p:par>
                                  <p:par>
                                    <p:cTn id="71" presetID="8" presetClass="emph" presetSubtype="0" repeatCount="2000" fill="hold" grpId="1" nodeType="withEffect">
                                      <p:stCondLst>
                                        <p:cond delay="0"/>
                                      </p:stCondLst>
                                      <p:childTnLst>
                                        <p:animRot by="-21600000">
                                          <p:cBhvr>
                                            <p:cTn id="72" dur="3500" fill="hold"/>
                                            <p:tgtEl>
                                              <p:spTgt spid="11"/>
                                            </p:tgtEl>
                                            <p:attrNameLst>
                                              <p:attrName>r</p:attrName>
                                            </p:attrNameLst>
                                          </p:cBhvr>
                                        </p:animRot>
                                      </p:childTnLst>
                                    </p:cTn>
                                  </p:par>
                                  <p:par>
                                    <p:cTn id="73" presetID="8" presetClass="emph" presetSubtype="0" repeatCount="2000" fill="hold" grpId="1" nodeType="withEffect">
                                      <p:stCondLst>
                                        <p:cond delay="0"/>
                                      </p:stCondLst>
                                      <p:childTnLst>
                                        <p:animRot by="21600000">
                                          <p:cBhvr>
                                            <p:cTn id="74" dur="3500" fill="hold"/>
                                            <p:tgtEl>
                                              <p:spTgt spid="7"/>
                                            </p:tgtEl>
                                            <p:attrNameLst>
                                              <p:attrName>r</p:attrName>
                                            </p:attrNameLst>
                                          </p:cBhvr>
                                        </p:animRot>
                                      </p:childTnLst>
                                    </p:cTn>
                                  </p:par>
                                  <p:par>
                                    <p:cTn id="75" presetID="6" presetClass="emph" presetSubtype="0" repeatCount="2000" autoRev="1" fill="hold" grpId="1" nodeType="withEffect">
                                      <p:stCondLst>
                                        <p:cond delay="0"/>
                                      </p:stCondLst>
                                      <p:childTnLst>
                                        <p:animScale>
                                          <p:cBhvr>
                                            <p:cTn id="76" dur="2000" fill="hold"/>
                                            <p:tgtEl>
                                              <p:spTgt spid="13"/>
                                            </p:tgtEl>
                                          </p:cBhvr>
                                          <p:by x="150000" y="150000"/>
                                        </p:animScale>
                                      </p:childTnLst>
                                    </p:cTn>
                                  </p:par>
                                  <p:par>
                                    <p:cTn id="77" presetID="6" presetClass="emph" presetSubtype="0" repeatCount="2000" autoRev="1" fill="hold" grpId="1" nodeType="withEffect">
                                      <p:stCondLst>
                                        <p:cond delay="0"/>
                                      </p:stCondLst>
                                      <p:childTnLst>
                                        <p:animScale>
                                          <p:cBhvr>
                                            <p:cTn id="78"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1" grpId="0" animBg="1"/>
          <p:bldP spid="11" grpId="1" animBg="1"/>
          <p:bldP spid="12" grpId="0" animBg="1"/>
          <p:bldP spid="13" grpId="0" animBg="1"/>
          <p:bldP spid="13"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31"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par>
                              <p:cTn id="21" fill="hold">
                                <p:stCondLst>
                                  <p:cond delay="2000"/>
                                </p:stCondLst>
                                <p:childTnLst>
                                  <p:par>
                                    <p:cTn id="22" presetID="2" presetClass="entr" presetSubtype="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stCondLst>
                                        <p:cond delay="25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50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750" fill="hold"/>
                                            <p:tgtEl>
                                              <p:spTgt spid="8"/>
                                            </p:tgtEl>
                                            <p:attrNameLst>
                                              <p:attrName>ppt_x</p:attrName>
                                            </p:attrNameLst>
                                          </p:cBhvr>
                                          <p:tavLst>
                                            <p:tav tm="0">
                                              <p:val>
                                                <p:strVal val="#ppt_x"/>
                                              </p:val>
                                            </p:tav>
                                            <p:tav tm="100000">
                                              <p:val>
                                                <p:strVal val="#ppt_x"/>
                                              </p:val>
                                            </p:tav>
                                          </p:tavLst>
                                        </p:anim>
                                        <p:anim calcmode="lin" valueType="num">
                                          <p:cBhvr additive="base">
                                            <p:cTn id="37" dur="750" fill="hold"/>
                                            <p:tgtEl>
                                              <p:spTgt spid="8"/>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stCondLst>
                                        <p:cond delay="25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750" fill="hold"/>
                                            <p:tgtEl>
                                              <p:spTgt spid="10"/>
                                            </p:tgtEl>
                                            <p:attrNameLst>
                                              <p:attrName>ppt_x</p:attrName>
                                            </p:attrNameLst>
                                          </p:cBhvr>
                                          <p:tavLst>
                                            <p:tav tm="0">
                                              <p:val>
                                                <p:strVal val="#ppt_x"/>
                                              </p:val>
                                            </p:tav>
                                            <p:tav tm="100000">
                                              <p:val>
                                                <p:strVal val="#ppt_x"/>
                                              </p:val>
                                            </p:tav>
                                          </p:tavLst>
                                        </p:anim>
                                        <p:anim calcmode="lin" valueType="num">
                                          <p:cBhvr additive="base">
                                            <p:cTn id="45" dur="750" fill="hold"/>
                                            <p:tgtEl>
                                              <p:spTgt spid="10"/>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25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750" fill="hold"/>
                                            <p:tgtEl>
                                              <p:spTgt spid="12"/>
                                            </p:tgtEl>
                                            <p:attrNameLst>
                                              <p:attrName>ppt_x</p:attrName>
                                            </p:attrNameLst>
                                          </p:cBhvr>
                                          <p:tavLst>
                                            <p:tav tm="0">
                                              <p:val>
                                                <p:strVal val="#ppt_x"/>
                                              </p:val>
                                            </p:tav>
                                            <p:tav tm="100000">
                                              <p:val>
                                                <p:strVal val="#ppt_x"/>
                                              </p:val>
                                            </p:tav>
                                          </p:tavLst>
                                        </p:anim>
                                        <p:anim calcmode="lin" valueType="num">
                                          <p:cBhvr additive="base">
                                            <p:cTn id="53" dur="750" fill="hold"/>
                                            <p:tgtEl>
                                              <p:spTgt spid="12"/>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25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ppt_x"/>
                                              </p:val>
                                            </p:tav>
                                            <p:tav tm="100000">
                                              <p:val>
                                                <p:strVal val="#ppt_x"/>
                                              </p:val>
                                            </p:tav>
                                          </p:tavLst>
                                        </p:anim>
                                        <p:anim calcmode="lin" valueType="num">
                                          <p:cBhvr additive="base">
                                            <p:cTn id="57" dur="500" fill="hold"/>
                                            <p:tgtEl>
                                              <p:spTgt spid="13"/>
                                            </p:tgtEl>
                                            <p:attrNameLst>
                                              <p:attrName>ppt_y</p:attrName>
                                            </p:attrNameLst>
                                          </p:cBhvr>
                                          <p:tavLst>
                                            <p:tav tm="0">
                                              <p:val>
                                                <p:strVal val="0-#ppt_h/2"/>
                                              </p:val>
                                            </p:tav>
                                            <p:tav tm="100000">
                                              <p:val>
                                                <p:strVal val="#ppt_y"/>
                                              </p:val>
                                            </p:tav>
                                          </p:tavLst>
                                        </p:anim>
                                      </p:childTnLst>
                                    </p:cTn>
                                  </p:par>
                                </p:childTnLst>
                              </p:cTn>
                            </p:par>
                            <p:par>
                              <p:cTn id="58" fill="hold">
                                <p:stCondLst>
                                  <p:cond delay="2500"/>
                                </p:stCondLst>
                                <p:childTnLst>
                                  <p:par>
                                    <p:cTn id="59" presetID="2" presetClass="entr" presetSubtype="2" fill="hold" nodeType="after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1+#ppt_w/2"/>
                                              </p:val>
                                            </p:tav>
                                            <p:tav tm="100000">
                                              <p:val>
                                                <p:strVal val="#ppt_x"/>
                                              </p:val>
                                            </p:tav>
                                          </p:tavLst>
                                        </p:anim>
                                        <p:anim calcmode="lin" valueType="num">
                                          <p:cBhvr additive="base">
                                            <p:cTn id="62" dur="500" fill="hold"/>
                                            <p:tgtEl>
                                              <p:spTgt spid="14"/>
                                            </p:tgtEl>
                                            <p:attrNameLst>
                                              <p:attrName>ppt_y</p:attrName>
                                            </p:attrNameLst>
                                          </p:cBhvr>
                                          <p:tavLst>
                                            <p:tav tm="0">
                                              <p:val>
                                                <p:strVal val="#ppt_y"/>
                                              </p:val>
                                            </p:tav>
                                            <p:tav tm="100000">
                                              <p:val>
                                                <p:strVal val="#ppt_y"/>
                                              </p:val>
                                            </p:tav>
                                          </p:tavLst>
                                        </p:anim>
                                      </p:childTnLst>
                                    </p:cTn>
                                  </p:par>
                                  <p:par>
                                    <p:cTn id="63" presetID="0" presetClass="path" presetSubtype="0" accel="50000" decel="50000" fill="hold" nodeType="withEffect">
                                      <p:stCondLst>
                                        <p:cond delay="500"/>
                                      </p:stCondLst>
                                      <p:childTnLst>
                                        <p:animMotion origin="layout" path="M -3.75E-6 -0.00023 C -0.01237 0.00139 -0.02304 0.00717 -0.03541 0.00902 C -0.04804 0.01551 -0.05976 0.01666 -0.07291 0.01852 C -0.18841 0.01551 -0.19062 0.03287 -0.25625 0.00347 C -0.26302 -0.00463 -0.26458 -0.01111 -0.27083 -0.02246 C -0.28073 -0.04005 -0.29127 -0.0588 -0.3052 -0.06505 C -0.34101 -0.10718 -0.42317 -0.09028 -0.44895 -0.09074 C -0.4595 -0.09561 -0.47057 -0.09723 -0.48125 -0.10209 C -0.48802 -0.1051 -0.49414 -0.10926 -0.50104 -0.11135 C -0.51054 -0.11806 -0.52122 -0.125 -0.53125 -0.12801 C -0.547 -0.1419 -0.56315 -0.15324 -0.5802 -0.16135 C -0.58632 -0.16412 -0.59127 -0.17014 -0.59687 -0.17431 C -0.60989 -0.18357 -0.62552 -0.19074 -0.63958 -0.19468 C -0.67187 -0.19306 -0.70312 -0.19098 -0.73541 -0.1926 C -0.74987 -0.20116 -0.76445 -0.20834 -0.77812 -0.22061 C -0.78424 -0.22616 -0.79023 -0.23218 -0.797 -0.23542 C -0.81002 -0.24908 -0.79466 -0.23426 -0.80729 -0.2426 C -0.81302 -0.24653 -0.81836 -0.25324 -0.82408 -0.25741 C -0.83007 -0.26227 -0.82617 -0.25672 -0.83138 -0.26111 C -0.84101 -0.26968 -0.85104 -0.27801 -0.86145 -0.28334 C -0.87083 -0.29468 -0.88112 -0.30579 -0.89179 -0.3132 C -0.89961 -0.32732 -0.91211 -0.33449 -0.91875 -0.35186 C -0.92018 -0.35556 -0.922 -0.35903 -0.92291 -0.36297 C -0.92356 -0.36598 -0.92395 -0.36945 -0.925 -0.37223 C -0.9276 -0.37963 -0.93164 -0.38519 -0.93437 -0.3926 C -0.94049 -0.40857 -0.94544 -0.41783 -0.95312 -0.43148 " pathEditMode="relative" rAng="0" ptsTypes="AAAAAAAAAAAAAAAAAAAAAAAAAA">
                                          <p:cBhvr>
                                            <p:cTn id="64" dur="6500" fill="hold"/>
                                            <p:tgtEl>
                                              <p:spTgt spid="14"/>
                                            </p:tgtEl>
                                            <p:attrNameLst>
                                              <p:attrName>ppt_x</p:attrName>
                                              <p:attrName>ppt_y</p:attrName>
                                            </p:attrNameLst>
                                          </p:cBhvr>
                                          <p:rCtr x="-47656" y="-20509"/>
                                        </p:animMotion>
                                      </p:childTnLst>
                                    </p:cTn>
                                  </p:par>
                                  <p:par>
                                    <p:cTn id="65" presetID="8" presetClass="emph" presetSubtype="0" repeatCount="2000" fill="hold" grpId="1" nodeType="withEffect">
                                      <p:stCondLst>
                                        <p:cond delay="0"/>
                                      </p:stCondLst>
                                      <p:childTnLst>
                                        <p:animRot by="21600000">
                                          <p:cBhvr>
                                            <p:cTn id="66" dur="3500" fill="hold"/>
                                            <p:tgtEl>
                                              <p:spTgt spid="5"/>
                                            </p:tgtEl>
                                            <p:attrNameLst>
                                              <p:attrName>r</p:attrName>
                                            </p:attrNameLst>
                                          </p:cBhvr>
                                        </p:animRot>
                                      </p:childTnLst>
                                    </p:cTn>
                                  </p:par>
                                  <p:par>
                                    <p:cTn id="67" presetID="8" presetClass="emph" presetSubtype="0" repeatCount="2000" fill="hold" grpId="1" nodeType="withEffect">
                                      <p:stCondLst>
                                        <p:cond delay="0"/>
                                      </p:stCondLst>
                                      <p:childTnLst>
                                        <p:animRot by="-21600000">
                                          <p:cBhvr>
                                            <p:cTn id="68" dur="3500" fill="hold"/>
                                            <p:tgtEl>
                                              <p:spTgt spid="8"/>
                                            </p:tgtEl>
                                            <p:attrNameLst>
                                              <p:attrName>r</p:attrName>
                                            </p:attrNameLst>
                                          </p:cBhvr>
                                        </p:animRot>
                                      </p:childTnLst>
                                    </p:cTn>
                                  </p:par>
                                  <p:par>
                                    <p:cTn id="69" presetID="8" presetClass="emph" presetSubtype="0" repeatCount="2000" fill="hold" grpId="1" nodeType="withEffect">
                                      <p:stCondLst>
                                        <p:cond delay="0"/>
                                      </p:stCondLst>
                                      <p:childTnLst>
                                        <p:animRot by="21600000">
                                          <p:cBhvr>
                                            <p:cTn id="70" dur="3500" fill="hold"/>
                                            <p:tgtEl>
                                              <p:spTgt spid="9"/>
                                            </p:tgtEl>
                                            <p:attrNameLst>
                                              <p:attrName>r</p:attrName>
                                            </p:attrNameLst>
                                          </p:cBhvr>
                                        </p:animRot>
                                      </p:childTnLst>
                                    </p:cTn>
                                  </p:par>
                                  <p:par>
                                    <p:cTn id="71" presetID="8" presetClass="emph" presetSubtype="0" repeatCount="2000" fill="hold" grpId="1" nodeType="withEffect">
                                      <p:stCondLst>
                                        <p:cond delay="0"/>
                                      </p:stCondLst>
                                      <p:childTnLst>
                                        <p:animRot by="-21600000">
                                          <p:cBhvr>
                                            <p:cTn id="72" dur="3500" fill="hold"/>
                                            <p:tgtEl>
                                              <p:spTgt spid="11"/>
                                            </p:tgtEl>
                                            <p:attrNameLst>
                                              <p:attrName>r</p:attrName>
                                            </p:attrNameLst>
                                          </p:cBhvr>
                                        </p:animRot>
                                      </p:childTnLst>
                                    </p:cTn>
                                  </p:par>
                                  <p:par>
                                    <p:cTn id="73" presetID="8" presetClass="emph" presetSubtype="0" repeatCount="2000" fill="hold" grpId="1" nodeType="withEffect">
                                      <p:stCondLst>
                                        <p:cond delay="0"/>
                                      </p:stCondLst>
                                      <p:childTnLst>
                                        <p:animRot by="21600000">
                                          <p:cBhvr>
                                            <p:cTn id="74" dur="3500" fill="hold"/>
                                            <p:tgtEl>
                                              <p:spTgt spid="7"/>
                                            </p:tgtEl>
                                            <p:attrNameLst>
                                              <p:attrName>r</p:attrName>
                                            </p:attrNameLst>
                                          </p:cBhvr>
                                        </p:animRot>
                                      </p:childTnLst>
                                    </p:cTn>
                                  </p:par>
                                  <p:par>
                                    <p:cTn id="75" presetID="6" presetClass="emph" presetSubtype="0" repeatCount="2000" autoRev="1" fill="hold" grpId="1" nodeType="withEffect">
                                      <p:stCondLst>
                                        <p:cond delay="0"/>
                                      </p:stCondLst>
                                      <p:childTnLst>
                                        <p:animScale>
                                          <p:cBhvr>
                                            <p:cTn id="76" dur="2000" fill="hold"/>
                                            <p:tgtEl>
                                              <p:spTgt spid="13"/>
                                            </p:tgtEl>
                                          </p:cBhvr>
                                          <p:by x="150000" y="150000"/>
                                        </p:animScale>
                                      </p:childTnLst>
                                    </p:cTn>
                                  </p:par>
                                  <p:par>
                                    <p:cTn id="77" presetID="6" presetClass="emph" presetSubtype="0" repeatCount="2000" autoRev="1" fill="hold" grpId="1" nodeType="withEffect">
                                      <p:stCondLst>
                                        <p:cond delay="0"/>
                                      </p:stCondLst>
                                      <p:childTnLst>
                                        <p:animScale>
                                          <p:cBhvr>
                                            <p:cTn id="78"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1" grpId="0" animBg="1"/>
          <p:bldP spid="11" grpId="1" animBg="1"/>
          <p:bldP spid="12" grpId="0" animBg="1"/>
          <p:bldP spid="13" grpId="0" animBg="1"/>
          <p:bldP spid="13" grpId="1"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63"/>
          <p:cNvGraphicFramePr/>
          <p:nvPr/>
        </p:nvGraphicFramePr>
        <p:xfrm>
          <a:off x="980025" y="1136916"/>
          <a:ext cx="10101778" cy="3366079"/>
        </p:xfrm>
        <a:graphic>
          <a:graphicData uri="http://schemas.openxmlformats.org/drawingml/2006/chart">
            <c:chart xmlns:c="http://schemas.openxmlformats.org/drawingml/2006/chart" xmlns:r="http://schemas.openxmlformats.org/officeDocument/2006/relationships" r:id="rId1"/>
          </a:graphicData>
        </a:graphic>
      </p:graphicFrame>
      <p:grpSp>
        <p:nvGrpSpPr>
          <p:cNvPr id="20" name="Group 47"/>
          <p:cNvGrpSpPr/>
          <p:nvPr/>
        </p:nvGrpSpPr>
        <p:grpSpPr bwMode="auto">
          <a:xfrm>
            <a:off x="2605020" y="4534598"/>
            <a:ext cx="6872309" cy="256984"/>
            <a:chOff x="2221306" y="3931835"/>
            <a:chExt cx="5208462" cy="194072"/>
          </a:xfrm>
        </p:grpSpPr>
        <p:grpSp>
          <p:nvGrpSpPr>
            <p:cNvPr id="21" name="Group 50"/>
            <p:cNvGrpSpPr/>
            <p:nvPr/>
          </p:nvGrpSpPr>
          <p:grpSpPr bwMode="auto">
            <a:xfrm>
              <a:off x="2221306" y="3931835"/>
              <a:ext cx="1195361" cy="194072"/>
              <a:chOff x="2221306" y="3914656"/>
              <a:chExt cx="1195361" cy="194072"/>
            </a:xfrm>
          </p:grpSpPr>
          <p:sp>
            <p:nvSpPr>
              <p:cNvPr id="31" name="TextBox 30"/>
              <p:cNvSpPr txBox="1"/>
              <p:nvPr/>
            </p:nvSpPr>
            <p:spPr>
              <a:xfrm>
                <a:off x="2436581" y="3935335"/>
                <a:ext cx="980086" cy="141104"/>
              </a:xfrm>
              <a:prstGeom prst="rect">
                <a:avLst/>
              </a:prstGeom>
              <a:noFill/>
            </p:spPr>
            <p:txBody>
              <a:bodyPr wrap="none" lIns="0" tIns="0" rIns="0" bIns="0">
                <a:spAutoFit/>
              </a:bodyPr>
              <a:lstStyle/>
              <a:p>
                <a:pPr defTabSz="1363345">
                  <a:defRPr/>
                </a:pPr>
                <a:r>
                  <a:rPr lang="en-US" sz="1215" b="1" dirty="0">
                    <a:solidFill>
                      <a:schemeClr val="tx1">
                        <a:lumMod val="75000"/>
                        <a:lumOff val="25000"/>
                      </a:schemeClr>
                    </a:solidFill>
                    <a:latin typeface="微软雅黑" panose="020B0503020204020204" pitchFamily="34" charset="-122"/>
                    <a:ea typeface="微软雅黑" panose="020B0503020204020204" pitchFamily="34" charset="-122"/>
                  </a:rPr>
                  <a:t>CONSTRUCTION</a:t>
                </a:r>
                <a:endParaRPr lang="en-US" sz="121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Rounded Rectangle 39"/>
              <p:cNvSpPr>
                <a:spLocks noChangeAspect="1"/>
              </p:cNvSpPr>
              <p:nvPr/>
            </p:nvSpPr>
            <p:spPr>
              <a:xfrm>
                <a:off x="2221306" y="3914656"/>
                <a:ext cx="199971" cy="194072"/>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215">
                  <a:solidFill>
                    <a:srgbClr val="FFFFFF"/>
                  </a:solidFill>
                  <a:latin typeface="微软雅黑" panose="020B0503020204020204" pitchFamily="34" charset="-122"/>
                  <a:ea typeface="微软雅黑" panose="020B0503020204020204" pitchFamily="34" charset="-122"/>
                </a:endParaRPr>
              </a:p>
            </p:txBody>
          </p:sp>
        </p:grpSp>
        <p:grpSp>
          <p:nvGrpSpPr>
            <p:cNvPr id="22" name="Group 45"/>
            <p:cNvGrpSpPr/>
            <p:nvPr/>
          </p:nvGrpSpPr>
          <p:grpSpPr bwMode="auto">
            <a:xfrm>
              <a:off x="3555575" y="3931835"/>
              <a:ext cx="860527" cy="194072"/>
              <a:chOff x="3732873" y="3947915"/>
              <a:chExt cx="860527" cy="194072"/>
            </a:xfrm>
          </p:grpSpPr>
          <p:sp>
            <p:nvSpPr>
              <p:cNvPr id="29" name="TextBox 28"/>
              <p:cNvSpPr txBox="1"/>
              <p:nvPr/>
            </p:nvSpPr>
            <p:spPr>
              <a:xfrm>
                <a:off x="4004804" y="3968594"/>
                <a:ext cx="588596" cy="141104"/>
              </a:xfrm>
              <a:prstGeom prst="rect">
                <a:avLst/>
              </a:prstGeom>
              <a:noFill/>
            </p:spPr>
            <p:txBody>
              <a:bodyPr wrap="none" lIns="0" tIns="0" rIns="0" bIns="0">
                <a:spAutoFit/>
              </a:bodyPr>
              <a:lstStyle/>
              <a:p>
                <a:pPr defTabSz="1363345">
                  <a:defRPr/>
                </a:pPr>
                <a:r>
                  <a:rPr lang="en-US" sz="1215" b="1" dirty="0">
                    <a:solidFill>
                      <a:schemeClr val="tx1">
                        <a:lumMod val="75000"/>
                        <a:lumOff val="25000"/>
                      </a:schemeClr>
                    </a:solidFill>
                    <a:latin typeface="微软雅黑" panose="020B0503020204020204" pitchFamily="34" charset="-122"/>
                    <a:ea typeface="微软雅黑" panose="020B0503020204020204" pitchFamily="34" charset="-122"/>
                  </a:rPr>
                  <a:t>ANALYSIS</a:t>
                </a:r>
                <a:endParaRPr lang="en-US" sz="121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Rounded Rectangle 37"/>
              <p:cNvSpPr>
                <a:spLocks noChangeAspect="1"/>
              </p:cNvSpPr>
              <p:nvPr/>
            </p:nvSpPr>
            <p:spPr>
              <a:xfrm>
                <a:off x="3732873" y="3947915"/>
                <a:ext cx="199971" cy="19407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215">
                  <a:solidFill>
                    <a:srgbClr val="FFFFFF"/>
                  </a:solidFill>
                  <a:latin typeface="微软雅黑" panose="020B0503020204020204" pitchFamily="34" charset="-122"/>
                  <a:ea typeface="微软雅黑" panose="020B0503020204020204" pitchFamily="34" charset="-122"/>
                </a:endParaRPr>
              </a:p>
            </p:txBody>
          </p:sp>
        </p:grpSp>
        <p:grpSp>
          <p:nvGrpSpPr>
            <p:cNvPr id="23" name="Group 37"/>
            <p:cNvGrpSpPr/>
            <p:nvPr/>
          </p:nvGrpSpPr>
          <p:grpSpPr bwMode="auto">
            <a:xfrm>
              <a:off x="4578777" y="3931835"/>
              <a:ext cx="1248202" cy="194072"/>
              <a:chOff x="4640009" y="3949014"/>
              <a:chExt cx="1248202" cy="194072"/>
            </a:xfrm>
          </p:grpSpPr>
          <p:sp>
            <p:nvSpPr>
              <p:cNvPr id="27" name="TextBox 26"/>
              <p:cNvSpPr txBox="1"/>
              <p:nvPr/>
            </p:nvSpPr>
            <p:spPr>
              <a:xfrm>
                <a:off x="4956478" y="3966512"/>
                <a:ext cx="931733" cy="141104"/>
              </a:xfrm>
              <a:prstGeom prst="rect">
                <a:avLst/>
              </a:prstGeom>
              <a:noFill/>
            </p:spPr>
            <p:txBody>
              <a:bodyPr wrap="none" lIns="0" tIns="0" rIns="0" bIns="0">
                <a:spAutoFit/>
              </a:bodyPr>
              <a:lstStyle/>
              <a:p>
                <a:pPr defTabSz="1363345">
                  <a:defRPr/>
                </a:pPr>
                <a:r>
                  <a:rPr lang="en-US" sz="1215" b="1" dirty="0">
                    <a:solidFill>
                      <a:schemeClr val="tx1">
                        <a:lumMod val="75000"/>
                        <a:lumOff val="25000"/>
                      </a:schemeClr>
                    </a:solidFill>
                    <a:latin typeface="微软雅黑" panose="020B0503020204020204" pitchFamily="34" charset="-122"/>
                    <a:ea typeface="微软雅黑" panose="020B0503020204020204" pitchFamily="34" charset="-122"/>
                  </a:rPr>
                  <a:t>IMPROVEMENT</a:t>
                </a:r>
                <a:endParaRPr lang="en-US" sz="121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8" name="Rounded Rectangle 35"/>
              <p:cNvSpPr>
                <a:spLocks noChangeAspect="1"/>
              </p:cNvSpPr>
              <p:nvPr/>
            </p:nvSpPr>
            <p:spPr>
              <a:xfrm>
                <a:off x="4640009" y="3949014"/>
                <a:ext cx="199971" cy="194072"/>
              </a:xfrm>
              <a:prstGeom prst="roundRect">
                <a:avLst/>
              </a:prstGeom>
              <a:solidFill>
                <a:schemeClr val="accent4"/>
              </a:solidFill>
              <a:ln w="12700">
                <a:miter lim="400000"/>
              </a:ln>
            </p:spPr>
            <p:txBody>
              <a:bodyPr lIns="0" tIns="0" rIns="0" bIns="0" anchor="ctr"/>
              <a:lstStyle/>
              <a:p>
                <a:endParaRPr lang="en-US" sz="1215">
                  <a:solidFill>
                    <a:srgbClr val="FFFFFF"/>
                  </a:solidFill>
                  <a:latin typeface="微软雅黑" panose="020B0503020204020204" pitchFamily="34" charset="-122"/>
                  <a:ea typeface="微软雅黑" panose="020B0503020204020204" pitchFamily="34" charset="-122"/>
                </a:endParaRPr>
              </a:p>
            </p:txBody>
          </p:sp>
        </p:grpSp>
        <p:grpSp>
          <p:nvGrpSpPr>
            <p:cNvPr id="24" name="Group 41"/>
            <p:cNvGrpSpPr/>
            <p:nvPr/>
          </p:nvGrpSpPr>
          <p:grpSpPr bwMode="auto">
            <a:xfrm>
              <a:off x="5958789" y="3931835"/>
              <a:ext cx="1470979" cy="194072"/>
              <a:chOff x="5958789" y="3949014"/>
              <a:chExt cx="1470979" cy="194072"/>
            </a:xfrm>
          </p:grpSpPr>
          <p:sp>
            <p:nvSpPr>
              <p:cNvPr id="25" name="TextBox 24"/>
              <p:cNvSpPr txBox="1"/>
              <p:nvPr/>
            </p:nvSpPr>
            <p:spPr>
              <a:xfrm>
                <a:off x="6299034" y="3977648"/>
                <a:ext cx="1130734" cy="141104"/>
              </a:xfrm>
              <a:prstGeom prst="rect">
                <a:avLst/>
              </a:prstGeom>
              <a:noFill/>
            </p:spPr>
            <p:txBody>
              <a:bodyPr wrap="none" lIns="0" tIns="0" rIns="0" bIns="0">
                <a:spAutoFit/>
              </a:bodyPr>
              <a:lstStyle/>
              <a:p>
                <a:pPr defTabSz="1363345">
                  <a:defRPr/>
                </a:pPr>
                <a:r>
                  <a:rPr lang="en-US" sz="1215" b="1" dirty="0">
                    <a:solidFill>
                      <a:schemeClr val="tx1">
                        <a:lumMod val="75000"/>
                        <a:lumOff val="25000"/>
                      </a:schemeClr>
                    </a:solidFill>
                    <a:latin typeface="微软雅黑" panose="020B0503020204020204" pitchFamily="34" charset="-122"/>
                    <a:ea typeface="微软雅黑" panose="020B0503020204020204" pitchFamily="34" charset="-122"/>
                  </a:rPr>
                  <a:t>RECONSTRUCTION</a:t>
                </a:r>
                <a:endParaRPr lang="en-US" sz="121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Rounded Rectangle 33"/>
              <p:cNvSpPr>
                <a:spLocks noChangeAspect="1"/>
              </p:cNvSpPr>
              <p:nvPr/>
            </p:nvSpPr>
            <p:spPr>
              <a:xfrm>
                <a:off x="5958789" y="3949014"/>
                <a:ext cx="199971" cy="19407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215">
                  <a:solidFill>
                    <a:srgbClr val="FFFFFF"/>
                  </a:solidFill>
                  <a:latin typeface="微软雅黑" panose="020B0503020204020204" pitchFamily="34" charset="-122"/>
                  <a:ea typeface="微软雅黑" panose="020B0503020204020204" pitchFamily="34" charset="-122"/>
                </a:endParaRPr>
              </a:p>
            </p:txBody>
          </p:sp>
        </p:grpSp>
      </p:grpSp>
      <p:grpSp>
        <p:nvGrpSpPr>
          <p:cNvPr id="33" name="Group 27"/>
          <p:cNvGrpSpPr/>
          <p:nvPr/>
        </p:nvGrpSpPr>
        <p:grpSpPr bwMode="auto">
          <a:xfrm>
            <a:off x="1065590" y="5143782"/>
            <a:ext cx="2431503" cy="1272511"/>
            <a:chOff x="4121391" y="1217339"/>
            <a:chExt cx="1842375" cy="980393"/>
          </a:xfrm>
        </p:grpSpPr>
        <p:sp>
          <p:nvSpPr>
            <p:cNvPr id="34" name="Text Placeholder 3"/>
            <p:cNvSpPr txBox="1"/>
            <p:nvPr/>
          </p:nvSpPr>
          <p:spPr bwMode="auto">
            <a:xfrm>
              <a:off x="4355461" y="1217339"/>
              <a:ext cx="1091936" cy="18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fontAlgn="base">
                <a:spcBef>
                  <a:spcPct val="0"/>
                </a:spcBef>
                <a:spcAft>
                  <a:spcPct val="0"/>
                </a:spcAft>
                <a:defRPr sz="2000">
                  <a:solidFill>
                    <a:schemeClr val="tx1"/>
                  </a:solidFill>
                  <a:latin typeface="Calibri" panose="020F0502020204030204" pitchFamily="34" charset="0"/>
                </a:defRPr>
              </a:lvl6pPr>
              <a:lvl7pPr marL="2971800" indent="-228600" fontAlgn="base">
                <a:spcBef>
                  <a:spcPct val="0"/>
                </a:spcBef>
                <a:spcAft>
                  <a:spcPct val="0"/>
                </a:spcAft>
                <a:defRPr sz="2000">
                  <a:solidFill>
                    <a:schemeClr val="tx1"/>
                  </a:solidFill>
                  <a:latin typeface="Calibri" panose="020F0502020204030204" pitchFamily="34" charset="0"/>
                </a:defRPr>
              </a:lvl7pPr>
              <a:lvl8pPr marL="3429000" indent="-228600" fontAlgn="base">
                <a:spcBef>
                  <a:spcPct val="0"/>
                </a:spcBef>
                <a:spcAft>
                  <a:spcPct val="0"/>
                </a:spcAft>
                <a:defRPr sz="2000">
                  <a:solidFill>
                    <a:schemeClr val="tx1"/>
                  </a:solidFill>
                  <a:latin typeface="Calibri" panose="020F0502020204030204" pitchFamily="34" charset="0"/>
                </a:defRPr>
              </a:lvl8pPr>
              <a:lvl9pPr marL="3886200" indent="-228600" fontAlgn="base">
                <a:spcBef>
                  <a:spcPct val="0"/>
                </a:spcBef>
                <a:spcAft>
                  <a:spcPct val="0"/>
                </a:spcAft>
                <a:defRPr sz="2000">
                  <a:solidFill>
                    <a:schemeClr val="tx1"/>
                  </a:solidFill>
                  <a:latin typeface="Calibri" panose="020F0502020204030204" pitchFamily="34" charset="0"/>
                </a:defRPr>
              </a:lvl9pPr>
            </a:lstStyle>
            <a:p>
              <a:pPr defTabSz="1208405">
                <a:spcBef>
                  <a:spcPct val="20000"/>
                </a:spcBef>
              </a:pPr>
              <a:r>
                <a:rPr lang="en-US" altLang="zh-CN" sz="1570" b="1" dirty="0">
                  <a:solidFill>
                    <a:schemeClr val="accent1"/>
                  </a:solidFill>
                  <a:latin typeface="微软雅黑" panose="020B0503020204020204" pitchFamily="34" charset="-122"/>
                  <a:ea typeface="微软雅黑" panose="020B0503020204020204" pitchFamily="34" charset="-122"/>
                </a:rPr>
                <a:t>NUMBER ONE</a:t>
              </a:r>
              <a:endParaRPr lang="en-US" altLang="zh-CN" sz="1570" b="1" dirty="0">
                <a:solidFill>
                  <a:schemeClr val="accent1"/>
                </a:solidFill>
                <a:latin typeface="微软雅黑" panose="020B0503020204020204" pitchFamily="34" charset="-122"/>
                <a:ea typeface="微软雅黑" panose="020B0503020204020204" pitchFamily="34" charset="-122"/>
              </a:endParaRPr>
            </a:p>
          </p:txBody>
        </p:sp>
        <p:sp>
          <p:nvSpPr>
            <p:cNvPr id="35" name="Text Placeholder 3"/>
            <p:cNvSpPr txBox="1"/>
            <p:nvPr/>
          </p:nvSpPr>
          <p:spPr>
            <a:xfrm>
              <a:off x="4181907" y="1621918"/>
              <a:ext cx="1781859" cy="575814"/>
            </a:xfrm>
            <a:prstGeom prst="rect">
              <a:avLst/>
            </a:prstGeom>
          </p:spPr>
          <p:txBody>
            <a:bodyPr lIns="0" tIns="0" rIns="0" bIns="0" anchor="ctr">
              <a:spAutoFit/>
            </a:bodyPr>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fontAlgn="base">
                <a:spcBef>
                  <a:spcPct val="0"/>
                </a:spcBef>
                <a:spcAft>
                  <a:spcPct val="0"/>
                </a:spcAft>
                <a:defRPr sz="2000">
                  <a:solidFill>
                    <a:schemeClr val="tx1"/>
                  </a:solidFill>
                  <a:latin typeface="Calibri" panose="020F0502020204030204" pitchFamily="34" charset="0"/>
                </a:defRPr>
              </a:lvl6pPr>
              <a:lvl7pPr marL="2971800" indent="-228600" fontAlgn="base">
                <a:spcBef>
                  <a:spcPct val="0"/>
                </a:spcBef>
                <a:spcAft>
                  <a:spcPct val="0"/>
                </a:spcAft>
                <a:defRPr sz="2000">
                  <a:solidFill>
                    <a:schemeClr val="tx1"/>
                  </a:solidFill>
                  <a:latin typeface="Calibri" panose="020F0502020204030204" pitchFamily="34" charset="0"/>
                </a:defRPr>
              </a:lvl7pPr>
              <a:lvl8pPr marL="3429000" indent="-228600" fontAlgn="base">
                <a:spcBef>
                  <a:spcPct val="0"/>
                </a:spcBef>
                <a:spcAft>
                  <a:spcPct val="0"/>
                </a:spcAft>
                <a:defRPr sz="2000">
                  <a:solidFill>
                    <a:schemeClr val="tx1"/>
                  </a:solidFill>
                  <a:latin typeface="Calibri" panose="020F0502020204030204" pitchFamily="34" charset="0"/>
                </a:defRPr>
              </a:lvl8pPr>
              <a:lvl9pPr marL="3886200" indent="-228600" fontAlgn="base">
                <a:spcBef>
                  <a:spcPct val="0"/>
                </a:spcBef>
                <a:spcAft>
                  <a:spcPct val="0"/>
                </a:spcAft>
                <a:defRPr sz="2000">
                  <a:solidFill>
                    <a:schemeClr val="tx1"/>
                  </a:solidFill>
                  <a:latin typeface="Calibri" panose="020F0502020204030204" pitchFamily="34" charset="0"/>
                </a:defRPr>
              </a:lvl9pPr>
            </a:lstStyle>
            <a:p>
              <a:pPr defTabSz="1208405">
                <a:spcBef>
                  <a:spcPct val="20000"/>
                </a:spcBef>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的内容入您的内容输入您的内容输入您的内容输入您的内容内容输入您的内容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输入的内容输入您的内容输入您的输入</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6" name="Text Placeholder 3"/>
            <p:cNvSpPr txBox="1"/>
            <p:nvPr/>
          </p:nvSpPr>
          <p:spPr bwMode="auto">
            <a:xfrm>
              <a:off x="4121391" y="1236472"/>
              <a:ext cx="172475" cy="16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fontAlgn="base">
                <a:spcBef>
                  <a:spcPct val="0"/>
                </a:spcBef>
                <a:spcAft>
                  <a:spcPct val="0"/>
                </a:spcAft>
                <a:defRPr sz="2000">
                  <a:solidFill>
                    <a:schemeClr val="tx1"/>
                  </a:solidFill>
                  <a:latin typeface="Calibri" panose="020F0502020204030204" pitchFamily="34" charset="0"/>
                </a:defRPr>
              </a:lvl6pPr>
              <a:lvl7pPr marL="2971800" indent="-228600" fontAlgn="base">
                <a:spcBef>
                  <a:spcPct val="0"/>
                </a:spcBef>
                <a:spcAft>
                  <a:spcPct val="0"/>
                </a:spcAft>
                <a:defRPr sz="2000">
                  <a:solidFill>
                    <a:schemeClr val="tx1"/>
                  </a:solidFill>
                  <a:latin typeface="Calibri" panose="020F0502020204030204" pitchFamily="34" charset="0"/>
                </a:defRPr>
              </a:lvl7pPr>
              <a:lvl8pPr marL="3429000" indent="-228600" fontAlgn="base">
                <a:spcBef>
                  <a:spcPct val="0"/>
                </a:spcBef>
                <a:spcAft>
                  <a:spcPct val="0"/>
                </a:spcAft>
                <a:defRPr sz="2000">
                  <a:solidFill>
                    <a:schemeClr val="tx1"/>
                  </a:solidFill>
                  <a:latin typeface="Calibri" panose="020F0502020204030204" pitchFamily="34" charset="0"/>
                </a:defRPr>
              </a:lvl8pPr>
              <a:lvl9pPr marL="3886200" indent="-228600" fontAlgn="base">
                <a:spcBef>
                  <a:spcPct val="0"/>
                </a:spcBef>
                <a:spcAft>
                  <a:spcPct val="0"/>
                </a:spcAft>
                <a:defRPr sz="2000">
                  <a:solidFill>
                    <a:schemeClr val="tx1"/>
                  </a:solidFill>
                  <a:latin typeface="Calibri" panose="020F0502020204030204" pitchFamily="34" charset="0"/>
                </a:defRPr>
              </a:lvl9pPr>
            </a:lstStyle>
            <a:p>
              <a:pPr defTabSz="1208405">
                <a:spcBef>
                  <a:spcPct val="20000"/>
                </a:spcBef>
              </a:pPr>
              <a:r>
                <a:rPr lang="en-US" altLang="zh-CN" sz="1430" b="1" dirty="0">
                  <a:solidFill>
                    <a:schemeClr val="accent1"/>
                  </a:solidFill>
                  <a:latin typeface="微软雅黑" panose="020B0503020204020204" pitchFamily="34" charset="-122"/>
                  <a:ea typeface="微软雅黑" panose="020B0503020204020204" pitchFamily="34" charset="-122"/>
                </a:rPr>
                <a:t>01</a:t>
              </a:r>
              <a:endParaRPr lang="en-US" altLang="zh-CN" sz="1430" b="1" dirty="0">
                <a:solidFill>
                  <a:schemeClr val="accent1"/>
                </a:solidFill>
                <a:latin typeface="微软雅黑" panose="020B0503020204020204" pitchFamily="34" charset="-122"/>
                <a:ea typeface="微软雅黑" panose="020B0503020204020204" pitchFamily="34" charset="-122"/>
              </a:endParaRPr>
            </a:p>
          </p:txBody>
        </p:sp>
      </p:grpSp>
      <p:grpSp>
        <p:nvGrpSpPr>
          <p:cNvPr id="37" name="Group 27"/>
          <p:cNvGrpSpPr/>
          <p:nvPr/>
        </p:nvGrpSpPr>
        <p:grpSpPr bwMode="auto">
          <a:xfrm>
            <a:off x="3624540" y="5143789"/>
            <a:ext cx="2429409" cy="1215495"/>
            <a:chOff x="4121359" y="1217343"/>
            <a:chExt cx="1842407" cy="936462"/>
          </a:xfrm>
        </p:grpSpPr>
        <p:sp>
          <p:nvSpPr>
            <p:cNvPr id="38" name="Text Placeholder 3"/>
            <p:cNvSpPr txBox="1"/>
            <p:nvPr/>
          </p:nvSpPr>
          <p:spPr bwMode="auto">
            <a:xfrm>
              <a:off x="4351810" y="1217343"/>
              <a:ext cx="1138655" cy="18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fontAlgn="base">
                <a:spcBef>
                  <a:spcPct val="0"/>
                </a:spcBef>
                <a:spcAft>
                  <a:spcPct val="0"/>
                </a:spcAft>
                <a:defRPr sz="2000">
                  <a:solidFill>
                    <a:schemeClr val="tx1"/>
                  </a:solidFill>
                  <a:latin typeface="Calibri" panose="020F0502020204030204" pitchFamily="34" charset="0"/>
                </a:defRPr>
              </a:lvl6pPr>
              <a:lvl7pPr marL="2971800" indent="-228600" fontAlgn="base">
                <a:spcBef>
                  <a:spcPct val="0"/>
                </a:spcBef>
                <a:spcAft>
                  <a:spcPct val="0"/>
                </a:spcAft>
                <a:defRPr sz="2000">
                  <a:solidFill>
                    <a:schemeClr val="tx1"/>
                  </a:solidFill>
                  <a:latin typeface="Calibri" panose="020F0502020204030204" pitchFamily="34" charset="0"/>
                </a:defRPr>
              </a:lvl7pPr>
              <a:lvl8pPr marL="3429000" indent="-228600" fontAlgn="base">
                <a:spcBef>
                  <a:spcPct val="0"/>
                </a:spcBef>
                <a:spcAft>
                  <a:spcPct val="0"/>
                </a:spcAft>
                <a:defRPr sz="2000">
                  <a:solidFill>
                    <a:schemeClr val="tx1"/>
                  </a:solidFill>
                  <a:latin typeface="Calibri" panose="020F0502020204030204" pitchFamily="34" charset="0"/>
                </a:defRPr>
              </a:lvl8pPr>
              <a:lvl9pPr marL="3886200" indent="-228600" fontAlgn="base">
                <a:spcBef>
                  <a:spcPct val="0"/>
                </a:spcBef>
                <a:spcAft>
                  <a:spcPct val="0"/>
                </a:spcAft>
                <a:defRPr sz="2000">
                  <a:solidFill>
                    <a:schemeClr val="tx1"/>
                  </a:solidFill>
                  <a:latin typeface="Calibri" panose="020F0502020204030204" pitchFamily="34" charset="0"/>
                </a:defRPr>
              </a:lvl9pPr>
            </a:lstStyle>
            <a:p>
              <a:pPr defTabSz="1208405">
                <a:spcBef>
                  <a:spcPct val="20000"/>
                </a:spcBef>
              </a:pPr>
              <a:r>
                <a:rPr lang="en-US" altLang="zh-CN" sz="1570" b="1" dirty="0">
                  <a:solidFill>
                    <a:schemeClr val="accent2"/>
                  </a:solidFill>
                  <a:latin typeface="微软雅黑" panose="020B0503020204020204" pitchFamily="34" charset="-122"/>
                  <a:ea typeface="微软雅黑" panose="020B0503020204020204" pitchFamily="34" charset="-122"/>
                </a:rPr>
                <a:t>NUMBER TWO</a:t>
              </a:r>
              <a:endParaRPr lang="en-US" altLang="zh-CN" sz="1570" b="1" dirty="0">
                <a:solidFill>
                  <a:schemeClr val="accent2"/>
                </a:solidFill>
                <a:latin typeface="微软雅黑" panose="020B0503020204020204" pitchFamily="34" charset="-122"/>
                <a:ea typeface="微软雅黑" panose="020B0503020204020204" pitchFamily="34" charset="-122"/>
              </a:endParaRPr>
            </a:p>
          </p:txBody>
        </p:sp>
        <p:sp>
          <p:nvSpPr>
            <p:cNvPr id="39" name="Text Placeholder 3"/>
            <p:cNvSpPr txBox="1"/>
            <p:nvPr/>
          </p:nvSpPr>
          <p:spPr>
            <a:xfrm>
              <a:off x="4181928" y="1577993"/>
              <a:ext cx="1781838" cy="575812"/>
            </a:xfrm>
            <a:prstGeom prst="rect">
              <a:avLst/>
            </a:prstGeom>
          </p:spPr>
          <p:txBody>
            <a:bodyPr lIns="0" tIns="0" rIns="0" bIns="0" anchor="ctr">
              <a:spAutoFit/>
            </a:bodyPr>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fontAlgn="base">
                <a:spcBef>
                  <a:spcPct val="0"/>
                </a:spcBef>
                <a:spcAft>
                  <a:spcPct val="0"/>
                </a:spcAft>
                <a:defRPr sz="2000">
                  <a:solidFill>
                    <a:schemeClr val="tx1"/>
                  </a:solidFill>
                  <a:latin typeface="Calibri" panose="020F0502020204030204" pitchFamily="34" charset="0"/>
                </a:defRPr>
              </a:lvl6pPr>
              <a:lvl7pPr marL="2971800" indent="-228600" fontAlgn="base">
                <a:spcBef>
                  <a:spcPct val="0"/>
                </a:spcBef>
                <a:spcAft>
                  <a:spcPct val="0"/>
                </a:spcAft>
                <a:defRPr sz="2000">
                  <a:solidFill>
                    <a:schemeClr val="tx1"/>
                  </a:solidFill>
                  <a:latin typeface="Calibri" panose="020F0502020204030204" pitchFamily="34" charset="0"/>
                </a:defRPr>
              </a:lvl7pPr>
              <a:lvl8pPr marL="3429000" indent="-228600" fontAlgn="base">
                <a:spcBef>
                  <a:spcPct val="0"/>
                </a:spcBef>
                <a:spcAft>
                  <a:spcPct val="0"/>
                </a:spcAft>
                <a:defRPr sz="2000">
                  <a:solidFill>
                    <a:schemeClr val="tx1"/>
                  </a:solidFill>
                  <a:latin typeface="Calibri" panose="020F0502020204030204" pitchFamily="34" charset="0"/>
                </a:defRPr>
              </a:lvl8pPr>
              <a:lvl9pPr marL="3886200" indent="-228600" fontAlgn="base">
                <a:spcBef>
                  <a:spcPct val="0"/>
                </a:spcBef>
                <a:spcAft>
                  <a:spcPct val="0"/>
                </a:spcAft>
                <a:defRPr sz="2000">
                  <a:solidFill>
                    <a:schemeClr val="tx1"/>
                  </a:solidFill>
                  <a:latin typeface="Calibri" panose="020F0502020204030204" pitchFamily="34" charset="0"/>
                </a:defRPr>
              </a:lvl9pPr>
            </a:lstStyle>
            <a:p>
              <a:pPr defTabSz="1208405">
                <a:spcBef>
                  <a:spcPct val="20000"/>
                </a:spcBef>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的内容入您的内容输入您的内容输入您的内容输入您的内容内容输入您的内容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输入的内容输入您的内容输入您的输入</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0" name="Text Placeholder 3"/>
            <p:cNvSpPr txBox="1"/>
            <p:nvPr/>
          </p:nvSpPr>
          <p:spPr bwMode="auto">
            <a:xfrm>
              <a:off x="4121359" y="1219118"/>
              <a:ext cx="172626" cy="16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fontAlgn="base">
                <a:spcBef>
                  <a:spcPct val="0"/>
                </a:spcBef>
                <a:spcAft>
                  <a:spcPct val="0"/>
                </a:spcAft>
                <a:defRPr sz="2000">
                  <a:solidFill>
                    <a:schemeClr val="tx1"/>
                  </a:solidFill>
                  <a:latin typeface="Calibri" panose="020F0502020204030204" pitchFamily="34" charset="0"/>
                </a:defRPr>
              </a:lvl6pPr>
              <a:lvl7pPr marL="2971800" indent="-228600" fontAlgn="base">
                <a:spcBef>
                  <a:spcPct val="0"/>
                </a:spcBef>
                <a:spcAft>
                  <a:spcPct val="0"/>
                </a:spcAft>
                <a:defRPr sz="2000">
                  <a:solidFill>
                    <a:schemeClr val="tx1"/>
                  </a:solidFill>
                  <a:latin typeface="Calibri" panose="020F0502020204030204" pitchFamily="34" charset="0"/>
                </a:defRPr>
              </a:lvl7pPr>
              <a:lvl8pPr marL="3429000" indent="-228600" fontAlgn="base">
                <a:spcBef>
                  <a:spcPct val="0"/>
                </a:spcBef>
                <a:spcAft>
                  <a:spcPct val="0"/>
                </a:spcAft>
                <a:defRPr sz="2000">
                  <a:solidFill>
                    <a:schemeClr val="tx1"/>
                  </a:solidFill>
                  <a:latin typeface="Calibri" panose="020F0502020204030204" pitchFamily="34" charset="0"/>
                </a:defRPr>
              </a:lvl8pPr>
              <a:lvl9pPr marL="3886200" indent="-228600" fontAlgn="base">
                <a:spcBef>
                  <a:spcPct val="0"/>
                </a:spcBef>
                <a:spcAft>
                  <a:spcPct val="0"/>
                </a:spcAft>
                <a:defRPr sz="2000">
                  <a:solidFill>
                    <a:schemeClr val="tx1"/>
                  </a:solidFill>
                  <a:latin typeface="Calibri" panose="020F0502020204030204" pitchFamily="34" charset="0"/>
                </a:defRPr>
              </a:lvl9pPr>
            </a:lstStyle>
            <a:p>
              <a:pPr defTabSz="1208405">
                <a:spcBef>
                  <a:spcPct val="20000"/>
                </a:spcBef>
              </a:pPr>
              <a:r>
                <a:rPr lang="en-US" altLang="zh-CN" sz="1430" b="1" dirty="0">
                  <a:solidFill>
                    <a:schemeClr val="accent2"/>
                  </a:solidFill>
                  <a:latin typeface="微软雅黑" panose="020B0503020204020204" pitchFamily="34" charset="-122"/>
                  <a:ea typeface="微软雅黑" panose="020B0503020204020204" pitchFamily="34" charset="-122"/>
                </a:rPr>
                <a:t>02</a:t>
              </a:r>
              <a:endParaRPr lang="en-US" altLang="zh-CN" sz="1430" b="1" dirty="0">
                <a:solidFill>
                  <a:schemeClr val="accent2"/>
                </a:solidFill>
                <a:latin typeface="微软雅黑" panose="020B0503020204020204" pitchFamily="34" charset="-122"/>
                <a:ea typeface="微软雅黑" panose="020B0503020204020204" pitchFamily="34" charset="-122"/>
              </a:endParaRPr>
            </a:p>
          </p:txBody>
        </p:sp>
      </p:grpSp>
      <p:grpSp>
        <p:nvGrpSpPr>
          <p:cNvPr id="41" name="Group 27"/>
          <p:cNvGrpSpPr/>
          <p:nvPr/>
        </p:nvGrpSpPr>
        <p:grpSpPr bwMode="auto">
          <a:xfrm>
            <a:off x="6183488" y="5143788"/>
            <a:ext cx="2429409" cy="1186988"/>
            <a:chOff x="4121359" y="1217342"/>
            <a:chExt cx="1842407" cy="914499"/>
          </a:xfrm>
        </p:grpSpPr>
        <p:sp>
          <p:nvSpPr>
            <p:cNvPr id="42" name="Text Placeholder 3"/>
            <p:cNvSpPr txBox="1"/>
            <p:nvPr/>
          </p:nvSpPr>
          <p:spPr bwMode="auto">
            <a:xfrm>
              <a:off x="4337443" y="1217342"/>
              <a:ext cx="1253367" cy="18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fontAlgn="base">
                <a:spcBef>
                  <a:spcPct val="0"/>
                </a:spcBef>
                <a:spcAft>
                  <a:spcPct val="0"/>
                </a:spcAft>
                <a:defRPr sz="2000">
                  <a:solidFill>
                    <a:schemeClr val="tx1"/>
                  </a:solidFill>
                  <a:latin typeface="Calibri" panose="020F0502020204030204" pitchFamily="34" charset="0"/>
                </a:defRPr>
              </a:lvl6pPr>
              <a:lvl7pPr marL="2971800" indent="-228600" fontAlgn="base">
                <a:spcBef>
                  <a:spcPct val="0"/>
                </a:spcBef>
                <a:spcAft>
                  <a:spcPct val="0"/>
                </a:spcAft>
                <a:defRPr sz="2000">
                  <a:solidFill>
                    <a:schemeClr val="tx1"/>
                  </a:solidFill>
                  <a:latin typeface="Calibri" panose="020F0502020204030204" pitchFamily="34" charset="0"/>
                </a:defRPr>
              </a:lvl7pPr>
              <a:lvl8pPr marL="3429000" indent="-228600" fontAlgn="base">
                <a:spcBef>
                  <a:spcPct val="0"/>
                </a:spcBef>
                <a:spcAft>
                  <a:spcPct val="0"/>
                </a:spcAft>
                <a:defRPr sz="2000">
                  <a:solidFill>
                    <a:schemeClr val="tx1"/>
                  </a:solidFill>
                  <a:latin typeface="Calibri" panose="020F0502020204030204" pitchFamily="34" charset="0"/>
                </a:defRPr>
              </a:lvl8pPr>
              <a:lvl9pPr marL="3886200" indent="-228600" fontAlgn="base">
                <a:spcBef>
                  <a:spcPct val="0"/>
                </a:spcBef>
                <a:spcAft>
                  <a:spcPct val="0"/>
                </a:spcAft>
                <a:defRPr sz="2000">
                  <a:solidFill>
                    <a:schemeClr val="tx1"/>
                  </a:solidFill>
                  <a:latin typeface="Calibri" panose="020F0502020204030204" pitchFamily="34" charset="0"/>
                </a:defRPr>
              </a:lvl9pPr>
            </a:lstStyle>
            <a:p>
              <a:pPr defTabSz="1208405">
                <a:spcBef>
                  <a:spcPct val="20000"/>
                </a:spcBef>
              </a:pPr>
              <a:r>
                <a:rPr lang="en-US" altLang="zh-CN" sz="1570" b="1" dirty="0">
                  <a:solidFill>
                    <a:schemeClr val="accent3"/>
                  </a:solidFill>
                  <a:latin typeface="微软雅黑" panose="020B0503020204020204" pitchFamily="34" charset="-122"/>
                  <a:ea typeface="微软雅黑" panose="020B0503020204020204" pitchFamily="34" charset="-122"/>
                </a:rPr>
                <a:t>NUMBER THREE</a:t>
              </a:r>
              <a:endParaRPr lang="en-US" altLang="zh-CN" sz="1570" b="1" dirty="0">
                <a:solidFill>
                  <a:schemeClr val="accent3"/>
                </a:solidFill>
                <a:latin typeface="微软雅黑" panose="020B0503020204020204" pitchFamily="34" charset="-122"/>
                <a:ea typeface="微软雅黑" panose="020B0503020204020204" pitchFamily="34" charset="-122"/>
              </a:endParaRPr>
            </a:p>
          </p:txBody>
        </p:sp>
        <p:sp>
          <p:nvSpPr>
            <p:cNvPr id="43" name="Text Placeholder 3"/>
            <p:cNvSpPr txBox="1"/>
            <p:nvPr/>
          </p:nvSpPr>
          <p:spPr>
            <a:xfrm>
              <a:off x="4181928" y="1556029"/>
              <a:ext cx="1781838" cy="575812"/>
            </a:xfrm>
            <a:prstGeom prst="rect">
              <a:avLst/>
            </a:prstGeom>
          </p:spPr>
          <p:txBody>
            <a:bodyPr lIns="0" tIns="0" rIns="0" bIns="0" anchor="ctr">
              <a:spAutoFit/>
            </a:bodyPr>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fontAlgn="base">
                <a:spcBef>
                  <a:spcPct val="0"/>
                </a:spcBef>
                <a:spcAft>
                  <a:spcPct val="0"/>
                </a:spcAft>
                <a:defRPr sz="2000">
                  <a:solidFill>
                    <a:schemeClr val="tx1"/>
                  </a:solidFill>
                  <a:latin typeface="Calibri" panose="020F0502020204030204" pitchFamily="34" charset="0"/>
                </a:defRPr>
              </a:lvl6pPr>
              <a:lvl7pPr marL="2971800" indent="-228600" fontAlgn="base">
                <a:spcBef>
                  <a:spcPct val="0"/>
                </a:spcBef>
                <a:spcAft>
                  <a:spcPct val="0"/>
                </a:spcAft>
                <a:defRPr sz="2000">
                  <a:solidFill>
                    <a:schemeClr val="tx1"/>
                  </a:solidFill>
                  <a:latin typeface="Calibri" panose="020F0502020204030204" pitchFamily="34" charset="0"/>
                </a:defRPr>
              </a:lvl7pPr>
              <a:lvl8pPr marL="3429000" indent="-228600" fontAlgn="base">
                <a:spcBef>
                  <a:spcPct val="0"/>
                </a:spcBef>
                <a:spcAft>
                  <a:spcPct val="0"/>
                </a:spcAft>
                <a:defRPr sz="2000">
                  <a:solidFill>
                    <a:schemeClr val="tx1"/>
                  </a:solidFill>
                  <a:latin typeface="Calibri" panose="020F0502020204030204" pitchFamily="34" charset="0"/>
                </a:defRPr>
              </a:lvl8pPr>
              <a:lvl9pPr marL="3886200" indent="-228600" fontAlgn="base">
                <a:spcBef>
                  <a:spcPct val="0"/>
                </a:spcBef>
                <a:spcAft>
                  <a:spcPct val="0"/>
                </a:spcAft>
                <a:defRPr sz="2000">
                  <a:solidFill>
                    <a:schemeClr val="tx1"/>
                  </a:solidFill>
                  <a:latin typeface="Calibri" panose="020F0502020204030204" pitchFamily="34" charset="0"/>
                </a:defRPr>
              </a:lvl9pPr>
            </a:lstStyle>
            <a:p>
              <a:pPr defTabSz="1208405">
                <a:spcBef>
                  <a:spcPct val="20000"/>
                </a:spcBef>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的内容入您的内容输入您的内容输入您的内容输入您的内容内容输入您的内容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输入的内容输入您的内容输入您的输入</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4" name="Text Placeholder 3"/>
            <p:cNvSpPr txBox="1"/>
            <p:nvPr/>
          </p:nvSpPr>
          <p:spPr bwMode="auto">
            <a:xfrm>
              <a:off x="4121359" y="1236474"/>
              <a:ext cx="172626" cy="16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fontAlgn="base">
                <a:spcBef>
                  <a:spcPct val="0"/>
                </a:spcBef>
                <a:spcAft>
                  <a:spcPct val="0"/>
                </a:spcAft>
                <a:defRPr sz="2000">
                  <a:solidFill>
                    <a:schemeClr val="tx1"/>
                  </a:solidFill>
                  <a:latin typeface="Calibri" panose="020F0502020204030204" pitchFamily="34" charset="0"/>
                </a:defRPr>
              </a:lvl6pPr>
              <a:lvl7pPr marL="2971800" indent="-228600" fontAlgn="base">
                <a:spcBef>
                  <a:spcPct val="0"/>
                </a:spcBef>
                <a:spcAft>
                  <a:spcPct val="0"/>
                </a:spcAft>
                <a:defRPr sz="2000">
                  <a:solidFill>
                    <a:schemeClr val="tx1"/>
                  </a:solidFill>
                  <a:latin typeface="Calibri" panose="020F0502020204030204" pitchFamily="34" charset="0"/>
                </a:defRPr>
              </a:lvl7pPr>
              <a:lvl8pPr marL="3429000" indent="-228600" fontAlgn="base">
                <a:spcBef>
                  <a:spcPct val="0"/>
                </a:spcBef>
                <a:spcAft>
                  <a:spcPct val="0"/>
                </a:spcAft>
                <a:defRPr sz="2000">
                  <a:solidFill>
                    <a:schemeClr val="tx1"/>
                  </a:solidFill>
                  <a:latin typeface="Calibri" panose="020F0502020204030204" pitchFamily="34" charset="0"/>
                </a:defRPr>
              </a:lvl8pPr>
              <a:lvl9pPr marL="3886200" indent="-228600" fontAlgn="base">
                <a:spcBef>
                  <a:spcPct val="0"/>
                </a:spcBef>
                <a:spcAft>
                  <a:spcPct val="0"/>
                </a:spcAft>
                <a:defRPr sz="2000">
                  <a:solidFill>
                    <a:schemeClr val="tx1"/>
                  </a:solidFill>
                  <a:latin typeface="Calibri" panose="020F0502020204030204" pitchFamily="34" charset="0"/>
                </a:defRPr>
              </a:lvl9pPr>
            </a:lstStyle>
            <a:p>
              <a:pPr defTabSz="1208405">
                <a:spcBef>
                  <a:spcPct val="20000"/>
                </a:spcBef>
              </a:pPr>
              <a:r>
                <a:rPr lang="en-US" altLang="zh-CN" sz="1430" b="1" dirty="0">
                  <a:solidFill>
                    <a:schemeClr val="accent3"/>
                  </a:solidFill>
                  <a:latin typeface="微软雅黑" panose="020B0503020204020204" pitchFamily="34" charset="-122"/>
                  <a:ea typeface="微软雅黑" panose="020B0503020204020204" pitchFamily="34" charset="-122"/>
                </a:rPr>
                <a:t>03</a:t>
              </a:r>
              <a:endParaRPr lang="en-US" altLang="zh-CN" sz="1430" b="1" dirty="0">
                <a:solidFill>
                  <a:schemeClr val="accent3"/>
                </a:solidFill>
                <a:latin typeface="微软雅黑" panose="020B0503020204020204" pitchFamily="34" charset="-122"/>
                <a:ea typeface="微软雅黑" panose="020B0503020204020204" pitchFamily="34" charset="-122"/>
              </a:endParaRPr>
            </a:p>
          </p:txBody>
        </p:sp>
      </p:grpSp>
      <p:grpSp>
        <p:nvGrpSpPr>
          <p:cNvPr id="45" name="Group 27"/>
          <p:cNvGrpSpPr/>
          <p:nvPr/>
        </p:nvGrpSpPr>
        <p:grpSpPr bwMode="auto">
          <a:xfrm>
            <a:off x="8820211" y="5143512"/>
            <a:ext cx="2351638" cy="1144499"/>
            <a:chOff x="4181906" y="1217129"/>
            <a:chExt cx="1781860" cy="881764"/>
          </a:xfrm>
        </p:grpSpPr>
        <p:sp>
          <p:nvSpPr>
            <p:cNvPr id="46" name="Text Placeholder 3"/>
            <p:cNvSpPr txBox="1"/>
            <p:nvPr/>
          </p:nvSpPr>
          <p:spPr>
            <a:xfrm>
              <a:off x="4465925" y="1217129"/>
              <a:ext cx="1185461" cy="186389"/>
            </a:xfrm>
            <a:prstGeom prst="rect">
              <a:avLst/>
            </a:prstGeom>
          </p:spPr>
          <p:txBody>
            <a:bodyPr wrap="none" lIns="0" tIns="0" rIns="0" bIns="0" anchor="ctr">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08405">
                <a:spcBef>
                  <a:spcPct val="20000"/>
                </a:spcBef>
                <a:defRPr/>
              </a:pPr>
              <a:r>
                <a:rPr lang="en-US" sz="1570" b="1" dirty="0">
                  <a:solidFill>
                    <a:schemeClr val="accent5"/>
                  </a:solidFill>
                  <a:latin typeface="微软雅黑" panose="020B0503020204020204" pitchFamily="34" charset="-122"/>
                  <a:ea typeface="微软雅黑" panose="020B0503020204020204" pitchFamily="34" charset="-122"/>
                </a:rPr>
                <a:t>NUMBER FOUR</a:t>
              </a:r>
              <a:endParaRPr lang="en-US" sz="1570" b="1" dirty="0">
                <a:solidFill>
                  <a:schemeClr val="accent5"/>
                </a:solidFill>
                <a:latin typeface="微软雅黑" panose="020B0503020204020204" pitchFamily="34" charset="-122"/>
                <a:ea typeface="微软雅黑" panose="020B0503020204020204" pitchFamily="34" charset="-122"/>
              </a:endParaRPr>
            </a:p>
          </p:txBody>
        </p:sp>
        <p:sp>
          <p:nvSpPr>
            <p:cNvPr id="47" name="Text Placeholder 3"/>
            <p:cNvSpPr txBox="1"/>
            <p:nvPr/>
          </p:nvSpPr>
          <p:spPr>
            <a:xfrm>
              <a:off x="4181906" y="1523081"/>
              <a:ext cx="1781860" cy="575812"/>
            </a:xfrm>
            <a:prstGeom prst="rect">
              <a:avLst/>
            </a:prstGeom>
          </p:spPr>
          <p:txBody>
            <a:bodyPr lIns="0" tIns="0" rIns="0" bIns="0" anchor="ctr">
              <a:spAutoFit/>
            </a:bodyPr>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fontAlgn="base">
                <a:spcBef>
                  <a:spcPct val="0"/>
                </a:spcBef>
                <a:spcAft>
                  <a:spcPct val="0"/>
                </a:spcAft>
                <a:defRPr sz="2000">
                  <a:solidFill>
                    <a:schemeClr val="tx1"/>
                  </a:solidFill>
                  <a:latin typeface="Calibri" panose="020F0502020204030204" pitchFamily="34" charset="0"/>
                </a:defRPr>
              </a:lvl6pPr>
              <a:lvl7pPr marL="2971800" indent="-228600" fontAlgn="base">
                <a:spcBef>
                  <a:spcPct val="0"/>
                </a:spcBef>
                <a:spcAft>
                  <a:spcPct val="0"/>
                </a:spcAft>
                <a:defRPr sz="2000">
                  <a:solidFill>
                    <a:schemeClr val="tx1"/>
                  </a:solidFill>
                  <a:latin typeface="Calibri" panose="020F0502020204030204" pitchFamily="34" charset="0"/>
                </a:defRPr>
              </a:lvl7pPr>
              <a:lvl8pPr marL="3429000" indent="-228600" fontAlgn="base">
                <a:spcBef>
                  <a:spcPct val="0"/>
                </a:spcBef>
                <a:spcAft>
                  <a:spcPct val="0"/>
                </a:spcAft>
                <a:defRPr sz="2000">
                  <a:solidFill>
                    <a:schemeClr val="tx1"/>
                  </a:solidFill>
                  <a:latin typeface="Calibri" panose="020F0502020204030204" pitchFamily="34" charset="0"/>
                </a:defRPr>
              </a:lvl8pPr>
              <a:lvl9pPr marL="3886200" indent="-228600" fontAlgn="base">
                <a:spcBef>
                  <a:spcPct val="0"/>
                </a:spcBef>
                <a:spcAft>
                  <a:spcPct val="0"/>
                </a:spcAft>
                <a:defRPr sz="2000">
                  <a:solidFill>
                    <a:schemeClr val="tx1"/>
                  </a:solidFill>
                  <a:latin typeface="Calibri" panose="020F0502020204030204" pitchFamily="34" charset="0"/>
                </a:defRPr>
              </a:lvl9pPr>
            </a:lstStyle>
            <a:p>
              <a:pPr defTabSz="1208405">
                <a:spcBef>
                  <a:spcPct val="20000"/>
                </a:spcBef>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的内容入您的内容输入您的内容输入您的内容输入您的内容内容输入您的内容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输入的内容输入您的内容输入您的输入</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8" name="Text Placeholder 3"/>
            <p:cNvSpPr txBox="1"/>
            <p:nvPr/>
          </p:nvSpPr>
          <p:spPr>
            <a:xfrm>
              <a:off x="4234918" y="1245486"/>
              <a:ext cx="172475" cy="169444"/>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08405">
                <a:spcBef>
                  <a:spcPct val="20000"/>
                </a:spcBef>
                <a:defRPr/>
              </a:pPr>
              <a:r>
                <a:rPr lang="en-US" sz="1430" dirty="0">
                  <a:solidFill>
                    <a:schemeClr val="accent5"/>
                  </a:solidFill>
                  <a:latin typeface="微软雅黑" panose="020B0503020204020204" pitchFamily="34" charset="-122"/>
                  <a:ea typeface="微软雅黑" panose="020B0503020204020204" pitchFamily="34" charset="-122"/>
                </a:rPr>
                <a:t>04</a:t>
              </a:r>
              <a:endParaRPr lang="en-US" sz="1430" dirty="0">
                <a:solidFill>
                  <a:schemeClr val="accent5"/>
                </a:solidFill>
                <a:latin typeface="微软雅黑" panose="020B0503020204020204" pitchFamily="34" charset="-122"/>
                <a:ea typeface="微软雅黑" panose="020B0503020204020204" pitchFamily="34" charset="-122"/>
              </a:endParaRPr>
            </a:p>
          </p:txBody>
        </p:sp>
      </p:grpSp>
      <p:sp>
        <p:nvSpPr>
          <p:cNvPr id="49" name="Shape 1435"/>
          <p:cNvSpPr txBox="1"/>
          <p:nvPr/>
        </p:nvSpPr>
        <p:spPr>
          <a:xfrm>
            <a:off x="11435018" y="6411683"/>
            <a:ext cx="390525" cy="381430"/>
          </a:xfrm>
          <a:prstGeom prst="rect">
            <a:avLst/>
          </a:prstGeom>
        </p:spPr>
        <p:txBody>
          <a:bodyPr lIns="45676" tIns="22838" rIns="45676" bIns="22838"/>
          <a:lstStyle>
            <a:lvl1pPr algn="ctr" defTabSz="408305">
              <a:defRPr sz="3500">
                <a:latin typeface="+mn-lt"/>
                <a:ea typeface="+mn-ea"/>
                <a:cs typeface="+mn-cs"/>
                <a:sym typeface="Helvetica Light"/>
              </a:defRPr>
            </a:lvl1pPr>
            <a:lvl2pPr indent="160020" algn="ctr" defTabSz="408305">
              <a:defRPr sz="3500">
                <a:latin typeface="+mn-lt"/>
                <a:ea typeface="+mn-ea"/>
                <a:cs typeface="+mn-cs"/>
                <a:sym typeface="Helvetica Light"/>
              </a:defRPr>
            </a:lvl2pPr>
            <a:lvl3pPr indent="319405" algn="ctr" defTabSz="408305">
              <a:defRPr sz="3500">
                <a:latin typeface="+mn-lt"/>
                <a:ea typeface="+mn-ea"/>
                <a:cs typeface="+mn-cs"/>
                <a:sym typeface="Helvetica Light"/>
              </a:defRPr>
            </a:lvl3pPr>
            <a:lvl4pPr indent="479425" algn="ctr" defTabSz="408305">
              <a:defRPr sz="3500">
                <a:latin typeface="+mn-lt"/>
                <a:ea typeface="+mn-ea"/>
                <a:cs typeface="+mn-cs"/>
                <a:sym typeface="Helvetica Light"/>
              </a:defRPr>
            </a:lvl4pPr>
            <a:lvl5pPr indent="639445" algn="ctr" defTabSz="408305">
              <a:defRPr sz="3500">
                <a:latin typeface="+mn-lt"/>
                <a:ea typeface="+mn-ea"/>
                <a:cs typeface="+mn-cs"/>
                <a:sym typeface="Helvetica Light"/>
              </a:defRPr>
            </a:lvl5pPr>
            <a:lvl6pPr indent="799465" algn="ctr" defTabSz="408305">
              <a:defRPr sz="3500">
                <a:latin typeface="+mn-lt"/>
                <a:ea typeface="+mn-ea"/>
                <a:cs typeface="+mn-cs"/>
                <a:sym typeface="Helvetica Light"/>
              </a:defRPr>
            </a:lvl6pPr>
            <a:lvl7pPr indent="958850" algn="ctr" defTabSz="408305">
              <a:defRPr sz="3500">
                <a:latin typeface="+mn-lt"/>
                <a:ea typeface="+mn-ea"/>
                <a:cs typeface="+mn-cs"/>
                <a:sym typeface="Helvetica Light"/>
              </a:defRPr>
            </a:lvl7pPr>
            <a:lvl8pPr indent="1118870" algn="ctr" defTabSz="408305">
              <a:defRPr sz="3500">
                <a:latin typeface="+mn-lt"/>
                <a:ea typeface="+mn-ea"/>
                <a:cs typeface="+mn-cs"/>
                <a:sym typeface="Helvetica Light"/>
              </a:defRPr>
            </a:lvl8pPr>
            <a:lvl9pPr indent="1278890" algn="ctr" defTabSz="408305">
              <a:defRPr sz="3500">
                <a:latin typeface="+mn-lt"/>
                <a:ea typeface="+mn-ea"/>
                <a:cs typeface="+mn-cs"/>
                <a:sym typeface="Helvetica Light"/>
              </a:defRPr>
            </a:lvl9pPr>
          </a:lstStyle>
          <a:p>
            <a:pPr>
              <a:defRPr sz="1800">
                <a:solidFill>
                  <a:srgbClr val="000000"/>
                </a:solidFill>
              </a:defRPr>
            </a:pPr>
            <a:fld id="{86CB4B4D-7CA3-9044-876B-883B54F8677D}" type="slidenum">
              <a:rPr lang="en-US" altLang="zh-CN" sz="1430">
                <a:solidFill>
                  <a:schemeClr val="bg1">
                    <a:lumMod val="75000"/>
                  </a:schemeClr>
                </a:solidFill>
                <a:latin typeface="微软雅黑" panose="020B0503020204020204" pitchFamily="34" charset="-122"/>
                <a:ea typeface="微软雅黑" panose="020B0503020204020204" pitchFamily="34" charset="-122"/>
              </a:rPr>
            </a:fld>
            <a:endParaRPr lang="en-US" altLang="zh-CN" sz="1430">
              <a:solidFill>
                <a:schemeClr val="bg1">
                  <a:lumMod val="75000"/>
                </a:schemeClr>
              </a:solidFill>
              <a:latin typeface="微软雅黑" panose="020B0503020204020204" pitchFamily="34" charset="-122"/>
              <a:ea typeface="微软雅黑" panose="020B0503020204020204" pitchFamily="34" charset="-122"/>
            </a:endParaRPr>
          </a:p>
        </p:txBody>
      </p:sp>
      <p:sp>
        <p:nvSpPr>
          <p:cNvPr id="50" name="标题 1"/>
          <p:cNvSpPr txBox="1"/>
          <p:nvPr/>
        </p:nvSpPr>
        <p:spPr>
          <a:xfrm>
            <a:off x="777240" y="258445"/>
            <a:ext cx="10515600" cy="36639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400" kern="1200">
                <a:solidFill>
                  <a:srgbClr val="728937"/>
                </a:solidFill>
                <a:latin typeface="+mj-lt"/>
                <a:ea typeface="+mj-ea"/>
                <a:cs typeface="+mj-cs"/>
              </a:defRPr>
            </a:lvl1pPr>
          </a:lstStyle>
          <a:p>
            <a:r>
              <a:rPr lang="zh-CN" altLang="en-US" smtClean="0"/>
              <a:t>单击此处添加标题</a:t>
            </a:r>
            <a:endParaRPr lang="zh-CN" altLang="en-US" dirty="0"/>
          </a:p>
        </p:txBody>
      </p:sp>
    </p:spTree>
  </p:cSld>
  <p:clrMapOvr>
    <a:masterClrMapping/>
  </p:clrMapOvr>
  <p:transition spd="slow" advClick="0" advTm="0">
    <p:dissolv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lide(fromBottom)">
                                      <p:cBhvr>
                                        <p:cTn id="7" dur="500"/>
                                        <p:tgtEl>
                                          <p:spTgt spid="19"/>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slide(fromBottom)">
                                      <p:cBhvr>
                                        <p:cTn id="11" dur="500"/>
                                        <p:tgtEl>
                                          <p:spTgt spid="20"/>
                                        </p:tgtEl>
                                      </p:cBhvr>
                                    </p:animEffect>
                                  </p:childTnLst>
                                </p:cTn>
                              </p:par>
                            </p:childTnLst>
                          </p:cTn>
                        </p:par>
                        <p:par>
                          <p:cTn id="12" fill="hold">
                            <p:stCondLst>
                              <p:cond delay="1000"/>
                            </p:stCondLst>
                            <p:childTnLst>
                              <p:par>
                                <p:cTn id="13" presetID="12" presetClass="entr" presetSubtype="4"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slide(fromBottom)">
                                      <p:cBhvr>
                                        <p:cTn id="15" dur="500"/>
                                        <p:tgtEl>
                                          <p:spTgt spid="33"/>
                                        </p:tgtEl>
                                      </p:cBhvr>
                                    </p:animEffect>
                                  </p:childTnLst>
                                </p:cTn>
                              </p:par>
                            </p:childTnLst>
                          </p:cTn>
                        </p:par>
                        <p:par>
                          <p:cTn id="16" fill="hold">
                            <p:stCondLst>
                              <p:cond delay="1500"/>
                            </p:stCondLst>
                            <p:childTnLst>
                              <p:par>
                                <p:cTn id="17" presetID="12" presetClass="entr" presetSubtype="4"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slide(fromBottom)">
                                      <p:cBhvr>
                                        <p:cTn id="19" dur="500"/>
                                        <p:tgtEl>
                                          <p:spTgt spid="37"/>
                                        </p:tgtEl>
                                      </p:cBhvr>
                                    </p:animEffect>
                                  </p:childTnLst>
                                </p:cTn>
                              </p:par>
                            </p:childTnLst>
                          </p:cTn>
                        </p:par>
                        <p:par>
                          <p:cTn id="20" fill="hold">
                            <p:stCondLst>
                              <p:cond delay="2000"/>
                            </p:stCondLst>
                            <p:childTnLst>
                              <p:par>
                                <p:cTn id="21" presetID="12" presetClass="entr" presetSubtype="4"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slide(fromBottom)">
                                      <p:cBhvr>
                                        <p:cTn id="23" dur="500"/>
                                        <p:tgtEl>
                                          <p:spTgt spid="41"/>
                                        </p:tgtEl>
                                      </p:cBhvr>
                                    </p:animEffect>
                                  </p:childTnLst>
                                </p:cTn>
                              </p:par>
                            </p:childTnLst>
                          </p:cTn>
                        </p:par>
                        <p:par>
                          <p:cTn id="24" fill="hold">
                            <p:stCondLst>
                              <p:cond delay="2500"/>
                            </p:stCondLst>
                            <p:childTnLst>
                              <p:par>
                                <p:cTn id="25" presetID="12" presetClass="entr" presetSubtype="4" fill="hold"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slide(fromBottom)">
                                      <p:cBhvr>
                                        <p:cTn id="2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419351" y="2401077"/>
            <a:ext cx="1614487" cy="1507040"/>
            <a:chOff x="4838700" y="4797425"/>
            <a:chExt cx="3228975" cy="3021013"/>
          </a:xfrm>
        </p:grpSpPr>
        <p:sp>
          <p:nvSpPr>
            <p:cNvPr id="90" name="AutoShape 20"/>
            <p:cNvSpPr/>
            <p:nvPr/>
          </p:nvSpPr>
          <p:spPr bwMode="auto">
            <a:xfrm>
              <a:off x="6305550" y="4797425"/>
              <a:ext cx="1762125" cy="3021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0" y="0"/>
                  </a:lnTo>
                  <a:lnTo>
                    <a:pt x="21600" y="14249"/>
                  </a:lnTo>
                  <a:cubicBezTo>
                    <a:pt x="21600" y="14249"/>
                    <a:pt x="0" y="21600"/>
                    <a:pt x="0" y="21600"/>
                  </a:cubicBezTo>
                  <a:close/>
                </a:path>
              </a:pathLst>
            </a:custGeom>
            <a:solidFill>
              <a:schemeClr val="accent1"/>
            </a:solidFill>
            <a:ln>
              <a:noFill/>
            </a:ln>
            <a:effectLst/>
          </p:spPr>
          <p:txBody>
            <a:bodyPr lIns="27219" tIns="27219" rIns="27219" bIns="27219" anchor="ctr"/>
            <a:lstStyle/>
            <a:p>
              <a:pPr defTabSz="227965">
                <a:defRPr/>
              </a:pPr>
              <a:endParaRPr lang="es-ES" sz="1500">
                <a:solidFill>
                  <a:srgbClr val="FFFFFF"/>
                </a:solidFill>
                <a:effectLst>
                  <a:outerShdw blurRad="38100" dist="38100" dir="2700000" algn="tl">
                    <a:srgbClr val="000000"/>
                  </a:outerShdw>
                </a:effectLst>
                <a:cs typeface="Gill Sans" charset="0"/>
              </a:endParaRPr>
            </a:p>
          </p:txBody>
        </p:sp>
        <p:sp>
          <p:nvSpPr>
            <p:cNvPr id="91" name="AutoShape 21"/>
            <p:cNvSpPr/>
            <p:nvPr/>
          </p:nvSpPr>
          <p:spPr bwMode="auto">
            <a:xfrm>
              <a:off x="4838700" y="4797425"/>
              <a:ext cx="1477963" cy="3021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0" y="14542"/>
                  </a:lnTo>
                  <a:lnTo>
                    <a:pt x="21599" y="21600"/>
                  </a:lnTo>
                  <a:cubicBezTo>
                    <a:pt x="21599" y="21600"/>
                    <a:pt x="21599" y="0"/>
                    <a:pt x="21599" y="0"/>
                  </a:cubicBezTo>
                  <a:close/>
                </a:path>
              </a:pathLst>
            </a:custGeom>
            <a:solidFill>
              <a:schemeClr val="accent1">
                <a:lumMod val="75000"/>
              </a:schemeClr>
            </a:solidFill>
            <a:ln>
              <a:noFill/>
            </a:ln>
            <a:effectLst/>
          </p:spPr>
          <p:txBody>
            <a:bodyPr lIns="27219" tIns="27219" rIns="27219" bIns="27219" anchor="ctr"/>
            <a:lstStyle/>
            <a:p>
              <a:pPr defTabSz="227965">
                <a:defRPr/>
              </a:pPr>
              <a:endParaRPr lang="es-ES" sz="1500">
                <a:solidFill>
                  <a:srgbClr val="FFFFFF"/>
                </a:solidFill>
                <a:effectLst>
                  <a:outerShdw blurRad="38100" dist="38100" dir="2700000" algn="tl">
                    <a:srgbClr val="000000"/>
                  </a:outerShdw>
                </a:effectLst>
                <a:cs typeface="Gill Sans" charset="0"/>
              </a:endParaRPr>
            </a:p>
          </p:txBody>
        </p:sp>
        <p:sp>
          <p:nvSpPr>
            <p:cNvPr id="92" name="AutoShape 22"/>
            <p:cNvSpPr/>
            <p:nvPr/>
          </p:nvSpPr>
          <p:spPr bwMode="auto">
            <a:xfrm rot="19868522">
              <a:off x="6512561" y="6593517"/>
              <a:ext cx="1118870" cy="520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6292" tIns="36292" rIns="36292" bIns="36292" anchor="ctr"/>
            <a:lstStyle/>
            <a:p>
              <a:pPr>
                <a:lnSpc>
                  <a:spcPct val="120000"/>
                </a:lnSpc>
                <a:defRPr/>
              </a:pPr>
              <a:r>
                <a:rPr lang="es-ES" sz="1355" b="1" dirty="0">
                  <a:solidFill>
                    <a:srgbClr val="FFFFFF"/>
                  </a:solidFill>
                  <a:latin typeface="Lato" panose="020F0502020204030203" charset="0"/>
                  <a:cs typeface="Lato" panose="020F0502020204030203" charset="0"/>
                  <a:sym typeface="Lato" panose="020F0502020204030203" charset="0"/>
                </a:rPr>
                <a:t>Likes</a:t>
              </a:r>
              <a:endParaRPr lang="es-ES" sz="1285" dirty="0">
                <a:cs typeface="Gill Sans" charset="0"/>
              </a:endParaRPr>
            </a:p>
          </p:txBody>
        </p:sp>
      </p:grpSp>
      <p:grpSp>
        <p:nvGrpSpPr>
          <p:cNvPr id="4" name="组合 3"/>
          <p:cNvGrpSpPr/>
          <p:nvPr/>
        </p:nvGrpSpPr>
        <p:grpSpPr>
          <a:xfrm>
            <a:off x="2185989" y="3388612"/>
            <a:ext cx="2123281" cy="942395"/>
            <a:chOff x="4371975" y="6777038"/>
            <a:chExt cx="4246563" cy="1889125"/>
          </a:xfrm>
        </p:grpSpPr>
        <p:sp>
          <p:nvSpPr>
            <p:cNvPr id="82" name="AutoShape 12"/>
            <p:cNvSpPr/>
            <p:nvPr/>
          </p:nvSpPr>
          <p:spPr bwMode="auto">
            <a:xfrm>
              <a:off x="4371975" y="6813550"/>
              <a:ext cx="1928813" cy="1843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16" y="0"/>
                  </a:moveTo>
                  <a:lnTo>
                    <a:pt x="0" y="7057"/>
                  </a:lnTo>
                  <a:lnTo>
                    <a:pt x="21600" y="21599"/>
                  </a:lnTo>
                  <a:lnTo>
                    <a:pt x="21600" y="11598"/>
                  </a:lnTo>
                  <a:lnTo>
                    <a:pt x="5316" y="0"/>
                  </a:lnTo>
                  <a:close/>
                </a:path>
              </a:pathLst>
            </a:custGeom>
            <a:solidFill>
              <a:schemeClr val="accent2">
                <a:lumMod val="75000"/>
              </a:schemeClr>
            </a:solidFill>
            <a:ln>
              <a:noFill/>
            </a:ln>
            <a:effectLst/>
          </p:spPr>
          <p:txBody>
            <a:bodyPr lIns="27219" tIns="27219" rIns="27219" bIns="27219" anchor="ctr"/>
            <a:lstStyle/>
            <a:p>
              <a:pPr defTabSz="227965">
                <a:defRPr/>
              </a:pPr>
              <a:endParaRPr lang="es-ES" sz="1500">
                <a:solidFill>
                  <a:srgbClr val="FFFFFF"/>
                </a:solidFill>
                <a:effectLst>
                  <a:outerShdw blurRad="38100" dist="38100" dir="2700000" algn="tl">
                    <a:srgbClr val="000000"/>
                  </a:outerShdw>
                </a:effectLst>
                <a:cs typeface="Gill Sans" charset="0"/>
              </a:endParaRPr>
            </a:p>
          </p:txBody>
        </p:sp>
        <p:sp>
          <p:nvSpPr>
            <p:cNvPr id="83" name="AutoShape 13"/>
            <p:cNvSpPr/>
            <p:nvPr/>
          </p:nvSpPr>
          <p:spPr bwMode="auto">
            <a:xfrm>
              <a:off x="6296025" y="6777038"/>
              <a:ext cx="2322513" cy="1889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1852"/>
                  </a:moveTo>
                  <a:lnTo>
                    <a:pt x="0" y="21600"/>
                  </a:lnTo>
                  <a:lnTo>
                    <a:pt x="21599" y="6759"/>
                  </a:lnTo>
                  <a:lnTo>
                    <a:pt x="16659" y="0"/>
                  </a:lnTo>
                  <a:cubicBezTo>
                    <a:pt x="16659" y="0"/>
                    <a:pt x="0" y="11852"/>
                    <a:pt x="0" y="11852"/>
                  </a:cubicBezTo>
                  <a:close/>
                </a:path>
              </a:pathLst>
            </a:custGeom>
            <a:solidFill>
              <a:schemeClr val="accent2"/>
            </a:solidFill>
            <a:ln>
              <a:noFill/>
            </a:ln>
            <a:effectLst/>
          </p:spPr>
          <p:txBody>
            <a:bodyPr lIns="27219" tIns="27219" rIns="27219" bIns="27219" anchor="ctr"/>
            <a:lstStyle/>
            <a:p>
              <a:pPr defTabSz="227965">
                <a:defRPr/>
              </a:pPr>
              <a:endParaRPr lang="es-ES" sz="1500">
                <a:solidFill>
                  <a:srgbClr val="FFFFFF"/>
                </a:solidFill>
                <a:effectLst>
                  <a:outerShdw blurRad="38100" dist="38100" dir="2700000" algn="tl">
                    <a:srgbClr val="000000"/>
                  </a:outerShdw>
                </a:effectLst>
                <a:cs typeface="Gill Sans" charset="0"/>
              </a:endParaRPr>
            </a:p>
          </p:txBody>
        </p:sp>
        <p:sp>
          <p:nvSpPr>
            <p:cNvPr id="93" name="AutoShape 23"/>
            <p:cNvSpPr/>
            <p:nvPr/>
          </p:nvSpPr>
          <p:spPr bwMode="auto">
            <a:xfrm rot="19868522">
              <a:off x="6534786" y="7290025"/>
              <a:ext cx="1794510" cy="520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6292" tIns="36292" rIns="36292" bIns="36292" anchor="ctr"/>
            <a:lstStyle/>
            <a:p>
              <a:pPr>
                <a:lnSpc>
                  <a:spcPct val="120000"/>
                </a:lnSpc>
                <a:defRPr/>
              </a:pPr>
              <a:r>
                <a:rPr lang="es-ES" sz="1355" b="1">
                  <a:solidFill>
                    <a:srgbClr val="FFFFFF"/>
                  </a:solidFill>
                  <a:latin typeface="Lato" panose="020F0502020204030203" charset="0"/>
                  <a:cs typeface="Lato" panose="020F0502020204030203" charset="0"/>
                  <a:sym typeface="Lato" panose="020F0502020204030203" charset="0"/>
                </a:rPr>
                <a:t>Research</a:t>
              </a:r>
              <a:endParaRPr lang="es-ES" sz="1285">
                <a:cs typeface="Gill Sans" charset="0"/>
              </a:endParaRPr>
            </a:p>
          </p:txBody>
        </p:sp>
      </p:grpSp>
      <p:grpSp>
        <p:nvGrpSpPr>
          <p:cNvPr id="5" name="组合 4"/>
          <p:cNvGrpSpPr/>
          <p:nvPr/>
        </p:nvGrpSpPr>
        <p:grpSpPr>
          <a:xfrm>
            <a:off x="1910558" y="3659451"/>
            <a:ext cx="2728118" cy="1214819"/>
            <a:chOff x="3821113" y="7319963"/>
            <a:chExt cx="5456237" cy="2435225"/>
          </a:xfrm>
        </p:grpSpPr>
        <p:sp>
          <p:nvSpPr>
            <p:cNvPr id="84" name="AutoShape 14"/>
            <p:cNvSpPr/>
            <p:nvPr/>
          </p:nvSpPr>
          <p:spPr bwMode="auto">
            <a:xfrm>
              <a:off x="3821113" y="7391400"/>
              <a:ext cx="2490787" cy="2363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991" y="0"/>
                  </a:moveTo>
                  <a:lnTo>
                    <a:pt x="0" y="6477"/>
                  </a:lnTo>
                  <a:lnTo>
                    <a:pt x="21599" y="21600"/>
                  </a:lnTo>
                  <a:lnTo>
                    <a:pt x="21599" y="11573"/>
                  </a:lnTo>
                  <a:lnTo>
                    <a:pt x="4991" y="0"/>
                  </a:lnTo>
                  <a:close/>
                </a:path>
              </a:pathLst>
            </a:custGeom>
            <a:solidFill>
              <a:schemeClr val="accent3">
                <a:lumMod val="75000"/>
              </a:schemeClr>
            </a:solidFill>
            <a:ln>
              <a:noFill/>
            </a:ln>
            <a:effectLst/>
          </p:spPr>
          <p:txBody>
            <a:bodyPr lIns="27219" tIns="27219" rIns="27219" bIns="27219" anchor="ctr"/>
            <a:lstStyle/>
            <a:p>
              <a:pPr defTabSz="227965">
                <a:defRPr/>
              </a:pPr>
              <a:endParaRPr lang="es-ES" sz="1500">
                <a:solidFill>
                  <a:srgbClr val="FFFFFF"/>
                </a:solidFill>
                <a:effectLst>
                  <a:outerShdw blurRad="38100" dist="38100" dir="2700000" algn="tl">
                    <a:srgbClr val="000000"/>
                  </a:outerShdw>
                </a:effectLst>
                <a:cs typeface="Gill Sans" charset="0"/>
              </a:endParaRPr>
            </a:p>
          </p:txBody>
        </p:sp>
        <p:sp>
          <p:nvSpPr>
            <p:cNvPr id="85" name="AutoShape 15"/>
            <p:cNvSpPr/>
            <p:nvPr/>
          </p:nvSpPr>
          <p:spPr bwMode="auto">
            <a:xfrm>
              <a:off x="6302375" y="7319963"/>
              <a:ext cx="2974975" cy="242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1905"/>
                  </a:moveTo>
                  <a:lnTo>
                    <a:pt x="0" y="21600"/>
                  </a:lnTo>
                  <a:lnTo>
                    <a:pt x="21599" y="6723"/>
                  </a:lnTo>
                  <a:lnTo>
                    <a:pt x="16695" y="0"/>
                  </a:lnTo>
                  <a:cubicBezTo>
                    <a:pt x="16695" y="0"/>
                    <a:pt x="0" y="11905"/>
                    <a:pt x="0" y="11905"/>
                  </a:cubicBezTo>
                  <a:close/>
                </a:path>
              </a:pathLst>
            </a:custGeom>
            <a:solidFill>
              <a:schemeClr val="accent3"/>
            </a:solidFill>
            <a:ln>
              <a:noFill/>
            </a:ln>
            <a:effectLst/>
          </p:spPr>
          <p:txBody>
            <a:bodyPr lIns="27219" tIns="27219" rIns="27219" bIns="27219" anchor="ctr"/>
            <a:lstStyle/>
            <a:p>
              <a:pPr defTabSz="227965">
                <a:defRPr/>
              </a:pPr>
              <a:endParaRPr lang="es-ES" sz="1500">
                <a:solidFill>
                  <a:srgbClr val="FFFFFF"/>
                </a:solidFill>
                <a:effectLst>
                  <a:outerShdw blurRad="38100" dist="38100" dir="2700000" algn="tl">
                    <a:srgbClr val="000000"/>
                  </a:outerShdw>
                </a:effectLst>
                <a:cs typeface="Gill Sans" charset="0"/>
              </a:endParaRPr>
            </a:p>
          </p:txBody>
        </p:sp>
        <p:sp>
          <p:nvSpPr>
            <p:cNvPr id="94" name="AutoShape 24"/>
            <p:cNvSpPr/>
            <p:nvPr/>
          </p:nvSpPr>
          <p:spPr bwMode="auto">
            <a:xfrm rot="19868522">
              <a:off x="7079934" y="8098990"/>
              <a:ext cx="1511300" cy="5206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6292" tIns="36292" rIns="36292" bIns="36292" anchor="ctr"/>
            <a:lstStyle/>
            <a:p>
              <a:pPr>
                <a:lnSpc>
                  <a:spcPct val="120000"/>
                </a:lnSpc>
                <a:defRPr/>
              </a:pPr>
              <a:r>
                <a:rPr lang="es-ES" sz="1355" b="1">
                  <a:solidFill>
                    <a:srgbClr val="FFFFFF"/>
                  </a:solidFill>
                  <a:latin typeface="Lato" panose="020F0502020204030203" charset="0"/>
                  <a:cs typeface="Lato" panose="020F0502020204030203" charset="0"/>
                  <a:sym typeface="Lato" panose="020F0502020204030203" charset="0"/>
                </a:rPr>
                <a:t>Shares</a:t>
              </a:r>
              <a:endParaRPr lang="es-ES" sz="1285">
                <a:cs typeface="Gill Sans" charset="0"/>
              </a:endParaRPr>
            </a:p>
          </p:txBody>
        </p:sp>
      </p:grpSp>
      <p:grpSp>
        <p:nvGrpSpPr>
          <p:cNvPr id="6" name="组合 5"/>
          <p:cNvGrpSpPr/>
          <p:nvPr/>
        </p:nvGrpSpPr>
        <p:grpSpPr>
          <a:xfrm>
            <a:off x="1546226" y="4009485"/>
            <a:ext cx="3533775" cy="1548220"/>
            <a:chOff x="3092450" y="8021638"/>
            <a:chExt cx="7067550" cy="3103562"/>
          </a:xfrm>
        </p:grpSpPr>
        <p:sp>
          <p:nvSpPr>
            <p:cNvPr id="86" name="AutoShape 16"/>
            <p:cNvSpPr/>
            <p:nvPr/>
          </p:nvSpPr>
          <p:spPr bwMode="auto">
            <a:xfrm>
              <a:off x="3092450" y="8080375"/>
              <a:ext cx="3211513" cy="304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046" y="0"/>
                  </a:moveTo>
                  <a:lnTo>
                    <a:pt x="0" y="6442"/>
                  </a:lnTo>
                  <a:lnTo>
                    <a:pt x="21599" y="21599"/>
                  </a:lnTo>
                  <a:lnTo>
                    <a:pt x="21599" y="11722"/>
                  </a:lnTo>
                  <a:lnTo>
                    <a:pt x="5046" y="0"/>
                  </a:lnTo>
                  <a:close/>
                </a:path>
              </a:pathLst>
            </a:custGeom>
            <a:solidFill>
              <a:schemeClr val="accent4">
                <a:lumMod val="75000"/>
              </a:schemeClr>
            </a:solidFill>
            <a:ln>
              <a:noFill/>
            </a:ln>
            <a:effectLst/>
          </p:spPr>
          <p:txBody>
            <a:bodyPr lIns="27219" tIns="27219" rIns="27219" bIns="27219" anchor="ctr"/>
            <a:lstStyle/>
            <a:p>
              <a:pPr defTabSz="227965">
                <a:defRPr/>
              </a:pPr>
              <a:endParaRPr lang="es-ES" sz="1500">
                <a:solidFill>
                  <a:srgbClr val="FFFFFF"/>
                </a:solidFill>
                <a:effectLst>
                  <a:outerShdw blurRad="38100" dist="38100" dir="2700000" algn="tl">
                    <a:srgbClr val="000000"/>
                  </a:outerShdw>
                </a:effectLst>
                <a:cs typeface="Gill Sans" charset="0"/>
              </a:endParaRPr>
            </a:p>
          </p:txBody>
        </p:sp>
        <p:sp>
          <p:nvSpPr>
            <p:cNvPr id="87" name="AutoShape 17"/>
            <p:cNvSpPr/>
            <p:nvPr/>
          </p:nvSpPr>
          <p:spPr bwMode="auto">
            <a:xfrm>
              <a:off x="6300788" y="8021638"/>
              <a:ext cx="3859212" cy="30972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1892"/>
                  </a:moveTo>
                  <a:lnTo>
                    <a:pt x="0" y="21599"/>
                  </a:lnTo>
                  <a:lnTo>
                    <a:pt x="21599" y="6471"/>
                  </a:lnTo>
                  <a:lnTo>
                    <a:pt x="16554" y="0"/>
                  </a:lnTo>
                  <a:lnTo>
                    <a:pt x="0" y="11892"/>
                  </a:lnTo>
                  <a:close/>
                </a:path>
              </a:pathLst>
            </a:custGeom>
            <a:solidFill>
              <a:schemeClr val="accent4"/>
            </a:solidFill>
            <a:ln>
              <a:noFill/>
            </a:ln>
            <a:effectLst/>
          </p:spPr>
          <p:txBody>
            <a:bodyPr lIns="27219" tIns="27219" rIns="27219" bIns="27219" anchor="ctr"/>
            <a:lstStyle/>
            <a:p>
              <a:pPr defTabSz="227965">
                <a:defRPr/>
              </a:pPr>
              <a:endParaRPr lang="es-ES" sz="1500">
                <a:solidFill>
                  <a:srgbClr val="FFFFFF"/>
                </a:solidFill>
                <a:effectLst>
                  <a:outerShdw blurRad="38100" dist="38100" dir="2700000" algn="tl">
                    <a:srgbClr val="000000"/>
                  </a:outerShdw>
                </a:effectLst>
                <a:cs typeface="Gill Sans" charset="0"/>
              </a:endParaRPr>
            </a:p>
          </p:txBody>
        </p:sp>
        <p:sp>
          <p:nvSpPr>
            <p:cNvPr id="95" name="AutoShape 25"/>
            <p:cNvSpPr/>
            <p:nvPr/>
          </p:nvSpPr>
          <p:spPr bwMode="auto">
            <a:xfrm rot="19868522">
              <a:off x="7388860" y="9043794"/>
              <a:ext cx="1871980" cy="520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6292" tIns="36292" rIns="36292" bIns="36292" anchor="ctr"/>
            <a:lstStyle/>
            <a:p>
              <a:pPr>
                <a:lnSpc>
                  <a:spcPct val="120000"/>
                </a:lnSpc>
                <a:defRPr/>
              </a:pPr>
              <a:r>
                <a:rPr lang="es-ES" sz="1355" b="1" dirty="0">
                  <a:solidFill>
                    <a:srgbClr val="FFFFFF"/>
                  </a:solidFill>
                  <a:latin typeface="Lato" panose="020F0502020204030203" charset="0"/>
                  <a:cs typeface="Lato" panose="020F0502020204030203" charset="0"/>
                  <a:sym typeface="Lato" panose="020F0502020204030203" charset="0"/>
                </a:rPr>
                <a:t>Strategy</a:t>
              </a:r>
              <a:endParaRPr lang="es-ES" sz="1285" dirty="0">
                <a:cs typeface="Gill Sans" charset="0"/>
              </a:endParaRPr>
            </a:p>
          </p:txBody>
        </p:sp>
      </p:grpSp>
      <p:grpSp>
        <p:nvGrpSpPr>
          <p:cNvPr id="7" name="组合 6"/>
          <p:cNvGrpSpPr/>
          <p:nvPr/>
        </p:nvGrpSpPr>
        <p:grpSpPr>
          <a:xfrm>
            <a:off x="1131888" y="4446630"/>
            <a:ext cx="4451350" cy="1952104"/>
            <a:chOff x="2263775" y="8897938"/>
            <a:chExt cx="8902700" cy="3913187"/>
          </a:xfrm>
        </p:grpSpPr>
        <p:sp>
          <p:nvSpPr>
            <p:cNvPr id="88" name="AutoShape 18"/>
            <p:cNvSpPr/>
            <p:nvPr/>
          </p:nvSpPr>
          <p:spPr bwMode="auto">
            <a:xfrm>
              <a:off x="2263775" y="8974138"/>
              <a:ext cx="4032250" cy="3829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468" y="0"/>
                  </a:moveTo>
                  <a:lnTo>
                    <a:pt x="0" y="6414"/>
                  </a:lnTo>
                  <a:lnTo>
                    <a:pt x="21600" y="21599"/>
                  </a:lnTo>
                  <a:lnTo>
                    <a:pt x="21600" y="12084"/>
                  </a:lnTo>
                  <a:cubicBezTo>
                    <a:pt x="21600" y="12084"/>
                    <a:pt x="4468" y="0"/>
                    <a:pt x="4468" y="0"/>
                  </a:cubicBezTo>
                  <a:close/>
                </a:path>
              </a:pathLst>
            </a:custGeom>
            <a:solidFill>
              <a:schemeClr val="accent5">
                <a:lumMod val="75000"/>
              </a:schemeClr>
            </a:solidFill>
            <a:ln>
              <a:noFill/>
            </a:ln>
            <a:effectLst/>
          </p:spPr>
          <p:txBody>
            <a:bodyPr lIns="27219" tIns="27219" rIns="27219" bIns="27219" anchor="ctr"/>
            <a:lstStyle/>
            <a:p>
              <a:pPr defTabSz="227965">
                <a:defRPr/>
              </a:pPr>
              <a:endParaRPr lang="es-ES" sz="1500">
                <a:solidFill>
                  <a:srgbClr val="FFFFFF"/>
                </a:solidFill>
                <a:effectLst>
                  <a:outerShdw blurRad="38100" dist="38100" dir="2700000" algn="tl">
                    <a:srgbClr val="000000"/>
                  </a:outerShdw>
                </a:effectLst>
                <a:cs typeface="Gill Sans" charset="0"/>
              </a:endParaRPr>
            </a:p>
          </p:txBody>
        </p:sp>
        <p:sp>
          <p:nvSpPr>
            <p:cNvPr id="89" name="AutoShape 19"/>
            <p:cNvSpPr/>
            <p:nvPr/>
          </p:nvSpPr>
          <p:spPr bwMode="auto">
            <a:xfrm>
              <a:off x="6296025" y="8897938"/>
              <a:ext cx="4870450" cy="39131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2291"/>
                  </a:moveTo>
                  <a:lnTo>
                    <a:pt x="0" y="21599"/>
                  </a:lnTo>
                  <a:lnTo>
                    <a:pt x="21599" y="6474"/>
                  </a:lnTo>
                  <a:lnTo>
                    <a:pt x="16954" y="0"/>
                  </a:lnTo>
                  <a:cubicBezTo>
                    <a:pt x="16954" y="0"/>
                    <a:pt x="0" y="12291"/>
                    <a:pt x="0" y="12291"/>
                  </a:cubicBezTo>
                  <a:close/>
                </a:path>
              </a:pathLst>
            </a:custGeom>
            <a:solidFill>
              <a:schemeClr val="accent5"/>
            </a:solidFill>
            <a:ln>
              <a:noFill/>
            </a:ln>
            <a:effectLst/>
          </p:spPr>
          <p:txBody>
            <a:bodyPr lIns="27219" tIns="27219" rIns="27219" bIns="27219" anchor="ctr"/>
            <a:lstStyle/>
            <a:p>
              <a:pPr defTabSz="227965">
                <a:defRPr/>
              </a:pPr>
              <a:endParaRPr lang="es-ES" sz="1500">
                <a:solidFill>
                  <a:srgbClr val="FFFFFF"/>
                </a:solidFill>
                <a:effectLst>
                  <a:outerShdw blurRad="38100" dist="38100" dir="2700000" algn="tl">
                    <a:srgbClr val="000000"/>
                  </a:outerShdw>
                </a:effectLst>
                <a:cs typeface="Gill Sans" charset="0"/>
              </a:endParaRPr>
            </a:p>
          </p:txBody>
        </p:sp>
        <p:sp>
          <p:nvSpPr>
            <p:cNvPr id="96" name="AutoShape 26"/>
            <p:cNvSpPr/>
            <p:nvPr/>
          </p:nvSpPr>
          <p:spPr bwMode="auto">
            <a:xfrm rot="19868522">
              <a:off x="8155305" y="10333793"/>
              <a:ext cx="1226820" cy="520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6292" tIns="36292" rIns="36292" bIns="36292" anchor="ctr"/>
            <a:lstStyle/>
            <a:p>
              <a:pPr>
                <a:lnSpc>
                  <a:spcPct val="120000"/>
                </a:lnSpc>
                <a:defRPr/>
              </a:pPr>
              <a:r>
                <a:rPr lang="es-ES" sz="1355" b="1" dirty="0">
                  <a:solidFill>
                    <a:srgbClr val="FFFFFF"/>
                  </a:solidFill>
                  <a:latin typeface="Lato" panose="020F0502020204030203" charset="0"/>
                  <a:cs typeface="Lato" panose="020F0502020204030203" charset="0"/>
                  <a:sym typeface="Lato" panose="020F0502020204030203" charset="0"/>
                </a:rPr>
                <a:t>Goal</a:t>
              </a:r>
              <a:endParaRPr lang="es-ES" sz="1285" dirty="0">
                <a:cs typeface="Gill Sans" charset="0"/>
              </a:endParaRPr>
            </a:p>
          </p:txBody>
        </p:sp>
      </p:grpSp>
      <p:sp>
        <p:nvSpPr>
          <p:cNvPr id="109" name="Shape 1204"/>
          <p:cNvSpPr/>
          <p:nvPr/>
        </p:nvSpPr>
        <p:spPr>
          <a:xfrm>
            <a:off x="853331" y="1211323"/>
            <a:ext cx="10482549" cy="747384"/>
          </a:xfrm>
          <a:prstGeom prst="rect">
            <a:avLst/>
          </a:prstGeom>
          <a:ln w="12700">
            <a:miter lim="400000"/>
          </a:ln>
        </p:spPr>
        <p:txBody>
          <a:bodyPr lIns="0" tIns="0" rIns="0" bIns="0">
            <a:spAutoFit/>
          </a:bodyPr>
          <a:lstStyle/>
          <a:p>
            <a:pPr defTabSz="323215">
              <a:spcBef>
                <a:spcPts val="850"/>
              </a:spcBef>
              <a:defRPr sz="1800"/>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输入您的内容输入您的内容输入您的输入您的内容输入您的内容输入您的内容输入您的内容内容输入您的内容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输入您的内容输入您的内容输入您的输入您的内容输入您的内容输入您的内容输入您的内容内容输入您的内容 入您的内容输入您的内容输入您的内容内容输入您的内容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volutpat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quis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venenatis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non,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adipiscing</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quis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orci</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Integer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condimentum</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leo</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ut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erat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ultrices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mollis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Nunc</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ut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quam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adipiscing</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elementum</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enim</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ac,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ullamcorper</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magna.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Curabitur</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felis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eu</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tellus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tincidunt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rhoncus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endPar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grpSp>
        <p:nvGrpSpPr>
          <p:cNvPr id="2" name="组合 1"/>
          <p:cNvGrpSpPr/>
          <p:nvPr/>
        </p:nvGrpSpPr>
        <p:grpSpPr>
          <a:xfrm>
            <a:off x="6550819" y="2087473"/>
            <a:ext cx="4680462" cy="4056954"/>
            <a:chOff x="13101638" y="4168775"/>
            <a:chExt cx="9360924" cy="8132567"/>
          </a:xfrm>
        </p:grpSpPr>
        <p:sp>
          <p:nvSpPr>
            <p:cNvPr id="74" name="AutoShape 4"/>
            <p:cNvSpPr/>
            <p:nvPr/>
          </p:nvSpPr>
          <p:spPr bwMode="auto">
            <a:xfrm>
              <a:off x="14792325" y="4168775"/>
              <a:ext cx="4737100" cy="368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spcBef>
                  <a:spcPts val="850"/>
                </a:spcBef>
                <a:defRPr/>
              </a:pPr>
              <a:r>
                <a:rPr lang="es-ES" sz="1715" b="1" dirty="0">
                  <a:solidFill>
                    <a:schemeClr val="accent1"/>
                  </a:solidFill>
                  <a:latin typeface="Lato" panose="020F0502020204030203" charset="0"/>
                  <a:cs typeface="Lato" panose="020F0502020204030203" charset="0"/>
                  <a:sym typeface="Lato" panose="020F0502020204030203" charset="0"/>
                </a:rPr>
                <a:t>Likes</a:t>
              </a:r>
              <a:endParaRPr lang="es-ES" sz="3145" dirty="0">
                <a:solidFill>
                  <a:schemeClr val="accent1"/>
                </a:solidFill>
                <a:cs typeface="Gill Sans" charset="0"/>
              </a:endParaRPr>
            </a:p>
          </p:txBody>
        </p:sp>
        <p:sp>
          <p:nvSpPr>
            <p:cNvPr id="75" name="AutoShape 5"/>
            <p:cNvSpPr/>
            <p:nvPr/>
          </p:nvSpPr>
          <p:spPr bwMode="auto">
            <a:xfrm>
              <a:off x="14792325" y="5724525"/>
              <a:ext cx="4737100" cy="368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spcBef>
                  <a:spcPts val="850"/>
                </a:spcBef>
                <a:defRPr/>
              </a:pPr>
              <a:r>
                <a:rPr lang="es-ES" sz="1430" b="1" dirty="0">
                  <a:solidFill>
                    <a:schemeClr val="accent2"/>
                  </a:solidFill>
                  <a:latin typeface="Lato" panose="020F0502020204030203" charset="0"/>
                  <a:cs typeface="Lato" panose="020F0502020204030203" charset="0"/>
                  <a:sym typeface="Lato" panose="020F0502020204030203" charset="0"/>
                </a:rPr>
                <a:t>Research</a:t>
              </a:r>
              <a:endParaRPr lang="es-ES" sz="2860" dirty="0">
                <a:solidFill>
                  <a:schemeClr val="accent2"/>
                </a:solidFill>
                <a:cs typeface="Gill Sans" charset="0"/>
              </a:endParaRPr>
            </a:p>
          </p:txBody>
        </p:sp>
        <p:sp>
          <p:nvSpPr>
            <p:cNvPr id="76" name="AutoShape 6"/>
            <p:cNvSpPr/>
            <p:nvPr/>
          </p:nvSpPr>
          <p:spPr bwMode="auto">
            <a:xfrm>
              <a:off x="14843125" y="7419975"/>
              <a:ext cx="4737100" cy="368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spcBef>
                  <a:spcPts val="850"/>
                </a:spcBef>
                <a:defRPr/>
              </a:pPr>
              <a:r>
                <a:rPr lang="es-ES" sz="1430" b="1" dirty="0">
                  <a:solidFill>
                    <a:schemeClr val="accent3"/>
                  </a:solidFill>
                  <a:latin typeface="Lato" panose="020F0502020204030203" charset="0"/>
                  <a:cs typeface="Lato" panose="020F0502020204030203" charset="0"/>
                  <a:sym typeface="Lato" panose="020F0502020204030203" charset="0"/>
                </a:rPr>
                <a:t>Shares</a:t>
              </a:r>
              <a:endParaRPr lang="es-ES" sz="2860" dirty="0">
                <a:solidFill>
                  <a:schemeClr val="accent3"/>
                </a:solidFill>
                <a:cs typeface="Gill Sans" charset="0"/>
              </a:endParaRPr>
            </a:p>
          </p:txBody>
        </p:sp>
        <p:sp>
          <p:nvSpPr>
            <p:cNvPr id="80" name="AutoShape 10"/>
            <p:cNvSpPr/>
            <p:nvPr/>
          </p:nvSpPr>
          <p:spPr bwMode="auto">
            <a:xfrm>
              <a:off x="14843125" y="9159875"/>
              <a:ext cx="4737100" cy="368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spcBef>
                  <a:spcPts val="850"/>
                </a:spcBef>
                <a:defRPr/>
              </a:pPr>
              <a:r>
                <a:rPr lang="es-ES" sz="1430" b="1" dirty="0">
                  <a:solidFill>
                    <a:schemeClr val="accent4"/>
                  </a:solidFill>
                  <a:latin typeface="Lato" panose="020F0502020204030203" charset="0"/>
                  <a:cs typeface="Lato" panose="020F0502020204030203" charset="0"/>
                  <a:sym typeface="Lato" panose="020F0502020204030203" charset="0"/>
                </a:rPr>
                <a:t>Strategy</a:t>
              </a:r>
              <a:endParaRPr lang="es-ES" sz="2860" dirty="0">
                <a:solidFill>
                  <a:schemeClr val="accent4"/>
                </a:solidFill>
                <a:cs typeface="Gill Sans" charset="0"/>
              </a:endParaRPr>
            </a:p>
          </p:txBody>
        </p:sp>
        <p:sp>
          <p:nvSpPr>
            <p:cNvPr id="97" name="AutoShape 27"/>
            <p:cNvSpPr/>
            <p:nvPr/>
          </p:nvSpPr>
          <p:spPr bwMode="auto">
            <a:xfrm>
              <a:off x="14843125" y="10912475"/>
              <a:ext cx="4737100" cy="368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spcBef>
                  <a:spcPts val="850"/>
                </a:spcBef>
                <a:defRPr/>
              </a:pPr>
              <a:r>
                <a:rPr lang="es-ES" sz="1430" b="1" dirty="0">
                  <a:solidFill>
                    <a:schemeClr val="accent5"/>
                  </a:solidFill>
                  <a:latin typeface="Lato" panose="020F0502020204030203" charset="0"/>
                  <a:cs typeface="Lato" panose="020F0502020204030203" charset="0"/>
                  <a:sym typeface="Lato" panose="020F0502020204030203" charset="0"/>
                </a:rPr>
                <a:t>Goal</a:t>
              </a:r>
              <a:endParaRPr lang="es-ES" sz="2860" dirty="0">
                <a:solidFill>
                  <a:schemeClr val="accent5"/>
                </a:solidFill>
                <a:cs typeface="Gill Sans" charset="0"/>
              </a:endParaRPr>
            </a:p>
          </p:txBody>
        </p:sp>
        <p:sp>
          <p:nvSpPr>
            <p:cNvPr id="99" name="AutoShape 29"/>
            <p:cNvSpPr/>
            <p:nvPr/>
          </p:nvSpPr>
          <p:spPr bwMode="auto">
            <a:xfrm>
              <a:off x="13101638" y="10961688"/>
              <a:ext cx="1193800" cy="11938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accent5"/>
            </a:solidFill>
            <a:ln w="25400" cap="flat" cmpd="sng">
              <a:solidFill>
                <a:srgbClr val="000000">
                  <a:alpha val="0"/>
                </a:srgbClr>
              </a:solidFill>
              <a:prstDash val="solid"/>
              <a:miter lim="0"/>
            </a:ln>
            <a:effectLst/>
          </p:spPr>
          <p:txBody>
            <a:bodyPr lIns="0" tIns="0" rIns="0" bIns="0" anchor="ctr"/>
            <a:lstStyle/>
            <a:p>
              <a:pPr>
                <a:defRPr/>
              </a:pPr>
              <a:endParaRPr lang="es-ES" sz="2785">
                <a:solidFill>
                  <a:srgbClr val="484848"/>
                </a:solidFill>
                <a:effectLst>
                  <a:outerShdw blurRad="38100" dist="38100" dir="2700000" algn="tl">
                    <a:srgbClr val="000000"/>
                  </a:outerShdw>
                </a:effectLst>
                <a:cs typeface="Gill Sans" charset="0"/>
              </a:endParaRPr>
            </a:p>
          </p:txBody>
        </p:sp>
        <p:sp>
          <p:nvSpPr>
            <p:cNvPr id="100" name="AutoShape 30"/>
            <p:cNvSpPr/>
            <p:nvPr/>
          </p:nvSpPr>
          <p:spPr bwMode="auto">
            <a:xfrm>
              <a:off x="13430250" y="11304588"/>
              <a:ext cx="550863" cy="458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3222"/>
                  </a:moveTo>
                  <a:cubicBezTo>
                    <a:pt x="20632" y="3222"/>
                    <a:pt x="20946" y="3384"/>
                    <a:pt x="21208" y="3713"/>
                  </a:cubicBezTo>
                  <a:cubicBezTo>
                    <a:pt x="21470" y="4042"/>
                    <a:pt x="21600" y="4427"/>
                    <a:pt x="21600" y="4865"/>
                  </a:cubicBezTo>
                  <a:lnTo>
                    <a:pt x="21600" y="19984"/>
                  </a:lnTo>
                  <a:cubicBezTo>
                    <a:pt x="21600" y="20421"/>
                    <a:pt x="21470" y="20803"/>
                    <a:pt x="21208" y="21121"/>
                  </a:cubicBezTo>
                  <a:cubicBezTo>
                    <a:pt x="20946" y="21441"/>
                    <a:pt x="20632" y="21599"/>
                    <a:pt x="20263" y="21599"/>
                  </a:cubicBezTo>
                  <a:lnTo>
                    <a:pt x="1348" y="21599"/>
                  </a:lnTo>
                  <a:cubicBezTo>
                    <a:pt x="981" y="21599"/>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7219" tIns="27219" rIns="27219" bIns="27219" anchor="ctr"/>
            <a:lstStyle/>
            <a:p>
              <a:pPr defTabSz="323215">
                <a:defRPr/>
              </a:pPr>
              <a:endParaRPr lang="es-ES" sz="2070">
                <a:solidFill>
                  <a:srgbClr val="FFFFFF"/>
                </a:solidFill>
                <a:effectLst>
                  <a:outerShdw blurRad="38100" dist="38100" dir="2700000" algn="tl">
                    <a:srgbClr val="DDDDDD"/>
                  </a:outerShdw>
                </a:effectLst>
                <a:cs typeface="Gill Sans" charset="0"/>
              </a:endParaRPr>
            </a:p>
          </p:txBody>
        </p:sp>
        <p:sp>
          <p:nvSpPr>
            <p:cNvPr id="101" name="AutoShape 31"/>
            <p:cNvSpPr/>
            <p:nvPr/>
          </p:nvSpPr>
          <p:spPr bwMode="auto">
            <a:xfrm>
              <a:off x="13101638" y="7445375"/>
              <a:ext cx="1193800" cy="11922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accent3"/>
            </a:solidFill>
            <a:ln w="25400" cap="flat" cmpd="sng">
              <a:solidFill>
                <a:srgbClr val="000000">
                  <a:alpha val="0"/>
                </a:srgbClr>
              </a:solidFill>
              <a:prstDash val="solid"/>
              <a:miter lim="0"/>
            </a:ln>
            <a:effectLst/>
          </p:spPr>
          <p:txBody>
            <a:bodyPr lIns="0" tIns="0" rIns="0" bIns="0" anchor="ctr"/>
            <a:lstStyle/>
            <a:p>
              <a:pPr>
                <a:defRPr/>
              </a:pPr>
              <a:endParaRPr lang="es-ES" sz="2785">
                <a:solidFill>
                  <a:srgbClr val="484848"/>
                </a:solidFill>
                <a:effectLst>
                  <a:outerShdw blurRad="38100" dist="38100" dir="2700000" algn="tl">
                    <a:srgbClr val="000000"/>
                  </a:outerShdw>
                </a:effectLst>
                <a:cs typeface="Gill Sans" charset="0"/>
              </a:endParaRPr>
            </a:p>
          </p:txBody>
        </p:sp>
        <p:sp>
          <p:nvSpPr>
            <p:cNvPr id="102" name="AutoShape 32"/>
            <p:cNvSpPr/>
            <p:nvPr/>
          </p:nvSpPr>
          <p:spPr bwMode="auto">
            <a:xfrm>
              <a:off x="13433425" y="7758113"/>
              <a:ext cx="547688" cy="5476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7" y="0"/>
                  </a:moveTo>
                  <a:cubicBezTo>
                    <a:pt x="19649" y="0"/>
                    <a:pt x="20287" y="264"/>
                    <a:pt x="20812" y="796"/>
                  </a:cubicBezTo>
                  <a:cubicBezTo>
                    <a:pt x="21335" y="1321"/>
                    <a:pt x="21600" y="1962"/>
                    <a:pt x="21600" y="2711"/>
                  </a:cubicBezTo>
                  <a:lnTo>
                    <a:pt x="21600" y="18882"/>
                  </a:lnTo>
                  <a:cubicBezTo>
                    <a:pt x="21600" y="19267"/>
                    <a:pt x="21526" y="19623"/>
                    <a:pt x="21382" y="19952"/>
                  </a:cubicBezTo>
                  <a:cubicBezTo>
                    <a:pt x="21235" y="20281"/>
                    <a:pt x="21041" y="20563"/>
                    <a:pt x="20803" y="20804"/>
                  </a:cubicBezTo>
                  <a:cubicBezTo>
                    <a:pt x="20566" y="21042"/>
                    <a:pt x="20278" y="21232"/>
                    <a:pt x="19940" y="21376"/>
                  </a:cubicBezTo>
                  <a:cubicBezTo>
                    <a:pt x="19602" y="21523"/>
                    <a:pt x="19256" y="21594"/>
                    <a:pt x="18897" y="21594"/>
                  </a:cubicBezTo>
                  <a:lnTo>
                    <a:pt x="12065" y="21594"/>
                  </a:lnTo>
                  <a:lnTo>
                    <a:pt x="12065" y="12552"/>
                  </a:lnTo>
                  <a:lnTo>
                    <a:pt x="14486" y="12552"/>
                  </a:lnTo>
                  <a:cubicBezTo>
                    <a:pt x="14594" y="12552"/>
                    <a:pt x="14697" y="12516"/>
                    <a:pt x="14788" y="12440"/>
                  </a:cubicBezTo>
                  <a:cubicBezTo>
                    <a:pt x="14876" y="12367"/>
                    <a:pt x="14920" y="12267"/>
                    <a:pt x="14920" y="12143"/>
                  </a:cubicBezTo>
                  <a:lnTo>
                    <a:pt x="15088" y="9779"/>
                  </a:lnTo>
                  <a:cubicBezTo>
                    <a:pt x="15088" y="9649"/>
                    <a:pt x="15050" y="9538"/>
                    <a:pt x="14976" y="9444"/>
                  </a:cubicBezTo>
                  <a:cubicBezTo>
                    <a:pt x="14882" y="9350"/>
                    <a:pt x="14773" y="9303"/>
                    <a:pt x="14653" y="9303"/>
                  </a:cubicBezTo>
                  <a:lnTo>
                    <a:pt x="12065" y="9303"/>
                  </a:lnTo>
                  <a:lnTo>
                    <a:pt x="12065" y="8263"/>
                  </a:lnTo>
                  <a:cubicBezTo>
                    <a:pt x="12065" y="7878"/>
                    <a:pt x="12115" y="7622"/>
                    <a:pt x="12215" y="7496"/>
                  </a:cubicBezTo>
                  <a:cubicBezTo>
                    <a:pt x="12312" y="7370"/>
                    <a:pt x="12565" y="7308"/>
                    <a:pt x="12964" y="7308"/>
                  </a:cubicBezTo>
                  <a:cubicBezTo>
                    <a:pt x="13202" y="7308"/>
                    <a:pt x="13458" y="7326"/>
                    <a:pt x="13745" y="7367"/>
                  </a:cubicBezTo>
                  <a:cubicBezTo>
                    <a:pt x="14033" y="7405"/>
                    <a:pt x="14306" y="7455"/>
                    <a:pt x="14568" y="7520"/>
                  </a:cubicBezTo>
                  <a:cubicBezTo>
                    <a:pt x="14624" y="7520"/>
                    <a:pt x="14685" y="7514"/>
                    <a:pt x="14759" y="7499"/>
                  </a:cubicBezTo>
                  <a:cubicBezTo>
                    <a:pt x="14829" y="7484"/>
                    <a:pt x="14882" y="7458"/>
                    <a:pt x="14920" y="7423"/>
                  </a:cubicBezTo>
                  <a:cubicBezTo>
                    <a:pt x="15014" y="7367"/>
                    <a:pt x="15079" y="7264"/>
                    <a:pt x="15117" y="7114"/>
                  </a:cubicBezTo>
                  <a:lnTo>
                    <a:pt x="15437" y="4837"/>
                  </a:lnTo>
                  <a:cubicBezTo>
                    <a:pt x="15478" y="4564"/>
                    <a:pt x="15361" y="4403"/>
                    <a:pt x="15088" y="4347"/>
                  </a:cubicBezTo>
                  <a:cubicBezTo>
                    <a:pt x="14245" y="4112"/>
                    <a:pt x="13364" y="4000"/>
                    <a:pt x="12444" y="4009"/>
                  </a:cubicBezTo>
                  <a:cubicBezTo>
                    <a:pt x="9625" y="4009"/>
                    <a:pt x="8212" y="5384"/>
                    <a:pt x="8212" y="8128"/>
                  </a:cubicBezTo>
                  <a:lnTo>
                    <a:pt x="8212" y="9308"/>
                  </a:lnTo>
                  <a:lnTo>
                    <a:pt x="6764" y="9308"/>
                  </a:lnTo>
                  <a:cubicBezTo>
                    <a:pt x="6455" y="9308"/>
                    <a:pt x="6306" y="9458"/>
                    <a:pt x="6317" y="9758"/>
                  </a:cubicBezTo>
                  <a:lnTo>
                    <a:pt x="6317" y="12120"/>
                  </a:lnTo>
                  <a:cubicBezTo>
                    <a:pt x="6317" y="12234"/>
                    <a:pt x="6356" y="12334"/>
                    <a:pt x="6444" y="12425"/>
                  </a:cubicBezTo>
                  <a:cubicBezTo>
                    <a:pt x="6526" y="12514"/>
                    <a:pt x="6632" y="12558"/>
                    <a:pt x="6764" y="12558"/>
                  </a:cubicBezTo>
                  <a:lnTo>
                    <a:pt x="8212" y="12558"/>
                  </a:lnTo>
                  <a:lnTo>
                    <a:pt x="8212" y="21600"/>
                  </a:lnTo>
                  <a:lnTo>
                    <a:pt x="2684" y="21600"/>
                  </a:lnTo>
                  <a:cubicBezTo>
                    <a:pt x="2320" y="21600"/>
                    <a:pt x="1973" y="21529"/>
                    <a:pt x="1647" y="21382"/>
                  </a:cubicBezTo>
                  <a:cubicBezTo>
                    <a:pt x="1321" y="21238"/>
                    <a:pt x="1033" y="21047"/>
                    <a:pt x="795" y="20809"/>
                  </a:cubicBezTo>
                  <a:cubicBezTo>
                    <a:pt x="558" y="20569"/>
                    <a:pt x="364" y="20287"/>
                    <a:pt x="220" y="19957"/>
                  </a:cubicBezTo>
                  <a:cubicBezTo>
                    <a:pt x="76" y="19628"/>
                    <a:pt x="0" y="19273"/>
                    <a:pt x="0" y="18888"/>
                  </a:cubicBezTo>
                  <a:lnTo>
                    <a:pt x="0" y="2717"/>
                  </a:lnTo>
                  <a:cubicBezTo>
                    <a:pt x="0" y="2352"/>
                    <a:pt x="76" y="2000"/>
                    <a:pt x="220" y="1662"/>
                  </a:cubicBezTo>
                  <a:cubicBezTo>
                    <a:pt x="364" y="1327"/>
                    <a:pt x="558" y="1036"/>
                    <a:pt x="795" y="801"/>
                  </a:cubicBezTo>
                  <a:cubicBezTo>
                    <a:pt x="1033" y="557"/>
                    <a:pt x="1321" y="369"/>
                    <a:pt x="1647" y="222"/>
                  </a:cubicBezTo>
                  <a:cubicBezTo>
                    <a:pt x="1973" y="75"/>
                    <a:pt x="2320" y="5"/>
                    <a:pt x="2684" y="5"/>
                  </a:cubicBezTo>
                  <a:lnTo>
                    <a:pt x="18897" y="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7219" tIns="27219" rIns="27219" bIns="27219" anchor="ctr"/>
            <a:lstStyle/>
            <a:p>
              <a:pPr defTabSz="323215">
                <a:defRPr/>
              </a:pPr>
              <a:endParaRPr lang="es-ES" sz="2070">
                <a:solidFill>
                  <a:srgbClr val="FFFFFF"/>
                </a:solidFill>
                <a:effectLst>
                  <a:outerShdw blurRad="38100" dist="38100" dir="2700000" algn="tl">
                    <a:srgbClr val="DDDDDD"/>
                  </a:outerShdw>
                </a:effectLst>
                <a:cs typeface="Gill Sans" charset="0"/>
              </a:endParaRPr>
            </a:p>
          </p:txBody>
        </p:sp>
        <p:sp>
          <p:nvSpPr>
            <p:cNvPr id="103" name="AutoShape 33"/>
            <p:cNvSpPr/>
            <p:nvPr/>
          </p:nvSpPr>
          <p:spPr bwMode="auto">
            <a:xfrm>
              <a:off x="13106400" y="9234488"/>
              <a:ext cx="1192213" cy="11938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accent4"/>
            </a:solidFill>
            <a:ln w="25400" cap="flat" cmpd="sng">
              <a:solidFill>
                <a:srgbClr val="000000">
                  <a:alpha val="0"/>
                </a:srgbClr>
              </a:solidFill>
              <a:prstDash val="solid"/>
              <a:miter lim="0"/>
            </a:ln>
            <a:effectLst/>
          </p:spPr>
          <p:txBody>
            <a:bodyPr lIns="0" tIns="0" rIns="0" bIns="0" anchor="ctr"/>
            <a:lstStyle/>
            <a:p>
              <a:pPr>
                <a:defRPr/>
              </a:pPr>
              <a:endParaRPr lang="es-ES" sz="2785">
                <a:solidFill>
                  <a:srgbClr val="484848"/>
                </a:solidFill>
                <a:effectLst>
                  <a:outerShdw blurRad="38100" dist="38100" dir="2700000" algn="tl">
                    <a:srgbClr val="000000"/>
                  </a:outerShdw>
                </a:effectLst>
                <a:cs typeface="Gill Sans" charset="0"/>
              </a:endParaRPr>
            </a:p>
          </p:txBody>
        </p:sp>
        <p:sp>
          <p:nvSpPr>
            <p:cNvPr id="104" name="AutoShape 34"/>
            <p:cNvSpPr/>
            <p:nvPr/>
          </p:nvSpPr>
          <p:spPr bwMode="auto">
            <a:xfrm>
              <a:off x="13131800" y="5780088"/>
              <a:ext cx="1192213" cy="11922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accent2"/>
            </a:solidFill>
            <a:ln w="25400" cap="flat" cmpd="sng">
              <a:solidFill>
                <a:srgbClr val="000000">
                  <a:alpha val="0"/>
                </a:srgbClr>
              </a:solidFill>
              <a:prstDash val="solid"/>
              <a:miter lim="0"/>
            </a:ln>
            <a:effectLst/>
          </p:spPr>
          <p:txBody>
            <a:bodyPr lIns="0" tIns="0" rIns="0" bIns="0" anchor="ctr"/>
            <a:lstStyle/>
            <a:p>
              <a:pPr>
                <a:defRPr/>
              </a:pPr>
              <a:endParaRPr lang="es-ES" sz="2785">
                <a:solidFill>
                  <a:srgbClr val="484848"/>
                </a:solidFill>
                <a:effectLst>
                  <a:outerShdw blurRad="38100" dist="38100" dir="2700000" algn="tl">
                    <a:srgbClr val="000000"/>
                  </a:outerShdw>
                </a:effectLst>
                <a:cs typeface="Gill Sans" charset="0"/>
              </a:endParaRPr>
            </a:p>
          </p:txBody>
        </p:sp>
        <p:sp>
          <p:nvSpPr>
            <p:cNvPr id="105" name="AutoShape 35"/>
            <p:cNvSpPr/>
            <p:nvPr/>
          </p:nvSpPr>
          <p:spPr bwMode="auto">
            <a:xfrm>
              <a:off x="13144500" y="4194175"/>
              <a:ext cx="1192213" cy="11922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accent1"/>
            </a:solidFill>
            <a:ln w="25400" cap="flat" cmpd="sng">
              <a:solidFill>
                <a:srgbClr val="000000">
                  <a:alpha val="0"/>
                </a:srgbClr>
              </a:solidFill>
              <a:prstDash val="solid"/>
              <a:miter lim="0"/>
            </a:ln>
            <a:effectLst/>
          </p:spPr>
          <p:txBody>
            <a:bodyPr lIns="0" tIns="0" rIns="0" bIns="0" anchor="ctr"/>
            <a:lstStyle/>
            <a:p>
              <a:pPr>
                <a:defRPr/>
              </a:pPr>
              <a:endParaRPr lang="es-ES" sz="2785">
                <a:solidFill>
                  <a:srgbClr val="484848"/>
                </a:solidFill>
                <a:effectLst>
                  <a:outerShdw blurRad="38100" dist="38100" dir="2700000" algn="tl">
                    <a:srgbClr val="000000"/>
                  </a:outerShdw>
                </a:effectLst>
                <a:cs typeface="Gill Sans" charset="0"/>
              </a:endParaRPr>
            </a:p>
          </p:txBody>
        </p:sp>
        <p:sp>
          <p:nvSpPr>
            <p:cNvPr id="106" name="AutoShape 36"/>
            <p:cNvSpPr/>
            <p:nvPr/>
          </p:nvSpPr>
          <p:spPr bwMode="auto">
            <a:xfrm>
              <a:off x="13455650" y="9575800"/>
              <a:ext cx="549275" cy="458788"/>
            </a:xfrm>
            <a:custGeom>
              <a:avLst/>
              <a:gdLst>
                <a:gd name="T0" fmla="*/ 10800 w 21600"/>
                <a:gd name="T1" fmla="*/ 10789 h 21579"/>
                <a:gd name="T2" fmla="*/ 10800 w 21600"/>
                <a:gd name="T3" fmla="*/ 10789 h 21579"/>
                <a:gd name="T4" fmla="*/ 10800 w 21600"/>
                <a:gd name="T5" fmla="*/ 10789 h 21579"/>
                <a:gd name="T6" fmla="*/ 10800 w 21600"/>
                <a:gd name="T7" fmla="*/ 10789 h 21579"/>
              </a:gdLst>
              <a:ahLst/>
              <a:cxnLst>
                <a:cxn ang="0">
                  <a:pos x="T0" y="T1"/>
                </a:cxn>
                <a:cxn ang="0">
                  <a:pos x="T2" y="T3"/>
                </a:cxn>
                <a:cxn ang="0">
                  <a:pos x="T4" y="T5"/>
                </a:cxn>
                <a:cxn ang="0">
                  <a:pos x="T6" y="T7"/>
                </a:cxn>
              </a:cxnLst>
              <a:rect l="0" t="0" r="r" b="b"/>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8"/>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1"/>
                  </a:cubicBezTo>
                  <a:lnTo>
                    <a:pt x="18459" y="285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7219" tIns="27219" rIns="27219" bIns="27219" anchor="ctr"/>
            <a:lstStyle/>
            <a:p>
              <a:pPr defTabSz="323215">
                <a:defRPr/>
              </a:pPr>
              <a:endParaRPr lang="es-ES" sz="2070">
                <a:solidFill>
                  <a:srgbClr val="FFFFFF"/>
                </a:solidFill>
                <a:effectLst>
                  <a:outerShdw blurRad="38100" dist="38100" dir="2700000" algn="tl">
                    <a:srgbClr val="DDDDDD"/>
                  </a:outerShdw>
                </a:effectLst>
                <a:cs typeface="Gill Sans" charset="0"/>
              </a:endParaRPr>
            </a:p>
          </p:txBody>
        </p:sp>
        <p:sp>
          <p:nvSpPr>
            <p:cNvPr id="107" name="AutoShape 37"/>
            <p:cNvSpPr/>
            <p:nvPr/>
          </p:nvSpPr>
          <p:spPr bwMode="auto">
            <a:xfrm>
              <a:off x="13481050" y="6105525"/>
              <a:ext cx="549275" cy="5508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7" y="18801"/>
                  </a:moveTo>
                  <a:cubicBezTo>
                    <a:pt x="21518" y="18965"/>
                    <a:pt x="21600" y="19177"/>
                    <a:pt x="21600" y="19436"/>
                  </a:cubicBezTo>
                  <a:cubicBezTo>
                    <a:pt x="21600"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7219" tIns="27219" rIns="27219" bIns="27219" anchor="ctr"/>
            <a:lstStyle/>
            <a:p>
              <a:pPr defTabSz="323215">
                <a:defRPr/>
              </a:pPr>
              <a:endParaRPr lang="es-ES" sz="2070">
                <a:solidFill>
                  <a:srgbClr val="FFFFFF"/>
                </a:solidFill>
                <a:effectLst>
                  <a:outerShdw blurRad="38100" dist="38100" dir="2700000" algn="tl">
                    <a:srgbClr val="DDDDDD"/>
                  </a:outerShdw>
                </a:effectLst>
                <a:cs typeface="Gill Sans" charset="0"/>
              </a:endParaRPr>
            </a:p>
          </p:txBody>
        </p:sp>
        <p:sp>
          <p:nvSpPr>
            <p:cNvPr id="108" name="AutoShape 38"/>
            <p:cNvSpPr/>
            <p:nvPr/>
          </p:nvSpPr>
          <p:spPr bwMode="auto">
            <a:xfrm>
              <a:off x="13484225" y="4500563"/>
              <a:ext cx="550863" cy="5508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1"/>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3"/>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600" y="9409"/>
                    <a:pt x="21600" y="10002"/>
                  </a:cubicBezTo>
                  <a:cubicBezTo>
                    <a:pt x="21600"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7"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1"/>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7219" tIns="27219" rIns="27219" bIns="27219" anchor="ctr"/>
            <a:lstStyle/>
            <a:p>
              <a:pPr defTabSz="323215">
                <a:defRPr/>
              </a:pPr>
              <a:endParaRPr lang="es-ES" sz="2070">
                <a:solidFill>
                  <a:srgbClr val="FFFFFF"/>
                </a:solidFill>
                <a:effectLst>
                  <a:outerShdw blurRad="38100" dist="38100" dir="2700000" algn="tl">
                    <a:srgbClr val="DDDDDD"/>
                  </a:outerShdw>
                </a:effectLst>
                <a:cs typeface="Gill Sans" charset="0"/>
              </a:endParaRPr>
            </a:p>
          </p:txBody>
        </p:sp>
        <p:sp>
          <p:nvSpPr>
            <p:cNvPr id="110" name="矩形 109"/>
            <p:cNvSpPr/>
            <p:nvPr/>
          </p:nvSpPr>
          <p:spPr>
            <a:xfrm>
              <a:off x="14735176" y="4579760"/>
              <a:ext cx="7727386" cy="934193"/>
            </a:xfrm>
            <a:prstGeom prst="rect">
              <a:avLst/>
            </a:prstGeom>
          </p:spPr>
          <p:txBody>
            <a:bodyPr wrap="square">
              <a:spAutoFit/>
            </a:bodyPr>
            <a:lstStyle/>
            <a:p>
              <a:pPr algn="l"/>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a:t>
              </a:r>
              <a:endParaRPr lang="zh-CN" altLang="en-US" sz="1215" dirty="0">
                <a:solidFill>
                  <a:schemeClr val="tx1">
                    <a:lumMod val="50000"/>
                    <a:lumOff val="50000"/>
                  </a:schemeClr>
                </a:solidFill>
              </a:endParaRPr>
            </a:p>
          </p:txBody>
        </p:sp>
        <p:sp>
          <p:nvSpPr>
            <p:cNvPr id="111" name="矩形 110"/>
            <p:cNvSpPr/>
            <p:nvPr/>
          </p:nvSpPr>
          <p:spPr>
            <a:xfrm>
              <a:off x="14735176" y="6198027"/>
              <a:ext cx="7727386" cy="934193"/>
            </a:xfrm>
            <a:prstGeom prst="rect">
              <a:avLst/>
            </a:prstGeom>
          </p:spPr>
          <p:txBody>
            <a:bodyPr wrap="square">
              <a:spAutoFit/>
            </a:bodyPr>
            <a:lstStyle/>
            <a:p>
              <a:pPr algn="l"/>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a:t>
              </a:r>
              <a:endParaRPr lang="zh-CN" altLang="en-US" sz="1215" dirty="0">
                <a:solidFill>
                  <a:schemeClr val="tx1">
                    <a:lumMod val="50000"/>
                    <a:lumOff val="50000"/>
                  </a:schemeClr>
                </a:solidFill>
              </a:endParaRPr>
            </a:p>
          </p:txBody>
        </p:sp>
        <p:sp>
          <p:nvSpPr>
            <p:cNvPr id="112" name="矩形 111"/>
            <p:cNvSpPr/>
            <p:nvPr/>
          </p:nvSpPr>
          <p:spPr>
            <a:xfrm>
              <a:off x="14735176" y="7873441"/>
              <a:ext cx="7727386" cy="934193"/>
            </a:xfrm>
            <a:prstGeom prst="rect">
              <a:avLst/>
            </a:prstGeom>
          </p:spPr>
          <p:txBody>
            <a:bodyPr wrap="square">
              <a:spAutoFit/>
            </a:bodyPr>
            <a:lstStyle/>
            <a:p>
              <a:pPr algn="l"/>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a:t>
              </a:r>
              <a:endParaRPr lang="zh-CN" altLang="en-US" sz="1215" dirty="0">
                <a:solidFill>
                  <a:schemeClr val="tx1">
                    <a:lumMod val="50000"/>
                    <a:lumOff val="50000"/>
                  </a:schemeClr>
                </a:solidFill>
              </a:endParaRPr>
            </a:p>
          </p:txBody>
        </p:sp>
        <p:sp>
          <p:nvSpPr>
            <p:cNvPr id="113" name="矩形 112"/>
            <p:cNvSpPr/>
            <p:nvPr/>
          </p:nvSpPr>
          <p:spPr>
            <a:xfrm>
              <a:off x="14735176" y="9606008"/>
              <a:ext cx="7727386" cy="934193"/>
            </a:xfrm>
            <a:prstGeom prst="rect">
              <a:avLst/>
            </a:prstGeom>
          </p:spPr>
          <p:txBody>
            <a:bodyPr wrap="square">
              <a:spAutoFit/>
            </a:bodyPr>
            <a:lstStyle/>
            <a:p>
              <a:pPr algn="l"/>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a:t>
              </a:r>
              <a:endParaRPr lang="zh-CN" altLang="en-US" sz="1215" dirty="0">
                <a:solidFill>
                  <a:schemeClr val="tx1">
                    <a:lumMod val="50000"/>
                    <a:lumOff val="50000"/>
                  </a:schemeClr>
                </a:solidFill>
              </a:endParaRPr>
            </a:p>
          </p:txBody>
        </p:sp>
        <p:sp>
          <p:nvSpPr>
            <p:cNvPr id="114" name="矩形 113"/>
            <p:cNvSpPr/>
            <p:nvPr/>
          </p:nvSpPr>
          <p:spPr>
            <a:xfrm>
              <a:off x="14735176" y="11367149"/>
              <a:ext cx="7727386" cy="934193"/>
            </a:xfrm>
            <a:prstGeom prst="rect">
              <a:avLst/>
            </a:prstGeom>
          </p:spPr>
          <p:txBody>
            <a:bodyPr wrap="square">
              <a:spAutoFit/>
            </a:bodyPr>
            <a:lstStyle/>
            <a:p>
              <a:pPr algn="l"/>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a:t>
              </a:r>
              <a:endParaRPr lang="zh-CN" altLang="en-US" sz="1215" dirty="0">
                <a:solidFill>
                  <a:schemeClr val="tx1">
                    <a:lumMod val="50000"/>
                    <a:lumOff val="50000"/>
                  </a:schemeClr>
                </a:solidFill>
              </a:endParaRPr>
            </a:p>
          </p:txBody>
        </p:sp>
      </p:grpSp>
      <p:sp>
        <p:nvSpPr>
          <p:cNvPr id="45" name="Shape 1435"/>
          <p:cNvSpPr txBox="1"/>
          <p:nvPr/>
        </p:nvSpPr>
        <p:spPr>
          <a:xfrm>
            <a:off x="11435018" y="6411683"/>
            <a:ext cx="390525" cy="381430"/>
          </a:xfrm>
          <a:prstGeom prst="rect">
            <a:avLst/>
          </a:prstGeom>
        </p:spPr>
        <p:txBody>
          <a:bodyPr lIns="45676" tIns="22838" rIns="45676" bIns="22838"/>
          <a:lstStyle>
            <a:lvl1pPr algn="ctr" defTabSz="408305">
              <a:defRPr sz="3500">
                <a:latin typeface="+mn-lt"/>
                <a:ea typeface="+mn-ea"/>
                <a:cs typeface="+mn-cs"/>
                <a:sym typeface="Helvetica Light"/>
              </a:defRPr>
            </a:lvl1pPr>
            <a:lvl2pPr indent="160020" algn="ctr" defTabSz="408305">
              <a:defRPr sz="3500">
                <a:latin typeface="+mn-lt"/>
                <a:ea typeface="+mn-ea"/>
                <a:cs typeface="+mn-cs"/>
                <a:sym typeface="Helvetica Light"/>
              </a:defRPr>
            </a:lvl2pPr>
            <a:lvl3pPr indent="319405" algn="ctr" defTabSz="408305">
              <a:defRPr sz="3500">
                <a:latin typeface="+mn-lt"/>
                <a:ea typeface="+mn-ea"/>
                <a:cs typeface="+mn-cs"/>
                <a:sym typeface="Helvetica Light"/>
              </a:defRPr>
            </a:lvl3pPr>
            <a:lvl4pPr indent="479425" algn="ctr" defTabSz="408305">
              <a:defRPr sz="3500">
                <a:latin typeface="+mn-lt"/>
                <a:ea typeface="+mn-ea"/>
                <a:cs typeface="+mn-cs"/>
                <a:sym typeface="Helvetica Light"/>
              </a:defRPr>
            </a:lvl4pPr>
            <a:lvl5pPr indent="639445" algn="ctr" defTabSz="408305">
              <a:defRPr sz="3500">
                <a:latin typeface="+mn-lt"/>
                <a:ea typeface="+mn-ea"/>
                <a:cs typeface="+mn-cs"/>
                <a:sym typeface="Helvetica Light"/>
              </a:defRPr>
            </a:lvl5pPr>
            <a:lvl6pPr indent="799465" algn="ctr" defTabSz="408305">
              <a:defRPr sz="3500">
                <a:latin typeface="+mn-lt"/>
                <a:ea typeface="+mn-ea"/>
                <a:cs typeface="+mn-cs"/>
                <a:sym typeface="Helvetica Light"/>
              </a:defRPr>
            </a:lvl6pPr>
            <a:lvl7pPr indent="958850" algn="ctr" defTabSz="408305">
              <a:defRPr sz="3500">
                <a:latin typeface="+mn-lt"/>
                <a:ea typeface="+mn-ea"/>
                <a:cs typeface="+mn-cs"/>
                <a:sym typeface="Helvetica Light"/>
              </a:defRPr>
            </a:lvl7pPr>
            <a:lvl8pPr indent="1118870" algn="ctr" defTabSz="408305">
              <a:defRPr sz="3500">
                <a:latin typeface="+mn-lt"/>
                <a:ea typeface="+mn-ea"/>
                <a:cs typeface="+mn-cs"/>
                <a:sym typeface="Helvetica Light"/>
              </a:defRPr>
            </a:lvl8pPr>
            <a:lvl9pPr indent="1278890" algn="ctr" defTabSz="408305">
              <a:defRPr sz="3500">
                <a:latin typeface="+mn-lt"/>
                <a:ea typeface="+mn-ea"/>
                <a:cs typeface="+mn-cs"/>
                <a:sym typeface="Helvetica Light"/>
              </a:defRPr>
            </a:lvl9pPr>
          </a:lstStyle>
          <a:p>
            <a:pPr>
              <a:defRPr sz="1800">
                <a:solidFill>
                  <a:srgbClr val="000000"/>
                </a:solidFill>
              </a:defRPr>
            </a:pPr>
            <a:fld id="{86CB4B4D-7CA3-9044-876B-883B54F8677D}" type="slidenum">
              <a:rPr lang="en-US" altLang="zh-CN" sz="1430">
                <a:solidFill>
                  <a:schemeClr val="bg1">
                    <a:lumMod val="75000"/>
                  </a:schemeClr>
                </a:solidFill>
                <a:latin typeface="微软雅黑" panose="020B0503020204020204" pitchFamily="34" charset="-122"/>
                <a:ea typeface="微软雅黑" panose="020B0503020204020204" pitchFamily="34" charset="-122"/>
              </a:rPr>
            </a:fld>
            <a:endParaRPr lang="en-US" altLang="zh-CN" sz="1430">
              <a:solidFill>
                <a:schemeClr val="bg1">
                  <a:lumMod val="75000"/>
                </a:schemeClr>
              </a:solidFill>
              <a:latin typeface="微软雅黑" panose="020B0503020204020204" pitchFamily="34" charset="-122"/>
              <a:ea typeface="微软雅黑" panose="020B0503020204020204" pitchFamily="34" charset="-122"/>
            </a:endParaRPr>
          </a:p>
        </p:txBody>
      </p:sp>
      <p:sp>
        <p:nvSpPr>
          <p:cNvPr id="46" name="标题 1"/>
          <p:cNvSpPr txBox="1"/>
          <p:nvPr/>
        </p:nvSpPr>
        <p:spPr>
          <a:xfrm>
            <a:off x="777240" y="258445"/>
            <a:ext cx="10515600" cy="36639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400" kern="1200">
                <a:solidFill>
                  <a:srgbClr val="728937"/>
                </a:solidFill>
                <a:latin typeface="+mj-lt"/>
                <a:ea typeface="+mj-ea"/>
                <a:cs typeface="+mj-cs"/>
              </a:defRPr>
            </a:lvl1p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200"/>
                                  </p:stCondLst>
                                  <p:childTnLst>
                                    <p:set>
                                      <p:cBhvr>
                                        <p:cTn id="6" dur="indefinite" fill="hold"/>
                                        <p:tgtEl>
                                          <p:spTgt spid="109"/>
                                        </p:tgtEl>
                                        <p:attrNameLst>
                                          <p:attrName>style.visibility</p:attrName>
                                        </p:attrNameLst>
                                      </p:cBhvr>
                                      <p:to>
                                        <p:strVal val="visible"/>
                                      </p:to>
                                    </p:set>
                                    <p:anim calcmode="lin" valueType="num">
                                      <p:cBhvr>
                                        <p:cTn id="7" dur="700" fill="hold"/>
                                        <p:tgtEl>
                                          <p:spTgt spid="109"/>
                                        </p:tgtEl>
                                        <p:attrNameLst>
                                          <p:attrName>ppt_x</p:attrName>
                                        </p:attrNameLst>
                                      </p:cBhvr>
                                      <p:tavLst>
                                        <p:tav tm="0">
                                          <p:val>
                                            <p:strVal val="0-#ppt_w/2"/>
                                          </p:val>
                                        </p:tav>
                                        <p:tav tm="100000">
                                          <p:val>
                                            <p:strVal val="#ppt_x"/>
                                          </p:val>
                                        </p:tav>
                                      </p:tavLst>
                                    </p:anim>
                                    <p:anim calcmode="lin" valueType="num">
                                      <p:cBhvr>
                                        <p:cTn id="8" dur="700" fill="hold"/>
                                        <p:tgtEl>
                                          <p:spTgt spid="109"/>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2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5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10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125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2" presetClass="entr" presetSubtype="2" fill="hold" nodeType="withEffect">
                                  <p:stCondLst>
                                    <p:cond delay="220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1+#ppt_w/2"/>
                                          </p:val>
                                        </p:tav>
                                        <p:tav tm="100000">
                                          <p:val>
                                            <p:strVal val="#ppt_x"/>
                                          </p:val>
                                        </p:tav>
                                      </p:tavLst>
                                    </p:anim>
                                    <p:anim calcmode="lin" valueType="num">
                                      <p:cBhvr additive="base">
                                        <p:cTn id="37"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6898665" y="3738864"/>
            <a:ext cx="4288563" cy="2237403"/>
            <a:chOff x="13797327" y="7479154"/>
            <a:chExt cx="8577125" cy="4485096"/>
          </a:xfrm>
        </p:grpSpPr>
        <p:sp>
          <p:nvSpPr>
            <p:cNvPr id="56" name="Freeform 19"/>
            <p:cNvSpPr/>
            <p:nvPr/>
          </p:nvSpPr>
          <p:spPr bwMode="auto">
            <a:xfrm>
              <a:off x="13797327" y="8724554"/>
              <a:ext cx="4294769" cy="3239696"/>
            </a:xfrm>
            <a:custGeom>
              <a:avLst/>
              <a:gdLst>
                <a:gd name="T0" fmla="*/ 1038 w 1038"/>
                <a:gd name="T1" fmla="*/ 783 h 783"/>
                <a:gd name="T2" fmla="*/ 0 w 1038"/>
                <a:gd name="T3" fmla="*/ 488 h 783"/>
                <a:gd name="T4" fmla="*/ 0 w 1038"/>
                <a:gd name="T5" fmla="*/ 0 h 783"/>
                <a:gd name="T6" fmla="*/ 1038 w 1038"/>
                <a:gd name="T7" fmla="*/ 294 h 783"/>
                <a:gd name="T8" fmla="*/ 1038 w 1038"/>
                <a:gd name="T9" fmla="*/ 783 h 783"/>
              </a:gdLst>
              <a:ahLst/>
              <a:cxnLst>
                <a:cxn ang="0">
                  <a:pos x="T0" y="T1"/>
                </a:cxn>
                <a:cxn ang="0">
                  <a:pos x="T2" y="T3"/>
                </a:cxn>
                <a:cxn ang="0">
                  <a:pos x="T4" y="T5"/>
                </a:cxn>
                <a:cxn ang="0">
                  <a:pos x="T6" y="T7"/>
                </a:cxn>
                <a:cxn ang="0">
                  <a:pos x="T8" y="T9"/>
                </a:cxn>
              </a:cxnLst>
              <a:rect l="0" t="0" r="r" b="b"/>
              <a:pathLst>
                <a:path w="1038" h="783">
                  <a:moveTo>
                    <a:pt x="1038" y="783"/>
                  </a:moveTo>
                  <a:lnTo>
                    <a:pt x="0" y="488"/>
                  </a:lnTo>
                  <a:lnTo>
                    <a:pt x="0" y="0"/>
                  </a:lnTo>
                  <a:lnTo>
                    <a:pt x="1038" y="294"/>
                  </a:lnTo>
                  <a:lnTo>
                    <a:pt x="1038" y="783"/>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87102" tIns="43551" rIns="87102" bIns="43551" numCol="1" anchor="t" anchorCtr="0" compatLnSpc="1"/>
            <a:lstStyle/>
            <a:p>
              <a:endParaRPr lang="en-US" sz="1570"/>
            </a:p>
          </p:txBody>
        </p:sp>
        <p:sp>
          <p:nvSpPr>
            <p:cNvPr id="57" name="Freeform 20"/>
            <p:cNvSpPr/>
            <p:nvPr/>
          </p:nvSpPr>
          <p:spPr bwMode="auto">
            <a:xfrm>
              <a:off x="18083821" y="8724554"/>
              <a:ext cx="4290631" cy="3239696"/>
            </a:xfrm>
            <a:custGeom>
              <a:avLst/>
              <a:gdLst>
                <a:gd name="T0" fmla="*/ 1037 w 1037"/>
                <a:gd name="T1" fmla="*/ 488 h 783"/>
                <a:gd name="T2" fmla="*/ 0 w 1037"/>
                <a:gd name="T3" fmla="*/ 783 h 783"/>
                <a:gd name="T4" fmla="*/ 0 w 1037"/>
                <a:gd name="T5" fmla="*/ 294 h 783"/>
                <a:gd name="T6" fmla="*/ 1037 w 1037"/>
                <a:gd name="T7" fmla="*/ 0 h 783"/>
                <a:gd name="T8" fmla="*/ 1037 w 1037"/>
                <a:gd name="T9" fmla="*/ 488 h 783"/>
              </a:gdLst>
              <a:ahLst/>
              <a:cxnLst>
                <a:cxn ang="0">
                  <a:pos x="T0" y="T1"/>
                </a:cxn>
                <a:cxn ang="0">
                  <a:pos x="T2" y="T3"/>
                </a:cxn>
                <a:cxn ang="0">
                  <a:pos x="T4" y="T5"/>
                </a:cxn>
                <a:cxn ang="0">
                  <a:pos x="T6" y="T7"/>
                </a:cxn>
                <a:cxn ang="0">
                  <a:pos x="T8" y="T9"/>
                </a:cxn>
              </a:cxnLst>
              <a:rect l="0" t="0" r="r" b="b"/>
              <a:pathLst>
                <a:path w="1037" h="783">
                  <a:moveTo>
                    <a:pt x="1037" y="488"/>
                  </a:moveTo>
                  <a:lnTo>
                    <a:pt x="0" y="783"/>
                  </a:lnTo>
                  <a:lnTo>
                    <a:pt x="0" y="294"/>
                  </a:lnTo>
                  <a:lnTo>
                    <a:pt x="1037" y="0"/>
                  </a:lnTo>
                  <a:lnTo>
                    <a:pt x="1037" y="488"/>
                  </a:lnTo>
                  <a:close/>
                </a:path>
              </a:pathLst>
            </a:custGeom>
            <a:solidFill>
              <a:schemeClr val="accent4">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87102" tIns="43551" rIns="87102" bIns="43551" numCol="1" anchor="t" anchorCtr="0" compatLnSpc="1"/>
            <a:lstStyle/>
            <a:p>
              <a:endParaRPr lang="en-US" sz="1570"/>
            </a:p>
          </p:txBody>
        </p:sp>
        <p:sp>
          <p:nvSpPr>
            <p:cNvPr id="58" name="Freeform 21"/>
            <p:cNvSpPr/>
            <p:nvPr/>
          </p:nvSpPr>
          <p:spPr bwMode="auto">
            <a:xfrm>
              <a:off x="13797327" y="7479154"/>
              <a:ext cx="8577125" cy="2461838"/>
            </a:xfrm>
            <a:custGeom>
              <a:avLst/>
              <a:gdLst>
                <a:gd name="T0" fmla="*/ 2073 w 2073"/>
                <a:gd name="T1" fmla="*/ 301 h 595"/>
                <a:gd name="T2" fmla="*/ 1036 w 2073"/>
                <a:gd name="T3" fmla="*/ 595 h 595"/>
                <a:gd name="T4" fmla="*/ 0 w 2073"/>
                <a:gd name="T5" fmla="*/ 301 h 595"/>
                <a:gd name="T6" fmla="*/ 0 w 2073"/>
                <a:gd name="T7" fmla="*/ 295 h 595"/>
                <a:gd name="T8" fmla="*/ 1038 w 2073"/>
                <a:gd name="T9" fmla="*/ 0 h 595"/>
                <a:gd name="T10" fmla="*/ 2073 w 2073"/>
                <a:gd name="T11" fmla="*/ 295 h 595"/>
                <a:gd name="T12" fmla="*/ 2073 w 2073"/>
                <a:gd name="T13" fmla="*/ 301 h 595"/>
              </a:gdLst>
              <a:ahLst/>
              <a:cxnLst>
                <a:cxn ang="0">
                  <a:pos x="T0" y="T1"/>
                </a:cxn>
                <a:cxn ang="0">
                  <a:pos x="T2" y="T3"/>
                </a:cxn>
                <a:cxn ang="0">
                  <a:pos x="T4" y="T5"/>
                </a:cxn>
                <a:cxn ang="0">
                  <a:pos x="T6" y="T7"/>
                </a:cxn>
                <a:cxn ang="0">
                  <a:pos x="T8" y="T9"/>
                </a:cxn>
                <a:cxn ang="0">
                  <a:pos x="T10" y="T11"/>
                </a:cxn>
                <a:cxn ang="0">
                  <a:pos x="T12" y="T13"/>
                </a:cxn>
              </a:cxnLst>
              <a:rect l="0" t="0" r="r" b="b"/>
              <a:pathLst>
                <a:path w="2073" h="595">
                  <a:moveTo>
                    <a:pt x="2073" y="301"/>
                  </a:moveTo>
                  <a:lnTo>
                    <a:pt x="1036" y="595"/>
                  </a:lnTo>
                  <a:lnTo>
                    <a:pt x="0" y="301"/>
                  </a:lnTo>
                  <a:lnTo>
                    <a:pt x="0" y="295"/>
                  </a:lnTo>
                  <a:lnTo>
                    <a:pt x="1038" y="0"/>
                  </a:lnTo>
                  <a:lnTo>
                    <a:pt x="2073" y="295"/>
                  </a:lnTo>
                  <a:lnTo>
                    <a:pt x="2073" y="301"/>
                  </a:ln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87102" tIns="43551" rIns="87102" bIns="43551" numCol="1" anchor="t" anchorCtr="0" compatLnSpc="1"/>
            <a:lstStyle/>
            <a:p>
              <a:endParaRPr lang="en-US" sz="1570"/>
            </a:p>
          </p:txBody>
        </p:sp>
      </p:grpSp>
      <p:grpSp>
        <p:nvGrpSpPr>
          <p:cNvPr id="4" name="组合 3"/>
          <p:cNvGrpSpPr/>
          <p:nvPr/>
        </p:nvGrpSpPr>
        <p:grpSpPr>
          <a:xfrm>
            <a:off x="7405514" y="3047417"/>
            <a:ext cx="3274864" cy="1709011"/>
            <a:chOff x="14811025" y="6093078"/>
            <a:chExt cx="6549729" cy="3425884"/>
          </a:xfrm>
        </p:grpSpPr>
        <p:sp>
          <p:nvSpPr>
            <p:cNvPr id="59" name="Freeform 22"/>
            <p:cNvSpPr/>
            <p:nvPr/>
          </p:nvSpPr>
          <p:spPr bwMode="auto">
            <a:xfrm>
              <a:off x="14811025" y="7044712"/>
              <a:ext cx="3272796" cy="2474250"/>
            </a:xfrm>
            <a:custGeom>
              <a:avLst/>
              <a:gdLst>
                <a:gd name="T0" fmla="*/ 791 w 791"/>
                <a:gd name="T1" fmla="*/ 598 h 598"/>
                <a:gd name="T2" fmla="*/ 0 w 791"/>
                <a:gd name="T3" fmla="*/ 373 h 598"/>
                <a:gd name="T4" fmla="*/ 0 w 791"/>
                <a:gd name="T5" fmla="*/ 0 h 598"/>
                <a:gd name="T6" fmla="*/ 791 w 791"/>
                <a:gd name="T7" fmla="*/ 224 h 598"/>
                <a:gd name="T8" fmla="*/ 791 w 791"/>
                <a:gd name="T9" fmla="*/ 598 h 598"/>
              </a:gdLst>
              <a:ahLst/>
              <a:cxnLst>
                <a:cxn ang="0">
                  <a:pos x="T0" y="T1"/>
                </a:cxn>
                <a:cxn ang="0">
                  <a:pos x="T2" y="T3"/>
                </a:cxn>
                <a:cxn ang="0">
                  <a:pos x="T4" y="T5"/>
                </a:cxn>
                <a:cxn ang="0">
                  <a:pos x="T6" y="T7"/>
                </a:cxn>
                <a:cxn ang="0">
                  <a:pos x="T8" y="T9"/>
                </a:cxn>
              </a:cxnLst>
              <a:rect l="0" t="0" r="r" b="b"/>
              <a:pathLst>
                <a:path w="791" h="598">
                  <a:moveTo>
                    <a:pt x="791" y="598"/>
                  </a:moveTo>
                  <a:lnTo>
                    <a:pt x="0" y="373"/>
                  </a:lnTo>
                  <a:lnTo>
                    <a:pt x="0" y="0"/>
                  </a:lnTo>
                  <a:lnTo>
                    <a:pt x="791" y="224"/>
                  </a:lnTo>
                  <a:lnTo>
                    <a:pt x="791" y="598"/>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87102" tIns="43551" rIns="87102" bIns="43551" numCol="1" anchor="t" anchorCtr="0" compatLnSpc="1"/>
            <a:lstStyle/>
            <a:p>
              <a:endParaRPr lang="en-US" sz="1570"/>
            </a:p>
          </p:txBody>
        </p:sp>
        <p:sp>
          <p:nvSpPr>
            <p:cNvPr id="60" name="Freeform 23"/>
            <p:cNvSpPr/>
            <p:nvPr/>
          </p:nvSpPr>
          <p:spPr bwMode="auto">
            <a:xfrm>
              <a:off x="18083821" y="7044712"/>
              <a:ext cx="3276933" cy="2474250"/>
            </a:xfrm>
            <a:custGeom>
              <a:avLst/>
              <a:gdLst>
                <a:gd name="T0" fmla="*/ 792 w 792"/>
                <a:gd name="T1" fmla="*/ 373 h 598"/>
                <a:gd name="T2" fmla="*/ 0 w 792"/>
                <a:gd name="T3" fmla="*/ 598 h 598"/>
                <a:gd name="T4" fmla="*/ 0 w 792"/>
                <a:gd name="T5" fmla="*/ 224 h 598"/>
                <a:gd name="T6" fmla="*/ 792 w 792"/>
                <a:gd name="T7" fmla="*/ 0 h 598"/>
                <a:gd name="T8" fmla="*/ 792 w 792"/>
                <a:gd name="T9" fmla="*/ 373 h 598"/>
              </a:gdLst>
              <a:ahLst/>
              <a:cxnLst>
                <a:cxn ang="0">
                  <a:pos x="T0" y="T1"/>
                </a:cxn>
                <a:cxn ang="0">
                  <a:pos x="T2" y="T3"/>
                </a:cxn>
                <a:cxn ang="0">
                  <a:pos x="T4" y="T5"/>
                </a:cxn>
                <a:cxn ang="0">
                  <a:pos x="T6" y="T7"/>
                </a:cxn>
                <a:cxn ang="0">
                  <a:pos x="T8" y="T9"/>
                </a:cxn>
              </a:cxnLst>
              <a:rect l="0" t="0" r="r" b="b"/>
              <a:pathLst>
                <a:path w="792" h="598">
                  <a:moveTo>
                    <a:pt x="792" y="373"/>
                  </a:moveTo>
                  <a:lnTo>
                    <a:pt x="0" y="598"/>
                  </a:lnTo>
                  <a:lnTo>
                    <a:pt x="0" y="224"/>
                  </a:lnTo>
                  <a:lnTo>
                    <a:pt x="792" y="0"/>
                  </a:lnTo>
                  <a:lnTo>
                    <a:pt x="792" y="373"/>
                  </a:ln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87102" tIns="43551" rIns="87102" bIns="43551" numCol="1" anchor="t" anchorCtr="0" compatLnSpc="1"/>
            <a:lstStyle/>
            <a:p>
              <a:endParaRPr lang="en-US" sz="1570"/>
            </a:p>
          </p:txBody>
        </p:sp>
        <p:sp>
          <p:nvSpPr>
            <p:cNvPr id="61" name="Freeform 24"/>
            <p:cNvSpPr/>
            <p:nvPr/>
          </p:nvSpPr>
          <p:spPr bwMode="auto">
            <a:xfrm>
              <a:off x="14811025" y="6093078"/>
              <a:ext cx="6549729" cy="1878444"/>
            </a:xfrm>
            <a:custGeom>
              <a:avLst/>
              <a:gdLst>
                <a:gd name="T0" fmla="*/ 1583 w 1583"/>
                <a:gd name="T1" fmla="*/ 230 h 454"/>
                <a:gd name="T2" fmla="*/ 791 w 1583"/>
                <a:gd name="T3" fmla="*/ 454 h 454"/>
                <a:gd name="T4" fmla="*/ 0 w 1583"/>
                <a:gd name="T5" fmla="*/ 230 h 454"/>
                <a:gd name="T6" fmla="*/ 0 w 1583"/>
                <a:gd name="T7" fmla="*/ 225 h 454"/>
                <a:gd name="T8" fmla="*/ 791 w 1583"/>
                <a:gd name="T9" fmla="*/ 0 h 454"/>
                <a:gd name="T10" fmla="*/ 1583 w 1583"/>
                <a:gd name="T11" fmla="*/ 225 h 454"/>
                <a:gd name="T12" fmla="*/ 1583 w 1583"/>
                <a:gd name="T13" fmla="*/ 230 h 454"/>
              </a:gdLst>
              <a:ahLst/>
              <a:cxnLst>
                <a:cxn ang="0">
                  <a:pos x="T0" y="T1"/>
                </a:cxn>
                <a:cxn ang="0">
                  <a:pos x="T2" y="T3"/>
                </a:cxn>
                <a:cxn ang="0">
                  <a:pos x="T4" y="T5"/>
                </a:cxn>
                <a:cxn ang="0">
                  <a:pos x="T6" y="T7"/>
                </a:cxn>
                <a:cxn ang="0">
                  <a:pos x="T8" y="T9"/>
                </a:cxn>
                <a:cxn ang="0">
                  <a:pos x="T10" y="T11"/>
                </a:cxn>
                <a:cxn ang="0">
                  <a:pos x="T12" y="T13"/>
                </a:cxn>
              </a:cxnLst>
              <a:rect l="0" t="0" r="r" b="b"/>
              <a:pathLst>
                <a:path w="1583" h="454">
                  <a:moveTo>
                    <a:pt x="1583" y="230"/>
                  </a:moveTo>
                  <a:lnTo>
                    <a:pt x="791" y="454"/>
                  </a:lnTo>
                  <a:lnTo>
                    <a:pt x="0" y="230"/>
                  </a:lnTo>
                  <a:lnTo>
                    <a:pt x="0" y="225"/>
                  </a:lnTo>
                  <a:lnTo>
                    <a:pt x="791" y="0"/>
                  </a:lnTo>
                  <a:lnTo>
                    <a:pt x="1583" y="225"/>
                  </a:lnTo>
                  <a:lnTo>
                    <a:pt x="1583" y="230"/>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87102" tIns="43551" rIns="87102" bIns="43551" numCol="1" anchor="t" anchorCtr="0" compatLnSpc="1"/>
            <a:lstStyle/>
            <a:p>
              <a:endParaRPr lang="en-US" sz="1570"/>
            </a:p>
          </p:txBody>
        </p:sp>
      </p:grpSp>
      <p:grpSp>
        <p:nvGrpSpPr>
          <p:cNvPr id="3" name="组合 2"/>
          <p:cNvGrpSpPr/>
          <p:nvPr/>
        </p:nvGrpSpPr>
        <p:grpSpPr>
          <a:xfrm>
            <a:off x="7804786" y="2490130"/>
            <a:ext cx="2492869" cy="1300335"/>
            <a:chOff x="15609570" y="4975941"/>
            <a:chExt cx="4985739" cy="2606652"/>
          </a:xfrm>
        </p:grpSpPr>
        <p:sp>
          <p:nvSpPr>
            <p:cNvPr id="62" name="Freeform 25"/>
            <p:cNvSpPr/>
            <p:nvPr/>
          </p:nvSpPr>
          <p:spPr bwMode="auto">
            <a:xfrm>
              <a:off x="15609570" y="5700011"/>
              <a:ext cx="2494938" cy="1882582"/>
            </a:xfrm>
            <a:custGeom>
              <a:avLst/>
              <a:gdLst>
                <a:gd name="T0" fmla="*/ 603 w 603"/>
                <a:gd name="T1" fmla="*/ 455 h 455"/>
                <a:gd name="T2" fmla="*/ 0 w 603"/>
                <a:gd name="T3" fmla="*/ 284 h 455"/>
                <a:gd name="T4" fmla="*/ 0 w 603"/>
                <a:gd name="T5" fmla="*/ 0 h 455"/>
                <a:gd name="T6" fmla="*/ 603 w 603"/>
                <a:gd name="T7" fmla="*/ 171 h 455"/>
                <a:gd name="T8" fmla="*/ 603 w 603"/>
                <a:gd name="T9" fmla="*/ 455 h 455"/>
              </a:gdLst>
              <a:ahLst/>
              <a:cxnLst>
                <a:cxn ang="0">
                  <a:pos x="T0" y="T1"/>
                </a:cxn>
                <a:cxn ang="0">
                  <a:pos x="T2" y="T3"/>
                </a:cxn>
                <a:cxn ang="0">
                  <a:pos x="T4" y="T5"/>
                </a:cxn>
                <a:cxn ang="0">
                  <a:pos x="T6" y="T7"/>
                </a:cxn>
                <a:cxn ang="0">
                  <a:pos x="T8" y="T9"/>
                </a:cxn>
              </a:cxnLst>
              <a:rect l="0" t="0" r="r" b="b"/>
              <a:pathLst>
                <a:path w="603" h="455">
                  <a:moveTo>
                    <a:pt x="603" y="455"/>
                  </a:moveTo>
                  <a:lnTo>
                    <a:pt x="0" y="284"/>
                  </a:lnTo>
                  <a:lnTo>
                    <a:pt x="0" y="0"/>
                  </a:lnTo>
                  <a:lnTo>
                    <a:pt x="603" y="171"/>
                  </a:lnTo>
                  <a:lnTo>
                    <a:pt x="603" y="455"/>
                  </a:lnTo>
                  <a:close/>
                </a:path>
              </a:pathLst>
            </a:custGeom>
            <a:solidFill>
              <a:schemeClr val="accent6"/>
            </a:solidFill>
            <a:ln w="12700">
              <a:miter lim="400000"/>
            </a:ln>
            <a:extLst>
              <a:ext uri="{91240B29-F687-4F45-9708-019B960494DF}">
                <a14:hiddenLine xmlns:a14="http://schemas.microsoft.com/office/drawing/2010/main" w="9525">
                  <a:solidFill>
                    <a:srgbClr val="000000"/>
                  </a:solidFill>
                  <a:round/>
                </a14:hiddenLine>
              </a:ext>
            </a:extLst>
          </p:spPr>
          <p:txBody>
            <a:bodyPr lIns="0" tIns="0" rIns="0" bIns="0" anchor="ctr"/>
            <a:lstStyle/>
            <a:p>
              <a:endParaRPr lang="en-US" sz="1570">
                <a:solidFill>
                  <a:srgbClr val="FFFFFF"/>
                </a:solidFill>
              </a:endParaRPr>
            </a:p>
          </p:txBody>
        </p:sp>
        <p:sp>
          <p:nvSpPr>
            <p:cNvPr id="63" name="Freeform 26"/>
            <p:cNvSpPr/>
            <p:nvPr/>
          </p:nvSpPr>
          <p:spPr bwMode="auto">
            <a:xfrm>
              <a:off x="18100371" y="5700011"/>
              <a:ext cx="2494938" cy="1882582"/>
            </a:xfrm>
            <a:custGeom>
              <a:avLst/>
              <a:gdLst>
                <a:gd name="T0" fmla="*/ 603 w 603"/>
                <a:gd name="T1" fmla="*/ 284 h 455"/>
                <a:gd name="T2" fmla="*/ 0 w 603"/>
                <a:gd name="T3" fmla="*/ 455 h 455"/>
                <a:gd name="T4" fmla="*/ 0 w 603"/>
                <a:gd name="T5" fmla="*/ 171 h 455"/>
                <a:gd name="T6" fmla="*/ 603 w 603"/>
                <a:gd name="T7" fmla="*/ 0 h 455"/>
                <a:gd name="T8" fmla="*/ 603 w 603"/>
                <a:gd name="T9" fmla="*/ 284 h 455"/>
              </a:gdLst>
              <a:ahLst/>
              <a:cxnLst>
                <a:cxn ang="0">
                  <a:pos x="T0" y="T1"/>
                </a:cxn>
                <a:cxn ang="0">
                  <a:pos x="T2" y="T3"/>
                </a:cxn>
                <a:cxn ang="0">
                  <a:pos x="T4" y="T5"/>
                </a:cxn>
                <a:cxn ang="0">
                  <a:pos x="T6" y="T7"/>
                </a:cxn>
                <a:cxn ang="0">
                  <a:pos x="T8" y="T9"/>
                </a:cxn>
              </a:cxnLst>
              <a:rect l="0" t="0" r="r" b="b"/>
              <a:pathLst>
                <a:path w="603" h="455">
                  <a:moveTo>
                    <a:pt x="603" y="284"/>
                  </a:moveTo>
                  <a:lnTo>
                    <a:pt x="0" y="455"/>
                  </a:lnTo>
                  <a:lnTo>
                    <a:pt x="0" y="171"/>
                  </a:lnTo>
                  <a:lnTo>
                    <a:pt x="603" y="0"/>
                  </a:lnTo>
                  <a:lnTo>
                    <a:pt x="603" y="284"/>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87102" tIns="43551" rIns="87102" bIns="43551" numCol="1" anchor="t" anchorCtr="0" compatLnSpc="1"/>
            <a:lstStyle/>
            <a:p>
              <a:endParaRPr lang="en-US" sz="1570"/>
            </a:p>
          </p:txBody>
        </p:sp>
        <p:sp>
          <p:nvSpPr>
            <p:cNvPr id="64" name="Freeform 27"/>
            <p:cNvSpPr/>
            <p:nvPr/>
          </p:nvSpPr>
          <p:spPr bwMode="auto">
            <a:xfrm>
              <a:off x="15609570" y="4975941"/>
              <a:ext cx="4985738" cy="1431590"/>
            </a:xfrm>
            <a:custGeom>
              <a:avLst/>
              <a:gdLst>
                <a:gd name="T0" fmla="*/ 1205 w 1205"/>
                <a:gd name="T1" fmla="*/ 175 h 346"/>
                <a:gd name="T2" fmla="*/ 602 w 1205"/>
                <a:gd name="T3" fmla="*/ 346 h 346"/>
                <a:gd name="T4" fmla="*/ 0 w 1205"/>
                <a:gd name="T5" fmla="*/ 175 h 346"/>
                <a:gd name="T6" fmla="*/ 0 w 1205"/>
                <a:gd name="T7" fmla="*/ 171 h 346"/>
                <a:gd name="T8" fmla="*/ 603 w 1205"/>
                <a:gd name="T9" fmla="*/ 0 h 346"/>
                <a:gd name="T10" fmla="*/ 1205 w 1205"/>
                <a:gd name="T11" fmla="*/ 171 h 346"/>
                <a:gd name="T12" fmla="*/ 1205 w 1205"/>
                <a:gd name="T13" fmla="*/ 175 h 346"/>
              </a:gdLst>
              <a:ahLst/>
              <a:cxnLst>
                <a:cxn ang="0">
                  <a:pos x="T0" y="T1"/>
                </a:cxn>
                <a:cxn ang="0">
                  <a:pos x="T2" y="T3"/>
                </a:cxn>
                <a:cxn ang="0">
                  <a:pos x="T4" y="T5"/>
                </a:cxn>
                <a:cxn ang="0">
                  <a:pos x="T6" y="T7"/>
                </a:cxn>
                <a:cxn ang="0">
                  <a:pos x="T8" y="T9"/>
                </a:cxn>
                <a:cxn ang="0">
                  <a:pos x="T10" y="T11"/>
                </a:cxn>
                <a:cxn ang="0">
                  <a:pos x="T12" y="T13"/>
                </a:cxn>
              </a:cxnLst>
              <a:rect l="0" t="0" r="r" b="b"/>
              <a:pathLst>
                <a:path w="1205" h="346">
                  <a:moveTo>
                    <a:pt x="1205" y="175"/>
                  </a:moveTo>
                  <a:lnTo>
                    <a:pt x="602" y="346"/>
                  </a:lnTo>
                  <a:lnTo>
                    <a:pt x="0" y="175"/>
                  </a:lnTo>
                  <a:lnTo>
                    <a:pt x="0" y="171"/>
                  </a:lnTo>
                  <a:lnTo>
                    <a:pt x="603" y="0"/>
                  </a:lnTo>
                  <a:lnTo>
                    <a:pt x="1205" y="171"/>
                  </a:lnTo>
                  <a:lnTo>
                    <a:pt x="1205" y="175"/>
                  </a:ln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vert="horz" wrap="square" lIns="87102" tIns="43551" rIns="87102" bIns="43551" numCol="1" anchor="t" anchorCtr="0" compatLnSpc="1"/>
            <a:lstStyle/>
            <a:p>
              <a:endParaRPr lang="en-US" sz="1570"/>
            </a:p>
          </p:txBody>
        </p:sp>
      </p:grpSp>
      <p:grpSp>
        <p:nvGrpSpPr>
          <p:cNvPr id="2" name="组合 1"/>
          <p:cNvGrpSpPr/>
          <p:nvPr/>
        </p:nvGrpSpPr>
        <p:grpSpPr>
          <a:xfrm>
            <a:off x="8170958" y="2116542"/>
            <a:ext cx="1760524" cy="916427"/>
            <a:chOff x="16341915" y="4227046"/>
            <a:chExt cx="3521048" cy="1837069"/>
          </a:xfrm>
        </p:grpSpPr>
        <p:sp>
          <p:nvSpPr>
            <p:cNvPr id="65" name="Freeform 28"/>
            <p:cNvSpPr/>
            <p:nvPr/>
          </p:nvSpPr>
          <p:spPr bwMode="auto">
            <a:xfrm>
              <a:off x="16341915" y="4735964"/>
              <a:ext cx="1762593" cy="1328151"/>
            </a:xfrm>
            <a:custGeom>
              <a:avLst/>
              <a:gdLst>
                <a:gd name="T0" fmla="*/ 426 w 426"/>
                <a:gd name="T1" fmla="*/ 321 h 321"/>
                <a:gd name="T2" fmla="*/ 0 w 426"/>
                <a:gd name="T3" fmla="*/ 201 h 321"/>
                <a:gd name="T4" fmla="*/ 0 w 426"/>
                <a:gd name="T5" fmla="*/ 0 h 321"/>
                <a:gd name="T6" fmla="*/ 426 w 426"/>
                <a:gd name="T7" fmla="*/ 121 h 321"/>
                <a:gd name="T8" fmla="*/ 426 w 426"/>
                <a:gd name="T9" fmla="*/ 321 h 321"/>
              </a:gdLst>
              <a:ahLst/>
              <a:cxnLst>
                <a:cxn ang="0">
                  <a:pos x="T0" y="T1"/>
                </a:cxn>
                <a:cxn ang="0">
                  <a:pos x="T2" y="T3"/>
                </a:cxn>
                <a:cxn ang="0">
                  <a:pos x="T4" y="T5"/>
                </a:cxn>
                <a:cxn ang="0">
                  <a:pos x="T6" y="T7"/>
                </a:cxn>
                <a:cxn ang="0">
                  <a:pos x="T8" y="T9"/>
                </a:cxn>
              </a:cxnLst>
              <a:rect l="0" t="0" r="r" b="b"/>
              <a:pathLst>
                <a:path w="426" h="321">
                  <a:moveTo>
                    <a:pt x="426" y="321"/>
                  </a:moveTo>
                  <a:lnTo>
                    <a:pt x="0" y="201"/>
                  </a:lnTo>
                  <a:lnTo>
                    <a:pt x="0" y="0"/>
                  </a:lnTo>
                  <a:lnTo>
                    <a:pt x="426" y="121"/>
                  </a:lnTo>
                  <a:lnTo>
                    <a:pt x="426" y="321"/>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87102" tIns="43551" rIns="87102" bIns="43551" numCol="1" anchor="t" anchorCtr="0" compatLnSpc="1"/>
            <a:lstStyle/>
            <a:p>
              <a:endParaRPr lang="en-US" sz="1570"/>
            </a:p>
          </p:txBody>
        </p:sp>
        <p:sp>
          <p:nvSpPr>
            <p:cNvPr id="66" name="Freeform 29"/>
            <p:cNvSpPr/>
            <p:nvPr/>
          </p:nvSpPr>
          <p:spPr bwMode="auto">
            <a:xfrm>
              <a:off x="18104508" y="4735964"/>
              <a:ext cx="1758455" cy="1328151"/>
            </a:xfrm>
            <a:custGeom>
              <a:avLst/>
              <a:gdLst>
                <a:gd name="T0" fmla="*/ 425 w 425"/>
                <a:gd name="T1" fmla="*/ 201 h 321"/>
                <a:gd name="T2" fmla="*/ 0 w 425"/>
                <a:gd name="T3" fmla="*/ 321 h 321"/>
                <a:gd name="T4" fmla="*/ 0 w 425"/>
                <a:gd name="T5" fmla="*/ 121 h 321"/>
                <a:gd name="T6" fmla="*/ 425 w 425"/>
                <a:gd name="T7" fmla="*/ 0 h 321"/>
                <a:gd name="T8" fmla="*/ 425 w 425"/>
                <a:gd name="T9" fmla="*/ 201 h 321"/>
              </a:gdLst>
              <a:ahLst/>
              <a:cxnLst>
                <a:cxn ang="0">
                  <a:pos x="T0" y="T1"/>
                </a:cxn>
                <a:cxn ang="0">
                  <a:pos x="T2" y="T3"/>
                </a:cxn>
                <a:cxn ang="0">
                  <a:pos x="T4" y="T5"/>
                </a:cxn>
                <a:cxn ang="0">
                  <a:pos x="T6" y="T7"/>
                </a:cxn>
                <a:cxn ang="0">
                  <a:pos x="T8" y="T9"/>
                </a:cxn>
              </a:cxnLst>
              <a:rect l="0" t="0" r="r" b="b"/>
              <a:pathLst>
                <a:path w="425" h="321">
                  <a:moveTo>
                    <a:pt x="425" y="201"/>
                  </a:moveTo>
                  <a:lnTo>
                    <a:pt x="0" y="321"/>
                  </a:lnTo>
                  <a:lnTo>
                    <a:pt x="0" y="121"/>
                  </a:lnTo>
                  <a:lnTo>
                    <a:pt x="425" y="0"/>
                  </a:lnTo>
                  <a:lnTo>
                    <a:pt x="425" y="201"/>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87102" tIns="43551" rIns="87102" bIns="43551" numCol="1" anchor="t" anchorCtr="0" compatLnSpc="1"/>
            <a:lstStyle/>
            <a:p>
              <a:endParaRPr lang="en-US" sz="1570"/>
            </a:p>
          </p:txBody>
        </p:sp>
        <p:sp>
          <p:nvSpPr>
            <p:cNvPr id="67" name="Freeform 30"/>
            <p:cNvSpPr/>
            <p:nvPr/>
          </p:nvSpPr>
          <p:spPr bwMode="auto">
            <a:xfrm>
              <a:off x="16341915" y="4227046"/>
              <a:ext cx="3521048" cy="1009560"/>
            </a:xfrm>
            <a:custGeom>
              <a:avLst/>
              <a:gdLst>
                <a:gd name="T0" fmla="*/ 851 w 851"/>
                <a:gd name="T1" fmla="*/ 123 h 244"/>
                <a:gd name="T2" fmla="*/ 426 w 851"/>
                <a:gd name="T3" fmla="*/ 244 h 244"/>
                <a:gd name="T4" fmla="*/ 0 w 851"/>
                <a:gd name="T5" fmla="*/ 123 h 244"/>
                <a:gd name="T6" fmla="*/ 0 w 851"/>
                <a:gd name="T7" fmla="*/ 120 h 244"/>
                <a:gd name="T8" fmla="*/ 426 w 851"/>
                <a:gd name="T9" fmla="*/ 0 h 244"/>
                <a:gd name="T10" fmla="*/ 851 w 851"/>
                <a:gd name="T11" fmla="*/ 120 h 244"/>
                <a:gd name="T12" fmla="*/ 851 w 851"/>
                <a:gd name="T13" fmla="*/ 123 h 244"/>
              </a:gdLst>
              <a:ahLst/>
              <a:cxnLst>
                <a:cxn ang="0">
                  <a:pos x="T0" y="T1"/>
                </a:cxn>
                <a:cxn ang="0">
                  <a:pos x="T2" y="T3"/>
                </a:cxn>
                <a:cxn ang="0">
                  <a:pos x="T4" y="T5"/>
                </a:cxn>
                <a:cxn ang="0">
                  <a:pos x="T6" y="T7"/>
                </a:cxn>
                <a:cxn ang="0">
                  <a:pos x="T8" y="T9"/>
                </a:cxn>
                <a:cxn ang="0">
                  <a:pos x="T10" y="T11"/>
                </a:cxn>
                <a:cxn ang="0">
                  <a:pos x="T12" y="T13"/>
                </a:cxn>
              </a:cxnLst>
              <a:rect l="0" t="0" r="r" b="b"/>
              <a:pathLst>
                <a:path w="851" h="244">
                  <a:moveTo>
                    <a:pt x="851" y="123"/>
                  </a:moveTo>
                  <a:lnTo>
                    <a:pt x="426" y="244"/>
                  </a:lnTo>
                  <a:lnTo>
                    <a:pt x="0" y="123"/>
                  </a:lnTo>
                  <a:lnTo>
                    <a:pt x="0" y="120"/>
                  </a:lnTo>
                  <a:lnTo>
                    <a:pt x="426" y="0"/>
                  </a:lnTo>
                  <a:lnTo>
                    <a:pt x="851" y="120"/>
                  </a:lnTo>
                  <a:lnTo>
                    <a:pt x="851" y="123"/>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87102" tIns="43551" rIns="87102" bIns="43551" numCol="1" anchor="t" anchorCtr="0" compatLnSpc="1"/>
            <a:lstStyle/>
            <a:p>
              <a:endParaRPr lang="en-US" sz="1570"/>
            </a:p>
          </p:txBody>
        </p:sp>
      </p:grpSp>
      <p:grpSp>
        <p:nvGrpSpPr>
          <p:cNvPr id="6" name="组合 5"/>
          <p:cNvGrpSpPr/>
          <p:nvPr/>
        </p:nvGrpSpPr>
        <p:grpSpPr>
          <a:xfrm>
            <a:off x="1784908" y="1877038"/>
            <a:ext cx="6291773" cy="1028797"/>
            <a:chOff x="3569815" y="3746937"/>
            <a:chExt cx="12583546" cy="2062328"/>
          </a:xfrm>
        </p:grpSpPr>
        <p:sp>
          <p:nvSpPr>
            <p:cNvPr id="31" name="Rectangle 35"/>
            <p:cNvSpPr/>
            <p:nvPr/>
          </p:nvSpPr>
          <p:spPr>
            <a:xfrm>
              <a:off x="5091027" y="3746937"/>
              <a:ext cx="2402866" cy="846357"/>
            </a:xfrm>
            <a:prstGeom prst="rect">
              <a:avLst/>
            </a:prstGeom>
          </p:spPr>
          <p:txBody>
            <a:bodyPr wrap="none" lIns="156757" tIns="78379" rIns="156757" bIns="78379">
              <a:spAutoFit/>
            </a:bodyPr>
            <a:lstStyle/>
            <a:p>
              <a:r>
                <a:rPr lang="en-US" sz="1715" b="1" dirty="0">
                  <a:solidFill>
                    <a:schemeClr val="accent1"/>
                  </a:solidFill>
                  <a:latin typeface="Lato Regular"/>
                  <a:ea typeface="Open Sans Light" panose="020B0306030504020204" pitchFamily="34" charset="0"/>
                  <a:cs typeface="Lato Regular"/>
                </a:rPr>
                <a:t>Wildfire</a:t>
              </a:r>
              <a:endParaRPr lang="en-US" sz="1715" b="1" dirty="0">
                <a:solidFill>
                  <a:schemeClr val="accent1"/>
                </a:solidFill>
                <a:latin typeface="Lato Regular"/>
                <a:ea typeface="Open Sans Light" panose="020B0306030504020204" pitchFamily="34" charset="0"/>
                <a:cs typeface="Lato Regular"/>
              </a:endParaRPr>
            </a:p>
          </p:txBody>
        </p:sp>
        <p:sp>
          <p:nvSpPr>
            <p:cNvPr id="32" name="TextBox 31"/>
            <p:cNvSpPr txBox="1"/>
            <p:nvPr/>
          </p:nvSpPr>
          <p:spPr>
            <a:xfrm>
              <a:off x="5186179" y="4400694"/>
              <a:ext cx="6442430" cy="1408571"/>
            </a:xfrm>
            <a:prstGeom prst="rect">
              <a:avLst/>
            </a:prstGeom>
            <a:noFill/>
          </p:spPr>
          <p:txBody>
            <a:bodyPr wrap="square" lIns="156757" tIns="78379" rIns="156757" bIns="78379" rtlCol="0">
              <a:spAutoFit/>
            </a:bodyPr>
            <a:lstStyle/>
            <a:p>
              <a:pPr algn="l">
                <a:lnSpc>
                  <a:spcPct val="110000"/>
                </a:lnSpc>
              </a:pPr>
              <a:r>
                <a:rPr lang="zh-CN" altLang="en-US" sz="1070" dirty="0">
                  <a:solidFill>
                    <a:schemeClr val="tx1">
                      <a:lumMod val="50000"/>
                      <a:lumOff val="50000"/>
                    </a:schemeClr>
                  </a:solidFill>
                  <a:latin typeface="微软雅黑" panose="020B0503020204020204" pitchFamily="34" charset="-122"/>
                  <a:ea typeface="微软雅黑" panose="020B0503020204020204" pitchFamily="34" charset="-122"/>
                  <a:cs typeface="Lato Light"/>
                </a:rPr>
                <a:t>输入您的内容输入您的内容输入您的内容输入您的内容输入您的内容输入您的内容输入您的内容输入您的内容</a:t>
              </a:r>
              <a:endParaRPr lang="en-US" sz="1070" dirty="0">
                <a:solidFill>
                  <a:schemeClr val="tx1">
                    <a:lumMod val="50000"/>
                    <a:lumOff val="50000"/>
                  </a:schemeClr>
                </a:solidFill>
                <a:latin typeface="微软雅黑" panose="020B0503020204020204" pitchFamily="34" charset="-122"/>
                <a:ea typeface="微软雅黑" panose="020B0503020204020204" pitchFamily="34" charset="-122"/>
                <a:cs typeface="Lato Light"/>
              </a:endParaRPr>
            </a:p>
          </p:txBody>
        </p:sp>
        <p:sp>
          <p:nvSpPr>
            <p:cNvPr id="33" name="Oval 84"/>
            <p:cNvSpPr/>
            <p:nvPr/>
          </p:nvSpPr>
          <p:spPr bwMode="auto">
            <a:xfrm>
              <a:off x="3569815" y="3969401"/>
              <a:ext cx="1529720" cy="153011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08330">
                <a:defRPr/>
              </a:pPr>
              <a:endParaRPr lang="en-US" sz="1285" dirty="0">
                <a:latin typeface="Lato Light"/>
              </a:endParaRPr>
            </a:p>
          </p:txBody>
        </p:sp>
        <p:sp>
          <p:nvSpPr>
            <p:cNvPr id="40" name="Freeform 36"/>
            <p:cNvSpPr>
              <a:spLocks noChangeArrowheads="1"/>
            </p:cNvSpPr>
            <p:nvPr/>
          </p:nvSpPr>
          <p:spPr bwMode="auto">
            <a:xfrm>
              <a:off x="4066647" y="4380320"/>
              <a:ext cx="545389" cy="709746"/>
            </a:xfrm>
            <a:custGeom>
              <a:avLst/>
              <a:gdLst>
                <a:gd name="T0" fmla="*/ 115 w 320"/>
                <a:gd name="T1" fmla="*/ 62 h 417"/>
                <a:gd name="T2" fmla="*/ 115 w 320"/>
                <a:gd name="T3" fmla="*/ 62 h 417"/>
                <a:gd name="T4" fmla="*/ 62 w 320"/>
                <a:gd name="T5" fmla="*/ 0 h 417"/>
                <a:gd name="T6" fmla="*/ 0 w 320"/>
                <a:gd name="T7" fmla="*/ 62 h 417"/>
                <a:gd name="T8" fmla="*/ 36 w 320"/>
                <a:gd name="T9" fmla="*/ 115 h 417"/>
                <a:gd name="T10" fmla="*/ 36 w 320"/>
                <a:gd name="T11" fmla="*/ 301 h 417"/>
                <a:gd name="T12" fmla="*/ 0 w 320"/>
                <a:gd name="T13" fmla="*/ 354 h 417"/>
                <a:gd name="T14" fmla="*/ 62 w 320"/>
                <a:gd name="T15" fmla="*/ 416 h 417"/>
                <a:gd name="T16" fmla="*/ 115 w 320"/>
                <a:gd name="T17" fmla="*/ 354 h 417"/>
                <a:gd name="T18" fmla="*/ 80 w 320"/>
                <a:gd name="T19" fmla="*/ 301 h 417"/>
                <a:gd name="T20" fmla="*/ 80 w 320"/>
                <a:gd name="T21" fmla="*/ 115 h 417"/>
                <a:gd name="T22" fmla="*/ 115 w 320"/>
                <a:gd name="T23" fmla="*/ 62 h 417"/>
                <a:gd name="T24" fmla="*/ 98 w 320"/>
                <a:gd name="T25" fmla="*/ 354 h 417"/>
                <a:gd name="T26" fmla="*/ 98 w 320"/>
                <a:gd name="T27" fmla="*/ 354 h 417"/>
                <a:gd name="T28" fmla="*/ 62 w 320"/>
                <a:gd name="T29" fmla="*/ 390 h 417"/>
                <a:gd name="T30" fmla="*/ 27 w 320"/>
                <a:gd name="T31" fmla="*/ 354 h 417"/>
                <a:gd name="T32" fmla="*/ 62 w 320"/>
                <a:gd name="T33" fmla="*/ 319 h 417"/>
                <a:gd name="T34" fmla="*/ 98 w 320"/>
                <a:gd name="T35" fmla="*/ 354 h 417"/>
                <a:gd name="T36" fmla="*/ 62 w 320"/>
                <a:gd name="T37" fmla="*/ 88 h 417"/>
                <a:gd name="T38" fmla="*/ 62 w 320"/>
                <a:gd name="T39" fmla="*/ 88 h 417"/>
                <a:gd name="T40" fmla="*/ 27 w 320"/>
                <a:gd name="T41" fmla="*/ 62 h 417"/>
                <a:gd name="T42" fmla="*/ 62 w 320"/>
                <a:gd name="T43" fmla="*/ 27 h 417"/>
                <a:gd name="T44" fmla="*/ 98 w 320"/>
                <a:gd name="T45" fmla="*/ 62 h 417"/>
                <a:gd name="T46" fmla="*/ 62 w 320"/>
                <a:gd name="T47" fmla="*/ 88 h 417"/>
                <a:gd name="T48" fmla="*/ 284 w 320"/>
                <a:gd name="T49" fmla="*/ 301 h 417"/>
                <a:gd name="T50" fmla="*/ 284 w 320"/>
                <a:gd name="T51" fmla="*/ 301 h 417"/>
                <a:gd name="T52" fmla="*/ 284 w 320"/>
                <a:gd name="T53" fmla="*/ 115 h 417"/>
                <a:gd name="T54" fmla="*/ 319 w 320"/>
                <a:gd name="T55" fmla="*/ 62 h 417"/>
                <a:gd name="T56" fmla="*/ 257 w 320"/>
                <a:gd name="T57" fmla="*/ 0 h 417"/>
                <a:gd name="T58" fmla="*/ 195 w 320"/>
                <a:gd name="T59" fmla="*/ 62 h 417"/>
                <a:gd name="T60" fmla="*/ 239 w 320"/>
                <a:gd name="T61" fmla="*/ 115 h 417"/>
                <a:gd name="T62" fmla="*/ 239 w 320"/>
                <a:gd name="T63" fmla="*/ 301 h 417"/>
                <a:gd name="T64" fmla="*/ 195 w 320"/>
                <a:gd name="T65" fmla="*/ 354 h 417"/>
                <a:gd name="T66" fmla="*/ 257 w 320"/>
                <a:gd name="T67" fmla="*/ 416 h 417"/>
                <a:gd name="T68" fmla="*/ 319 w 320"/>
                <a:gd name="T69" fmla="*/ 354 h 417"/>
                <a:gd name="T70" fmla="*/ 284 w 320"/>
                <a:gd name="T71" fmla="*/ 301 h 417"/>
                <a:gd name="T72" fmla="*/ 221 w 320"/>
                <a:gd name="T73" fmla="*/ 62 h 417"/>
                <a:gd name="T74" fmla="*/ 221 w 320"/>
                <a:gd name="T75" fmla="*/ 62 h 417"/>
                <a:gd name="T76" fmla="*/ 257 w 320"/>
                <a:gd name="T77" fmla="*/ 27 h 417"/>
                <a:gd name="T78" fmla="*/ 292 w 320"/>
                <a:gd name="T79" fmla="*/ 62 h 417"/>
                <a:gd name="T80" fmla="*/ 257 w 320"/>
                <a:gd name="T81" fmla="*/ 88 h 417"/>
                <a:gd name="T82" fmla="*/ 221 w 320"/>
                <a:gd name="T83" fmla="*/ 62 h 417"/>
                <a:gd name="T84" fmla="*/ 257 w 320"/>
                <a:gd name="T85" fmla="*/ 390 h 417"/>
                <a:gd name="T86" fmla="*/ 257 w 320"/>
                <a:gd name="T87" fmla="*/ 390 h 417"/>
                <a:gd name="T88" fmla="*/ 221 w 320"/>
                <a:gd name="T89" fmla="*/ 354 h 417"/>
                <a:gd name="T90" fmla="*/ 257 w 320"/>
                <a:gd name="T91" fmla="*/ 319 h 417"/>
                <a:gd name="T92" fmla="*/ 292 w 320"/>
                <a:gd name="T93" fmla="*/ 354 h 417"/>
                <a:gd name="T94" fmla="*/ 257 w 320"/>
                <a:gd name="T95" fmla="*/ 39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0" h="417">
                  <a:moveTo>
                    <a:pt x="115" y="62"/>
                  </a:moveTo>
                  <a:lnTo>
                    <a:pt x="115" y="62"/>
                  </a:lnTo>
                  <a:cubicBezTo>
                    <a:pt x="115" y="27"/>
                    <a:pt x="89" y="0"/>
                    <a:pt x="62" y="0"/>
                  </a:cubicBezTo>
                  <a:cubicBezTo>
                    <a:pt x="27" y="0"/>
                    <a:pt x="0" y="27"/>
                    <a:pt x="0" y="62"/>
                  </a:cubicBezTo>
                  <a:cubicBezTo>
                    <a:pt x="0" y="80"/>
                    <a:pt x="18" y="106"/>
                    <a:pt x="36" y="115"/>
                  </a:cubicBezTo>
                  <a:cubicBezTo>
                    <a:pt x="36" y="301"/>
                    <a:pt x="36" y="301"/>
                    <a:pt x="36" y="301"/>
                  </a:cubicBezTo>
                  <a:cubicBezTo>
                    <a:pt x="18" y="310"/>
                    <a:pt x="0" y="328"/>
                    <a:pt x="0" y="354"/>
                  </a:cubicBezTo>
                  <a:cubicBezTo>
                    <a:pt x="0" y="390"/>
                    <a:pt x="27" y="416"/>
                    <a:pt x="62" y="416"/>
                  </a:cubicBezTo>
                  <a:cubicBezTo>
                    <a:pt x="89" y="416"/>
                    <a:pt x="115" y="390"/>
                    <a:pt x="115" y="354"/>
                  </a:cubicBezTo>
                  <a:cubicBezTo>
                    <a:pt x="115" y="328"/>
                    <a:pt x="106" y="310"/>
                    <a:pt x="80" y="301"/>
                  </a:cubicBezTo>
                  <a:cubicBezTo>
                    <a:pt x="80" y="115"/>
                    <a:pt x="80" y="115"/>
                    <a:pt x="80" y="115"/>
                  </a:cubicBezTo>
                  <a:cubicBezTo>
                    <a:pt x="106" y="106"/>
                    <a:pt x="115" y="80"/>
                    <a:pt x="115" y="62"/>
                  </a:cubicBezTo>
                  <a:close/>
                  <a:moveTo>
                    <a:pt x="98" y="354"/>
                  </a:moveTo>
                  <a:lnTo>
                    <a:pt x="98" y="354"/>
                  </a:lnTo>
                  <a:cubicBezTo>
                    <a:pt x="98" y="372"/>
                    <a:pt x="80" y="390"/>
                    <a:pt x="62" y="390"/>
                  </a:cubicBezTo>
                  <a:cubicBezTo>
                    <a:pt x="44" y="390"/>
                    <a:pt x="27" y="372"/>
                    <a:pt x="27" y="354"/>
                  </a:cubicBezTo>
                  <a:cubicBezTo>
                    <a:pt x="27" y="337"/>
                    <a:pt x="44" y="319"/>
                    <a:pt x="62" y="319"/>
                  </a:cubicBezTo>
                  <a:cubicBezTo>
                    <a:pt x="80" y="319"/>
                    <a:pt x="98" y="337"/>
                    <a:pt x="98" y="354"/>
                  </a:cubicBezTo>
                  <a:close/>
                  <a:moveTo>
                    <a:pt x="62" y="88"/>
                  </a:moveTo>
                  <a:lnTo>
                    <a:pt x="62" y="88"/>
                  </a:lnTo>
                  <a:cubicBezTo>
                    <a:pt x="44" y="88"/>
                    <a:pt x="27" y="80"/>
                    <a:pt x="27" y="62"/>
                  </a:cubicBezTo>
                  <a:cubicBezTo>
                    <a:pt x="27" y="35"/>
                    <a:pt x="44" y="27"/>
                    <a:pt x="62" y="27"/>
                  </a:cubicBezTo>
                  <a:cubicBezTo>
                    <a:pt x="80" y="27"/>
                    <a:pt x="98" y="35"/>
                    <a:pt x="98" y="62"/>
                  </a:cubicBezTo>
                  <a:cubicBezTo>
                    <a:pt x="98" y="80"/>
                    <a:pt x="80" y="88"/>
                    <a:pt x="62" y="88"/>
                  </a:cubicBezTo>
                  <a:close/>
                  <a:moveTo>
                    <a:pt x="284" y="301"/>
                  </a:moveTo>
                  <a:lnTo>
                    <a:pt x="284" y="301"/>
                  </a:lnTo>
                  <a:cubicBezTo>
                    <a:pt x="284" y="115"/>
                    <a:pt x="284" y="115"/>
                    <a:pt x="284" y="115"/>
                  </a:cubicBezTo>
                  <a:cubicBezTo>
                    <a:pt x="302" y="106"/>
                    <a:pt x="319" y="80"/>
                    <a:pt x="319" y="62"/>
                  </a:cubicBezTo>
                  <a:cubicBezTo>
                    <a:pt x="319" y="27"/>
                    <a:pt x="292" y="0"/>
                    <a:pt x="257" y="0"/>
                  </a:cubicBezTo>
                  <a:cubicBezTo>
                    <a:pt x="221" y="0"/>
                    <a:pt x="195" y="27"/>
                    <a:pt x="195" y="62"/>
                  </a:cubicBezTo>
                  <a:cubicBezTo>
                    <a:pt x="195" y="80"/>
                    <a:pt x="212" y="106"/>
                    <a:pt x="239" y="115"/>
                  </a:cubicBezTo>
                  <a:cubicBezTo>
                    <a:pt x="239" y="301"/>
                    <a:pt x="239" y="301"/>
                    <a:pt x="239" y="301"/>
                  </a:cubicBezTo>
                  <a:cubicBezTo>
                    <a:pt x="212" y="310"/>
                    <a:pt x="195" y="328"/>
                    <a:pt x="195" y="354"/>
                  </a:cubicBezTo>
                  <a:cubicBezTo>
                    <a:pt x="195" y="390"/>
                    <a:pt x="221" y="416"/>
                    <a:pt x="257" y="416"/>
                  </a:cubicBezTo>
                  <a:cubicBezTo>
                    <a:pt x="292" y="416"/>
                    <a:pt x="319" y="390"/>
                    <a:pt x="319" y="354"/>
                  </a:cubicBezTo>
                  <a:cubicBezTo>
                    <a:pt x="319" y="328"/>
                    <a:pt x="302" y="310"/>
                    <a:pt x="284" y="301"/>
                  </a:cubicBezTo>
                  <a:close/>
                  <a:moveTo>
                    <a:pt x="221" y="62"/>
                  </a:moveTo>
                  <a:lnTo>
                    <a:pt x="221" y="62"/>
                  </a:lnTo>
                  <a:cubicBezTo>
                    <a:pt x="221" y="35"/>
                    <a:pt x="239" y="27"/>
                    <a:pt x="257" y="27"/>
                  </a:cubicBezTo>
                  <a:cubicBezTo>
                    <a:pt x="275" y="27"/>
                    <a:pt x="292" y="35"/>
                    <a:pt x="292" y="62"/>
                  </a:cubicBezTo>
                  <a:cubicBezTo>
                    <a:pt x="292" y="80"/>
                    <a:pt x="275" y="88"/>
                    <a:pt x="257" y="88"/>
                  </a:cubicBezTo>
                  <a:cubicBezTo>
                    <a:pt x="239" y="88"/>
                    <a:pt x="221" y="80"/>
                    <a:pt x="221" y="62"/>
                  </a:cubicBezTo>
                  <a:close/>
                  <a:moveTo>
                    <a:pt x="257" y="390"/>
                  </a:moveTo>
                  <a:lnTo>
                    <a:pt x="257" y="390"/>
                  </a:lnTo>
                  <a:cubicBezTo>
                    <a:pt x="239" y="390"/>
                    <a:pt x="221" y="372"/>
                    <a:pt x="221" y="354"/>
                  </a:cubicBezTo>
                  <a:cubicBezTo>
                    <a:pt x="221" y="337"/>
                    <a:pt x="239" y="319"/>
                    <a:pt x="257" y="319"/>
                  </a:cubicBezTo>
                  <a:cubicBezTo>
                    <a:pt x="275" y="319"/>
                    <a:pt x="292" y="337"/>
                    <a:pt x="292" y="354"/>
                  </a:cubicBezTo>
                  <a:cubicBezTo>
                    <a:pt x="292" y="372"/>
                    <a:pt x="275" y="390"/>
                    <a:pt x="257" y="390"/>
                  </a:cubicBez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285" dirty="0">
                <a:latin typeface="Lato Light"/>
              </a:endParaRPr>
            </a:p>
          </p:txBody>
        </p:sp>
        <p:cxnSp>
          <p:nvCxnSpPr>
            <p:cNvPr id="68" name="Elbow Connector 2"/>
            <p:cNvCxnSpPr/>
            <p:nvPr/>
          </p:nvCxnSpPr>
          <p:spPr>
            <a:xfrm>
              <a:off x="7146635" y="4201186"/>
              <a:ext cx="9006726" cy="556268"/>
            </a:xfrm>
            <a:prstGeom prst="bentConnector3">
              <a:avLst>
                <a:gd name="adj1" fmla="val 50000"/>
              </a:avLst>
            </a:prstGeom>
            <a:ln>
              <a:solidFill>
                <a:schemeClr val="bg1">
                  <a:lumMod val="65000"/>
                </a:schemeClr>
              </a:solidFill>
              <a:prstDash val="dot"/>
              <a:tailEnd type="arrow"/>
            </a:ln>
          </p:spPr>
          <p:style>
            <a:lnRef idx="2">
              <a:schemeClr val="accent1"/>
            </a:lnRef>
            <a:fillRef idx="0">
              <a:schemeClr val="accent1"/>
            </a:fillRef>
            <a:effectRef idx="1">
              <a:schemeClr val="accent1"/>
            </a:effectRef>
            <a:fontRef idx="minor">
              <a:schemeClr val="tx1"/>
            </a:fontRef>
          </p:style>
        </p:cxnSp>
      </p:grpSp>
      <p:grpSp>
        <p:nvGrpSpPr>
          <p:cNvPr id="7" name="组合 6"/>
          <p:cNvGrpSpPr/>
          <p:nvPr/>
        </p:nvGrpSpPr>
        <p:grpSpPr>
          <a:xfrm>
            <a:off x="1791672" y="2854473"/>
            <a:ext cx="5928521" cy="1028797"/>
            <a:chOff x="3583342" y="5706306"/>
            <a:chExt cx="11857043" cy="2062326"/>
          </a:xfrm>
        </p:grpSpPr>
        <p:sp>
          <p:nvSpPr>
            <p:cNvPr id="34" name="Oval 87"/>
            <p:cNvSpPr/>
            <p:nvPr/>
          </p:nvSpPr>
          <p:spPr bwMode="auto">
            <a:xfrm>
              <a:off x="3583342" y="5952378"/>
              <a:ext cx="1529720" cy="1530119"/>
            </a:xfrm>
            <a:prstGeom prst="ellipse">
              <a:avLst/>
            </a:prstGeom>
            <a:solidFill>
              <a:schemeClr val="accent6"/>
            </a:solidFill>
            <a:ln w="12700">
              <a:miter lim="400000"/>
            </a:ln>
          </p:spPr>
          <p:txBody>
            <a:bodyPr lIns="0" tIns="0" rIns="0" bIns="0" anchor="ctr"/>
            <a:lstStyle/>
            <a:p>
              <a:endParaRPr lang="en-US" sz="1570" dirty="0">
                <a:solidFill>
                  <a:srgbClr val="FFFFFF"/>
                </a:solidFill>
              </a:endParaRPr>
            </a:p>
          </p:txBody>
        </p:sp>
        <p:sp>
          <p:nvSpPr>
            <p:cNvPr id="36" name="Rectangle 99"/>
            <p:cNvSpPr/>
            <p:nvPr/>
          </p:nvSpPr>
          <p:spPr>
            <a:xfrm>
              <a:off x="5087656" y="5706306"/>
              <a:ext cx="2624082" cy="846356"/>
            </a:xfrm>
            <a:prstGeom prst="rect">
              <a:avLst/>
            </a:prstGeom>
          </p:spPr>
          <p:txBody>
            <a:bodyPr wrap="none" lIns="156757" tIns="78379" rIns="156757" bIns="78379">
              <a:spAutoFit/>
            </a:bodyPr>
            <a:lstStyle/>
            <a:p>
              <a:r>
                <a:rPr lang="en-US" sz="1715" b="1" dirty="0">
                  <a:solidFill>
                    <a:schemeClr val="accent6"/>
                  </a:solidFill>
                  <a:latin typeface="Lato Regular"/>
                  <a:ea typeface="Open Sans Light" panose="020B0306030504020204" pitchFamily="34" charset="0"/>
                  <a:cs typeface="Lato Regular"/>
                </a:rPr>
                <a:t>Pollution</a:t>
              </a:r>
              <a:endParaRPr lang="en-US" sz="1715" b="1" dirty="0">
                <a:solidFill>
                  <a:schemeClr val="accent6"/>
                </a:solidFill>
                <a:latin typeface="Lato Regular"/>
                <a:ea typeface="Open Sans Light" panose="020B0306030504020204" pitchFamily="34" charset="0"/>
                <a:cs typeface="Lato Regular"/>
              </a:endParaRPr>
            </a:p>
          </p:txBody>
        </p:sp>
        <p:sp>
          <p:nvSpPr>
            <p:cNvPr id="37" name="TextBox 36"/>
            <p:cNvSpPr txBox="1"/>
            <p:nvPr/>
          </p:nvSpPr>
          <p:spPr>
            <a:xfrm>
              <a:off x="5178652" y="6360062"/>
              <a:ext cx="6442431" cy="1408570"/>
            </a:xfrm>
            <a:prstGeom prst="rect">
              <a:avLst/>
            </a:prstGeom>
            <a:noFill/>
          </p:spPr>
          <p:txBody>
            <a:bodyPr wrap="square" lIns="156757" tIns="78379" rIns="156757" bIns="78379" rtlCol="0">
              <a:spAutoFit/>
            </a:bodyPr>
            <a:lstStyle/>
            <a:p>
              <a:pPr algn="l">
                <a:lnSpc>
                  <a:spcPct val="110000"/>
                </a:lnSpc>
              </a:pPr>
              <a:r>
                <a:rPr lang="zh-CN" altLang="en-US" sz="1070" dirty="0">
                  <a:solidFill>
                    <a:schemeClr val="tx1">
                      <a:lumMod val="50000"/>
                      <a:lumOff val="50000"/>
                    </a:schemeClr>
                  </a:solidFill>
                  <a:latin typeface="微软雅黑" panose="020B0503020204020204" pitchFamily="34" charset="-122"/>
                  <a:ea typeface="微软雅黑" panose="020B0503020204020204" pitchFamily="34" charset="-122"/>
                  <a:cs typeface="Lato Light"/>
                </a:rPr>
                <a:t>输入您的内容输入您的内容输入您的内容输入您的内容输入您的内容输入您的内容输入您的内容输入您的内容</a:t>
              </a:r>
              <a:endParaRPr lang="en-US" sz="1070" dirty="0">
                <a:solidFill>
                  <a:schemeClr val="tx1">
                    <a:lumMod val="50000"/>
                    <a:lumOff val="50000"/>
                  </a:schemeClr>
                </a:solidFill>
                <a:latin typeface="微软雅黑" panose="020B0503020204020204" pitchFamily="34" charset="-122"/>
                <a:ea typeface="微软雅黑" panose="020B0503020204020204" pitchFamily="34" charset="-122"/>
                <a:cs typeface="Lato Light"/>
              </a:endParaRPr>
            </a:p>
          </p:txBody>
        </p:sp>
        <p:sp>
          <p:nvSpPr>
            <p:cNvPr id="41" name="Freeform 39"/>
            <p:cNvSpPr>
              <a:spLocks noChangeArrowheads="1"/>
            </p:cNvSpPr>
            <p:nvPr/>
          </p:nvSpPr>
          <p:spPr bwMode="auto">
            <a:xfrm>
              <a:off x="4023666" y="6368176"/>
              <a:ext cx="632624" cy="632629"/>
            </a:xfrm>
            <a:custGeom>
              <a:avLst/>
              <a:gdLst>
                <a:gd name="T0" fmla="*/ 399 w 444"/>
                <a:gd name="T1" fmla="*/ 53 h 444"/>
                <a:gd name="T2" fmla="*/ 399 w 444"/>
                <a:gd name="T3" fmla="*/ 53 h 444"/>
                <a:gd name="T4" fmla="*/ 372 w 444"/>
                <a:gd name="T5" fmla="*/ 53 h 444"/>
                <a:gd name="T6" fmla="*/ 372 w 444"/>
                <a:gd name="T7" fmla="*/ 98 h 444"/>
                <a:gd name="T8" fmla="*/ 293 w 444"/>
                <a:gd name="T9" fmla="*/ 98 h 444"/>
                <a:gd name="T10" fmla="*/ 293 w 444"/>
                <a:gd name="T11" fmla="*/ 53 h 444"/>
                <a:gd name="T12" fmla="*/ 151 w 444"/>
                <a:gd name="T13" fmla="*/ 53 h 444"/>
                <a:gd name="T14" fmla="*/ 151 w 444"/>
                <a:gd name="T15" fmla="*/ 98 h 444"/>
                <a:gd name="T16" fmla="*/ 71 w 444"/>
                <a:gd name="T17" fmla="*/ 98 h 444"/>
                <a:gd name="T18" fmla="*/ 71 w 444"/>
                <a:gd name="T19" fmla="*/ 53 h 444"/>
                <a:gd name="T20" fmla="*/ 45 w 444"/>
                <a:gd name="T21" fmla="*/ 53 h 444"/>
                <a:gd name="T22" fmla="*/ 0 w 444"/>
                <a:gd name="T23" fmla="*/ 98 h 444"/>
                <a:gd name="T24" fmla="*/ 0 w 444"/>
                <a:gd name="T25" fmla="*/ 399 h 444"/>
                <a:gd name="T26" fmla="*/ 45 w 444"/>
                <a:gd name="T27" fmla="*/ 443 h 444"/>
                <a:gd name="T28" fmla="*/ 399 w 444"/>
                <a:gd name="T29" fmla="*/ 443 h 444"/>
                <a:gd name="T30" fmla="*/ 443 w 444"/>
                <a:gd name="T31" fmla="*/ 399 h 444"/>
                <a:gd name="T32" fmla="*/ 443 w 444"/>
                <a:gd name="T33" fmla="*/ 98 h 444"/>
                <a:gd name="T34" fmla="*/ 399 w 444"/>
                <a:gd name="T35" fmla="*/ 53 h 444"/>
                <a:gd name="T36" fmla="*/ 399 w 444"/>
                <a:gd name="T37" fmla="*/ 399 h 444"/>
                <a:gd name="T38" fmla="*/ 399 w 444"/>
                <a:gd name="T39" fmla="*/ 399 h 444"/>
                <a:gd name="T40" fmla="*/ 45 w 444"/>
                <a:gd name="T41" fmla="*/ 399 h 444"/>
                <a:gd name="T42" fmla="*/ 45 w 444"/>
                <a:gd name="T43" fmla="*/ 196 h 444"/>
                <a:gd name="T44" fmla="*/ 399 w 444"/>
                <a:gd name="T45" fmla="*/ 196 h 444"/>
                <a:gd name="T46" fmla="*/ 399 w 444"/>
                <a:gd name="T47" fmla="*/ 399 h 444"/>
                <a:gd name="T48" fmla="*/ 124 w 444"/>
                <a:gd name="T49" fmla="*/ 0 h 444"/>
                <a:gd name="T50" fmla="*/ 124 w 444"/>
                <a:gd name="T51" fmla="*/ 0 h 444"/>
                <a:gd name="T52" fmla="*/ 89 w 444"/>
                <a:gd name="T53" fmla="*/ 0 h 444"/>
                <a:gd name="T54" fmla="*/ 89 w 444"/>
                <a:gd name="T55" fmla="*/ 89 h 444"/>
                <a:gd name="T56" fmla="*/ 124 w 444"/>
                <a:gd name="T57" fmla="*/ 89 h 444"/>
                <a:gd name="T58" fmla="*/ 124 w 444"/>
                <a:gd name="T59" fmla="*/ 0 h 444"/>
                <a:gd name="T60" fmla="*/ 354 w 444"/>
                <a:gd name="T61" fmla="*/ 0 h 444"/>
                <a:gd name="T62" fmla="*/ 354 w 444"/>
                <a:gd name="T63" fmla="*/ 0 h 444"/>
                <a:gd name="T64" fmla="*/ 319 w 444"/>
                <a:gd name="T65" fmla="*/ 0 h 444"/>
                <a:gd name="T66" fmla="*/ 319 w 444"/>
                <a:gd name="T67" fmla="*/ 89 h 444"/>
                <a:gd name="T68" fmla="*/ 354 w 444"/>
                <a:gd name="T69" fmla="*/ 89 h 444"/>
                <a:gd name="T70" fmla="*/ 354 w 444"/>
                <a:gd name="T71" fmla="*/ 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4" h="444">
                  <a:moveTo>
                    <a:pt x="399" y="53"/>
                  </a:moveTo>
                  <a:lnTo>
                    <a:pt x="399" y="53"/>
                  </a:lnTo>
                  <a:cubicBezTo>
                    <a:pt x="372" y="53"/>
                    <a:pt x="372" y="53"/>
                    <a:pt x="372" y="53"/>
                  </a:cubicBezTo>
                  <a:cubicBezTo>
                    <a:pt x="372" y="98"/>
                    <a:pt x="372" y="98"/>
                    <a:pt x="372" y="98"/>
                  </a:cubicBezTo>
                  <a:cubicBezTo>
                    <a:pt x="293" y="98"/>
                    <a:pt x="293" y="98"/>
                    <a:pt x="293" y="98"/>
                  </a:cubicBezTo>
                  <a:cubicBezTo>
                    <a:pt x="293" y="53"/>
                    <a:pt x="293" y="53"/>
                    <a:pt x="293" y="53"/>
                  </a:cubicBezTo>
                  <a:cubicBezTo>
                    <a:pt x="151" y="53"/>
                    <a:pt x="151" y="53"/>
                    <a:pt x="151" y="53"/>
                  </a:cubicBezTo>
                  <a:cubicBezTo>
                    <a:pt x="151" y="98"/>
                    <a:pt x="151" y="98"/>
                    <a:pt x="151" y="98"/>
                  </a:cubicBezTo>
                  <a:cubicBezTo>
                    <a:pt x="71" y="98"/>
                    <a:pt x="71" y="98"/>
                    <a:pt x="71" y="98"/>
                  </a:cubicBezTo>
                  <a:cubicBezTo>
                    <a:pt x="71" y="53"/>
                    <a:pt x="71" y="53"/>
                    <a:pt x="71" y="53"/>
                  </a:cubicBezTo>
                  <a:cubicBezTo>
                    <a:pt x="45" y="53"/>
                    <a:pt x="45" y="53"/>
                    <a:pt x="45" y="53"/>
                  </a:cubicBezTo>
                  <a:cubicBezTo>
                    <a:pt x="18" y="53"/>
                    <a:pt x="0" y="71"/>
                    <a:pt x="0" y="98"/>
                  </a:cubicBezTo>
                  <a:cubicBezTo>
                    <a:pt x="0" y="399"/>
                    <a:pt x="0" y="399"/>
                    <a:pt x="0" y="399"/>
                  </a:cubicBezTo>
                  <a:cubicBezTo>
                    <a:pt x="0" y="425"/>
                    <a:pt x="18" y="443"/>
                    <a:pt x="45" y="443"/>
                  </a:cubicBezTo>
                  <a:cubicBezTo>
                    <a:pt x="399" y="443"/>
                    <a:pt x="399" y="443"/>
                    <a:pt x="399" y="443"/>
                  </a:cubicBezTo>
                  <a:cubicBezTo>
                    <a:pt x="425" y="443"/>
                    <a:pt x="443" y="425"/>
                    <a:pt x="443" y="399"/>
                  </a:cubicBezTo>
                  <a:cubicBezTo>
                    <a:pt x="443" y="98"/>
                    <a:pt x="443" y="98"/>
                    <a:pt x="443" y="98"/>
                  </a:cubicBezTo>
                  <a:cubicBezTo>
                    <a:pt x="443" y="71"/>
                    <a:pt x="425" y="53"/>
                    <a:pt x="399" y="53"/>
                  </a:cubicBezTo>
                  <a:close/>
                  <a:moveTo>
                    <a:pt x="399" y="399"/>
                  </a:moveTo>
                  <a:lnTo>
                    <a:pt x="399" y="399"/>
                  </a:lnTo>
                  <a:cubicBezTo>
                    <a:pt x="45" y="399"/>
                    <a:pt x="45" y="399"/>
                    <a:pt x="45" y="399"/>
                  </a:cubicBezTo>
                  <a:cubicBezTo>
                    <a:pt x="45" y="196"/>
                    <a:pt x="45" y="196"/>
                    <a:pt x="45" y="196"/>
                  </a:cubicBezTo>
                  <a:cubicBezTo>
                    <a:pt x="399" y="196"/>
                    <a:pt x="399" y="196"/>
                    <a:pt x="399" y="196"/>
                  </a:cubicBezTo>
                  <a:lnTo>
                    <a:pt x="399" y="399"/>
                  </a:lnTo>
                  <a:close/>
                  <a:moveTo>
                    <a:pt x="124" y="0"/>
                  </a:moveTo>
                  <a:lnTo>
                    <a:pt x="124" y="0"/>
                  </a:lnTo>
                  <a:cubicBezTo>
                    <a:pt x="89" y="0"/>
                    <a:pt x="89" y="0"/>
                    <a:pt x="89" y="0"/>
                  </a:cubicBezTo>
                  <a:cubicBezTo>
                    <a:pt x="89" y="89"/>
                    <a:pt x="89" y="89"/>
                    <a:pt x="89" y="89"/>
                  </a:cubicBezTo>
                  <a:cubicBezTo>
                    <a:pt x="124" y="89"/>
                    <a:pt x="124" y="89"/>
                    <a:pt x="124" y="89"/>
                  </a:cubicBezTo>
                  <a:lnTo>
                    <a:pt x="124" y="0"/>
                  </a:lnTo>
                  <a:close/>
                  <a:moveTo>
                    <a:pt x="354" y="0"/>
                  </a:moveTo>
                  <a:lnTo>
                    <a:pt x="354" y="0"/>
                  </a:lnTo>
                  <a:cubicBezTo>
                    <a:pt x="319" y="0"/>
                    <a:pt x="319" y="0"/>
                    <a:pt x="319" y="0"/>
                  </a:cubicBezTo>
                  <a:cubicBezTo>
                    <a:pt x="319" y="89"/>
                    <a:pt x="319" y="89"/>
                    <a:pt x="319" y="89"/>
                  </a:cubicBezTo>
                  <a:cubicBezTo>
                    <a:pt x="354" y="89"/>
                    <a:pt x="354" y="89"/>
                    <a:pt x="354" y="89"/>
                  </a:cubicBezTo>
                  <a:lnTo>
                    <a:pt x="354" y="0"/>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285" dirty="0">
                <a:latin typeface="Lato Light"/>
              </a:endParaRPr>
            </a:p>
          </p:txBody>
        </p:sp>
        <p:cxnSp>
          <p:nvCxnSpPr>
            <p:cNvPr id="69" name="Elbow Connector 88"/>
            <p:cNvCxnSpPr/>
            <p:nvPr/>
          </p:nvCxnSpPr>
          <p:spPr>
            <a:xfrm flipV="1">
              <a:off x="7235755" y="5706306"/>
              <a:ext cx="8204630" cy="450577"/>
            </a:xfrm>
            <a:prstGeom prst="bentConnector3">
              <a:avLst>
                <a:gd name="adj1" fmla="val 52172"/>
              </a:avLst>
            </a:prstGeom>
            <a:ln>
              <a:solidFill>
                <a:schemeClr val="bg1">
                  <a:lumMod val="65000"/>
                </a:schemeClr>
              </a:solidFill>
              <a:prstDash val="dot"/>
              <a:tailEnd type="arrow"/>
            </a:ln>
          </p:spPr>
          <p:style>
            <a:lnRef idx="2">
              <a:schemeClr val="accent1"/>
            </a:lnRef>
            <a:fillRef idx="0">
              <a:schemeClr val="accent1"/>
            </a:fillRef>
            <a:effectRef idx="1">
              <a:schemeClr val="accent1"/>
            </a:effectRef>
            <a:fontRef idx="minor">
              <a:schemeClr val="tx1"/>
            </a:fontRef>
          </p:style>
        </p:cxnSp>
      </p:grpSp>
      <p:grpSp>
        <p:nvGrpSpPr>
          <p:cNvPr id="8" name="组合 7"/>
          <p:cNvGrpSpPr/>
          <p:nvPr/>
        </p:nvGrpSpPr>
        <p:grpSpPr>
          <a:xfrm>
            <a:off x="1787121" y="3522142"/>
            <a:ext cx="5495337" cy="1373120"/>
            <a:chOff x="3574240" y="7044712"/>
            <a:chExt cx="10990675" cy="2752558"/>
          </a:xfrm>
        </p:grpSpPr>
        <p:sp>
          <p:nvSpPr>
            <p:cNvPr id="35" name="Oval 91"/>
            <p:cNvSpPr/>
            <p:nvPr/>
          </p:nvSpPr>
          <p:spPr bwMode="auto">
            <a:xfrm>
              <a:off x="3574240" y="7961120"/>
              <a:ext cx="1529720" cy="153011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08330">
                <a:defRPr/>
              </a:pPr>
              <a:endParaRPr lang="en-US" sz="1285" dirty="0">
                <a:latin typeface="Lato Light"/>
              </a:endParaRPr>
            </a:p>
          </p:txBody>
        </p:sp>
        <p:sp>
          <p:nvSpPr>
            <p:cNvPr id="38" name="Rectangle 101"/>
            <p:cNvSpPr/>
            <p:nvPr/>
          </p:nvSpPr>
          <p:spPr>
            <a:xfrm>
              <a:off x="5091494" y="7734942"/>
              <a:ext cx="2624082" cy="846356"/>
            </a:xfrm>
            <a:prstGeom prst="rect">
              <a:avLst/>
            </a:prstGeom>
          </p:spPr>
          <p:txBody>
            <a:bodyPr wrap="none" lIns="156757" tIns="78379" rIns="156757" bIns="78379">
              <a:spAutoFit/>
            </a:bodyPr>
            <a:lstStyle/>
            <a:p>
              <a:r>
                <a:rPr lang="en-US" sz="1715" b="1" dirty="0">
                  <a:solidFill>
                    <a:schemeClr val="accent3"/>
                  </a:solidFill>
                  <a:latin typeface="Lato Regular"/>
                  <a:ea typeface="Open Sans Light" panose="020B0306030504020204" pitchFamily="34" charset="0"/>
                  <a:cs typeface="Lato Regular"/>
                </a:rPr>
                <a:t>Radiation</a:t>
              </a:r>
              <a:endParaRPr lang="en-US" sz="1715" b="1" dirty="0">
                <a:solidFill>
                  <a:schemeClr val="accent3"/>
                </a:solidFill>
                <a:latin typeface="Lato Regular"/>
                <a:ea typeface="Open Sans Light" panose="020B0306030504020204" pitchFamily="34" charset="0"/>
                <a:cs typeface="Lato Regular"/>
              </a:endParaRPr>
            </a:p>
          </p:txBody>
        </p:sp>
        <p:sp>
          <p:nvSpPr>
            <p:cNvPr id="39" name="TextBox 38"/>
            <p:cNvSpPr txBox="1"/>
            <p:nvPr/>
          </p:nvSpPr>
          <p:spPr>
            <a:xfrm>
              <a:off x="5178652" y="8388699"/>
              <a:ext cx="6442431" cy="1408571"/>
            </a:xfrm>
            <a:prstGeom prst="rect">
              <a:avLst/>
            </a:prstGeom>
            <a:noFill/>
          </p:spPr>
          <p:txBody>
            <a:bodyPr wrap="square" lIns="156757" tIns="78379" rIns="156757" bIns="78379" rtlCol="0">
              <a:spAutoFit/>
            </a:bodyPr>
            <a:lstStyle/>
            <a:p>
              <a:pPr algn="l">
                <a:lnSpc>
                  <a:spcPct val="110000"/>
                </a:lnSpc>
              </a:pPr>
              <a:r>
                <a:rPr lang="zh-CN" altLang="en-US" sz="1070" dirty="0">
                  <a:solidFill>
                    <a:schemeClr val="tx1">
                      <a:lumMod val="50000"/>
                      <a:lumOff val="50000"/>
                    </a:schemeClr>
                  </a:solidFill>
                  <a:latin typeface="微软雅黑" panose="020B0503020204020204" pitchFamily="34" charset="-122"/>
                  <a:ea typeface="微软雅黑" panose="020B0503020204020204" pitchFamily="34" charset="-122"/>
                  <a:cs typeface="Lato Light"/>
                </a:rPr>
                <a:t>输入您的内容输入您的内容输入您的内容输入您的内容输入您的内容输入您的内容输入您的内容输入您的内容</a:t>
              </a:r>
              <a:endParaRPr lang="en-US" sz="1070" dirty="0">
                <a:solidFill>
                  <a:schemeClr val="tx1">
                    <a:lumMod val="50000"/>
                    <a:lumOff val="50000"/>
                  </a:schemeClr>
                </a:solidFill>
                <a:latin typeface="微软雅黑" panose="020B0503020204020204" pitchFamily="34" charset="-122"/>
                <a:ea typeface="微软雅黑" panose="020B0503020204020204" pitchFamily="34" charset="-122"/>
                <a:cs typeface="Lato Light"/>
              </a:endParaRPr>
            </a:p>
          </p:txBody>
        </p:sp>
        <p:sp>
          <p:nvSpPr>
            <p:cNvPr id="42" name="Freeform 21"/>
            <p:cNvSpPr>
              <a:spLocks noChangeArrowheads="1"/>
            </p:cNvSpPr>
            <p:nvPr/>
          </p:nvSpPr>
          <p:spPr bwMode="auto">
            <a:xfrm>
              <a:off x="3858570" y="8464816"/>
              <a:ext cx="987585" cy="550603"/>
            </a:xfrm>
            <a:custGeom>
              <a:avLst/>
              <a:gdLst>
                <a:gd name="T0" fmla="*/ 249 w 497"/>
                <a:gd name="T1" fmla="*/ 0 h 276"/>
                <a:gd name="T2" fmla="*/ 249 w 497"/>
                <a:gd name="T3" fmla="*/ 0 h 276"/>
                <a:gd name="T4" fmla="*/ 0 w 497"/>
                <a:gd name="T5" fmla="*/ 133 h 276"/>
                <a:gd name="T6" fmla="*/ 249 w 497"/>
                <a:gd name="T7" fmla="*/ 275 h 276"/>
                <a:gd name="T8" fmla="*/ 496 w 497"/>
                <a:gd name="T9" fmla="*/ 133 h 276"/>
                <a:gd name="T10" fmla="*/ 249 w 497"/>
                <a:gd name="T11" fmla="*/ 0 h 276"/>
                <a:gd name="T12" fmla="*/ 249 w 497"/>
                <a:gd name="T13" fmla="*/ 239 h 276"/>
                <a:gd name="T14" fmla="*/ 249 w 497"/>
                <a:gd name="T15" fmla="*/ 239 h 276"/>
                <a:gd name="T16" fmla="*/ 142 w 497"/>
                <a:gd name="T17" fmla="*/ 133 h 276"/>
                <a:gd name="T18" fmla="*/ 249 w 497"/>
                <a:gd name="T19" fmla="*/ 26 h 276"/>
                <a:gd name="T20" fmla="*/ 355 w 497"/>
                <a:gd name="T21" fmla="*/ 133 h 276"/>
                <a:gd name="T22" fmla="*/ 249 w 497"/>
                <a:gd name="T23" fmla="*/ 239 h 276"/>
                <a:gd name="T24" fmla="*/ 249 w 497"/>
                <a:gd name="T25" fmla="*/ 133 h 276"/>
                <a:gd name="T26" fmla="*/ 249 w 497"/>
                <a:gd name="T27" fmla="*/ 133 h 276"/>
                <a:gd name="T28" fmla="*/ 249 w 497"/>
                <a:gd name="T29" fmla="*/ 79 h 276"/>
                <a:gd name="T30" fmla="*/ 195 w 497"/>
                <a:gd name="T31" fmla="*/ 133 h 276"/>
                <a:gd name="T32" fmla="*/ 249 w 497"/>
                <a:gd name="T33" fmla="*/ 186 h 276"/>
                <a:gd name="T34" fmla="*/ 302 w 497"/>
                <a:gd name="T35" fmla="*/ 133 h 276"/>
                <a:gd name="T36" fmla="*/ 249 w 497"/>
                <a:gd name="T37" fmla="*/ 13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7" h="276">
                  <a:moveTo>
                    <a:pt x="249" y="0"/>
                  </a:moveTo>
                  <a:lnTo>
                    <a:pt x="249" y="0"/>
                  </a:lnTo>
                  <a:cubicBezTo>
                    <a:pt x="89" y="0"/>
                    <a:pt x="0" y="115"/>
                    <a:pt x="0" y="133"/>
                  </a:cubicBezTo>
                  <a:cubicBezTo>
                    <a:pt x="0" y="151"/>
                    <a:pt x="89" y="275"/>
                    <a:pt x="249" y="275"/>
                  </a:cubicBezTo>
                  <a:cubicBezTo>
                    <a:pt x="408" y="275"/>
                    <a:pt x="496" y="151"/>
                    <a:pt x="496" y="133"/>
                  </a:cubicBezTo>
                  <a:cubicBezTo>
                    <a:pt x="496" y="115"/>
                    <a:pt x="408" y="0"/>
                    <a:pt x="249" y="0"/>
                  </a:cubicBezTo>
                  <a:close/>
                  <a:moveTo>
                    <a:pt x="249" y="239"/>
                  </a:moveTo>
                  <a:lnTo>
                    <a:pt x="249" y="239"/>
                  </a:lnTo>
                  <a:cubicBezTo>
                    <a:pt x="186" y="239"/>
                    <a:pt x="142" y="195"/>
                    <a:pt x="142" y="133"/>
                  </a:cubicBezTo>
                  <a:cubicBezTo>
                    <a:pt x="142" y="79"/>
                    <a:pt x="186" y="26"/>
                    <a:pt x="249" y="26"/>
                  </a:cubicBezTo>
                  <a:cubicBezTo>
                    <a:pt x="310" y="26"/>
                    <a:pt x="355" y="79"/>
                    <a:pt x="355" y="133"/>
                  </a:cubicBezTo>
                  <a:cubicBezTo>
                    <a:pt x="355" y="195"/>
                    <a:pt x="310" y="239"/>
                    <a:pt x="249" y="239"/>
                  </a:cubicBezTo>
                  <a:close/>
                  <a:moveTo>
                    <a:pt x="249" y="133"/>
                  </a:moveTo>
                  <a:lnTo>
                    <a:pt x="249" y="133"/>
                  </a:lnTo>
                  <a:cubicBezTo>
                    <a:pt x="239" y="123"/>
                    <a:pt x="266" y="79"/>
                    <a:pt x="249" y="79"/>
                  </a:cubicBezTo>
                  <a:cubicBezTo>
                    <a:pt x="221" y="79"/>
                    <a:pt x="195" y="107"/>
                    <a:pt x="195" y="133"/>
                  </a:cubicBezTo>
                  <a:cubicBezTo>
                    <a:pt x="195" y="168"/>
                    <a:pt x="221" y="186"/>
                    <a:pt x="249" y="186"/>
                  </a:cubicBezTo>
                  <a:cubicBezTo>
                    <a:pt x="274" y="186"/>
                    <a:pt x="302" y="168"/>
                    <a:pt x="302" y="133"/>
                  </a:cubicBezTo>
                  <a:cubicBezTo>
                    <a:pt x="302" y="123"/>
                    <a:pt x="257" y="142"/>
                    <a:pt x="249" y="133"/>
                  </a:cubicBez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285" dirty="0">
                <a:latin typeface="Lato Light"/>
              </a:endParaRPr>
            </a:p>
          </p:txBody>
        </p:sp>
        <p:cxnSp>
          <p:nvCxnSpPr>
            <p:cNvPr id="70" name="Elbow Connector 89"/>
            <p:cNvCxnSpPr/>
            <p:nvPr/>
          </p:nvCxnSpPr>
          <p:spPr>
            <a:xfrm flipV="1">
              <a:off x="7329339" y="7044712"/>
              <a:ext cx="7235576" cy="1123719"/>
            </a:xfrm>
            <a:prstGeom prst="bentConnector3">
              <a:avLst>
                <a:gd name="adj1" fmla="val 54619"/>
              </a:avLst>
            </a:prstGeom>
            <a:ln>
              <a:solidFill>
                <a:schemeClr val="bg1">
                  <a:lumMod val="65000"/>
                </a:schemeClr>
              </a:solidFill>
              <a:prstDash val="dot"/>
              <a:tailEnd type="arrow"/>
            </a:ln>
          </p:spPr>
          <p:style>
            <a:lnRef idx="2">
              <a:schemeClr val="accent1"/>
            </a:lnRef>
            <a:fillRef idx="0">
              <a:schemeClr val="accent1"/>
            </a:fillRef>
            <a:effectRef idx="1">
              <a:schemeClr val="accent1"/>
            </a:effectRef>
            <a:fontRef idx="minor">
              <a:schemeClr val="tx1"/>
            </a:fontRef>
          </p:style>
        </p:cxnSp>
      </p:grpSp>
      <p:grpSp>
        <p:nvGrpSpPr>
          <p:cNvPr id="9" name="组合 8"/>
          <p:cNvGrpSpPr/>
          <p:nvPr/>
        </p:nvGrpSpPr>
        <p:grpSpPr>
          <a:xfrm>
            <a:off x="1795189" y="4360135"/>
            <a:ext cx="5000363" cy="1516118"/>
            <a:chOff x="3590378" y="8724554"/>
            <a:chExt cx="10000726" cy="3039211"/>
          </a:xfrm>
        </p:grpSpPr>
        <p:sp>
          <p:nvSpPr>
            <p:cNvPr id="43" name="Oval 47"/>
            <p:cNvSpPr/>
            <p:nvPr/>
          </p:nvSpPr>
          <p:spPr bwMode="auto">
            <a:xfrm>
              <a:off x="3590378" y="9908494"/>
              <a:ext cx="1529720" cy="153011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08330">
                <a:defRPr/>
              </a:pPr>
              <a:endParaRPr lang="en-US" sz="1285" dirty="0">
                <a:latin typeface="Lato Light"/>
              </a:endParaRPr>
            </a:p>
          </p:txBody>
        </p:sp>
        <p:sp>
          <p:nvSpPr>
            <p:cNvPr id="44" name="Rectangle 48"/>
            <p:cNvSpPr/>
            <p:nvPr/>
          </p:nvSpPr>
          <p:spPr>
            <a:xfrm>
              <a:off x="5137728" y="9701438"/>
              <a:ext cx="2402866" cy="846356"/>
            </a:xfrm>
            <a:prstGeom prst="rect">
              <a:avLst/>
            </a:prstGeom>
          </p:spPr>
          <p:txBody>
            <a:bodyPr wrap="none" lIns="156757" tIns="78379" rIns="156757" bIns="78379">
              <a:spAutoFit/>
            </a:bodyPr>
            <a:lstStyle/>
            <a:p>
              <a:r>
                <a:rPr lang="en-US" sz="1715" b="1" dirty="0">
                  <a:solidFill>
                    <a:schemeClr val="accent4"/>
                  </a:solidFill>
                  <a:latin typeface="Lato Regular"/>
                  <a:ea typeface="Open Sans Light" panose="020B0306030504020204" pitchFamily="34" charset="0"/>
                  <a:cs typeface="Lato Regular"/>
                </a:rPr>
                <a:t>Climatic</a:t>
              </a:r>
              <a:endParaRPr lang="en-US" sz="1715" b="1" dirty="0">
                <a:solidFill>
                  <a:schemeClr val="accent4"/>
                </a:solidFill>
                <a:latin typeface="Lato Regular"/>
                <a:ea typeface="Open Sans Light" panose="020B0306030504020204" pitchFamily="34" charset="0"/>
                <a:cs typeface="Lato Regular"/>
              </a:endParaRPr>
            </a:p>
          </p:txBody>
        </p:sp>
        <p:sp>
          <p:nvSpPr>
            <p:cNvPr id="45" name="TextBox 44"/>
            <p:cNvSpPr txBox="1"/>
            <p:nvPr/>
          </p:nvSpPr>
          <p:spPr>
            <a:xfrm>
              <a:off x="5232882" y="10355194"/>
              <a:ext cx="6442430" cy="1408571"/>
            </a:xfrm>
            <a:prstGeom prst="rect">
              <a:avLst/>
            </a:prstGeom>
            <a:noFill/>
          </p:spPr>
          <p:txBody>
            <a:bodyPr wrap="square" lIns="156757" tIns="78379" rIns="156757" bIns="78379" rtlCol="0">
              <a:spAutoFit/>
            </a:bodyPr>
            <a:lstStyle/>
            <a:p>
              <a:pPr algn="l">
                <a:lnSpc>
                  <a:spcPct val="110000"/>
                </a:lnSpc>
              </a:pPr>
              <a:r>
                <a:rPr lang="zh-CN" altLang="en-US" sz="1070" dirty="0">
                  <a:solidFill>
                    <a:schemeClr val="tx1">
                      <a:lumMod val="50000"/>
                      <a:lumOff val="50000"/>
                    </a:schemeClr>
                  </a:solidFill>
                  <a:latin typeface="微软雅黑" panose="020B0503020204020204" pitchFamily="34" charset="-122"/>
                  <a:ea typeface="微软雅黑" panose="020B0503020204020204" pitchFamily="34" charset="-122"/>
                  <a:cs typeface="Lato Light"/>
                </a:rPr>
                <a:t>输入您的内容输入您的内容输入您的内容输入您的内容输入您的内容输入您的内容输入您的内容输入您的内容</a:t>
              </a:r>
              <a:endParaRPr lang="en-US" sz="1070" dirty="0">
                <a:solidFill>
                  <a:schemeClr val="tx1">
                    <a:lumMod val="50000"/>
                    <a:lumOff val="50000"/>
                  </a:schemeClr>
                </a:solidFill>
                <a:latin typeface="微软雅黑" panose="020B0503020204020204" pitchFamily="34" charset="-122"/>
                <a:ea typeface="微软雅黑" panose="020B0503020204020204" pitchFamily="34" charset="-122"/>
                <a:cs typeface="Lato Light"/>
              </a:endParaRPr>
            </a:p>
          </p:txBody>
        </p:sp>
        <p:sp>
          <p:nvSpPr>
            <p:cNvPr id="46" name="Freeform 127"/>
            <p:cNvSpPr>
              <a:spLocks noChangeArrowheads="1"/>
            </p:cNvSpPr>
            <p:nvPr/>
          </p:nvSpPr>
          <p:spPr bwMode="auto">
            <a:xfrm>
              <a:off x="3963446" y="10334821"/>
              <a:ext cx="828417" cy="667132"/>
            </a:xfrm>
            <a:custGeom>
              <a:avLst/>
              <a:gdLst>
                <a:gd name="T0" fmla="*/ 169 w 497"/>
                <a:gd name="T1" fmla="*/ 196 h 400"/>
                <a:gd name="T2" fmla="*/ 169 w 497"/>
                <a:gd name="T3" fmla="*/ 196 h 400"/>
                <a:gd name="T4" fmla="*/ 248 w 497"/>
                <a:gd name="T5" fmla="*/ 275 h 400"/>
                <a:gd name="T6" fmla="*/ 328 w 497"/>
                <a:gd name="T7" fmla="*/ 196 h 400"/>
                <a:gd name="T8" fmla="*/ 248 w 497"/>
                <a:gd name="T9" fmla="*/ 116 h 400"/>
                <a:gd name="T10" fmla="*/ 169 w 497"/>
                <a:gd name="T11" fmla="*/ 196 h 400"/>
                <a:gd name="T12" fmla="*/ 116 w 497"/>
                <a:gd name="T13" fmla="*/ 169 h 400"/>
                <a:gd name="T14" fmla="*/ 116 w 497"/>
                <a:gd name="T15" fmla="*/ 169 h 400"/>
                <a:gd name="T16" fmla="*/ 248 w 497"/>
                <a:gd name="T17" fmla="*/ 63 h 400"/>
                <a:gd name="T18" fmla="*/ 345 w 497"/>
                <a:gd name="T19" fmla="*/ 98 h 400"/>
                <a:gd name="T20" fmla="*/ 390 w 497"/>
                <a:gd name="T21" fmla="*/ 98 h 400"/>
                <a:gd name="T22" fmla="*/ 390 w 497"/>
                <a:gd name="T23" fmla="*/ 54 h 400"/>
                <a:gd name="T24" fmla="*/ 248 w 497"/>
                <a:gd name="T25" fmla="*/ 0 h 400"/>
                <a:gd name="T26" fmla="*/ 62 w 497"/>
                <a:gd name="T27" fmla="*/ 143 h 400"/>
                <a:gd name="T28" fmla="*/ 0 w 497"/>
                <a:gd name="T29" fmla="*/ 143 h 400"/>
                <a:gd name="T30" fmla="*/ 0 w 497"/>
                <a:gd name="T31" fmla="*/ 196 h 400"/>
                <a:gd name="T32" fmla="*/ 80 w 497"/>
                <a:gd name="T33" fmla="*/ 196 h 400"/>
                <a:gd name="T34" fmla="*/ 116 w 497"/>
                <a:gd name="T35" fmla="*/ 169 h 400"/>
                <a:gd name="T36" fmla="*/ 416 w 497"/>
                <a:gd name="T37" fmla="*/ 196 h 400"/>
                <a:gd name="T38" fmla="*/ 416 w 497"/>
                <a:gd name="T39" fmla="*/ 196 h 400"/>
                <a:gd name="T40" fmla="*/ 381 w 497"/>
                <a:gd name="T41" fmla="*/ 231 h 400"/>
                <a:gd name="T42" fmla="*/ 248 w 497"/>
                <a:gd name="T43" fmla="*/ 337 h 400"/>
                <a:gd name="T44" fmla="*/ 151 w 497"/>
                <a:gd name="T45" fmla="*/ 293 h 400"/>
                <a:gd name="T46" fmla="*/ 107 w 497"/>
                <a:gd name="T47" fmla="*/ 293 h 400"/>
                <a:gd name="T48" fmla="*/ 107 w 497"/>
                <a:gd name="T49" fmla="*/ 337 h 400"/>
                <a:gd name="T50" fmla="*/ 248 w 497"/>
                <a:gd name="T51" fmla="*/ 399 h 400"/>
                <a:gd name="T52" fmla="*/ 435 w 497"/>
                <a:gd name="T53" fmla="*/ 257 h 400"/>
                <a:gd name="T54" fmla="*/ 496 w 497"/>
                <a:gd name="T55" fmla="*/ 257 h 400"/>
                <a:gd name="T56" fmla="*/ 496 w 497"/>
                <a:gd name="T57" fmla="*/ 196 h 400"/>
                <a:gd name="T58" fmla="*/ 416 w 497"/>
                <a:gd name="T59"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7" h="400">
                  <a:moveTo>
                    <a:pt x="169" y="196"/>
                  </a:moveTo>
                  <a:lnTo>
                    <a:pt x="169" y="196"/>
                  </a:lnTo>
                  <a:cubicBezTo>
                    <a:pt x="169" y="240"/>
                    <a:pt x="204" y="275"/>
                    <a:pt x="248" y="275"/>
                  </a:cubicBezTo>
                  <a:cubicBezTo>
                    <a:pt x="292" y="275"/>
                    <a:pt x="328" y="240"/>
                    <a:pt x="328" y="196"/>
                  </a:cubicBezTo>
                  <a:cubicBezTo>
                    <a:pt x="328" y="151"/>
                    <a:pt x="292" y="116"/>
                    <a:pt x="248" y="116"/>
                  </a:cubicBezTo>
                  <a:cubicBezTo>
                    <a:pt x="204" y="116"/>
                    <a:pt x="169" y="151"/>
                    <a:pt x="169" y="196"/>
                  </a:cubicBezTo>
                  <a:close/>
                  <a:moveTo>
                    <a:pt x="116" y="169"/>
                  </a:moveTo>
                  <a:lnTo>
                    <a:pt x="116" y="169"/>
                  </a:lnTo>
                  <a:cubicBezTo>
                    <a:pt x="124" y="107"/>
                    <a:pt x="186" y="63"/>
                    <a:pt x="248" y="63"/>
                  </a:cubicBezTo>
                  <a:cubicBezTo>
                    <a:pt x="284" y="63"/>
                    <a:pt x="319" y="71"/>
                    <a:pt x="345" y="98"/>
                  </a:cubicBezTo>
                  <a:cubicBezTo>
                    <a:pt x="354" y="107"/>
                    <a:pt x="381" y="107"/>
                    <a:pt x="390" y="98"/>
                  </a:cubicBezTo>
                  <a:cubicBezTo>
                    <a:pt x="399" y="89"/>
                    <a:pt x="399" y="71"/>
                    <a:pt x="390" y="54"/>
                  </a:cubicBezTo>
                  <a:cubicBezTo>
                    <a:pt x="354" y="18"/>
                    <a:pt x="301" y="0"/>
                    <a:pt x="248" y="0"/>
                  </a:cubicBezTo>
                  <a:cubicBezTo>
                    <a:pt x="160" y="0"/>
                    <a:pt x="80" y="54"/>
                    <a:pt x="62" y="143"/>
                  </a:cubicBezTo>
                  <a:cubicBezTo>
                    <a:pt x="0" y="143"/>
                    <a:pt x="0" y="143"/>
                    <a:pt x="0" y="143"/>
                  </a:cubicBezTo>
                  <a:cubicBezTo>
                    <a:pt x="0" y="196"/>
                    <a:pt x="0" y="196"/>
                    <a:pt x="0" y="196"/>
                  </a:cubicBezTo>
                  <a:cubicBezTo>
                    <a:pt x="80" y="196"/>
                    <a:pt x="80" y="196"/>
                    <a:pt x="80" y="196"/>
                  </a:cubicBezTo>
                  <a:cubicBezTo>
                    <a:pt x="107" y="196"/>
                    <a:pt x="107" y="178"/>
                    <a:pt x="116" y="169"/>
                  </a:cubicBezTo>
                  <a:close/>
                  <a:moveTo>
                    <a:pt x="416" y="196"/>
                  </a:moveTo>
                  <a:lnTo>
                    <a:pt x="416" y="196"/>
                  </a:lnTo>
                  <a:cubicBezTo>
                    <a:pt x="390" y="196"/>
                    <a:pt x="390" y="222"/>
                    <a:pt x="381" y="231"/>
                  </a:cubicBezTo>
                  <a:cubicBezTo>
                    <a:pt x="372" y="293"/>
                    <a:pt x="319" y="337"/>
                    <a:pt x="248" y="337"/>
                  </a:cubicBezTo>
                  <a:cubicBezTo>
                    <a:pt x="213" y="337"/>
                    <a:pt x="177" y="319"/>
                    <a:pt x="151" y="293"/>
                  </a:cubicBezTo>
                  <a:cubicBezTo>
                    <a:pt x="142" y="284"/>
                    <a:pt x="116" y="284"/>
                    <a:pt x="107" y="293"/>
                  </a:cubicBezTo>
                  <a:cubicBezTo>
                    <a:pt x="97" y="310"/>
                    <a:pt x="97" y="328"/>
                    <a:pt x="107" y="337"/>
                  </a:cubicBezTo>
                  <a:cubicBezTo>
                    <a:pt x="142" y="373"/>
                    <a:pt x="195" y="399"/>
                    <a:pt x="248" y="399"/>
                  </a:cubicBezTo>
                  <a:cubicBezTo>
                    <a:pt x="337" y="399"/>
                    <a:pt x="416" y="337"/>
                    <a:pt x="435" y="257"/>
                  </a:cubicBezTo>
                  <a:cubicBezTo>
                    <a:pt x="496" y="257"/>
                    <a:pt x="496" y="257"/>
                    <a:pt x="496" y="257"/>
                  </a:cubicBezTo>
                  <a:cubicBezTo>
                    <a:pt x="496" y="196"/>
                    <a:pt x="496" y="196"/>
                    <a:pt x="496" y="196"/>
                  </a:cubicBezTo>
                  <a:lnTo>
                    <a:pt x="416" y="196"/>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285" dirty="0">
                <a:latin typeface="Lato Light"/>
              </a:endParaRPr>
            </a:p>
          </p:txBody>
        </p:sp>
        <p:cxnSp>
          <p:nvCxnSpPr>
            <p:cNvPr id="71" name="Elbow Connector 90"/>
            <p:cNvCxnSpPr/>
            <p:nvPr/>
          </p:nvCxnSpPr>
          <p:spPr>
            <a:xfrm flipV="1">
              <a:off x="7168915" y="8724554"/>
              <a:ext cx="6422189" cy="1409038"/>
            </a:xfrm>
            <a:prstGeom prst="bentConnector3">
              <a:avLst>
                <a:gd name="adj1" fmla="val 63184"/>
              </a:avLst>
            </a:prstGeom>
            <a:ln>
              <a:solidFill>
                <a:schemeClr val="bg1">
                  <a:lumMod val="65000"/>
                </a:schemeClr>
              </a:solidFill>
              <a:prstDash val="dot"/>
              <a:tailEnd type="arrow"/>
            </a:ln>
          </p:spPr>
          <p:style>
            <a:lnRef idx="2">
              <a:schemeClr val="accent1"/>
            </a:lnRef>
            <a:fillRef idx="0">
              <a:schemeClr val="accent1"/>
            </a:fillRef>
            <a:effectRef idx="1">
              <a:schemeClr val="accent1"/>
            </a:effectRef>
            <a:fontRef idx="minor">
              <a:schemeClr val="tx1"/>
            </a:fontRef>
          </p:style>
        </p:cxnSp>
      </p:grpSp>
      <p:sp>
        <p:nvSpPr>
          <p:cNvPr id="47" name="Shape 1435"/>
          <p:cNvSpPr txBox="1"/>
          <p:nvPr/>
        </p:nvSpPr>
        <p:spPr>
          <a:xfrm>
            <a:off x="11435018" y="6411683"/>
            <a:ext cx="390525" cy="381430"/>
          </a:xfrm>
          <a:prstGeom prst="rect">
            <a:avLst/>
          </a:prstGeom>
        </p:spPr>
        <p:txBody>
          <a:bodyPr lIns="45676" tIns="22838" rIns="45676" bIns="22838"/>
          <a:lstStyle>
            <a:lvl1pPr algn="ctr" defTabSz="408305">
              <a:defRPr sz="3500">
                <a:latin typeface="+mn-lt"/>
                <a:ea typeface="+mn-ea"/>
                <a:cs typeface="+mn-cs"/>
                <a:sym typeface="Helvetica Light"/>
              </a:defRPr>
            </a:lvl1pPr>
            <a:lvl2pPr indent="160020" algn="ctr" defTabSz="408305">
              <a:defRPr sz="3500">
                <a:latin typeface="+mn-lt"/>
                <a:ea typeface="+mn-ea"/>
                <a:cs typeface="+mn-cs"/>
                <a:sym typeface="Helvetica Light"/>
              </a:defRPr>
            </a:lvl2pPr>
            <a:lvl3pPr indent="319405" algn="ctr" defTabSz="408305">
              <a:defRPr sz="3500">
                <a:latin typeface="+mn-lt"/>
                <a:ea typeface="+mn-ea"/>
                <a:cs typeface="+mn-cs"/>
                <a:sym typeface="Helvetica Light"/>
              </a:defRPr>
            </a:lvl3pPr>
            <a:lvl4pPr indent="479425" algn="ctr" defTabSz="408305">
              <a:defRPr sz="3500">
                <a:latin typeface="+mn-lt"/>
                <a:ea typeface="+mn-ea"/>
                <a:cs typeface="+mn-cs"/>
                <a:sym typeface="Helvetica Light"/>
              </a:defRPr>
            </a:lvl4pPr>
            <a:lvl5pPr indent="639445" algn="ctr" defTabSz="408305">
              <a:defRPr sz="3500">
                <a:latin typeface="+mn-lt"/>
                <a:ea typeface="+mn-ea"/>
                <a:cs typeface="+mn-cs"/>
                <a:sym typeface="Helvetica Light"/>
              </a:defRPr>
            </a:lvl5pPr>
            <a:lvl6pPr indent="799465" algn="ctr" defTabSz="408305">
              <a:defRPr sz="3500">
                <a:latin typeface="+mn-lt"/>
                <a:ea typeface="+mn-ea"/>
                <a:cs typeface="+mn-cs"/>
                <a:sym typeface="Helvetica Light"/>
              </a:defRPr>
            </a:lvl6pPr>
            <a:lvl7pPr indent="958850" algn="ctr" defTabSz="408305">
              <a:defRPr sz="3500">
                <a:latin typeface="+mn-lt"/>
                <a:ea typeface="+mn-ea"/>
                <a:cs typeface="+mn-cs"/>
                <a:sym typeface="Helvetica Light"/>
              </a:defRPr>
            </a:lvl7pPr>
            <a:lvl8pPr indent="1118870" algn="ctr" defTabSz="408305">
              <a:defRPr sz="3500">
                <a:latin typeface="+mn-lt"/>
                <a:ea typeface="+mn-ea"/>
                <a:cs typeface="+mn-cs"/>
                <a:sym typeface="Helvetica Light"/>
              </a:defRPr>
            </a:lvl8pPr>
            <a:lvl9pPr indent="1278890" algn="ctr" defTabSz="408305">
              <a:defRPr sz="3500">
                <a:latin typeface="+mn-lt"/>
                <a:ea typeface="+mn-ea"/>
                <a:cs typeface="+mn-cs"/>
                <a:sym typeface="Helvetica Light"/>
              </a:defRPr>
            </a:lvl9pPr>
          </a:lstStyle>
          <a:p>
            <a:pPr>
              <a:defRPr sz="1800">
                <a:solidFill>
                  <a:srgbClr val="000000"/>
                </a:solidFill>
              </a:defRPr>
            </a:pPr>
            <a:fld id="{86CB4B4D-7CA3-9044-876B-883B54F8677D}" type="slidenum">
              <a:rPr lang="en-US" altLang="zh-CN" sz="1430">
                <a:solidFill>
                  <a:schemeClr val="bg1">
                    <a:lumMod val="75000"/>
                  </a:schemeClr>
                </a:solidFill>
                <a:latin typeface="微软雅黑" panose="020B0503020204020204" pitchFamily="34" charset="-122"/>
                <a:ea typeface="微软雅黑" panose="020B0503020204020204" pitchFamily="34" charset="-122"/>
              </a:rPr>
            </a:fld>
            <a:endParaRPr lang="en-US" altLang="zh-CN" sz="1430">
              <a:solidFill>
                <a:schemeClr val="bg1">
                  <a:lumMod val="75000"/>
                </a:schemeClr>
              </a:solidFill>
              <a:latin typeface="微软雅黑" panose="020B0503020204020204" pitchFamily="34" charset="-122"/>
              <a:ea typeface="微软雅黑" panose="020B0503020204020204" pitchFamily="34" charset="-122"/>
            </a:endParaRPr>
          </a:p>
        </p:txBody>
      </p:sp>
      <p:sp>
        <p:nvSpPr>
          <p:cNvPr id="48" name="标题 1"/>
          <p:cNvSpPr txBox="1"/>
          <p:nvPr/>
        </p:nvSpPr>
        <p:spPr>
          <a:xfrm>
            <a:off x="777240" y="258445"/>
            <a:ext cx="10515600" cy="36639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400" kern="1200">
                <a:solidFill>
                  <a:srgbClr val="728937"/>
                </a:solidFill>
                <a:latin typeface="+mj-lt"/>
                <a:ea typeface="+mj-ea"/>
                <a:cs typeface="+mj-cs"/>
              </a:defRPr>
            </a:lvl1p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0-#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30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0-#ppt_w/2"/>
                                          </p:val>
                                        </p:tav>
                                        <p:tav tm="100000">
                                          <p:val>
                                            <p:strVal val="#ppt_x"/>
                                          </p:val>
                                        </p:tav>
                                      </p:tavLst>
                                    </p:anim>
                                    <p:anim calcmode="lin" valueType="num">
                                      <p:cBhvr additive="base">
                                        <p:cTn id="29" dur="500" fill="hold"/>
                                        <p:tgtEl>
                                          <p:spTgt spid="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70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100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944428" y="1648416"/>
            <a:ext cx="7838187" cy="2837356"/>
            <a:chOff x="3888853" y="3288642"/>
            <a:chExt cx="15676375" cy="5687761"/>
          </a:xfrm>
        </p:grpSpPr>
        <p:grpSp>
          <p:nvGrpSpPr>
            <p:cNvPr id="29" name="Group 24"/>
            <p:cNvGrpSpPr/>
            <p:nvPr/>
          </p:nvGrpSpPr>
          <p:grpSpPr>
            <a:xfrm>
              <a:off x="3888853" y="5825875"/>
              <a:ext cx="4461536" cy="2382282"/>
              <a:chOff x="1706563" y="4518025"/>
              <a:chExt cx="2605088" cy="1390650"/>
            </a:xfrm>
          </p:grpSpPr>
          <p:sp>
            <p:nvSpPr>
              <p:cNvPr id="30" name="Freeform 5"/>
              <p:cNvSpPr/>
              <p:nvPr/>
            </p:nvSpPr>
            <p:spPr bwMode="auto">
              <a:xfrm>
                <a:off x="1706563" y="4518025"/>
                <a:ext cx="1303338" cy="1390650"/>
              </a:xfrm>
              <a:custGeom>
                <a:avLst/>
                <a:gdLst>
                  <a:gd name="T0" fmla="*/ 333 w 347"/>
                  <a:gd name="T1" fmla="*/ 29 h 370"/>
                  <a:gd name="T2" fmla="*/ 0 w 347"/>
                  <a:gd name="T3" fmla="*/ 370 h 370"/>
                  <a:gd name="T4" fmla="*/ 347 w 347"/>
                  <a:gd name="T5" fmla="*/ 370 h 370"/>
                  <a:gd name="T6" fmla="*/ 347 w 347"/>
                  <a:gd name="T7" fmla="*/ 0 h 370"/>
                  <a:gd name="T8" fmla="*/ 333 w 347"/>
                  <a:gd name="T9" fmla="*/ 29 h 370"/>
                </a:gdLst>
                <a:ahLst/>
                <a:cxnLst>
                  <a:cxn ang="0">
                    <a:pos x="T0" y="T1"/>
                  </a:cxn>
                  <a:cxn ang="0">
                    <a:pos x="T2" y="T3"/>
                  </a:cxn>
                  <a:cxn ang="0">
                    <a:pos x="T4" y="T5"/>
                  </a:cxn>
                  <a:cxn ang="0">
                    <a:pos x="T6" y="T7"/>
                  </a:cxn>
                  <a:cxn ang="0">
                    <a:pos x="T8" y="T9"/>
                  </a:cxn>
                </a:cxnLst>
                <a:rect l="0" t="0" r="r" b="b"/>
                <a:pathLst>
                  <a:path w="347" h="370">
                    <a:moveTo>
                      <a:pt x="333" y="29"/>
                    </a:moveTo>
                    <a:cubicBezTo>
                      <a:pt x="242" y="286"/>
                      <a:pt x="0" y="370"/>
                      <a:pt x="0" y="370"/>
                    </a:cubicBezTo>
                    <a:cubicBezTo>
                      <a:pt x="347" y="370"/>
                      <a:pt x="347" y="370"/>
                      <a:pt x="347" y="370"/>
                    </a:cubicBezTo>
                    <a:cubicBezTo>
                      <a:pt x="347" y="0"/>
                      <a:pt x="347" y="0"/>
                      <a:pt x="347" y="0"/>
                    </a:cubicBezTo>
                    <a:cubicBezTo>
                      <a:pt x="345" y="0"/>
                      <a:pt x="339" y="13"/>
                      <a:pt x="333" y="29"/>
                    </a:cubicBezTo>
                    <a:close/>
                  </a:path>
                </a:pathLst>
              </a:custGeom>
              <a:solidFill>
                <a:schemeClr val="accent1">
                  <a:alpha val="75000"/>
                </a:schemeClr>
              </a:solidFill>
              <a:ln>
                <a:noFill/>
              </a:ln>
            </p:spPr>
            <p:txBody>
              <a:bodyPr vert="horz" wrap="square" lIns="65326" tIns="32663" rIns="65326" bIns="32663" numCol="1" anchor="t" anchorCtr="0" compatLnSpc="1"/>
              <a:lstStyle/>
              <a:p>
                <a:endParaRPr lang="id-ID" sz="1285"/>
              </a:p>
            </p:txBody>
          </p:sp>
          <p:sp>
            <p:nvSpPr>
              <p:cNvPr id="31" name="Freeform 6"/>
              <p:cNvSpPr/>
              <p:nvPr/>
            </p:nvSpPr>
            <p:spPr bwMode="auto">
              <a:xfrm>
                <a:off x="3009901" y="4518025"/>
                <a:ext cx="1301750" cy="1390650"/>
              </a:xfrm>
              <a:custGeom>
                <a:avLst/>
                <a:gdLst>
                  <a:gd name="T0" fmla="*/ 15 w 347"/>
                  <a:gd name="T1" fmla="*/ 29 h 370"/>
                  <a:gd name="T2" fmla="*/ 0 w 347"/>
                  <a:gd name="T3" fmla="*/ 0 h 370"/>
                  <a:gd name="T4" fmla="*/ 0 w 347"/>
                  <a:gd name="T5" fmla="*/ 370 h 370"/>
                  <a:gd name="T6" fmla="*/ 347 w 347"/>
                  <a:gd name="T7" fmla="*/ 370 h 370"/>
                  <a:gd name="T8" fmla="*/ 15 w 347"/>
                  <a:gd name="T9" fmla="*/ 29 h 370"/>
                </a:gdLst>
                <a:ahLst/>
                <a:cxnLst>
                  <a:cxn ang="0">
                    <a:pos x="T0" y="T1"/>
                  </a:cxn>
                  <a:cxn ang="0">
                    <a:pos x="T2" y="T3"/>
                  </a:cxn>
                  <a:cxn ang="0">
                    <a:pos x="T4" y="T5"/>
                  </a:cxn>
                  <a:cxn ang="0">
                    <a:pos x="T6" y="T7"/>
                  </a:cxn>
                  <a:cxn ang="0">
                    <a:pos x="T8" y="T9"/>
                  </a:cxn>
                </a:cxnLst>
                <a:rect l="0" t="0" r="r" b="b"/>
                <a:pathLst>
                  <a:path w="347" h="370">
                    <a:moveTo>
                      <a:pt x="15" y="29"/>
                    </a:moveTo>
                    <a:cubicBezTo>
                      <a:pt x="9" y="13"/>
                      <a:pt x="3" y="0"/>
                      <a:pt x="0" y="0"/>
                    </a:cubicBezTo>
                    <a:cubicBezTo>
                      <a:pt x="0" y="370"/>
                      <a:pt x="0" y="370"/>
                      <a:pt x="0" y="370"/>
                    </a:cubicBezTo>
                    <a:cubicBezTo>
                      <a:pt x="347" y="370"/>
                      <a:pt x="347" y="370"/>
                      <a:pt x="347" y="370"/>
                    </a:cubicBezTo>
                    <a:cubicBezTo>
                      <a:pt x="347" y="370"/>
                      <a:pt x="105" y="286"/>
                      <a:pt x="15" y="29"/>
                    </a:cubicBezTo>
                    <a:close/>
                  </a:path>
                </a:pathLst>
              </a:custGeom>
              <a:solidFill>
                <a:schemeClr val="accent1">
                  <a:lumMod val="60000"/>
                  <a:lumOff val="40000"/>
                </a:schemeClr>
              </a:solidFill>
              <a:ln>
                <a:noFill/>
              </a:ln>
            </p:spPr>
            <p:txBody>
              <a:bodyPr vert="horz" wrap="square" lIns="65326" tIns="32663" rIns="65326" bIns="32663" numCol="1" anchor="t" anchorCtr="0" compatLnSpc="1"/>
              <a:lstStyle/>
              <a:p>
                <a:endParaRPr lang="id-ID" sz="1285"/>
              </a:p>
            </p:txBody>
          </p:sp>
        </p:grpSp>
        <p:grpSp>
          <p:nvGrpSpPr>
            <p:cNvPr id="32" name="Group 27"/>
            <p:cNvGrpSpPr/>
            <p:nvPr/>
          </p:nvGrpSpPr>
          <p:grpSpPr>
            <a:xfrm>
              <a:off x="6145447" y="4285015"/>
              <a:ext cx="4469694" cy="3923134"/>
              <a:chOff x="3024188" y="3378200"/>
              <a:chExt cx="2609851" cy="2530475"/>
            </a:xfrm>
          </p:grpSpPr>
          <p:sp>
            <p:nvSpPr>
              <p:cNvPr id="33" name="Freeform 7"/>
              <p:cNvSpPr/>
              <p:nvPr/>
            </p:nvSpPr>
            <p:spPr bwMode="auto">
              <a:xfrm>
                <a:off x="3024188" y="3378200"/>
                <a:ext cx="1306513" cy="2530475"/>
              </a:xfrm>
              <a:custGeom>
                <a:avLst/>
                <a:gdLst>
                  <a:gd name="T0" fmla="*/ 334 w 348"/>
                  <a:gd name="T1" fmla="*/ 52 h 673"/>
                  <a:gd name="T2" fmla="*/ 0 w 348"/>
                  <a:gd name="T3" fmla="*/ 673 h 673"/>
                  <a:gd name="T4" fmla="*/ 348 w 348"/>
                  <a:gd name="T5" fmla="*/ 673 h 673"/>
                  <a:gd name="T6" fmla="*/ 348 w 348"/>
                  <a:gd name="T7" fmla="*/ 0 h 673"/>
                  <a:gd name="T8" fmla="*/ 334 w 348"/>
                  <a:gd name="T9" fmla="*/ 52 h 673"/>
                </a:gdLst>
                <a:ahLst/>
                <a:cxnLst>
                  <a:cxn ang="0">
                    <a:pos x="T0" y="T1"/>
                  </a:cxn>
                  <a:cxn ang="0">
                    <a:pos x="T2" y="T3"/>
                  </a:cxn>
                  <a:cxn ang="0">
                    <a:pos x="T4" y="T5"/>
                  </a:cxn>
                  <a:cxn ang="0">
                    <a:pos x="T6" y="T7"/>
                  </a:cxn>
                  <a:cxn ang="0">
                    <a:pos x="T8" y="T9"/>
                  </a:cxn>
                </a:cxnLst>
                <a:rect l="0" t="0" r="r" b="b"/>
                <a:pathLst>
                  <a:path w="348" h="673">
                    <a:moveTo>
                      <a:pt x="334" y="52"/>
                    </a:moveTo>
                    <a:cubicBezTo>
                      <a:pt x="243" y="520"/>
                      <a:pt x="0" y="673"/>
                      <a:pt x="0" y="673"/>
                    </a:cubicBezTo>
                    <a:cubicBezTo>
                      <a:pt x="348" y="673"/>
                      <a:pt x="348" y="673"/>
                      <a:pt x="348" y="673"/>
                    </a:cubicBezTo>
                    <a:cubicBezTo>
                      <a:pt x="348" y="0"/>
                      <a:pt x="348" y="0"/>
                      <a:pt x="348" y="0"/>
                    </a:cubicBezTo>
                    <a:cubicBezTo>
                      <a:pt x="345" y="0"/>
                      <a:pt x="339" y="24"/>
                      <a:pt x="334" y="52"/>
                    </a:cubicBezTo>
                    <a:close/>
                  </a:path>
                </a:pathLst>
              </a:custGeom>
              <a:solidFill>
                <a:schemeClr val="accent2">
                  <a:alpha val="75000"/>
                </a:schemeClr>
              </a:solidFill>
              <a:ln>
                <a:noFill/>
              </a:ln>
            </p:spPr>
            <p:txBody>
              <a:bodyPr vert="horz" wrap="square" lIns="65326" tIns="32663" rIns="65326" bIns="32663" numCol="1" anchor="t" anchorCtr="0" compatLnSpc="1"/>
              <a:lstStyle/>
              <a:p>
                <a:endParaRPr lang="id-ID" sz="1285"/>
              </a:p>
            </p:txBody>
          </p:sp>
          <p:sp>
            <p:nvSpPr>
              <p:cNvPr id="34" name="Freeform 8"/>
              <p:cNvSpPr/>
              <p:nvPr/>
            </p:nvSpPr>
            <p:spPr bwMode="auto">
              <a:xfrm>
                <a:off x="4330701" y="3378200"/>
                <a:ext cx="1303338" cy="2530475"/>
              </a:xfrm>
              <a:custGeom>
                <a:avLst/>
                <a:gdLst>
                  <a:gd name="T0" fmla="*/ 14 w 347"/>
                  <a:gd name="T1" fmla="*/ 52 h 673"/>
                  <a:gd name="T2" fmla="*/ 0 w 347"/>
                  <a:gd name="T3" fmla="*/ 0 h 673"/>
                  <a:gd name="T4" fmla="*/ 0 w 347"/>
                  <a:gd name="T5" fmla="*/ 673 h 673"/>
                  <a:gd name="T6" fmla="*/ 347 w 347"/>
                  <a:gd name="T7" fmla="*/ 673 h 673"/>
                  <a:gd name="T8" fmla="*/ 14 w 347"/>
                  <a:gd name="T9" fmla="*/ 52 h 673"/>
                </a:gdLst>
                <a:ahLst/>
                <a:cxnLst>
                  <a:cxn ang="0">
                    <a:pos x="T0" y="T1"/>
                  </a:cxn>
                  <a:cxn ang="0">
                    <a:pos x="T2" y="T3"/>
                  </a:cxn>
                  <a:cxn ang="0">
                    <a:pos x="T4" y="T5"/>
                  </a:cxn>
                  <a:cxn ang="0">
                    <a:pos x="T6" y="T7"/>
                  </a:cxn>
                  <a:cxn ang="0">
                    <a:pos x="T8" y="T9"/>
                  </a:cxn>
                </a:cxnLst>
                <a:rect l="0" t="0" r="r" b="b"/>
                <a:pathLst>
                  <a:path w="347" h="673">
                    <a:moveTo>
                      <a:pt x="14" y="52"/>
                    </a:moveTo>
                    <a:cubicBezTo>
                      <a:pt x="9" y="24"/>
                      <a:pt x="3" y="0"/>
                      <a:pt x="0" y="0"/>
                    </a:cubicBezTo>
                    <a:cubicBezTo>
                      <a:pt x="0" y="673"/>
                      <a:pt x="0" y="673"/>
                      <a:pt x="0" y="673"/>
                    </a:cubicBezTo>
                    <a:cubicBezTo>
                      <a:pt x="347" y="673"/>
                      <a:pt x="347" y="673"/>
                      <a:pt x="347" y="673"/>
                    </a:cubicBezTo>
                    <a:cubicBezTo>
                      <a:pt x="347" y="673"/>
                      <a:pt x="105" y="520"/>
                      <a:pt x="14" y="52"/>
                    </a:cubicBezTo>
                    <a:close/>
                  </a:path>
                </a:pathLst>
              </a:custGeom>
              <a:solidFill>
                <a:schemeClr val="accent2">
                  <a:lumMod val="60000"/>
                  <a:lumOff val="40000"/>
                </a:schemeClr>
              </a:solidFill>
              <a:ln>
                <a:noFill/>
              </a:ln>
            </p:spPr>
            <p:txBody>
              <a:bodyPr vert="horz" wrap="square" lIns="65326" tIns="32663" rIns="65326" bIns="32663" numCol="1" anchor="t" anchorCtr="0" compatLnSpc="1"/>
              <a:lstStyle/>
              <a:p>
                <a:endParaRPr lang="id-ID" sz="1285"/>
              </a:p>
            </p:txBody>
          </p:sp>
        </p:grpSp>
        <p:grpSp>
          <p:nvGrpSpPr>
            <p:cNvPr id="35" name="Group 30"/>
            <p:cNvGrpSpPr/>
            <p:nvPr/>
          </p:nvGrpSpPr>
          <p:grpSpPr>
            <a:xfrm>
              <a:off x="8396607" y="4073732"/>
              <a:ext cx="4461536" cy="4134420"/>
              <a:chOff x="4338638" y="2257425"/>
              <a:chExt cx="2605088" cy="3651250"/>
            </a:xfrm>
          </p:grpSpPr>
          <p:sp>
            <p:nvSpPr>
              <p:cNvPr id="36" name="Freeform 9"/>
              <p:cNvSpPr/>
              <p:nvPr/>
            </p:nvSpPr>
            <p:spPr bwMode="auto">
              <a:xfrm>
                <a:off x="4338638" y="2257425"/>
                <a:ext cx="1303338" cy="3651250"/>
              </a:xfrm>
              <a:custGeom>
                <a:avLst/>
                <a:gdLst>
                  <a:gd name="T0" fmla="*/ 333 w 347"/>
                  <a:gd name="T1" fmla="*/ 75 h 971"/>
                  <a:gd name="T2" fmla="*/ 0 w 347"/>
                  <a:gd name="T3" fmla="*/ 971 h 971"/>
                  <a:gd name="T4" fmla="*/ 347 w 347"/>
                  <a:gd name="T5" fmla="*/ 971 h 971"/>
                  <a:gd name="T6" fmla="*/ 347 w 347"/>
                  <a:gd name="T7" fmla="*/ 0 h 971"/>
                  <a:gd name="T8" fmla="*/ 333 w 347"/>
                  <a:gd name="T9" fmla="*/ 75 h 971"/>
                </a:gdLst>
                <a:ahLst/>
                <a:cxnLst>
                  <a:cxn ang="0">
                    <a:pos x="T0" y="T1"/>
                  </a:cxn>
                  <a:cxn ang="0">
                    <a:pos x="T2" y="T3"/>
                  </a:cxn>
                  <a:cxn ang="0">
                    <a:pos x="T4" y="T5"/>
                  </a:cxn>
                  <a:cxn ang="0">
                    <a:pos x="T6" y="T7"/>
                  </a:cxn>
                  <a:cxn ang="0">
                    <a:pos x="T8" y="T9"/>
                  </a:cxn>
                </a:cxnLst>
                <a:rect l="0" t="0" r="r" b="b"/>
                <a:pathLst>
                  <a:path w="347" h="971">
                    <a:moveTo>
                      <a:pt x="333" y="75"/>
                    </a:moveTo>
                    <a:cubicBezTo>
                      <a:pt x="242" y="750"/>
                      <a:pt x="0" y="971"/>
                      <a:pt x="0" y="971"/>
                    </a:cubicBezTo>
                    <a:cubicBezTo>
                      <a:pt x="347" y="971"/>
                      <a:pt x="347" y="971"/>
                      <a:pt x="347" y="971"/>
                    </a:cubicBezTo>
                    <a:cubicBezTo>
                      <a:pt x="347" y="0"/>
                      <a:pt x="347" y="0"/>
                      <a:pt x="347" y="0"/>
                    </a:cubicBezTo>
                    <a:cubicBezTo>
                      <a:pt x="345" y="0"/>
                      <a:pt x="339" y="33"/>
                      <a:pt x="333" y="75"/>
                    </a:cubicBezTo>
                    <a:close/>
                  </a:path>
                </a:pathLst>
              </a:custGeom>
              <a:solidFill>
                <a:schemeClr val="accent3">
                  <a:alpha val="75000"/>
                </a:schemeClr>
              </a:solidFill>
              <a:ln>
                <a:noFill/>
              </a:ln>
            </p:spPr>
            <p:txBody>
              <a:bodyPr vert="horz" wrap="square" lIns="65326" tIns="32663" rIns="65326" bIns="32663" numCol="1" anchor="t" anchorCtr="0" compatLnSpc="1"/>
              <a:lstStyle/>
              <a:p>
                <a:endParaRPr lang="id-ID" sz="1285"/>
              </a:p>
            </p:txBody>
          </p:sp>
          <p:sp>
            <p:nvSpPr>
              <p:cNvPr id="37" name="Freeform 10"/>
              <p:cNvSpPr/>
              <p:nvPr/>
            </p:nvSpPr>
            <p:spPr bwMode="auto">
              <a:xfrm>
                <a:off x="5641976" y="2257425"/>
                <a:ext cx="1301750" cy="3651250"/>
              </a:xfrm>
              <a:custGeom>
                <a:avLst/>
                <a:gdLst>
                  <a:gd name="T0" fmla="*/ 15 w 347"/>
                  <a:gd name="T1" fmla="*/ 75 h 971"/>
                  <a:gd name="T2" fmla="*/ 0 w 347"/>
                  <a:gd name="T3" fmla="*/ 0 h 971"/>
                  <a:gd name="T4" fmla="*/ 0 w 347"/>
                  <a:gd name="T5" fmla="*/ 971 h 971"/>
                  <a:gd name="T6" fmla="*/ 347 w 347"/>
                  <a:gd name="T7" fmla="*/ 971 h 971"/>
                  <a:gd name="T8" fmla="*/ 15 w 347"/>
                  <a:gd name="T9" fmla="*/ 75 h 971"/>
                </a:gdLst>
                <a:ahLst/>
                <a:cxnLst>
                  <a:cxn ang="0">
                    <a:pos x="T0" y="T1"/>
                  </a:cxn>
                  <a:cxn ang="0">
                    <a:pos x="T2" y="T3"/>
                  </a:cxn>
                  <a:cxn ang="0">
                    <a:pos x="T4" y="T5"/>
                  </a:cxn>
                  <a:cxn ang="0">
                    <a:pos x="T6" y="T7"/>
                  </a:cxn>
                  <a:cxn ang="0">
                    <a:pos x="T8" y="T9"/>
                  </a:cxn>
                </a:cxnLst>
                <a:rect l="0" t="0" r="r" b="b"/>
                <a:pathLst>
                  <a:path w="347" h="971">
                    <a:moveTo>
                      <a:pt x="15" y="75"/>
                    </a:moveTo>
                    <a:cubicBezTo>
                      <a:pt x="9" y="33"/>
                      <a:pt x="3" y="0"/>
                      <a:pt x="0" y="0"/>
                    </a:cubicBezTo>
                    <a:cubicBezTo>
                      <a:pt x="0" y="971"/>
                      <a:pt x="0" y="971"/>
                      <a:pt x="0" y="971"/>
                    </a:cubicBezTo>
                    <a:cubicBezTo>
                      <a:pt x="347" y="971"/>
                      <a:pt x="347" y="971"/>
                      <a:pt x="347" y="971"/>
                    </a:cubicBezTo>
                    <a:cubicBezTo>
                      <a:pt x="347" y="971"/>
                      <a:pt x="105" y="750"/>
                      <a:pt x="15" y="75"/>
                    </a:cubicBezTo>
                    <a:close/>
                  </a:path>
                </a:pathLst>
              </a:custGeom>
              <a:solidFill>
                <a:schemeClr val="accent3">
                  <a:lumMod val="60000"/>
                  <a:lumOff val="40000"/>
                </a:schemeClr>
              </a:solidFill>
              <a:ln>
                <a:noFill/>
              </a:ln>
            </p:spPr>
            <p:txBody>
              <a:bodyPr vert="horz" wrap="square" lIns="65326" tIns="32663" rIns="65326" bIns="32663" numCol="1" anchor="t" anchorCtr="0" compatLnSpc="1"/>
              <a:lstStyle/>
              <a:p>
                <a:endParaRPr lang="id-ID" sz="1285"/>
              </a:p>
            </p:txBody>
          </p:sp>
        </p:grpSp>
        <p:grpSp>
          <p:nvGrpSpPr>
            <p:cNvPr id="38" name="Group 33"/>
            <p:cNvGrpSpPr/>
            <p:nvPr/>
          </p:nvGrpSpPr>
          <p:grpSpPr>
            <a:xfrm>
              <a:off x="10661361" y="4846861"/>
              <a:ext cx="4461536" cy="3361298"/>
              <a:chOff x="5661026" y="3946525"/>
              <a:chExt cx="2605088" cy="1962150"/>
            </a:xfrm>
          </p:grpSpPr>
          <p:sp>
            <p:nvSpPr>
              <p:cNvPr id="39" name="Freeform 11"/>
              <p:cNvSpPr/>
              <p:nvPr/>
            </p:nvSpPr>
            <p:spPr bwMode="auto">
              <a:xfrm>
                <a:off x="5661026" y="3946525"/>
                <a:ext cx="1301750" cy="1962150"/>
              </a:xfrm>
              <a:custGeom>
                <a:avLst/>
                <a:gdLst>
                  <a:gd name="T0" fmla="*/ 333 w 347"/>
                  <a:gd name="T1" fmla="*/ 40 h 522"/>
                  <a:gd name="T2" fmla="*/ 0 w 347"/>
                  <a:gd name="T3" fmla="*/ 522 h 522"/>
                  <a:gd name="T4" fmla="*/ 347 w 347"/>
                  <a:gd name="T5" fmla="*/ 522 h 522"/>
                  <a:gd name="T6" fmla="*/ 347 w 347"/>
                  <a:gd name="T7" fmla="*/ 0 h 522"/>
                  <a:gd name="T8" fmla="*/ 333 w 347"/>
                  <a:gd name="T9" fmla="*/ 40 h 522"/>
                </a:gdLst>
                <a:ahLst/>
                <a:cxnLst>
                  <a:cxn ang="0">
                    <a:pos x="T0" y="T1"/>
                  </a:cxn>
                  <a:cxn ang="0">
                    <a:pos x="T2" y="T3"/>
                  </a:cxn>
                  <a:cxn ang="0">
                    <a:pos x="T4" y="T5"/>
                  </a:cxn>
                  <a:cxn ang="0">
                    <a:pos x="T6" y="T7"/>
                  </a:cxn>
                  <a:cxn ang="0">
                    <a:pos x="T8" y="T9"/>
                  </a:cxn>
                </a:cxnLst>
                <a:rect l="0" t="0" r="r" b="b"/>
                <a:pathLst>
                  <a:path w="347" h="522">
                    <a:moveTo>
                      <a:pt x="333" y="40"/>
                    </a:moveTo>
                    <a:cubicBezTo>
                      <a:pt x="242" y="403"/>
                      <a:pt x="0" y="522"/>
                      <a:pt x="0" y="522"/>
                    </a:cubicBezTo>
                    <a:cubicBezTo>
                      <a:pt x="347" y="522"/>
                      <a:pt x="347" y="522"/>
                      <a:pt x="347" y="522"/>
                    </a:cubicBezTo>
                    <a:cubicBezTo>
                      <a:pt x="347" y="0"/>
                      <a:pt x="347" y="0"/>
                      <a:pt x="347" y="0"/>
                    </a:cubicBezTo>
                    <a:cubicBezTo>
                      <a:pt x="344" y="0"/>
                      <a:pt x="338" y="18"/>
                      <a:pt x="333" y="40"/>
                    </a:cubicBezTo>
                    <a:close/>
                  </a:path>
                </a:pathLst>
              </a:custGeom>
              <a:solidFill>
                <a:schemeClr val="accent4">
                  <a:alpha val="75000"/>
                </a:schemeClr>
              </a:solidFill>
              <a:ln>
                <a:noFill/>
              </a:ln>
            </p:spPr>
            <p:txBody>
              <a:bodyPr vert="horz" wrap="square" lIns="65326" tIns="32663" rIns="65326" bIns="32663" numCol="1" anchor="t" anchorCtr="0" compatLnSpc="1"/>
              <a:lstStyle/>
              <a:p>
                <a:endParaRPr lang="id-ID" sz="1285"/>
              </a:p>
            </p:txBody>
          </p:sp>
          <p:sp>
            <p:nvSpPr>
              <p:cNvPr id="40" name="Freeform 12"/>
              <p:cNvSpPr/>
              <p:nvPr/>
            </p:nvSpPr>
            <p:spPr bwMode="auto">
              <a:xfrm>
                <a:off x="6962776" y="3946525"/>
                <a:ext cx="1303338" cy="1962150"/>
              </a:xfrm>
              <a:custGeom>
                <a:avLst/>
                <a:gdLst>
                  <a:gd name="T0" fmla="*/ 14 w 347"/>
                  <a:gd name="T1" fmla="*/ 40 h 522"/>
                  <a:gd name="T2" fmla="*/ 0 w 347"/>
                  <a:gd name="T3" fmla="*/ 0 h 522"/>
                  <a:gd name="T4" fmla="*/ 0 w 347"/>
                  <a:gd name="T5" fmla="*/ 522 h 522"/>
                  <a:gd name="T6" fmla="*/ 347 w 347"/>
                  <a:gd name="T7" fmla="*/ 522 h 522"/>
                  <a:gd name="T8" fmla="*/ 14 w 347"/>
                  <a:gd name="T9" fmla="*/ 40 h 522"/>
                </a:gdLst>
                <a:ahLst/>
                <a:cxnLst>
                  <a:cxn ang="0">
                    <a:pos x="T0" y="T1"/>
                  </a:cxn>
                  <a:cxn ang="0">
                    <a:pos x="T2" y="T3"/>
                  </a:cxn>
                  <a:cxn ang="0">
                    <a:pos x="T4" y="T5"/>
                  </a:cxn>
                  <a:cxn ang="0">
                    <a:pos x="T6" y="T7"/>
                  </a:cxn>
                  <a:cxn ang="0">
                    <a:pos x="T8" y="T9"/>
                  </a:cxn>
                </a:cxnLst>
                <a:rect l="0" t="0" r="r" b="b"/>
                <a:pathLst>
                  <a:path w="347" h="522">
                    <a:moveTo>
                      <a:pt x="14" y="40"/>
                    </a:moveTo>
                    <a:cubicBezTo>
                      <a:pt x="9" y="18"/>
                      <a:pt x="3" y="0"/>
                      <a:pt x="0" y="0"/>
                    </a:cubicBezTo>
                    <a:cubicBezTo>
                      <a:pt x="0" y="522"/>
                      <a:pt x="0" y="522"/>
                      <a:pt x="0" y="522"/>
                    </a:cubicBezTo>
                    <a:cubicBezTo>
                      <a:pt x="347" y="522"/>
                      <a:pt x="347" y="522"/>
                      <a:pt x="347" y="522"/>
                    </a:cubicBezTo>
                    <a:cubicBezTo>
                      <a:pt x="347" y="522"/>
                      <a:pt x="105" y="403"/>
                      <a:pt x="14" y="40"/>
                    </a:cubicBezTo>
                    <a:close/>
                  </a:path>
                </a:pathLst>
              </a:custGeom>
              <a:solidFill>
                <a:schemeClr val="accent4">
                  <a:lumMod val="60000"/>
                  <a:lumOff val="40000"/>
                </a:schemeClr>
              </a:solidFill>
              <a:ln>
                <a:noFill/>
              </a:ln>
            </p:spPr>
            <p:txBody>
              <a:bodyPr vert="horz" wrap="square" lIns="65326" tIns="32663" rIns="65326" bIns="32663" numCol="1" anchor="t" anchorCtr="0" compatLnSpc="1"/>
              <a:lstStyle/>
              <a:p>
                <a:endParaRPr lang="id-ID" sz="1285"/>
              </a:p>
            </p:txBody>
          </p:sp>
        </p:grpSp>
        <p:grpSp>
          <p:nvGrpSpPr>
            <p:cNvPr id="41" name="Group 118"/>
            <p:cNvGrpSpPr/>
            <p:nvPr/>
          </p:nvGrpSpPr>
          <p:grpSpPr>
            <a:xfrm>
              <a:off x="12890767" y="3885877"/>
              <a:ext cx="4469696" cy="4334878"/>
              <a:chOff x="3024188" y="3378200"/>
              <a:chExt cx="2609852" cy="2530475"/>
            </a:xfrm>
          </p:grpSpPr>
          <p:sp>
            <p:nvSpPr>
              <p:cNvPr id="42" name="Freeform 7"/>
              <p:cNvSpPr/>
              <p:nvPr/>
            </p:nvSpPr>
            <p:spPr bwMode="auto">
              <a:xfrm>
                <a:off x="3024188" y="3378200"/>
                <a:ext cx="1306513" cy="2530475"/>
              </a:xfrm>
              <a:custGeom>
                <a:avLst/>
                <a:gdLst>
                  <a:gd name="T0" fmla="*/ 334 w 348"/>
                  <a:gd name="T1" fmla="*/ 52 h 673"/>
                  <a:gd name="T2" fmla="*/ 0 w 348"/>
                  <a:gd name="T3" fmla="*/ 673 h 673"/>
                  <a:gd name="T4" fmla="*/ 348 w 348"/>
                  <a:gd name="T5" fmla="*/ 673 h 673"/>
                  <a:gd name="T6" fmla="*/ 348 w 348"/>
                  <a:gd name="T7" fmla="*/ 0 h 673"/>
                  <a:gd name="T8" fmla="*/ 334 w 348"/>
                  <a:gd name="T9" fmla="*/ 52 h 673"/>
                </a:gdLst>
                <a:ahLst/>
                <a:cxnLst>
                  <a:cxn ang="0">
                    <a:pos x="T0" y="T1"/>
                  </a:cxn>
                  <a:cxn ang="0">
                    <a:pos x="T2" y="T3"/>
                  </a:cxn>
                  <a:cxn ang="0">
                    <a:pos x="T4" y="T5"/>
                  </a:cxn>
                  <a:cxn ang="0">
                    <a:pos x="T6" y="T7"/>
                  </a:cxn>
                  <a:cxn ang="0">
                    <a:pos x="T8" y="T9"/>
                  </a:cxn>
                </a:cxnLst>
                <a:rect l="0" t="0" r="r" b="b"/>
                <a:pathLst>
                  <a:path w="348" h="673">
                    <a:moveTo>
                      <a:pt x="334" y="52"/>
                    </a:moveTo>
                    <a:cubicBezTo>
                      <a:pt x="243" y="520"/>
                      <a:pt x="0" y="673"/>
                      <a:pt x="0" y="673"/>
                    </a:cubicBezTo>
                    <a:cubicBezTo>
                      <a:pt x="348" y="673"/>
                      <a:pt x="348" y="673"/>
                      <a:pt x="348" y="673"/>
                    </a:cubicBezTo>
                    <a:cubicBezTo>
                      <a:pt x="348" y="0"/>
                      <a:pt x="348" y="0"/>
                      <a:pt x="348" y="0"/>
                    </a:cubicBezTo>
                    <a:cubicBezTo>
                      <a:pt x="345" y="0"/>
                      <a:pt x="339" y="24"/>
                      <a:pt x="334" y="52"/>
                    </a:cubicBezTo>
                    <a:close/>
                  </a:path>
                </a:pathLst>
              </a:custGeom>
              <a:solidFill>
                <a:schemeClr val="accent5">
                  <a:alpha val="75000"/>
                </a:schemeClr>
              </a:solidFill>
              <a:ln>
                <a:noFill/>
              </a:ln>
            </p:spPr>
            <p:txBody>
              <a:bodyPr vert="horz" wrap="square" lIns="65326" tIns="32663" rIns="65326" bIns="32663" numCol="1" anchor="t" anchorCtr="0" compatLnSpc="1"/>
              <a:lstStyle/>
              <a:p>
                <a:endParaRPr lang="id-ID" sz="1285"/>
              </a:p>
            </p:txBody>
          </p:sp>
          <p:sp>
            <p:nvSpPr>
              <p:cNvPr id="43" name="Freeform 8"/>
              <p:cNvSpPr/>
              <p:nvPr/>
            </p:nvSpPr>
            <p:spPr bwMode="auto">
              <a:xfrm>
                <a:off x="4330702" y="3378200"/>
                <a:ext cx="1303338" cy="2530475"/>
              </a:xfrm>
              <a:custGeom>
                <a:avLst/>
                <a:gdLst>
                  <a:gd name="T0" fmla="*/ 14 w 347"/>
                  <a:gd name="T1" fmla="*/ 52 h 673"/>
                  <a:gd name="T2" fmla="*/ 0 w 347"/>
                  <a:gd name="T3" fmla="*/ 0 h 673"/>
                  <a:gd name="T4" fmla="*/ 0 w 347"/>
                  <a:gd name="T5" fmla="*/ 673 h 673"/>
                  <a:gd name="T6" fmla="*/ 347 w 347"/>
                  <a:gd name="T7" fmla="*/ 673 h 673"/>
                  <a:gd name="T8" fmla="*/ 14 w 347"/>
                  <a:gd name="T9" fmla="*/ 52 h 673"/>
                </a:gdLst>
                <a:ahLst/>
                <a:cxnLst>
                  <a:cxn ang="0">
                    <a:pos x="T0" y="T1"/>
                  </a:cxn>
                  <a:cxn ang="0">
                    <a:pos x="T2" y="T3"/>
                  </a:cxn>
                  <a:cxn ang="0">
                    <a:pos x="T4" y="T5"/>
                  </a:cxn>
                  <a:cxn ang="0">
                    <a:pos x="T6" y="T7"/>
                  </a:cxn>
                  <a:cxn ang="0">
                    <a:pos x="T8" y="T9"/>
                  </a:cxn>
                </a:cxnLst>
                <a:rect l="0" t="0" r="r" b="b"/>
                <a:pathLst>
                  <a:path w="347" h="673">
                    <a:moveTo>
                      <a:pt x="14" y="52"/>
                    </a:moveTo>
                    <a:cubicBezTo>
                      <a:pt x="9" y="24"/>
                      <a:pt x="3" y="0"/>
                      <a:pt x="0" y="0"/>
                    </a:cubicBezTo>
                    <a:cubicBezTo>
                      <a:pt x="0" y="673"/>
                      <a:pt x="0" y="673"/>
                      <a:pt x="0" y="673"/>
                    </a:cubicBezTo>
                    <a:cubicBezTo>
                      <a:pt x="347" y="673"/>
                      <a:pt x="347" y="673"/>
                      <a:pt x="347" y="673"/>
                    </a:cubicBezTo>
                    <a:cubicBezTo>
                      <a:pt x="347" y="673"/>
                      <a:pt x="105" y="520"/>
                      <a:pt x="14" y="52"/>
                    </a:cubicBezTo>
                    <a:close/>
                  </a:path>
                </a:pathLst>
              </a:custGeom>
              <a:solidFill>
                <a:schemeClr val="accent5">
                  <a:lumMod val="60000"/>
                  <a:lumOff val="40000"/>
                </a:schemeClr>
              </a:solidFill>
              <a:ln>
                <a:noFill/>
              </a:ln>
            </p:spPr>
            <p:txBody>
              <a:bodyPr vert="horz" wrap="square" lIns="65326" tIns="32663" rIns="65326" bIns="32663" numCol="1" anchor="t" anchorCtr="0" compatLnSpc="1"/>
              <a:lstStyle/>
              <a:p>
                <a:endParaRPr lang="id-ID" sz="1285"/>
              </a:p>
            </p:txBody>
          </p:sp>
        </p:grpSp>
        <p:grpSp>
          <p:nvGrpSpPr>
            <p:cNvPr id="44" name="Group 122"/>
            <p:cNvGrpSpPr/>
            <p:nvPr/>
          </p:nvGrpSpPr>
          <p:grpSpPr>
            <a:xfrm>
              <a:off x="15103692" y="3288642"/>
              <a:ext cx="4461536" cy="4932504"/>
              <a:chOff x="4338638" y="2257425"/>
              <a:chExt cx="2605088" cy="3651250"/>
            </a:xfrm>
          </p:grpSpPr>
          <p:sp>
            <p:nvSpPr>
              <p:cNvPr id="45" name="Freeform 9"/>
              <p:cNvSpPr/>
              <p:nvPr/>
            </p:nvSpPr>
            <p:spPr bwMode="auto">
              <a:xfrm>
                <a:off x="4338638" y="2257425"/>
                <a:ext cx="1303338" cy="3651250"/>
              </a:xfrm>
              <a:custGeom>
                <a:avLst/>
                <a:gdLst>
                  <a:gd name="T0" fmla="*/ 333 w 347"/>
                  <a:gd name="T1" fmla="*/ 75 h 971"/>
                  <a:gd name="T2" fmla="*/ 0 w 347"/>
                  <a:gd name="T3" fmla="*/ 971 h 971"/>
                  <a:gd name="T4" fmla="*/ 347 w 347"/>
                  <a:gd name="T5" fmla="*/ 971 h 971"/>
                  <a:gd name="T6" fmla="*/ 347 w 347"/>
                  <a:gd name="T7" fmla="*/ 0 h 971"/>
                  <a:gd name="T8" fmla="*/ 333 w 347"/>
                  <a:gd name="T9" fmla="*/ 75 h 971"/>
                </a:gdLst>
                <a:ahLst/>
                <a:cxnLst>
                  <a:cxn ang="0">
                    <a:pos x="T0" y="T1"/>
                  </a:cxn>
                  <a:cxn ang="0">
                    <a:pos x="T2" y="T3"/>
                  </a:cxn>
                  <a:cxn ang="0">
                    <a:pos x="T4" y="T5"/>
                  </a:cxn>
                  <a:cxn ang="0">
                    <a:pos x="T6" y="T7"/>
                  </a:cxn>
                  <a:cxn ang="0">
                    <a:pos x="T8" y="T9"/>
                  </a:cxn>
                </a:cxnLst>
                <a:rect l="0" t="0" r="r" b="b"/>
                <a:pathLst>
                  <a:path w="347" h="971">
                    <a:moveTo>
                      <a:pt x="333" y="75"/>
                    </a:moveTo>
                    <a:cubicBezTo>
                      <a:pt x="242" y="750"/>
                      <a:pt x="0" y="971"/>
                      <a:pt x="0" y="971"/>
                    </a:cubicBezTo>
                    <a:cubicBezTo>
                      <a:pt x="347" y="971"/>
                      <a:pt x="347" y="971"/>
                      <a:pt x="347" y="971"/>
                    </a:cubicBezTo>
                    <a:cubicBezTo>
                      <a:pt x="347" y="0"/>
                      <a:pt x="347" y="0"/>
                      <a:pt x="347" y="0"/>
                    </a:cubicBezTo>
                    <a:cubicBezTo>
                      <a:pt x="345" y="0"/>
                      <a:pt x="339" y="33"/>
                      <a:pt x="333" y="75"/>
                    </a:cubicBezTo>
                    <a:close/>
                  </a:path>
                </a:pathLst>
              </a:custGeom>
              <a:solidFill>
                <a:schemeClr val="accent6">
                  <a:alpha val="75000"/>
                </a:schemeClr>
              </a:solidFill>
              <a:ln>
                <a:noFill/>
              </a:ln>
            </p:spPr>
            <p:txBody>
              <a:bodyPr vert="horz" wrap="square" lIns="65326" tIns="32663" rIns="65326" bIns="32663" numCol="1" anchor="t" anchorCtr="0" compatLnSpc="1"/>
              <a:lstStyle/>
              <a:p>
                <a:endParaRPr lang="id-ID" sz="1285"/>
              </a:p>
            </p:txBody>
          </p:sp>
          <p:sp>
            <p:nvSpPr>
              <p:cNvPr id="46" name="Freeform 10"/>
              <p:cNvSpPr/>
              <p:nvPr/>
            </p:nvSpPr>
            <p:spPr bwMode="auto">
              <a:xfrm>
                <a:off x="5641976" y="2257425"/>
                <a:ext cx="1301750" cy="3651250"/>
              </a:xfrm>
              <a:custGeom>
                <a:avLst/>
                <a:gdLst>
                  <a:gd name="T0" fmla="*/ 15 w 347"/>
                  <a:gd name="T1" fmla="*/ 75 h 971"/>
                  <a:gd name="T2" fmla="*/ 0 w 347"/>
                  <a:gd name="T3" fmla="*/ 0 h 971"/>
                  <a:gd name="T4" fmla="*/ 0 w 347"/>
                  <a:gd name="T5" fmla="*/ 971 h 971"/>
                  <a:gd name="T6" fmla="*/ 347 w 347"/>
                  <a:gd name="T7" fmla="*/ 971 h 971"/>
                  <a:gd name="T8" fmla="*/ 15 w 347"/>
                  <a:gd name="T9" fmla="*/ 75 h 971"/>
                </a:gdLst>
                <a:ahLst/>
                <a:cxnLst>
                  <a:cxn ang="0">
                    <a:pos x="T0" y="T1"/>
                  </a:cxn>
                  <a:cxn ang="0">
                    <a:pos x="T2" y="T3"/>
                  </a:cxn>
                  <a:cxn ang="0">
                    <a:pos x="T4" y="T5"/>
                  </a:cxn>
                  <a:cxn ang="0">
                    <a:pos x="T6" y="T7"/>
                  </a:cxn>
                  <a:cxn ang="0">
                    <a:pos x="T8" y="T9"/>
                  </a:cxn>
                </a:cxnLst>
                <a:rect l="0" t="0" r="r" b="b"/>
                <a:pathLst>
                  <a:path w="347" h="971">
                    <a:moveTo>
                      <a:pt x="15" y="75"/>
                    </a:moveTo>
                    <a:cubicBezTo>
                      <a:pt x="9" y="33"/>
                      <a:pt x="3" y="0"/>
                      <a:pt x="0" y="0"/>
                    </a:cubicBezTo>
                    <a:cubicBezTo>
                      <a:pt x="0" y="971"/>
                      <a:pt x="0" y="971"/>
                      <a:pt x="0" y="971"/>
                    </a:cubicBezTo>
                    <a:cubicBezTo>
                      <a:pt x="347" y="971"/>
                      <a:pt x="347" y="971"/>
                      <a:pt x="347" y="971"/>
                    </a:cubicBezTo>
                    <a:cubicBezTo>
                      <a:pt x="347" y="971"/>
                      <a:pt x="105" y="750"/>
                      <a:pt x="15" y="75"/>
                    </a:cubicBezTo>
                    <a:close/>
                  </a:path>
                </a:pathLst>
              </a:custGeom>
              <a:solidFill>
                <a:schemeClr val="accent6">
                  <a:lumMod val="60000"/>
                  <a:lumOff val="40000"/>
                </a:schemeClr>
              </a:solidFill>
              <a:ln>
                <a:noFill/>
              </a:ln>
            </p:spPr>
            <p:txBody>
              <a:bodyPr vert="horz" wrap="square" lIns="65326" tIns="32663" rIns="65326" bIns="32663" numCol="1" anchor="t" anchorCtr="0" compatLnSpc="1"/>
              <a:lstStyle/>
              <a:p>
                <a:endParaRPr lang="id-ID" sz="1285"/>
              </a:p>
            </p:txBody>
          </p:sp>
        </p:grpSp>
        <p:sp>
          <p:nvSpPr>
            <p:cNvPr id="47" name="TextBox 46"/>
            <p:cNvSpPr txBox="1"/>
            <p:nvPr/>
          </p:nvSpPr>
          <p:spPr>
            <a:xfrm>
              <a:off x="5520365" y="8227026"/>
              <a:ext cx="1133542" cy="749377"/>
            </a:xfrm>
            <a:prstGeom prst="rect">
              <a:avLst/>
            </a:prstGeom>
            <a:noFill/>
          </p:spPr>
          <p:txBody>
            <a:bodyPr wrap="none" lIns="130626" tIns="65314" rIns="130626" bIns="65314" rtlCol="0">
              <a:spAutoFit/>
            </a:bodyPr>
            <a:lstStyle/>
            <a:p>
              <a:pPr algn="ctr"/>
              <a:r>
                <a:rPr lang="id-ID" sz="1570" dirty="0">
                  <a:solidFill>
                    <a:schemeClr val="tx2"/>
                  </a:solidFill>
                  <a:latin typeface="Lato Regular"/>
                  <a:cs typeface="Lato Regular"/>
                </a:rPr>
                <a:t>2</a:t>
              </a:r>
              <a:r>
                <a:rPr lang="id-ID" sz="1570">
                  <a:solidFill>
                    <a:schemeClr val="tx2"/>
                  </a:solidFill>
                  <a:latin typeface="Lato Regular"/>
                  <a:cs typeface="Lato Regular"/>
                </a:rPr>
                <a:t>0</a:t>
              </a:r>
              <a:r>
                <a:rPr lang="id-ID" sz="1570" dirty="0">
                  <a:solidFill>
                    <a:schemeClr val="tx2"/>
                  </a:solidFill>
                  <a:latin typeface="Lato Regular"/>
                  <a:cs typeface="Lato Regular"/>
                </a:rPr>
                <a:t>%</a:t>
              </a:r>
              <a:endParaRPr lang="id-ID" sz="1570" dirty="0">
                <a:solidFill>
                  <a:schemeClr val="tx2"/>
                </a:solidFill>
                <a:latin typeface="Lato Regular"/>
                <a:cs typeface="Lato Regular"/>
              </a:endParaRPr>
            </a:p>
          </p:txBody>
        </p:sp>
        <p:sp>
          <p:nvSpPr>
            <p:cNvPr id="48" name="TextBox 47"/>
            <p:cNvSpPr txBox="1"/>
            <p:nvPr/>
          </p:nvSpPr>
          <p:spPr>
            <a:xfrm>
              <a:off x="7821211" y="8215339"/>
              <a:ext cx="1133542" cy="749377"/>
            </a:xfrm>
            <a:prstGeom prst="rect">
              <a:avLst/>
            </a:prstGeom>
            <a:noFill/>
          </p:spPr>
          <p:txBody>
            <a:bodyPr wrap="none" lIns="130626" tIns="65314" rIns="130626" bIns="65314" rtlCol="0">
              <a:spAutoFit/>
            </a:bodyPr>
            <a:lstStyle/>
            <a:p>
              <a:pPr algn="ctr"/>
              <a:r>
                <a:rPr lang="id-ID" sz="1570" dirty="0">
                  <a:solidFill>
                    <a:schemeClr val="tx2"/>
                  </a:solidFill>
                  <a:latin typeface="Lato Regular"/>
                  <a:cs typeface="Lato Regular"/>
                </a:rPr>
                <a:t>30%</a:t>
              </a:r>
              <a:endParaRPr lang="id-ID" sz="1570" dirty="0">
                <a:solidFill>
                  <a:schemeClr val="tx2"/>
                </a:solidFill>
                <a:latin typeface="Lato Regular"/>
                <a:cs typeface="Lato Regular"/>
              </a:endParaRPr>
            </a:p>
          </p:txBody>
        </p:sp>
        <p:sp>
          <p:nvSpPr>
            <p:cNvPr id="49" name="TextBox 48"/>
            <p:cNvSpPr txBox="1"/>
            <p:nvPr/>
          </p:nvSpPr>
          <p:spPr>
            <a:xfrm>
              <a:off x="10048553" y="8215339"/>
              <a:ext cx="1133542" cy="749377"/>
            </a:xfrm>
            <a:prstGeom prst="rect">
              <a:avLst/>
            </a:prstGeom>
            <a:noFill/>
          </p:spPr>
          <p:txBody>
            <a:bodyPr wrap="none" lIns="130626" tIns="65314" rIns="130626" bIns="65314" rtlCol="0">
              <a:spAutoFit/>
            </a:bodyPr>
            <a:lstStyle/>
            <a:p>
              <a:pPr algn="ctr"/>
              <a:r>
                <a:rPr lang="id-ID" sz="1570" dirty="0">
                  <a:solidFill>
                    <a:schemeClr val="tx2"/>
                  </a:solidFill>
                  <a:latin typeface="Lato Regular"/>
                  <a:cs typeface="Lato Regular"/>
                </a:rPr>
                <a:t>30%</a:t>
              </a:r>
              <a:endParaRPr lang="id-ID" sz="1570" dirty="0">
                <a:solidFill>
                  <a:schemeClr val="tx2"/>
                </a:solidFill>
                <a:latin typeface="Lato Regular"/>
                <a:cs typeface="Lato Regular"/>
              </a:endParaRPr>
            </a:p>
          </p:txBody>
        </p:sp>
        <p:sp>
          <p:nvSpPr>
            <p:cNvPr id="50" name="TextBox 49"/>
            <p:cNvSpPr txBox="1"/>
            <p:nvPr/>
          </p:nvSpPr>
          <p:spPr>
            <a:xfrm>
              <a:off x="12287792" y="8215339"/>
              <a:ext cx="1133542" cy="749377"/>
            </a:xfrm>
            <a:prstGeom prst="rect">
              <a:avLst/>
            </a:prstGeom>
            <a:noFill/>
          </p:spPr>
          <p:txBody>
            <a:bodyPr wrap="none" lIns="130626" tIns="65314" rIns="130626" bIns="65314" rtlCol="0">
              <a:spAutoFit/>
            </a:bodyPr>
            <a:lstStyle/>
            <a:p>
              <a:pPr algn="ctr"/>
              <a:r>
                <a:rPr lang="id-ID" sz="1570" dirty="0">
                  <a:solidFill>
                    <a:schemeClr val="tx2"/>
                  </a:solidFill>
                  <a:latin typeface="Lato Regular"/>
                  <a:cs typeface="Lato Regular"/>
                </a:rPr>
                <a:t>30%</a:t>
              </a:r>
              <a:endParaRPr lang="id-ID" sz="1570" dirty="0">
                <a:solidFill>
                  <a:schemeClr val="tx2"/>
                </a:solidFill>
                <a:latin typeface="Lato Regular"/>
                <a:cs typeface="Lato Regular"/>
              </a:endParaRPr>
            </a:p>
          </p:txBody>
        </p:sp>
        <p:sp>
          <p:nvSpPr>
            <p:cNvPr id="51" name="TextBox 50"/>
            <p:cNvSpPr txBox="1"/>
            <p:nvPr/>
          </p:nvSpPr>
          <p:spPr>
            <a:xfrm>
              <a:off x="14550116" y="8215339"/>
              <a:ext cx="1133542" cy="749377"/>
            </a:xfrm>
            <a:prstGeom prst="rect">
              <a:avLst/>
            </a:prstGeom>
            <a:noFill/>
          </p:spPr>
          <p:txBody>
            <a:bodyPr wrap="none" lIns="130626" tIns="65314" rIns="130626" bIns="65314" rtlCol="0">
              <a:spAutoFit/>
            </a:bodyPr>
            <a:lstStyle/>
            <a:p>
              <a:pPr algn="ctr"/>
              <a:r>
                <a:rPr lang="id-ID" sz="1570" dirty="0">
                  <a:solidFill>
                    <a:schemeClr val="tx2"/>
                  </a:solidFill>
                  <a:latin typeface="Lato Regular"/>
                  <a:cs typeface="Lato Regular"/>
                </a:rPr>
                <a:t>30%</a:t>
              </a:r>
              <a:endParaRPr lang="id-ID" sz="1570" dirty="0">
                <a:solidFill>
                  <a:schemeClr val="tx2"/>
                </a:solidFill>
                <a:latin typeface="Lato Regular"/>
                <a:cs typeface="Lato Regular"/>
              </a:endParaRPr>
            </a:p>
          </p:txBody>
        </p:sp>
        <p:sp>
          <p:nvSpPr>
            <p:cNvPr id="52" name="TextBox 51"/>
            <p:cNvSpPr txBox="1"/>
            <p:nvPr/>
          </p:nvSpPr>
          <p:spPr>
            <a:xfrm>
              <a:off x="16762256" y="8226733"/>
              <a:ext cx="1133542" cy="749377"/>
            </a:xfrm>
            <a:prstGeom prst="rect">
              <a:avLst/>
            </a:prstGeom>
            <a:noFill/>
          </p:spPr>
          <p:txBody>
            <a:bodyPr wrap="none" lIns="130626" tIns="65314" rIns="130626" bIns="65314" rtlCol="0">
              <a:spAutoFit/>
            </a:bodyPr>
            <a:lstStyle/>
            <a:p>
              <a:pPr algn="ctr"/>
              <a:r>
                <a:rPr lang="id-ID" sz="1570" dirty="0">
                  <a:solidFill>
                    <a:schemeClr val="tx2"/>
                  </a:solidFill>
                  <a:latin typeface="Lato Regular"/>
                  <a:cs typeface="Lato Regular"/>
                </a:rPr>
                <a:t>30%</a:t>
              </a:r>
              <a:endParaRPr lang="id-ID" sz="1570" dirty="0">
                <a:solidFill>
                  <a:schemeClr val="tx2"/>
                </a:solidFill>
                <a:latin typeface="Lato Regular"/>
                <a:cs typeface="Lato Regular"/>
              </a:endParaRPr>
            </a:p>
          </p:txBody>
        </p:sp>
      </p:grpSp>
      <p:grpSp>
        <p:nvGrpSpPr>
          <p:cNvPr id="3" name="组合 2"/>
          <p:cNvGrpSpPr/>
          <p:nvPr/>
        </p:nvGrpSpPr>
        <p:grpSpPr>
          <a:xfrm>
            <a:off x="1091999" y="4647679"/>
            <a:ext cx="9369813" cy="990632"/>
            <a:chOff x="2183998" y="9300957"/>
            <a:chExt cx="18739626" cy="1985819"/>
          </a:xfrm>
        </p:grpSpPr>
        <p:sp>
          <p:nvSpPr>
            <p:cNvPr id="53" name="Title 20"/>
            <p:cNvSpPr txBox="1"/>
            <p:nvPr/>
          </p:nvSpPr>
          <p:spPr>
            <a:xfrm>
              <a:off x="9586252" y="9300957"/>
              <a:ext cx="3935120" cy="550902"/>
            </a:xfrm>
            <a:prstGeom prst="rect">
              <a:avLst/>
            </a:prstGeom>
          </p:spPr>
          <p:txBody>
            <a:bodyPr vert="horz" wrap="none" lIns="174165" tIns="0" rIns="174165"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1785" b="1" dirty="0">
                  <a:solidFill>
                    <a:schemeClr val="tx1">
                      <a:lumMod val="50000"/>
                      <a:lumOff val="50000"/>
                    </a:schemeClr>
                  </a:solidFill>
                  <a:latin typeface="Lato Regular"/>
                  <a:cs typeface="Lato Regular"/>
                </a:rPr>
                <a:t>Sales Analysis</a:t>
              </a:r>
              <a:endParaRPr lang="en-US" sz="1785" b="1" dirty="0">
                <a:solidFill>
                  <a:schemeClr val="tx1">
                    <a:lumMod val="50000"/>
                    <a:lumOff val="50000"/>
                  </a:schemeClr>
                </a:solidFill>
                <a:latin typeface="Lato Regular"/>
                <a:cs typeface="Lato Regular"/>
              </a:endParaRPr>
            </a:p>
          </p:txBody>
        </p:sp>
        <p:sp>
          <p:nvSpPr>
            <p:cNvPr id="54" name="TextBox 53"/>
            <p:cNvSpPr txBox="1"/>
            <p:nvPr/>
          </p:nvSpPr>
          <p:spPr>
            <a:xfrm>
              <a:off x="2183998" y="10127904"/>
              <a:ext cx="18739626" cy="1158872"/>
            </a:xfrm>
            <a:prstGeom prst="rect">
              <a:avLst/>
            </a:prstGeom>
            <a:noFill/>
          </p:spPr>
          <p:txBody>
            <a:bodyPr wrap="square" rtlCol="0">
              <a:spAutoFit/>
            </a:bodyPr>
            <a:lstStyle/>
            <a:p>
              <a:pPr>
                <a:lnSpc>
                  <a:spcPct val="130000"/>
                </a:lnSpc>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Light"/>
                </a:rPr>
                <a:t>输入您的内容输入您的内容输入您的内容输入您的内容输入您的内容输入您的内容输入您的内容输入您的内容</a:t>
              </a:r>
              <a:r>
                <a:rPr lang="pt-BR" sz="1215" dirty="0">
                  <a:solidFill>
                    <a:schemeClr val="tx1">
                      <a:lumMod val="50000"/>
                      <a:lumOff val="50000"/>
                    </a:schemeClr>
                  </a:solidFill>
                  <a:latin typeface="微软雅黑" panose="020B0503020204020204" pitchFamily="34" charset="-122"/>
                  <a:ea typeface="微软雅黑" panose="020B0503020204020204" pitchFamily="34" charset="-122"/>
                  <a:cs typeface="Lato Light"/>
                </a:rPr>
                <a:t>r-profit entity, such as a publicly-traded corporation, or a non-profit organization engaged in business activities, such as an agricultural cooperative.</a:t>
              </a:r>
              <a:endParaRPr 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Light"/>
              </a:endParaRPr>
            </a:p>
          </p:txBody>
        </p:sp>
      </p:grpSp>
      <p:sp>
        <p:nvSpPr>
          <p:cNvPr id="55" name="Shape 1435"/>
          <p:cNvSpPr txBox="1"/>
          <p:nvPr/>
        </p:nvSpPr>
        <p:spPr>
          <a:xfrm>
            <a:off x="11435018" y="6411683"/>
            <a:ext cx="390525" cy="381430"/>
          </a:xfrm>
          <a:prstGeom prst="rect">
            <a:avLst/>
          </a:prstGeom>
        </p:spPr>
        <p:txBody>
          <a:bodyPr lIns="45676" tIns="22838" rIns="45676" bIns="22838"/>
          <a:lstStyle>
            <a:lvl1pPr algn="ctr" defTabSz="408305">
              <a:defRPr sz="3500">
                <a:latin typeface="+mn-lt"/>
                <a:ea typeface="+mn-ea"/>
                <a:cs typeface="+mn-cs"/>
                <a:sym typeface="Helvetica Light"/>
              </a:defRPr>
            </a:lvl1pPr>
            <a:lvl2pPr indent="160020" algn="ctr" defTabSz="408305">
              <a:defRPr sz="3500">
                <a:latin typeface="+mn-lt"/>
                <a:ea typeface="+mn-ea"/>
                <a:cs typeface="+mn-cs"/>
                <a:sym typeface="Helvetica Light"/>
              </a:defRPr>
            </a:lvl2pPr>
            <a:lvl3pPr indent="319405" algn="ctr" defTabSz="408305">
              <a:defRPr sz="3500">
                <a:latin typeface="+mn-lt"/>
                <a:ea typeface="+mn-ea"/>
                <a:cs typeface="+mn-cs"/>
                <a:sym typeface="Helvetica Light"/>
              </a:defRPr>
            </a:lvl3pPr>
            <a:lvl4pPr indent="479425" algn="ctr" defTabSz="408305">
              <a:defRPr sz="3500">
                <a:latin typeface="+mn-lt"/>
                <a:ea typeface="+mn-ea"/>
                <a:cs typeface="+mn-cs"/>
                <a:sym typeface="Helvetica Light"/>
              </a:defRPr>
            </a:lvl4pPr>
            <a:lvl5pPr indent="639445" algn="ctr" defTabSz="408305">
              <a:defRPr sz="3500">
                <a:latin typeface="+mn-lt"/>
                <a:ea typeface="+mn-ea"/>
                <a:cs typeface="+mn-cs"/>
                <a:sym typeface="Helvetica Light"/>
              </a:defRPr>
            </a:lvl5pPr>
            <a:lvl6pPr indent="799465" algn="ctr" defTabSz="408305">
              <a:defRPr sz="3500">
                <a:latin typeface="+mn-lt"/>
                <a:ea typeface="+mn-ea"/>
                <a:cs typeface="+mn-cs"/>
                <a:sym typeface="Helvetica Light"/>
              </a:defRPr>
            </a:lvl6pPr>
            <a:lvl7pPr indent="958850" algn="ctr" defTabSz="408305">
              <a:defRPr sz="3500">
                <a:latin typeface="+mn-lt"/>
                <a:ea typeface="+mn-ea"/>
                <a:cs typeface="+mn-cs"/>
                <a:sym typeface="Helvetica Light"/>
              </a:defRPr>
            </a:lvl7pPr>
            <a:lvl8pPr indent="1118870" algn="ctr" defTabSz="408305">
              <a:defRPr sz="3500">
                <a:latin typeface="+mn-lt"/>
                <a:ea typeface="+mn-ea"/>
                <a:cs typeface="+mn-cs"/>
                <a:sym typeface="Helvetica Light"/>
              </a:defRPr>
            </a:lvl8pPr>
            <a:lvl9pPr indent="1278890" algn="ctr" defTabSz="408305">
              <a:defRPr sz="3500">
                <a:latin typeface="+mn-lt"/>
                <a:ea typeface="+mn-ea"/>
                <a:cs typeface="+mn-cs"/>
                <a:sym typeface="Helvetica Light"/>
              </a:defRPr>
            </a:lvl9pPr>
          </a:lstStyle>
          <a:p>
            <a:pPr>
              <a:defRPr sz="1800">
                <a:solidFill>
                  <a:srgbClr val="000000"/>
                </a:solidFill>
              </a:defRPr>
            </a:pPr>
            <a:fld id="{86CB4B4D-7CA3-9044-876B-883B54F8677D}" type="slidenum">
              <a:rPr lang="en-US" altLang="zh-CN" sz="1430">
                <a:solidFill>
                  <a:schemeClr val="bg1">
                    <a:lumMod val="75000"/>
                  </a:schemeClr>
                </a:solidFill>
                <a:latin typeface="微软雅黑" panose="020B0503020204020204" pitchFamily="34" charset="-122"/>
                <a:ea typeface="微软雅黑" panose="020B0503020204020204" pitchFamily="34" charset="-122"/>
              </a:rPr>
            </a:fld>
            <a:endParaRPr lang="en-US" altLang="zh-CN" sz="1430">
              <a:solidFill>
                <a:schemeClr val="bg1">
                  <a:lumMod val="75000"/>
                </a:schemeClr>
              </a:solidFill>
              <a:latin typeface="微软雅黑" panose="020B0503020204020204" pitchFamily="34" charset="-122"/>
              <a:ea typeface="微软雅黑" panose="020B0503020204020204" pitchFamily="34" charset="-122"/>
            </a:endParaRPr>
          </a:p>
        </p:txBody>
      </p:sp>
      <p:sp>
        <p:nvSpPr>
          <p:cNvPr id="56" name="标题 1"/>
          <p:cNvSpPr txBox="1"/>
          <p:nvPr/>
        </p:nvSpPr>
        <p:spPr>
          <a:xfrm>
            <a:off x="777240" y="258445"/>
            <a:ext cx="10515600" cy="36639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400" kern="1200">
                <a:solidFill>
                  <a:srgbClr val="728937"/>
                </a:solidFill>
                <a:latin typeface="+mj-lt"/>
                <a:ea typeface="+mj-ea"/>
                <a:cs typeface="+mj-cs"/>
              </a:defRPr>
            </a:lvl1p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42" presetClass="entr" presetSubtype="0"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091999" y="5217868"/>
            <a:ext cx="9369813" cy="990632"/>
            <a:chOff x="2183998" y="9300957"/>
            <a:chExt cx="18739626" cy="1985819"/>
          </a:xfrm>
        </p:grpSpPr>
        <p:sp>
          <p:nvSpPr>
            <p:cNvPr id="53" name="Title 20"/>
            <p:cNvSpPr txBox="1"/>
            <p:nvPr/>
          </p:nvSpPr>
          <p:spPr>
            <a:xfrm>
              <a:off x="9586252" y="9300957"/>
              <a:ext cx="3935120" cy="550902"/>
            </a:xfrm>
            <a:prstGeom prst="rect">
              <a:avLst/>
            </a:prstGeom>
          </p:spPr>
          <p:txBody>
            <a:bodyPr vert="horz" wrap="none" lIns="174165" tIns="0" rIns="174165"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1785" b="1" dirty="0">
                  <a:solidFill>
                    <a:schemeClr val="tx1">
                      <a:lumMod val="50000"/>
                      <a:lumOff val="50000"/>
                    </a:schemeClr>
                  </a:solidFill>
                  <a:latin typeface="Lato Regular"/>
                  <a:cs typeface="Lato Regular"/>
                </a:rPr>
                <a:t>Sales Analysis</a:t>
              </a:r>
              <a:endParaRPr lang="en-US" sz="1785" b="1" dirty="0">
                <a:solidFill>
                  <a:schemeClr val="tx1">
                    <a:lumMod val="50000"/>
                    <a:lumOff val="50000"/>
                  </a:schemeClr>
                </a:solidFill>
                <a:latin typeface="Lato Regular"/>
                <a:cs typeface="Lato Regular"/>
              </a:endParaRPr>
            </a:p>
          </p:txBody>
        </p:sp>
        <p:sp>
          <p:nvSpPr>
            <p:cNvPr id="54" name="TextBox 53"/>
            <p:cNvSpPr txBox="1"/>
            <p:nvPr/>
          </p:nvSpPr>
          <p:spPr>
            <a:xfrm>
              <a:off x="2183998" y="10127904"/>
              <a:ext cx="18739626" cy="1158872"/>
            </a:xfrm>
            <a:prstGeom prst="rect">
              <a:avLst/>
            </a:prstGeom>
            <a:noFill/>
          </p:spPr>
          <p:txBody>
            <a:bodyPr wrap="square" rtlCol="0">
              <a:spAutoFit/>
            </a:bodyPr>
            <a:lstStyle/>
            <a:p>
              <a:pPr>
                <a:lnSpc>
                  <a:spcPct val="130000"/>
                </a:lnSpc>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Light"/>
                </a:rPr>
                <a:t>输入您的内容输入您的内容输入您的内容输入您的内容输入您的内容输入您的内容输入您的内容输入您的内容</a:t>
              </a:r>
              <a:r>
                <a:rPr lang="pt-BR" sz="1215" dirty="0">
                  <a:solidFill>
                    <a:schemeClr val="tx1">
                      <a:lumMod val="50000"/>
                      <a:lumOff val="50000"/>
                    </a:schemeClr>
                  </a:solidFill>
                  <a:latin typeface="微软雅黑" panose="020B0503020204020204" pitchFamily="34" charset="-122"/>
                  <a:ea typeface="微软雅黑" panose="020B0503020204020204" pitchFamily="34" charset="-122"/>
                  <a:cs typeface="Lato Light"/>
                </a:rPr>
                <a:t>r-profit entity, such as a publicly-traded corporation, or a non-profit organization engaged in business activities, such as an agricultural cooperative.</a:t>
              </a:r>
              <a:endParaRPr 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Light"/>
              </a:endParaRPr>
            </a:p>
          </p:txBody>
        </p:sp>
      </p:grpSp>
      <p:grpSp>
        <p:nvGrpSpPr>
          <p:cNvPr id="4" name="组合 3"/>
          <p:cNvGrpSpPr/>
          <p:nvPr/>
        </p:nvGrpSpPr>
        <p:grpSpPr>
          <a:xfrm>
            <a:off x="3637394" y="1463052"/>
            <a:ext cx="5600582" cy="3632016"/>
            <a:chOff x="7274787" y="2917060"/>
            <a:chExt cx="11201164" cy="7280738"/>
          </a:xfrm>
        </p:grpSpPr>
        <p:grpSp>
          <p:nvGrpSpPr>
            <p:cNvPr id="77" name="Group 26"/>
            <p:cNvGrpSpPr/>
            <p:nvPr/>
          </p:nvGrpSpPr>
          <p:grpSpPr bwMode="auto">
            <a:xfrm>
              <a:off x="8116602" y="4186992"/>
              <a:ext cx="7859033" cy="5485098"/>
              <a:chOff x="4107988" y="2586038"/>
              <a:chExt cx="3971264" cy="2748585"/>
            </a:xfrm>
          </p:grpSpPr>
          <p:sp>
            <p:nvSpPr>
              <p:cNvPr id="78" name="Freeform 6"/>
              <p:cNvSpPr/>
              <p:nvPr/>
            </p:nvSpPr>
            <p:spPr>
              <a:xfrm rot="5400000">
                <a:off x="3903401" y="3088971"/>
                <a:ext cx="1796419" cy="1380895"/>
              </a:xfrm>
              <a:custGeom>
                <a:avLst/>
                <a:gdLst>
                  <a:gd name="connsiteX0" fmla="*/ 1795462 w 1795462"/>
                  <a:gd name="connsiteY0" fmla="*/ 1381125 h 1381125"/>
                  <a:gd name="connsiteX1" fmla="*/ 0 w 1795462"/>
                  <a:gd name="connsiteY1" fmla="*/ 514350 h 1381125"/>
                  <a:gd name="connsiteX2" fmla="*/ 0 w 1795462"/>
                  <a:gd name="connsiteY2" fmla="*/ 0 h 1381125"/>
                  <a:gd name="connsiteX3" fmla="*/ 1790700 w 1795462"/>
                  <a:gd name="connsiteY3" fmla="*/ 862013 h 1381125"/>
                  <a:gd name="connsiteX4" fmla="*/ 1795462 w 1795462"/>
                  <a:gd name="connsiteY4" fmla="*/ 1381125 h 1381125"/>
                  <a:gd name="connsiteX0-1" fmla="*/ 1795462 w 1795462"/>
                  <a:gd name="connsiteY0-2" fmla="*/ 1381125 h 1381125"/>
                  <a:gd name="connsiteX1-3" fmla="*/ 0 w 1795462"/>
                  <a:gd name="connsiteY1-4" fmla="*/ 514350 h 1381125"/>
                  <a:gd name="connsiteX2-5" fmla="*/ 0 w 1795462"/>
                  <a:gd name="connsiteY2-6" fmla="*/ 0 h 1381125"/>
                  <a:gd name="connsiteX3-7" fmla="*/ 1790700 w 1795462"/>
                  <a:gd name="connsiteY3-8" fmla="*/ 866776 h 1381125"/>
                  <a:gd name="connsiteX4-9" fmla="*/ 1795462 w 1795462"/>
                  <a:gd name="connsiteY4-10" fmla="*/ 1381125 h 1381125"/>
                  <a:gd name="connsiteX0-11" fmla="*/ 1795462 w 1795462"/>
                  <a:gd name="connsiteY0-12" fmla="*/ 1381125 h 1381125"/>
                  <a:gd name="connsiteX1-13" fmla="*/ 3 w 1795462"/>
                  <a:gd name="connsiteY1-14" fmla="*/ 519113 h 1381125"/>
                  <a:gd name="connsiteX2-15" fmla="*/ 0 w 1795462"/>
                  <a:gd name="connsiteY2-16" fmla="*/ 0 h 1381125"/>
                  <a:gd name="connsiteX3-17" fmla="*/ 1790700 w 1795462"/>
                  <a:gd name="connsiteY3-18" fmla="*/ 866776 h 1381125"/>
                  <a:gd name="connsiteX4-19" fmla="*/ 1795462 w 1795462"/>
                  <a:gd name="connsiteY4-20" fmla="*/ 1381125 h 138112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95462" h="1381125">
                    <a:moveTo>
                      <a:pt x="1795462" y="1381125"/>
                    </a:moveTo>
                    <a:lnTo>
                      <a:pt x="3" y="519113"/>
                    </a:lnTo>
                    <a:cubicBezTo>
                      <a:pt x="2" y="346075"/>
                      <a:pt x="1" y="173038"/>
                      <a:pt x="0" y="0"/>
                    </a:cubicBezTo>
                    <a:lnTo>
                      <a:pt x="1790700" y="866776"/>
                    </a:lnTo>
                    <a:cubicBezTo>
                      <a:pt x="1792287" y="1039813"/>
                      <a:pt x="1793875" y="1208088"/>
                      <a:pt x="1795462" y="1381125"/>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85"/>
              </a:p>
            </p:txBody>
          </p:sp>
          <p:sp>
            <p:nvSpPr>
              <p:cNvPr id="79" name="Freeform 7"/>
              <p:cNvSpPr/>
              <p:nvPr/>
            </p:nvSpPr>
            <p:spPr>
              <a:xfrm rot="5400000">
                <a:off x="4439152" y="3119917"/>
                <a:ext cx="2453414" cy="1385657"/>
              </a:xfrm>
              <a:custGeom>
                <a:avLst/>
                <a:gdLst>
                  <a:gd name="connsiteX0" fmla="*/ 2452687 w 2452687"/>
                  <a:gd name="connsiteY0" fmla="*/ 1385888 h 1385888"/>
                  <a:gd name="connsiteX1" fmla="*/ 0 w 2452687"/>
                  <a:gd name="connsiteY1" fmla="*/ 514350 h 1385888"/>
                  <a:gd name="connsiteX2" fmla="*/ 0 w 2452687"/>
                  <a:gd name="connsiteY2" fmla="*/ 0 h 1385888"/>
                  <a:gd name="connsiteX3" fmla="*/ 2447925 w 2452687"/>
                  <a:gd name="connsiteY3" fmla="*/ 866775 h 1385888"/>
                  <a:gd name="connsiteX4" fmla="*/ 2452687 w 2452687"/>
                  <a:gd name="connsiteY4" fmla="*/ 1385888 h 1385888"/>
                  <a:gd name="connsiteX0-1" fmla="*/ 2452687 w 2452687"/>
                  <a:gd name="connsiteY0-2" fmla="*/ 1385888 h 1385888"/>
                  <a:gd name="connsiteX1-3" fmla="*/ 2384 w 2452687"/>
                  <a:gd name="connsiteY1-4" fmla="*/ 528637 h 1385888"/>
                  <a:gd name="connsiteX2-5" fmla="*/ 0 w 2452687"/>
                  <a:gd name="connsiteY2-6" fmla="*/ 0 h 1385888"/>
                  <a:gd name="connsiteX3-7" fmla="*/ 2447925 w 2452687"/>
                  <a:gd name="connsiteY3-8" fmla="*/ 866775 h 1385888"/>
                  <a:gd name="connsiteX4-9" fmla="*/ 2452687 w 2452687"/>
                  <a:gd name="connsiteY4-10" fmla="*/ 1385888 h 13858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52687" h="1385888">
                    <a:moveTo>
                      <a:pt x="2452687" y="1385888"/>
                    </a:moveTo>
                    <a:lnTo>
                      <a:pt x="2384" y="528637"/>
                    </a:lnTo>
                    <a:cubicBezTo>
                      <a:pt x="1589" y="352425"/>
                      <a:pt x="795" y="176212"/>
                      <a:pt x="0" y="0"/>
                    </a:cubicBezTo>
                    <a:lnTo>
                      <a:pt x="2447925" y="866775"/>
                    </a:lnTo>
                    <a:cubicBezTo>
                      <a:pt x="2449512" y="1038225"/>
                      <a:pt x="2451100" y="1209675"/>
                      <a:pt x="2452687" y="1385888"/>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85"/>
              </a:p>
            </p:txBody>
          </p:sp>
          <p:sp>
            <p:nvSpPr>
              <p:cNvPr id="80" name="Freeform 8"/>
              <p:cNvSpPr/>
              <p:nvPr/>
            </p:nvSpPr>
            <p:spPr>
              <a:xfrm rot="5400000">
                <a:off x="6480277" y="3456350"/>
                <a:ext cx="1799593" cy="1382482"/>
              </a:xfrm>
              <a:custGeom>
                <a:avLst/>
                <a:gdLst>
                  <a:gd name="connsiteX0" fmla="*/ 1795462 w 1795462"/>
                  <a:gd name="connsiteY0" fmla="*/ 1381125 h 1381125"/>
                  <a:gd name="connsiteX1" fmla="*/ 0 w 1795462"/>
                  <a:gd name="connsiteY1" fmla="*/ 514350 h 1381125"/>
                  <a:gd name="connsiteX2" fmla="*/ 0 w 1795462"/>
                  <a:gd name="connsiteY2" fmla="*/ 0 h 1381125"/>
                  <a:gd name="connsiteX3" fmla="*/ 1790700 w 1795462"/>
                  <a:gd name="connsiteY3" fmla="*/ 862013 h 1381125"/>
                  <a:gd name="connsiteX4" fmla="*/ 1795462 w 1795462"/>
                  <a:gd name="connsiteY4" fmla="*/ 1381125 h 1381125"/>
                  <a:gd name="connsiteX0-1" fmla="*/ 1795462 w 1795462"/>
                  <a:gd name="connsiteY0-2" fmla="*/ 1381125 h 1381125"/>
                  <a:gd name="connsiteX1-3" fmla="*/ 0 w 1795462"/>
                  <a:gd name="connsiteY1-4" fmla="*/ 514350 h 1381125"/>
                  <a:gd name="connsiteX2-5" fmla="*/ 0 w 1795462"/>
                  <a:gd name="connsiteY2-6" fmla="*/ 0 h 1381125"/>
                  <a:gd name="connsiteX3-7" fmla="*/ 1790700 w 1795462"/>
                  <a:gd name="connsiteY3-8" fmla="*/ 866776 h 1381125"/>
                  <a:gd name="connsiteX4-9" fmla="*/ 1795462 w 1795462"/>
                  <a:gd name="connsiteY4-10" fmla="*/ 1381125 h 1381125"/>
                  <a:gd name="connsiteX0-11" fmla="*/ 1800223 w 1800223"/>
                  <a:gd name="connsiteY0-12" fmla="*/ 1381125 h 1381125"/>
                  <a:gd name="connsiteX1-13" fmla="*/ 0 w 1800223"/>
                  <a:gd name="connsiteY1-14" fmla="*/ 514350 h 1381125"/>
                  <a:gd name="connsiteX2-15" fmla="*/ 4761 w 1800223"/>
                  <a:gd name="connsiteY2-16" fmla="*/ 0 h 1381125"/>
                  <a:gd name="connsiteX3-17" fmla="*/ 1795461 w 1800223"/>
                  <a:gd name="connsiteY3-18" fmla="*/ 866776 h 1381125"/>
                  <a:gd name="connsiteX4-19" fmla="*/ 1800223 w 1800223"/>
                  <a:gd name="connsiteY4-20" fmla="*/ 1381125 h 1381125"/>
                  <a:gd name="connsiteX0-21" fmla="*/ 1800223 w 1800223"/>
                  <a:gd name="connsiteY0-22" fmla="*/ 1381125 h 1381125"/>
                  <a:gd name="connsiteX1-23" fmla="*/ 0 w 1800223"/>
                  <a:gd name="connsiteY1-24" fmla="*/ 514350 h 1381125"/>
                  <a:gd name="connsiteX2-25" fmla="*/ 2380 w 1800223"/>
                  <a:gd name="connsiteY2-26" fmla="*/ 0 h 1381125"/>
                  <a:gd name="connsiteX3-27" fmla="*/ 1795461 w 1800223"/>
                  <a:gd name="connsiteY3-28" fmla="*/ 866776 h 1381125"/>
                  <a:gd name="connsiteX4-29" fmla="*/ 1800223 w 1800223"/>
                  <a:gd name="connsiteY4-30" fmla="*/ 1381125 h 138112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00223" h="1381125">
                    <a:moveTo>
                      <a:pt x="1800223" y="1381125"/>
                    </a:moveTo>
                    <a:lnTo>
                      <a:pt x="0" y="514350"/>
                    </a:lnTo>
                    <a:cubicBezTo>
                      <a:pt x="793" y="342900"/>
                      <a:pt x="1587" y="171450"/>
                      <a:pt x="2380" y="0"/>
                    </a:cubicBezTo>
                    <a:lnTo>
                      <a:pt x="1795461" y="866776"/>
                    </a:lnTo>
                    <a:cubicBezTo>
                      <a:pt x="1797048" y="1039813"/>
                      <a:pt x="1798636" y="1208088"/>
                      <a:pt x="1800223" y="1381125"/>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85"/>
              </a:p>
            </p:txBody>
          </p:sp>
          <p:sp>
            <p:nvSpPr>
              <p:cNvPr id="81" name="Freeform 9"/>
              <p:cNvSpPr/>
              <p:nvPr/>
            </p:nvSpPr>
            <p:spPr>
              <a:xfrm rot="5400000">
                <a:off x="5296260" y="3415088"/>
                <a:ext cx="2453414" cy="1385657"/>
              </a:xfrm>
              <a:custGeom>
                <a:avLst/>
                <a:gdLst>
                  <a:gd name="connsiteX0" fmla="*/ 2452687 w 2452687"/>
                  <a:gd name="connsiteY0" fmla="*/ 1385888 h 1385888"/>
                  <a:gd name="connsiteX1" fmla="*/ 0 w 2452687"/>
                  <a:gd name="connsiteY1" fmla="*/ 514350 h 1385888"/>
                  <a:gd name="connsiteX2" fmla="*/ 0 w 2452687"/>
                  <a:gd name="connsiteY2" fmla="*/ 0 h 1385888"/>
                  <a:gd name="connsiteX3" fmla="*/ 2447925 w 2452687"/>
                  <a:gd name="connsiteY3" fmla="*/ 866775 h 1385888"/>
                  <a:gd name="connsiteX4" fmla="*/ 2452687 w 2452687"/>
                  <a:gd name="connsiteY4" fmla="*/ 1385888 h 1385888"/>
                  <a:gd name="connsiteX0-1" fmla="*/ 2452687 w 2452687"/>
                  <a:gd name="connsiteY0-2" fmla="*/ 1385888 h 1385888"/>
                  <a:gd name="connsiteX1-3" fmla="*/ 3 w 2452687"/>
                  <a:gd name="connsiteY1-4" fmla="*/ 521494 h 1385888"/>
                  <a:gd name="connsiteX2-5" fmla="*/ 0 w 2452687"/>
                  <a:gd name="connsiteY2-6" fmla="*/ 0 h 1385888"/>
                  <a:gd name="connsiteX3-7" fmla="*/ 2447925 w 2452687"/>
                  <a:gd name="connsiteY3-8" fmla="*/ 866775 h 1385888"/>
                  <a:gd name="connsiteX4-9" fmla="*/ 2452687 w 2452687"/>
                  <a:gd name="connsiteY4-10" fmla="*/ 1385888 h 1385888"/>
                  <a:gd name="connsiteX0-11" fmla="*/ 2452687 w 2452687"/>
                  <a:gd name="connsiteY0-12" fmla="*/ 1385888 h 1385888"/>
                  <a:gd name="connsiteX1-13" fmla="*/ 6 w 2452687"/>
                  <a:gd name="connsiteY1-14" fmla="*/ 523875 h 1385888"/>
                  <a:gd name="connsiteX2-15" fmla="*/ 0 w 2452687"/>
                  <a:gd name="connsiteY2-16" fmla="*/ 0 h 1385888"/>
                  <a:gd name="connsiteX3-17" fmla="*/ 2447925 w 2452687"/>
                  <a:gd name="connsiteY3-18" fmla="*/ 866775 h 1385888"/>
                  <a:gd name="connsiteX4-19" fmla="*/ 2452687 w 2452687"/>
                  <a:gd name="connsiteY4-20" fmla="*/ 1385888 h 13858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52687" h="1385888">
                    <a:moveTo>
                      <a:pt x="2452687" y="1385888"/>
                    </a:moveTo>
                    <a:lnTo>
                      <a:pt x="6" y="523875"/>
                    </a:lnTo>
                    <a:cubicBezTo>
                      <a:pt x="5" y="350044"/>
                      <a:pt x="1" y="173831"/>
                      <a:pt x="0" y="0"/>
                    </a:cubicBezTo>
                    <a:lnTo>
                      <a:pt x="2447925" y="866775"/>
                    </a:lnTo>
                    <a:cubicBezTo>
                      <a:pt x="2449512" y="1038225"/>
                      <a:pt x="2451100" y="1209675"/>
                      <a:pt x="2452687" y="1385888"/>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85"/>
              </a:p>
            </p:txBody>
          </p:sp>
          <p:sp>
            <p:nvSpPr>
              <p:cNvPr id="82" name="Rectangle 10"/>
              <p:cNvSpPr/>
              <p:nvPr/>
            </p:nvSpPr>
            <p:spPr>
              <a:xfrm rot="5400000">
                <a:off x="4719327" y="3696849"/>
                <a:ext cx="2748585" cy="5269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30">
                    <a:solidFill>
                      <a:schemeClr val="bg1"/>
                    </a:solidFill>
                    <a:latin typeface="Open Sans" panose="020B0606030504020204" pitchFamily="34" charset="0"/>
                    <a:ea typeface="Open Sans" panose="020B0606030504020204" pitchFamily="34" charset="0"/>
                    <a:cs typeface="Open Sans" panose="020B0606030504020204" pitchFamily="34" charset="0"/>
                  </a:rPr>
                  <a:t>MARKETING PLAN</a:t>
                </a:r>
                <a:endParaRPr lang="en-US" sz="143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3" name="Rectangle 11"/>
              <p:cNvSpPr/>
              <p:nvPr/>
            </p:nvSpPr>
            <p:spPr>
              <a:xfrm rot="5400000">
                <a:off x="5870019" y="3700024"/>
                <a:ext cx="2169351" cy="525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30">
                    <a:latin typeface="Open Sans" panose="020B0606030504020204" pitchFamily="34" charset="0"/>
                    <a:ea typeface="Open Sans" panose="020B0606030504020204" pitchFamily="34" charset="0"/>
                    <a:cs typeface="Open Sans" panose="020B0606030504020204" pitchFamily="34" charset="0"/>
                  </a:rPr>
                  <a:t>BUSINESS</a:t>
                </a:r>
                <a:endParaRPr lang="en-US" sz="1430">
                  <a:latin typeface="Open Sans" panose="020B0606030504020204" pitchFamily="34" charset="0"/>
                  <a:ea typeface="Open Sans" panose="020B0606030504020204" pitchFamily="34" charset="0"/>
                  <a:cs typeface="Open Sans" panose="020B0606030504020204" pitchFamily="34" charset="0"/>
                </a:endParaRPr>
              </a:p>
            </p:txBody>
          </p:sp>
          <p:sp>
            <p:nvSpPr>
              <p:cNvPr id="84" name="Rectangle 12"/>
              <p:cNvSpPr/>
              <p:nvPr/>
            </p:nvSpPr>
            <p:spPr>
              <a:xfrm rot="5400000">
                <a:off x="4147869" y="3700023"/>
                <a:ext cx="2169351" cy="5253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30">
                    <a:latin typeface="Open Sans" panose="020B0606030504020204" pitchFamily="34" charset="0"/>
                    <a:ea typeface="Open Sans" panose="020B0606030504020204" pitchFamily="34" charset="0"/>
                    <a:cs typeface="Open Sans" panose="020B0606030504020204" pitchFamily="34" charset="0"/>
                  </a:rPr>
                  <a:t>CONSULTING</a:t>
                </a:r>
                <a:endParaRPr lang="en-US" sz="1430">
                  <a:latin typeface="Open Sans" panose="020B0606030504020204" pitchFamily="34" charset="0"/>
                  <a:ea typeface="Open Sans" panose="020B0606030504020204" pitchFamily="34" charset="0"/>
                  <a:cs typeface="Open Sans" panose="020B0606030504020204" pitchFamily="34" charset="0"/>
                </a:endParaRPr>
              </a:p>
            </p:txBody>
          </p:sp>
          <p:sp>
            <p:nvSpPr>
              <p:cNvPr id="85" name="Rectangle 13"/>
              <p:cNvSpPr/>
              <p:nvPr/>
            </p:nvSpPr>
            <p:spPr>
              <a:xfrm rot="5400000">
                <a:off x="7097679" y="3699231"/>
                <a:ext cx="1436183" cy="5269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30">
                    <a:solidFill>
                      <a:schemeClr val="bg1"/>
                    </a:solidFill>
                    <a:latin typeface="Open Sans" panose="020B0606030504020204" pitchFamily="34" charset="0"/>
                    <a:ea typeface="Open Sans" panose="020B0606030504020204" pitchFamily="34" charset="0"/>
                    <a:cs typeface="Open Sans" panose="020B0606030504020204" pitchFamily="34" charset="0"/>
                  </a:rPr>
                  <a:t>DESIGN</a:t>
                </a:r>
                <a:endParaRPr lang="en-US" sz="143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6" name="Rectangle 14"/>
              <p:cNvSpPr/>
              <p:nvPr/>
            </p:nvSpPr>
            <p:spPr>
              <a:xfrm rot="5400000">
                <a:off x="3653377" y="3699231"/>
                <a:ext cx="1436183" cy="5269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30">
                    <a:solidFill>
                      <a:schemeClr val="bg1"/>
                    </a:solidFill>
                    <a:latin typeface="Open Sans" panose="020B0606030504020204" pitchFamily="34" charset="0"/>
                    <a:ea typeface="Open Sans" panose="020B0606030504020204" pitchFamily="34" charset="0"/>
                    <a:cs typeface="Open Sans" panose="020B0606030504020204" pitchFamily="34" charset="0"/>
                  </a:rPr>
                  <a:t>SOCIAL</a:t>
                </a:r>
                <a:endParaRPr lang="en-US" sz="143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cxnSp>
          <p:nvCxnSpPr>
            <p:cNvPr id="87" name="Straight Connector 28"/>
            <p:cNvCxnSpPr/>
            <p:nvPr/>
          </p:nvCxnSpPr>
          <p:spPr>
            <a:xfrm>
              <a:off x="10324794" y="2932894"/>
              <a:ext cx="0" cy="1640462"/>
            </a:xfrm>
            <a:prstGeom prst="line">
              <a:avLst/>
            </a:prstGeom>
            <a:ln w="3175">
              <a:solidFill>
                <a:srgbClr val="7F8C8D"/>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30"/>
            <p:cNvCxnSpPr/>
            <p:nvPr/>
          </p:nvCxnSpPr>
          <p:spPr>
            <a:xfrm>
              <a:off x="7274787" y="2917060"/>
              <a:ext cx="3050007" cy="0"/>
            </a:xfrm>
            <a:prstGeom prst="line">
              <a:avLst/>
            </a:prstGeom>
            <a:ln w="3175">
              <a:solidFill>
                <a:srgbClr val="7F8C8D"/>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89" name="Straight Connector 31"/>
            <p:cNvCxnSpPr/>
            <p:nvPr/>
          </p:nvCxnSpPr>
          <p:spPr>
            <a:xfrm>
              <a:off x="13761158" y="2932894"/>
              <a:ext cx="0" cy="1640462"/>
            </a:xfrm>
            <a:prstGeom prst="line">
              <a:avLst/>
            </a:prstGeom>
            <a:ln w="3175">
              <a:solidFill>
                <a:srgbClr val="7F8C8D"/>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32"/>
            <p:cNvCxnSpPr/>
            <p:nvPr/>
          </p:nvCxnSpPr>
          <p:spPr>
            <a:xfrm>
              <a:off x="13783147" y="2942395"/>
              <a:ext cx="3050007" cy="0"/>
            </a:xfrm>
            <a:prstGeom prst="line">
              <a:avLst/>
            </a:prstGeom>
            <a:ln w="3175">
              <a:solidFill>
                <a:srgbClr val="7F8C8D"/>
              </a:solidFill>
              <a:prstDash val="dash"/>
              <a:headEnd type="none"/>
              <a:tailEnd type="oval"/>
            </a:ln>
          </p:spPr>
          <p:style>
            <a:lnRef idx="1">
              <a:schemeClr val="accent1"/>
            </a:lnRef>
            <a:fillRef idx="0">
              <a:schemeClr val="accent1"/>
            </a:fillRef>
            <a:effectRef idx="0">
              <a:schemeClr val="accent1"/>
            </a:effectRef>
            <a:fontRef idx="minor">
              <a:schemeClr val="tx1"/>
            </a:fontRef>
          </p:style>
        </p:cxnSp>
        <p:cxnSp>
          <p:nvCxnSpPr>
            <p:cNvPr id="91" name="Straight Connector 33"/>
            <p:cNvCxnSpPr/>
            <p:nvPr/>
          </p:nvCxnSpPr>
          <p:spPr>
            <a:xfrm>
              <a:off x="8581484" y="8554169"/>
              <a:ext cx="0" cy="1643628"/>
            </a:xfrm>
            <a:prstGeom prst="line">
              <a:avLst/>
            </a:prstGeom>
            <a:ln w="3175">
              <a:solidFill>
                <a:srgbClr val="7F8C8D"/>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34"/>
            <p:cNvCxnSpPr/>
            <p:nvPr/>
          </p:nvCxnSpPr>
          <p:spPr>
            <a:xfrm>
              <a:off x="15407094" y="8554169"/>
              <a:ext cx="0" cy="1643628"/>
            </a:xfrm>
            <a:prstGeom prst="line">
              <a:avLst/>
            </a:prstGeom>
            <a:ln w="3175">
              <a:solidFill>
                <a:srgbClr val="7F8C8D"/>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35"/>
            <p:cNvCxnSpPr/>
            <p:nvPr/>
          </p:nvCxnSpPr>
          <p:spPr>
            <a:xfrm>
              <a:off x="15425942" y="10197798"/>
              <a:ext cx="3050009" cy="0"/>
            </a:xfrm>
            <a:prstGeom prst="line">
              <a:avLst/>
            </a:prstGeom>
            <a:ln w="3175">
              <a:solidFill>
                <a:srgbClr val="7F8C8D"/>
              </a:solidFill>
              <a:prstDash val="dash"/>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94" name="组合 93"/>
          <p:cNvGrpSpPr/>
          <p:nvPr/>
        </p:nvGrpSpPr>
        <p:grpSpPr>
          <a:xfrm>
            <a:off x="1311251" y="1107612"/>
            <a:ext cx="2289969" cy="887655"/>
            <a:chOff x="3236865" y="2991053"/>
            <a:chExt cx="4579937" cy="1779390"/>
          </a:xfrm>
        </p:grpSpPr>
        <p:sp>
          <p:nvSpPr>
            <p:cNvPr id="96" name="TextBox 62"/>
            <p:cNvSpPr txBox="1">
              <a:spLocks noChangeArrowheads="1"/>
            </p:cNvSpPr>
            <p:nvPr/>
          </p:nvSpPr>
          <p:spPr bwMode="auto">
            <a:xfrm>
              <a:off x="3236865" y="3629228"/>
              <a:ext cx="4579937" cy="114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56757" tIns="78379" rIns="156757" bIns="78379">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lnSpc>
                  <a:spcPct val="110000"/>
                </a:lnSpc>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输入您的内容输入您的内容输入您的内容输入您的内容</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7" name="TextBox 63"/>
            <p:cNvSpPr txBox="1">
              <a:spLocks noChangeArrowheads="1"/>
            </p:cNvSpPr>
            <p:nvPr/>
          </p:nvSpPr>
          <p:spPr bwMode="auto">
            <a:xfrm>
              <a:off x="5185205" y="2991053"/>
              <a:ext cx="2574449" cy="74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r>
                <a:rPr lang="en-US" altLang="zh-CN" sz="1570" b="1" dirty="0">
                  <a:solidFill>
                    <a:schemeClr val="accent1"/>
                  </a:solidFill>
                  <a:latin typeface="微软雅黑" panose="020B0503020204020204" pitchFamily="34" charset="-122"/>
                  <a:ea typeface="微软雅黑" panose="020B0503020204020204" pitchFamily="34" charset="-122"/>
                </a:rPr>
                <a:t>Corporate</a:t>
              </a:r>
              <a:endParaRPr lang="id-ID" sz="1570" b="1" dirty="0">
                <a:solidFill>
                  <a:schemeClr val="accent1"/>
                </a:solidFill>
                <a:latin typeface="微软雅黑" panose="020B0503020204020204" pitchFamily="34" charset="-122"/>
                <a:ea typeface="微软雅黑" panose="020B0503020204020204" pitchFamily="34" charset="-122"/>
              </a:endParaRPr>
            </a:p>
          </p:txBody>
        </p:sp>
      </p:grpSp>
      <p:grpSp>
        <p:nvGrpSpPr>
          <p:cNvPr id="104" name="组合 103"/>
          <p:cNvGrpSpPr/>
          <p:nvPr/>
        </p:nvGrpSpPr>
        <p:grpSpPr>
          <a:xfrm>
            <a:off x="1201080" y="4373989"/>
            <a:ext cx="2289969" cy="887655"/>
            <a:chOff x="1838833" y="8559213"/>
            <a:chExt cx="4579937" cy="1779390"/>
          </a:xfrm>
        </p:grpSpPr>
        <p:sp>
          <p:nvSpPr>
            <p:cNvPr id="106" name="TextBox 62"/>
            <p:cNvSpPr txBox="1">
              <a:spLocks noChangeArrowheads="1"/>
            </p:cNvSpPr>
            <p:nvPr/>
          </p:nvSpPr>
          <p:spPr bwMode="auto">
            <a:xfrm>
              <a:off x="1838833" y="9197388"/>
              <a:ext cx="4579937" cy="114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56757" tIns="78379" rIns="156757" bIns="78379">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lnSpc>
                  <a:spcPct val="110000"/>
                </a:lnSpc>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输入您的内容输入您的内容输入您的内容输入您的内容</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7" name="TextBox 63"/>
            <p:cNvSpPr txBox="1">
              <a:spLocks noChangeArrowheads="1"/>
            </p:cNvSpPr>
            <p:nvPr/>
          </p:nvSpPr>
          <p:spPr bwMode="auto">
            <a:xfrm>
              <a:off x="3787173" y="8559213"/>
              <a:ext cx="2574449" cy="74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r>
                <a:rPr lang="en-US" altLang="zh-CN" sz="1570" b="1" dirty="0">
                  <a:solidFill>
                    <a:schemeClr val="accent3"/>
                  </a:solidFill>
                  <a:latin typeface="微软雅黑" panose="020B0503020204020204" pitchFamily="34" charset="-122"/>
                  <a:ea typeface="微软雅黑" panose="020B0503020204020204" pitchFamily="34" charset="-122"/>
                </a:rPr>
                <a:t>Corporate</a:t>
              </a:r>
              <a:endParaRPr lang="id-ID" sz="1570" b="1" dirty="0">
                <a:solidFill>
                  <a:schemeClr val="accent3"/>
                </a:solidFill>
                <a:latin typeface="微软雅黑" panose="020B0503020204020204" pitchFamily="34" charset="-122"/>
                <a:ea typeface="微软雅黑" panose="020B0503020204020204" pitchFamily="34" charset="-122"/>
              </a:endParaRPr>
            </a:p>
          </p:txBody>
        </p:sp>
      </p:grpSp>
      <p:grpSp>
        <p:nvGrpSpPr>
          <p:cNvPr id="108" name="组合 107"/>
          <p:cNvGrpSpPr/>
          <p:nvPr/>
        </p:nvGrpSpPr>
        <p:grpSpPr>
          <a:xfrm>
            <a:off x="8461186" y="1305003"/>
            <a:ext cx="2289969" cy="887655"/>
            <a:chOff x="16876665" y="5016305"/>
            <a:chExt cx="4579937" cy="1779390"/>
          </a:xfrm>
        </p:grpSpPr>
        <p:sp>
          <p:nvSpPr>
            <p:cNvPr id="110" name="TextBox 62"/>
            <p:cNvSpPr txBox="1">
              <a:spLocks noChangeArrowheads="1"/>
            </p:cNvSpPr>
            <p:nvPr/>
          </p:nvSpPr>
          <p:spPr bwMode="auto">
            <a:xfrm>
              <a:off x="16876665" y="5654480"/>
              <a:ext cx="4579937" cy="114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56757" tIns="78379" rIns="156757" bIns="78379">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l">
                <a:lnSpc>
                  <a:spcPct val="110000"/>
                </a:lnSpc>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输入您的内容输入您的内容输入您的内容输入您的内容</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1" name="TextBox 63"/>
            <p:cNvSpPr txBox="1">
              <a:spLocks noChangeArrowheads="1"/>
            </p:cNvSpPr>
            <p:nvPr/>
          </p:nvSpPr>
          <p:spPr bwMode="auto">
            <a:xfrm>
              <a:off x="16970647" y="5016305"/>
              <a:ext cx="2574449" cy="74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l"/>
              <a:r>
                <a:rPr lang="en-US" altLang="zh-CN" sz="1570" b="1" dirty="0">
                  <a:solidFill>
                    <a:schemeClr val="accent5"/>
                  </a:solidFill>
                  <a:latin typeface="微软雅黑" panose="020B0503020204020204" pitchFamily="34" charset="-122"/>
                  <a:ea typeface="微软雅黑" panose="020B0503020204020204" pitchFamily="34" charset="-122"/>
                </a:rPr>
                <a:t>Corporate</a:t>
              </a:r>
              <a:endParaRPr lang="id-ID" sz="1570" b="1" dirty="0">
                <a:solidFill>
                  <a:schemeClr val="accent5"/>
                </a:solidFill>
                <a:latin typeface="微软雅黑" panose="020B0503020204020204" pitchFamily="34" charset="-122"/>
                <a:ea typeface="微软雅黑" panose="020B0503020204020204" pitchFamily="34" charset="-122"/>
              </a:endParaRPr>
            </a:p>
          </p:txBody>
        </p:sp>
      </p:grpSp>
      <p:grpSp>
        <p:nvGrpSpPr>
          <p:cNvPr id="116" name="组合 115"/>
          <p:cNvGrpSpPr/>
          <p:nvPr/>
        </p:nvGrpSpPr>
        <p:grpSpPr>
          <a:xfrm>
            <a:off x="9237976" y="4507656"/>
            <a:ext cx="2289969" cy="887655"/>
            <a:chOff x="15573327" y="10471354"/>
            <a:chExt cx="4579937" cy="1779390"/>
          </a:xfrm>
        </p:grpSpPr>
        <p:sp>
          <p:nvSpPr>
            <p:cNvPr id="118" name="TextBox 62"/>
            <p:cNvSpPr txBox="1">
              <a:spLocks noChangeArrowheads="1"/>
            </p:cNvSpPr>
            <p:nvPr/>
          </p:nvSpPr>
          <p:spPr bwMode="auto">
            <a:xfrm>
              <a:off x="15573327" y="11109529"/>
              <a:ext cx="4579937" cy="114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56757" tIns="78379" rIns="156757" bIns="78379">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l">
                <a:lnSpc>
                  <a:spcPct val="110000"/>
                </a:lnSpc>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输入您的内容输入您的内容输入您的内容输入您的内容</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9" name="TextBox 63"/>
            <p:cNvSpPr txBox="1">
              <a:spLocks noChangeArrowheads="1"/>
            </p:cNvSpPr>
            <p:nvPr/>
          </p:nvSpPr>
          <p:spPr bwMode="auto">
            <a:xfrm>
              <a:off x="15667309" y="10471354"/>
              <a:ext cx="2574449" cy="74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l"/>
              <a:r>
                <a:rPr lang="en-US" altLang="zh-CN" sz="1570" b="1" dirty="0">
                  <a:solidFill>
                    <a:schemeClr val="accent3"/>
                  </a:solidFill>
                  <a:latin typeface="微软雅黑" panose="020B0503020204020204" pitchFamily="34" charset="-122"/>
                  <a:ea typeface="微软雅黑" panose="020B0503020204020204" pitchFamily="34" charset="-122"/>
                </a:rPr>
                <a:t>Corporate</a:t>
              </a:r>
              <a:endParaRPr lang="id-ID" sz="1570" b="1" dirty="0">
                <a:solidFill>
                  <a:schemeClr val="accent3"/>
                </a:solidFill>
                <a:latin typeface="微软雅黑" panose="020B0503020204020204" pitchFamily="34" charset="-122"/>
                <a:ea typeface="微软雅黑" panose="020B0503020204020204" pitchFamily="34" charset="-122"/>
              </a:endParaRPr>
            </a:p>
          </p:txBody>
        </p:sp>
      </p:grpSp>
      <p:sp>
        <p:nvSpPr>
          <p:cNvPr id="35" name="Shape 1435"/>
          <p:cNvSpPr txBox="1"/>
          <p:nvPr/>
        </p:nvSpPr>
        <p:spPr>
          <a:xfrm>
            <a:off x="11435018" y="6411683"/>
            <a:ext cx="390525" cy="381430"/>
          </a:xfrm>
          <a:prstGeom prst="rect">
            <a:avLst/>
          </a:prstGeom>
        </p:spPr>
        <p:txBody>
          <a:bodyPr lIns="45676" tIns="22838" rIns="45676" bIns="22838"/>
          <a:lstStyle>
            <a:lvl1pPr algn="ctr" defTabSz="408305">
              <a:defRPr sz="3500">
                <a:latin typeface="+mn-lt"/>
                <a:ea typeface="+mn-ea"/>
                <a:cs typeface="+mn-cs"/>
                <a:sym typeface="Helvetica Light"/>
              </a:defRPr>
            </a:lvl1pPr>
            <a:lvl2pPr indent="160020" algn="ctr" defTabSz="408305">
              <a:defRPr sz="3500">
                <a:latin typeface="+mn-lt"/>
                <a:ea typeface="+mn-ea"/>
                <a:cs typeface="+mn-cs"/>
                <a:sym typeface="Helvetica Light"/>
              </a:defRPr>
            </a:lvl2pPr>
            <a:lvl3pPr indent="319405" algn="ctr" defTabSz="408305">
              <a:defRPr sz="3500">
                <a:latin typeface="+mn-lt"/>
                <a:ea typeface="+mn-ea"/>
                <a:cs typeface="+mn-cs"/>
                <a:sym typeface="Helvetica Light"/>
              </a:defRPr>
            </a:lvl3pPr>
            <a:lvl4pPr indent="479425" algn="ctr" defTabSz="408305">
              <a:defRPr sz="3500">
                <a:latin typeface="+mn-lt"/>
                <a:ea typeface="+mn-ea"/>
                <a:cs typeface="+mn-cs"/>
                <a:sym typeface="Helvetica Light"/>
              </a:defRPr>
            </a:lvl4pPr>
            <a:lvl5pPr indent="639445" algn="ctr" defTabSz="408305">
              <a:defRPr sz="3500">
                <a:latin typeface="+mn-lt"/>
                <a:ea typeface="+mn-ea"/>
                <a:cs typeface="+mn-cs"/>
                <a:sym typeface="Helvetica Light"/>
              </a:defRPr>
            </a:lvl5pPr>
            <a:lvl6pPr indent="799465" algn="ctr" defTabSz="408305">
              <a:defRPr sz="3500">
                <a:latin typeface="+mn-lt"/>
                <a:ea typeface="+mn-ea"/>
                <a:cs typeface="+mn-cs"/>
                <a:sym typeface="Helvetica Light"/>
              </a:defRPr>
            </a:lvl6pPr>
            <a:lvl7pPr indent="958850" algn="ctr" defTabSz="408305">
              <a:defRPr sz="3500">
                <a:latin typeface="+mn-lt"/>
                <a:ea typeface="+mn-ea"/>
                <a:cs typeface="+mn-cs"/>
                <a:sym typeface="Helvetica Light"/>
              </a:defRPr>
            </a:lvl7pPr>
            <a:lvl8pPr indent="1118870" algn="ctr" defTabSz="408305">
              <a:defRPr sz="3500">
                <a:latin typeface="+mn-lt"/>
                <a:ea typeface="+mn-ea"/>
                <a:cs typeface="+mn-cs"/>
                <a:sym typeface="Helvetica Light"/>
              </a:defRPr>
            </a:lvl8pPr>
            <a:lvl9pPr indent="1278890" algn="ctr" defTabSz="408305">
              <a:defRPr sz="3500">
                <a:latin typeface="+mn-lt"/>
                <a:ea typeface="+mn-ea"/>
                <a:cs typeface="+mn-cs"/>
                <a:sym typeface="Helvetica Light"/>
              </a:defRPr>
            </a:lvl9pPr>
          </a:lstStyle>
          <a:p>
            <a:pPr>
              <a:defRPr sz="1800">
                <a:solidFill>
                  <a:srgbClr val="000000"/>
                </a:solidFill>
              </a:defRPr>
            </a:pPr>
            <a:fld id="{86CB4B4D-7CA3-9044-876B-883B54F8677D}" type="slidenum">
              <a:rPr lang="en-US" altLang="zh-CN" sz="1430">
                <a:solidFill>
                  <a:schemeClr val="bg1">
                    <a:lumMod val="75000"/>
                  </a:schemeClr>
                </a:solidFill>
                <a:latin typeface="微软雅黑" panose="020B0503020204020204" pitchFamily="34" charset="-122"/>
                <a:ea typeface="微软雅黑" panose="020B0503020204020204" pitchFamily="34" charset="-122"/>
              </a:rPr>
            </a:fld>
            <a:endParaRPr lang="en-US" altLang="zh-CN" sz="1430">
              <a:solidFill>
                <a:schemeClr val="bg1">
                  <a:lumMod val="75000"/>
                </a:schemeClr>
              </a:solidFill>
              <a:latin typeface="微软雅黑" panose="020B0503020204020204" pitchFamily="34" charset="-122"/>
              <a:ea typeface="微软雅黑" panose="020B0503020204020204" pitchFamily="34" charset="-122"/>
            </a:endParaRPr>
          </a:p>
        </p:txBody>
      </p:sp>
      <p:sp>
        <p:nvSpPr>
          <p:cNvPr id="37" name="标题 1"/>
          <p:cNvSpPr txBox="1"/>
          <p:nvPr/>
        </p:nvSpPr>
        <p:spPr>
          <a:xfrm>
            <a:off x="777240" y="258445"/>
            <a:ext cx="10515600" cy="36639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400" kern="1200">
                <a:solidFill>
                  <a:srgbClr val="728937"/>
                </a:solidFill>
                <a:latin typeface="+mj-lt"/>
                <a:ea typeface="+mj-ea"/>
                <a:cs typeface="+mj-cs"/>
              </a:defRPr>
            </a:lvl1p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42" presetClass="entr" presetSubtype="0" fill="hold" nodeType="withEffect">
                                  <p:stCondLst>
                                    <p:cond delay="3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94"/>
                                        </p:tgtEl>
                                        <p:attrNameLst>
                                          <p:attrName>style.visibility</p:attrName>
                                        </p:attrNameLst>
                                      </p:cBhvr>
                                      <p:to>
                                        <p:strVal val="visible"/>
                                      </p:to>
                                    </p:set>
                                    <p:anim calcmode="lin" valueType="num">
                                      <p:cBhvr additive="base">
                                        <p:cTn id="19" dur="500" fill="hold"/>
                                        <p:tgtEl>
                                          <p:spTgt spid="94"/>
                                        </p:tgtEl>
                                        <p:attrNameLst>
                                          <p:attrName>ppt_x</p:attrName>
                                        </p:attrNameLst>
                                      </p:cBhvr>
                                      <p:tavLst>
                                        <p:tav tm="0">
                                          <p:val>
                                            <p:strVal val="0-#ppt_w/2"/>
                                          </p:val>
                                        </p:tav>
                                        <p:tav tm="100000">
                                          <p:val>
                                            <p:strVal val="#ppt_x"/>
                                          </p:val>
                                        </p:tav>
                                      </p:tavLst>
                                    </p:anim>
                                    <p:anim calcmode="lin" valueType="num">
                                      <p:cBhvr additive="base">
                                        <p:cTn id="20" dur="500" fill="hold"/>
                                        <p:tgtEl>
                                          <p:spTgt spid="94"/>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500"/>
                                  </p:stCondLst>
                                  <p:childTnLst>
                                    <p:set>
                                      <p:cBhvr>
                                        <p:cTn id="22" dur="1" fill="hold">
                                          <p:stCondLst>
                                            <p:cond delay="0"/>
                                          </p:stCondLst>
                                        </p:cTn>
                                        <p:tgtEl>
                                          <p:spTgt spid="104"/>
                                        </p:tgtEl>
                                        <p:attrNameLst>
                                          <p:attrName>style.visibility</p:attrName>
                                        </p:attrNameLst>
                                      </p:cBhvr>
                                      <p:to>
                                        <p:strVal val="visible"/>
                                      </p:to>
                                    </p:set>
                                    <p:anim calcmode="lin" valueType="num">
                                      <p:cBhvr additive="base">
                                        <p:cTn id="23" dur="500" fill="hold"/>
                                        <p:tgtEl>
                                          <p:spTgt spid="104"/>
                                        </p:tgtEl>
                                        <p:attrNameLst>
                                          <p:attrName>ppt_x</p:attrName>
                                        </p:attrNameLst>
                                      </p:cBhvr>
                                      <p:tavLst>
                                        <p:tav tm="0">
                                          <p:val>
                                            <p:strVal val="0-#ppt_w/2"/>
                                          </p:val>
                                        </p:tav>
                                        <p:tav tm="100000">
                                          <p:val>
                                            <p:strVal val="#ppt_x"/>
                                          </p:val>
                                        </p:tav>
                                      </p:tavLst>
                                    </p:anim>
                                    <p:anim calcmode="lin" valueType="num">
                                      <p:cBhvr additive="base">
                                        <p:cTn id="24" dur="500" fill="hold"/>
                                        <p:tgtEl>
                                          <p:spTgt spid="104"/>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08"/>
                                        </p:tgtEl>
                                        <p:attrNameLst>
                                          <p:attrName>style.visibility</p:attrName>
                                        </p:attrNameLst>
                                      </p:cBhvr>
                                      <p:to>
                                        <p:strVal val="visible"/>
                                      </p:to>
                                    </p:set>
                                    <p:anim calcmode="lin" valueType="num">
                                      <p:cBhvr additive="base">
                                        <p:cTn id="27" dur="500" fill="hold"/>
                                        <p:tgtEl>
                                          <p:spTgt spid="108"/>
                                        </p:tgtEl>
                                        <p:attrNameLst>
                                          <p:attrName>ppt_x</p:attrName>
                                        </p:attrNameLst>
                                      </p:cBhvr>
                                      <p:tavLst>
                                        <p:tav tm="0">
                                          <p:val>
                                            <p:strVal val="1+#ppt_w/2"/>
                                          </p:val>
                                        </p:tav>
                                        <p:tav tm="100000">
                                          <p:val>
                                            <p:strVal val="#ppt_x"/>
                                          </p:val>
                                        </p:tav>
                                      </p:tavLst>
                                    </p:anim>
                                    <p:anim calcmode="lin" valueType="num">
                                      <p:cBhvr additive="base">
                                        <p:cTn id="28" dur="500" fill="hold"/>
                                        <p:tgtEl>
                                          <p:spTgt spid="108"/>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500"/>
                                  </p:stCondLst>
                                  <p:childTnLst>
                                    <p:set>
                                      <p:cBhvr>
                                        <p:cTn id="30" dur="1" fill="hold">
                                          <p:stCondLst>
                                            <p:cond delay="0"/>
                                          </p:stCondLst>
                                        </p:cTn>
                                        <p:tgtEl>
                                          <p:spTgt spid="116"/>
                                        </p:tgtEl>
                                        <p:attrNameLst>
                                          <p:attrName>style.visibility</p:attrName>
                                        </p:attrNameLst>
                                      </p:cBhvr>
                                      <p:to>
                                        <p:strVal val="visible"/>
                                      </p:to>
                                    </p:set>
                                    <p:anim calcmode="lin" valueType="num">
                                      <p:cBhvr additive="base">
                                        <p:cTn id="31" dur="500" fill="hold"/>
                                        <p:tgtEl>
                                          <p:spTgt spid="116"/>
                                        </p:tgtEl>
                                        <p:attrNameLst>
                                          <p:attrName>ppt_x</p:attrName>
                                        </p:attrNameLst>
                                      </p:cBhvr>
                                      <p:tavLst>
                                        <p:tav tm="0">
                                          <p:val>
                                            <p:strVal val="1+#ppt_w/2"/>
                                          </p:val>
                                        </p:tav>
                                        <p:tav tm="100000">
                                          <p:val>
                                            <p:strVal val="#ppt_x"/>
                                          </p:val>
                                        </p:tav>
                                      </p:tavLst>
                                    </p:anim>
                                    <p:anim calcmode="lin" valueType="num">
                                      <p:cBhvr additive="base">
                                        <p:cTn id="32" dur="500" fill="hold"/>
                                        <p:tgtEl>
                                          <p:spTgt spid="1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091999" y="5217868"/>
            <a:ext cx="9369813" cy="990632"/>
            <a:chOff x="2183998" y="9300957"/>
            <a:chExt cx="18739626" cy="1985819"/>
          </a:xfrm>
        </p:grpSpPr>
        <p:sp>
          <p:nvSpPr>
            <p:cNvPr id="53" name="Title 20"/>
            <p:cNvSpPr txBox="1"/>
            <p:nvPr/>
          </p:nvSpPr>
          <p:spPr>
            <a:xfrm>
              <a:off x="9586252" y="9300957"/>
              <a:ext cx="3935120" cy="550902"/>
            </a:xfrm>
            <a:prstGeom prst="rect">
              <a:avLst/>
            </a:prstGeom>
          </p:spPr>
          <p:txBody>
            <a:bodyPr vert="horz" wrap="none" lIns="174165" tIns="0" rIns="174165"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1785" b="1" dirty="0">
                  <a:solidFill>
                    <a:schemeClr val="tx1">
                      <a:lumMod val="50000"/>
                      <a:lumOff val="50000"/>
                    </a:schemeClr>
                  </a:solidFill>
                  <a:latin typeface="Lato Regular"/>
                  <a:cs typeface="Lato Regular"/>
                </a:rPr>
                <a:t>Sales Analysis</a:t>
              </a:r>
              <a:endParaRPr lang="en-US" sz="1785" b="1" dirty="0">
                <a:solidFill>
                  <a:schemeClr val="tx1">
                    <a:lumMod val="50000"/>
                    <a:lumOff val="50000"/>
                  </a:schemeClr>
                </a:solidFill>
                <a:latin typeface="Lato Regular"/>
                <a:cs typeface="Lato Regular"/>
              </a:endParaRPr>
            </a:p>
          </p:txBody>
        </p:sp>
        <p:sp>
          <p:nvSpPr>
            <p:cNvPr id="54" name="TextBox 53"/>
            <p:cNvSpPr txBox="1"/>
            <p:nvPr/>
          </p:nvSpPr>
          <p:spPr>
            <a:xfrm>
              <a:off x="2183998" y="10127904"/>
              <a:ext cx="18739626" cy="1158872"/>
            </a:xfrm>
            <a:prstGeom prst="rect">
              <a:avLst/>
            </a:prstGeom>
            <a:noFill/>
          </p:spPr>
          <p:txBody>
            <a:bodyPr wrap="square" rtlCol="0">
              <a:spAutoFit/>
            </a:bodyPr>
            <a:lstStyle/>
            <a:p>
              <a:pPr>
                <a:lnSpc>
                  <a:spcPct val="130000"/>
                </a:lnSpc>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Light"/>
                </a:rPr>
                <a:t>输入您的内容输入您的内容输入您的内容输入您的内容输入您的内容输入您的内容输入您的内容输入您的内容</a:t>
              </a:r>
              <a:r>
                <a:rPr lang="pt-BR" sz="1215" dirty="0">
                  <a:solidFill>
                    <a:schemeClr val="tx1">
                      <a:lumMod val="50000"/>
                      <a:lumOff val="50000"/>
                    </a:schemeClr>
                  </a:solidFill>
                  <a:latin typeface="微软雅黑" panose="020B0503020204020204" pitchFamily="34" charset="-122"/>
                  <a:ea typeface="微软雅黑" panose="020B0503020204020204" pitchFamily="34" charset="-122"/>
                  <a:cs typeface="Lato Light"/>
                </a:rPr>
                <a:t>r-profit entity, such as a publicly-traded corporation, or a non-profit organization engaged in business activities, such as an agricultural cooperative.</a:t>
              </a:r>
              <a:endParaRPr 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Light"/>
              </a:endParaRPr>
            </a:p>
          </p:txBody>
        </p:sp>
      </p:grpSp>
      <p:grpSp>
        <p:nvGrpSpPr>
          <p:cNvPr id="8" name="组合 7"/>
          <p:cNvGrpSpPr/>
          <p:nvPr/>
        </p:nvGrpSpPr>
        <p:grpSpPr>
          <a:xfrm>
            <a:off x="3651530" y="1543392"/>
            <a:ext cx="4152535" cy="3602000"/>
            <a:chOff x="7303060" y="3078111"/>
            <a:chExt cx="8305069" cy="7220568"/>
          </a:xfrm>
        </p:grpSpPr>
        <p:grpSp>
          <p:nvGrpSpPr>
            <p:cNvPr id="7" name="组合 6"/>
            <p:cNvGrpSpPr/>
            <p:nvPr/>
          </p:nvGrpSpPr>
          <p:grpSpPr>
            <a:xfrm>
              <a:off x="8537514" y="4579230"/>
              <a:ext cx="7042347" cy="5694113"/>
              <a:chOff x="8537514" y="4579230"/>
              <a:chExt cx="7042347" cy="5694113"/>
            </a:xfrm>
          </p:grpSpPr>
          <p:sp>
            <p:nvSpPr>
              <p:cNvPr id="34" name="Freeform 6"/>
              <p:cNvSpPr/>
              <p:nvPr/>
            </p:nvSpPr>
            <p:spPr>
              <a:xfrm>
                <a:off x="10180307" y="4579230"/>
                <a:ext cx="3307580" cy="2118665"/>
              </a:xfrm>
              <a:custGeom>
                <a:avLst/>
                <a:gdLst>
                  <a:gd name="connsiteX0" fmla="*/ 1680519 w 1680519"/>
                  <a:gd name="connsiteY0" fmla="*/ 1081216 h 1081216"/>
                  <a:gd name="connsiteX1" fmla="*/ 0 w 1680519"/>
                  <a:gd name="connsiteY1" fmla="*/ 376881 h 1081216"/>
                  <a:gd name="connsiteX2" fmla="*/ 222422 w 1680519"/>
                  <a:gd name="connsiteY2" fmla="*/ 0 h 1081216"/>
                  <a:gd name="connsiteX3" fmla="*/ 1383957 w 1680519"/>
                  <a:gd name="connsiteY3" fmla="*/ 574589 h 1081216"/>
                  <a:gd name="connsiteX4" fmla="*/ 1680519 w 1680519"/>
                  <a:gd name="connsiteY4" fmla="*/ 1081216 h 1081216"/>
                  <a:gd name="connsiteX0-1" fmla="*/ 1680519 w 1680519"/>
                  <a:gd name="connsiteY0-2" fmla="*/ 1043116 h 1043116"/>
                  <a:gd name="connsiteX1-3" fmla="*/ 0 w 1680519"/>
                  <a:gd name="connsiteY1-4" fmla="*/ 338781 h 1043116"/>
                  <a:gd name="connsiteX2-5" fmla="*/ 298622 w 1680519"/>
                  <a:gd name="connsiteY2-6" fmla="*/ 0 h 1043116"/>
                  <a:gd name="connsiteX3-7" fmla="*/ 1383957 w 1680519"/>
                  <a:gd name="connsiteY3-8" fmla="*/ 536489 h 1043116"/>
                  <a:gd name="connsiteX4-9" fmla="*/ 1680519 w 1680519"/>
                  <a:gd name="connsiteY4-10" fmla="*/ 1043116 h 1043116"/>
                  <a:gd name="connsiteX0-11" fmla="*/ 1680519 w 1680519"/>
                  <a:gd name="connsiteY0-12" fmla="*/ 1043116 h 1043116"/>
                  <a:gd name="connsiteX1-13" fmla="*/ 0 w 1680519"/>
                  <a:gd name="connsiteY1-14" fmla="*/ 338781 h 1043116"/>
                  <a:gd name="connsiteX2-15" fmla="*/ 298622 w 1680519"/>
                  <a:gd name="connsiteY2-16" fmla="*/ 0 h 1043116"/>
                  <a:gd name="connsiteX3-17" fmla="*/ 1383957 w 1680519"/>
                  <a:gd name="connsiteY3-18" fmla="*/ 536489 h 1043116"/>
                  <a:gd name="connsiteX4-19" fmla="*/ 1680519 w 1680519"/>
                  <a:gd name="connsiteY4-20" fmla="*/ 1043116 h 1043116"/>
                  <a:gd name="connsiteX0-21" fmla="*/ 1680519 w 1680519"/>
                  <a:gd name="connsiteY0-22" fmla="*/ 1055816 h 1055816"/>
                  <a:gd name="connsiteX1-23" fmla="*/ 0 w 1680519"/>
                  <a:gd name="connsiteY1-24" fmla="*/ 351481 h 1055816"/>
                  <a:gd name="connsiteX2-25" fmla="*/ 279572 w 1680519"/>
                  <a:gd name="connsiteY2-26" fmla="*/ 0 h 1055816"/>
                  <a:gd name="connsiteX3-27" fmla="*/ 1383957 w 1680519"/>
                  <a:gd name="connsiteY3-28" fmla="*/ 549189 h 1055816"/>
                  <a:gd name="connsiteX4-29" fmla="*/ 1680519 w 1680519"/>
                  <a:gd name="connsiteY4-30" fmla="*/ 1055816 h 1055816"/>
                  <a:gd name="connsiteX0-31" fmla="*/ 1680519 w 1680519"/>
                  <a:gd name="connsiteY0-32" fmla="*/ 1055816 h 1055816"/>
                  <a:gd name="connsiteX1-33" fmla="*/ 0 w 1680519"/>
                  <a:gd name="connsiteY1-34" fmla="*/ 351481 h 1055816"/>
                  <a:gd name="connsiteX2-35" fmla="*/ 279572 w 1680519"/>
                  <a:gd name="connsiteY2-36" fmla="*/ 0 h 1055816"/>
                  <a:gd name="connsiteX3-37" fmla="*/ 1383957 w 1680519"/>
                  <a:gd name="connsiteY3-38" fmla="*/ 549189 h 1055816"/>
                  <a:gd name="connsiteX4-39" fmla="*/ 1680519 w 1680519"/>
                  <a:gd name="connsiteY4-40" fmla="*/ 1055816 h 1055816"/>
                  <a:gd name="connsiteX0-41" fmla="*/ 1690044 w 1690044"/>
                  <a:gd name="connsiteY0-42" fmla="*/ 1055816 h 1055816"/>
                  <a:gd name="connsiteX1-43" fmla="*/ 0 w 1690044"/>
                  <a:gd name="connsiteY1-44" fmla="*/ 351481 h 1055816"/>
                  <a:gd name="connsiteX2-45" fmla="*/ 289097 w 1690044"/>
                  <a:gd name="connsiteY2-46" fmla="*/ 0 h 1055816"/>
                  <a:gd name="connsiteX3-47" fmla="*/ 1393482 w 1690044"/>
                  <a:gd name="connsiteY3-48" fmla="*/ 549189 h 1055816"/>
                  <a:gd name="connsiteX4-49" fmla="*/ 1690044 w 1690044"/>
                  <a:gd name="connsiteY4-50" fmla="*/ 1055816 h 1055816"/>
                  <a:gd name="connsiteX0-51" fmla="*/ 1690044 w 1690044"/>
                  <a:gd name="connsiteY0-52" fmla="*/ 1055816 h 1055816"/>
                  <a:gd name="connsiteX1-53" fmla="*/ 0 w 1690044"/>
                  <a:gd name="connsiteY1-54" fmla="*/ 351481 h 1055816"/>
                  <a:gd name="connsiteX2-55" fmla="*/ 289097 w 1690044"/>
                  <a:gd name="connsiteY2-56" fmla="*/ 0 h 1055816"/>
                  <a:gd name="connsiteX3-57" fmla="*/ 1393482 w 1690044"/>
                  <a:gd name="connsiteY3-58" fmla="*/ 549189 h 1055816"/>
                  <a:gd name="connsiteX4-59" fmla="*/ 1690044 w 1690044"/>
                  <a:gd name="connsiteY4-60" fmla="*/ 1055816 h 1055816"/>
                  <a:gd name="connsiteX0-61" fmla="*/ 1670994 w 1670994"/>
                  <a:gd name="connsiteY0-62" fmla="*/ 1062166 h 1062166"/>
                  <a:gd name="connsiteX1-63" fmla="*/ 0 w 1670994"/>
                  <a:gd name="connsiteY1-64" fmla="*/ 351481 h 1062166"/>
                  <a:gd name="connsiteX2-65" fmla="*/ 289097 w 1670994"/>
                  <a:gd name="connsiteY2-66" fmla="*/ 0 h 1062166"/>
                  <a:gd name="connsiteX3-67" fmla="*/ 1393482 w 1670994"/>
                  <a:gd name="connsiteY3-68" fmla="*/ 549189 h 1062166"/>
                  <a:gd name="connsiteX4-69" fmla="*/ 1670994 w 1670994"/>
                  <a:gd name="connsiteY4-70" fmla="*/ 1062166 h 1062166"/>
                  <a:gd name="connsiteX0-71" fmla="*/ 1670994 w 1670994"/>
                  <a:gd name="connsiteY0-72" fmla="*/ 1062166 h 1062166"/>
                  <a:gd name="connsiteX1-73" fmla="*/ 0 w 1670994"/>
                  <a:gd name="connsiteY1-74" fmla="*/ 351481 h 1062166"/>
                  <a:gd name="connsiteX2-75" fmla="*/ 289097 w 1670994"/>
                  <a:gd name="connsiteY2-76" fmla="*/ 0 h 1062166"/>
                  <a:gd name="connsiteX3-77" fmla="*/ 1393482 w 1670994"/>
                  <a:gd name="connsiteY3-78" fmla="*/ 549189 h 1062166"/>
                  <a:gd name="connsiteX4-79" fmla="*/ 1670994 w 1670994"/>
                  <a:gd name="connsiteY4-80" fmla="*/ 1062166 h 1062166"/>
                  <a:gd name="connsiteX0-81" fmla="*/ 1670994 w 1670994"/>
                  <a:gd name="connsiteY0-82" fmla="*/ 1062166 h 1062166"/>
                  <a:gd name="connsiteX1-83" fmla="*/ 0 w 1670994"/>
                  <a:gd name="connsiteY1-84" fmla="*/ 351481 h 1062166"/>
                  <a:gd name="connsiteX2-85" fmla="*/ 289097 w 1670994"/>
                  <a:gd name="connsiteY2-86" fmla="*/ 0 h 1062166"/>
                  <a:gd name="connsiteX3-87" fmla="*/ 1399832 w 1670994"/>
                  <a:gd name="connsiteY3-88" fmla="*/ 552364 h 1062166"/>
                  <a:gd name="connsiteX4-89" fmla="*/ 1670994 w 1670994"/>
                  <a:gd name="connsiteY4-90" fmla="*/ 1062166 h 106216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70994" h="1062166">
                    <a:moveTo>
                      <a:pt x="1670994" y="1062166"/>
                    </a:moveTo>
                    <a:lnTo>
                      <a:pt x="0" y="351481"/>
                    </a:lnTo>
                    <a:cubicBezTo>
                      <a:pt x="143991" y="254429"/>
                      <a:pt x="227656" y="157377"/>
                      <a:pt x="289097" y="0"/>
                    </a:cubicBezTo>
                    <a:lnTo>
                      <a:pt x="1399832" y="552364"/>
                    </a:lnTo>
                    <a:cubicBezTo>
                      <a:pt x="1498686" y="721240"/>
                      <a:pt x="1489590" y="899640"/>
                      <a:pt x="1670994" y="1062166"/>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9641" tIns="64820" rIns="129641" bIns="64820" anchor="ctr"/>
              <a:lstStyle/>
              <a:p>
                <a:pPr>
                  <a:defRPr/>
                </a:pPr>
                <a:endParaRPr lang="en-US" sz="1285"/>
              </a:p>
            </p:txBody>
          </p:sp>
          <p:sp>
            <p:nvSpPr>
              <p:cNvPr id="36" name="Freeform 8"/>
              <p:cNvSpPr/>
              <p:nvPr/>
            </p:nvSpPr>
            <p:spPr>
              <a:xfrm>
                <a:off x="9382468" y="5674982"/>
                <a:ext cx="4962938" cy="2454359"/>
              </a:xfrm>
              <a:custGeom>
                <a:avLst/>
                <a:gdLst>
                  <a:gd name="connsiteX0" fmla="*/ 2508422 w 2508422"/>
                  <a:gd name="connsiteY0" fmla="*/ 1229498 h 1229498"/>
                  <a:gd name="connsiteX1" fmla="*/ 0 w 2508422"/>
                  <a:gd name="connsiteY1" fmla="*/ 512806 h 1229498"/>
                  <a:gd name="connsiteX2" fmla="*/ 296562 w 2508422"/>
                  <a:gd name="connsiteY2" fmla="*/ 0 h 1229498"/>
                  <a:gd name="connsiteX3" fmla="*/ 2211860 w 2508422"/>
                  <a:gd name="connsiteY3" fmla="*/ 710514 h 1229498"/>
                  <a:gd name="connsiteX4" fmla="*/ 2508422 w 2508422"/>
                  <a:gd name="connsiteY4" fmla="*/ 1229498 h 1229498"/>
                  <a:gd name="connsiteX0-1" fmla="*/ 2508422 w 2508422"/>
                  <a:gd name="connsiteY0-2" fmla="*/ 1229498 h 1229498"/>
                  <a:gd name="connsiteX1-3" fmla="*/ 0 w 2508422"/>
                  <a:gd name="connsiteY1-4" fmla="*/ 512806 h 1229498"/>
                  <a:gd name="connsiteX2-5" fmla="*/ 296562 w 2508422"/>
                  <a:gd name="connsiteY2-6" fmla="*/ 0 h 1229498"/>
                  <a:gd name="connsiteX3-7" fmla="*/ 2211860 w 2508422"/>
                  <a:gd name="connsiteY3-8" fmla="*/ 710514 h 1229498"/>
                  <a:gd name="connsiteX4-9" fmla="*/ 2508422 w 2508422"/>
                  <a:gd name="connsiteY4-10" fmla="*/ 1229498 h 1229498"/>
                  <a:gd name="connsiteX0-11" fmla="*/ 2508422 w 2508422"/>
                  <a:gd name="connsiteY0-12" fmla="*/ 1229498 h 1229498"/>
                  <a:gd name="connsiteX1-13" fmla="*/ 0 w 2508422"/>
                  <a:gd name="connsiteY1-14" fmla="*/ 512806 h 1229498"/>
                  <a:gd name="connsiteX2-15" fmla="*/ 296562 w 2508422"/>
                  <a:gd name="connsiteY2-16" fmla="*/ 0 h 1229498"/>
                  <a:gd name="connsiteX3-17" fmla="*/ 2211860 w 2508422"/>
                  <a:gd name="connsiteY3-18" fmla="*/ 710514 h 1229498"/>
                  <a:gd name="connsiteX4-19" fmla="*/ 2508422 w 2508422"/>
                  <a:gd name="connsiteY4-20" fmla="*/ 1229498 h 12294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08422" h="1229498">
                    <a:moveTo>
                      <a:pt x="2508422" y="1229498"/>
                    </a:moveTo>
                    <a:lnTo>
                      <a:pt x="0" y="512806"/>
                    </a:lnTo>
                    <a:cubicBezTo>
                      <a:pt x="232204" y="392671"/>
                      <a:pt x="197708" y="170935"/>
                      <a:pt x="296562" y="0"/>
                    </a:cubicBezTo>
                    <a:lnTo>
                      <a:pt x="2211860" y="710514"/>
                    </a:lnTo>
                    <a:cubicBezTo>
                      <a:pt x="2310714" y="883509"/>
                      <a:pt x="2333368" y="1100953"/>
                      <a:pt x="2508422" y="1229498"/>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9641" tIns="64820" rIns="129641" bIns="64820" anchor="ctr"/>
              <a:lstStyle/>
              <a:p>
                <a:pPr>
                  <a:defRPr/>
                </a:pPr>
                <a:endParaRPr lang="en-US" sz="1285"/>
              </a:p>
            </p:txBody>
          </p:sp>
          <p:sp>
            <p:nvSpPr>
              <p:cNvPr id="38" name="Freeform 10"/>
              <p:cNvSpPr/>
              <p:nvPr/>
            </p:nvSpPr>
            <p:spPr>
              <a:xfrm>
                <a:off x="8537514" y="7093760"/>
                <a:ext cx="7042347" cy="3179583"/>
              </a:xfrm>
              <a:custGeom>
                <a:avLst/>
                <a:gdLst>
                  <a:gd name="connsiteX0" fmla="*/ 3558746 w 3558746"/>
                  <a:gd name="connsiteY0" fmla="*/ 1594022 h 1594022"/>
                  <a:gd name="connsiteX1" fmla="*/ 0 w 3558746"/>
                  <a:gd name="connsiteY1" fmla="*/ 525162 h 1594022"/>
                  <a:gd name="connsiteX2" fmla="*/ 308919 w 3558746"/>
                  <a:gd name="connsiteY2" fmla="*/ 0 h 1594022"/>
                  <a:gd name="connsiteX3" fmla="*/ 3052119 w 3558746"/>
                  <a:gd name="connsiteY3" fmla="*/ 716692 h 1594022"/>
                  <a:gd name="connsiteX4" fmla="*/ 3558746 w 3558746"/>
                  <a:gd name="connsiteY4" fmla="*/ 1594022 h 1594022"/>
                  <a:gd name="connsiteX0-1" fmla="*/ 3558746 w 3558746"/>
                  <a:gd name="connsiteY0-2" fmla="*/ 1594022 h 1594022"/>
                  <a:gd name="connsiteX1-3" fmla="*/ 0 w 3558746"/>
                  <a:gd name="connsiteY1-4" fmla="*/ 525162 h 1594022"/>
                  <a:gd name="connsiteX2-5" fmla="*/ 308919 w 3558746"/>
                  <a:gd name="connsiteY2-6" fmla="*/ 0 h 1594022"/>
                  <a:gd name="connsiteX3-7" fmla="*/ 3052119 w 3558746"/>
                  <a:gd name="connsiteY3-8" fmla="*/ 716692 h 1594022"/>
                  <a:gd name="connsiteX4-9" fmla="*/ 3558746 w 3558746"/>
                  <a:gd name="connsiteY4-10" fmla="*/ 1594022 h 1594022"/>
                  <a:gd name="connsiteX0-11" fmla="*/ 3558746 w 3558746"/>
                  <a:gd name="connsiteY0-12" fmla="*/ 1594022 h 1594022"/>
                  <a:gd name="connsiteX1-13" fmla="*/ 0 w 3558746"/>
                  <a:gd name="connsiteY1-14" fmla="*/ 525162 h 1594022"/>
                  <a:gd name="connsiteX2-15" fmla="*/ 308919 w 3558746"/>
                  <a:gd name="connsiteY2-16" fmla="*/ 0 h 1594022"/>
                  <a:gd name="connsiteX3-17" fmla="*/ 3052119 w 3558746"/>
                  <a:gd name="connsiteY3-18" fmla="*/ 716692 h 1594022"/>
                  <a:gd name="connsiteX4-19" fmla="*/ 3558746 w 3558746"/>
                  <a:gd name="connsiteY4-20" fmla="*/ 1594022 h 1594022"/>
                  <a:gd name="connsiteX0-21" fmla="*/ 3558746 w 3558746"/>
                  <a:gd name="connsiteY0-22" fmla="*/ 1594022 h 1594022"/>
                  <a:gd name="connsiteX1-23" fmla="*/ 0 w 3558746"/>
                  <a:gd name="connsiteY1-24" fmla="*/ 525162 h 1594022"/>
                  <a:gd name="connsiteX2-25" fmla="*/ 308919 w 3558746"/>
                  <a:gd name="connsiteY2-26" fmla="*/ 0 h 1594022"/>
                  <a:gd name="connsiteX3-27" fmla="*/ 3052119 w 3558746"/>
                  <a:gd name="connsiteY3-28" fmla="*/ 716692 h 1594022"/>
                  <a:gd name="connsiteX4-29" fmla="*/ 3558746 w 3558746"/>
                  <a:gd name="connsiteY4-30" fmla="*/ 1594022 h 1594022"/>
                  <a:gd name="connsiteX0-31" fmla="*/ 3558746 w 3558746"/>
                  <a:gd name="connsiteY0-32" fmla="*/ 1594022 h 1594022"/>
                  <a:gd name="connsiteX1-33" fmla="*/ 0 w 3558746"/>
                  <a:gd name="connsiteY1-34" fmla="*/ 525162 h 1594022"/>
                  <a:gd name="connsiteX2-35" fmla="*/ 327969 w 3558746"/>
                  <a:gd name="connsiteY2-36" fmla="*/ 0 h 1594022"/>
                  <a:gd name="connsiteX3-37" fmla="*/ 3052119 w 3558746"/>
                  <a:gd name="connsiteY3-38" fmla="*/ 716692 h 1594022"/>
                  <a:gd name="connsiteX4-39" fmla="*/ 3558746 w 3558746"/>
                  <a:gd name="connsiteY4-40" fmla="*/ 1594022 h 15940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58746" h="1594022">
                    <a:moveTo>
                      <a:pt x="3558746" y="1594022"/>
                    </a:moveTo>
                    <a:lnTo>
                      <a:pt x="0" y="525162"/>
                    </a:lnTo>
                    <a:cubicBezTo>
                      <a:pt x="128373" y="350108"/>
                      <a:pt x="301196" y="219504"/>
                      <a:pt x="327969" y="0"/>
                    </a:cubicBezTo>
                    <a:lnTo>
                      <a:pt x="3052119" y="716692"/>
                    </a:lnTo>
                    <a:lnTo>
                      <a:pt x="3558746" y="1594022"/>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9641" tIns="64820" rIns="129641" bIns="64820" anchor="ctr"/>
              <a:lstStyle/>
              <a:p>
                <a:pPr>
                  <a:defRPr/>
                </a:pPr>
                <a:endParaRPr lang="en-US" sz="1285"/>
              </a:p>
            </p:txBody>
          </p:sp>
        </p:grpSp>
        <p:grpSp>
          <p:nvGrpSpPr>
            <p:cNvPr id="6" name="组合 5"/>
            <p:cNvGrpSpPr/>
            <p:nvPr/>
          </p:nvGrpSpPr>
          <p:grpSpPr>
            <a:xfrm>
              <a:off x="7303060" y="8404864"/>
              <a:ext cx="8305069" cy="1893815"/>
              <a:chOff x="7303060" y="8404864"/>
              <a:chExt cx="8305069" cy="1893815"/>
            </a:xfrm>
          </p:grpSpPr>
          <p:sp>
            <p:nvSpPr>
              <p:cNvPr id="40" name="Freeform 12"/>
              <p:cNvSpPr/>
              <p:nvPr/>
            </p:nvSpPr>
            <p:spPr>
              <a:xfrm>
                <a:off x="7303060" y="8404864"/>
                <a:ext cx="8305069" cy="1893815"/>
              </a:xfrm>
              <a:custGeom>
                <a:avLst/>
                <a:gdLst>
                  <a:gd name="connsiteX0" fmla="*/ 519559 w 4198620"/>
                  <a:gd name="connsiteY0" fmla="*/ 0 h 895791"/>
                  <a:gd name="connsiteX1" fmla="*/ 3679061 w 4198620"/>
                  <a:gd name="connsiteY1" fmla="*/ 0 h 895791"/>
                  <a:gd name="connsiteX2" fmla="*/ 4198620 w 4198620"/>
                  <a:gd name="connsiteY2" fmla="*/ 895791 h 895791"/>
                  <a:gd name="connsiteX3" fmla="*/ 0 w 4198620"/>
                  <a:gd name="connsiteY3" fmla="*/ 895791 h 895791"/>
                  <a:gd name="connsiteX4" fmla="*/ 519559 w 4198620"/>
                  <a:gd name="connsiteY4" fmla="*/ 0 h 895791"/>
                  <a:gd name="connsiteX0-1" fmla="*/ 519559 w 4198620"/>
                  <a:gd name="connsiteY0-2" fmla="*/ 0 h 895791"/>
                  <a:gd name="connsiteX1-3" fmla="*/ 3679061 w 4198620"/>
                  <a:gd name="connsiteY1-4" fmla="*/ 0 h 895791"/>
                  <a:gd name="connsiteX2-5" fmla="*/ 4198620 w 4198620"/>
                  <a:gd name="connsiteY2-6" fmla="*/ 895791 h 895791"/>
                  <a:gd name="connsiteX3-7" fmla="*/ 0 w 4198620"/>
                  <a:gd name="connsiteY3-8" fmla="*/ 895791 h 895791"/>
                  <a:gd name="connsiteX4-9" fmla="*/ 519559 w 4198620"/>
                  <a:gd name="connsiteY4-10" fmla="*/ 0 h 895791"/>
                  <a:gd name="connsiteX0-11" fmla="*/ 519559 w 4198620"/>
                  <a:gd name="connsiteY0-12" fmla="*/ 70883 h 966674"/>
                  <a:gd name="connsiteX1-13" fmla="*/ 3679061 w 4198620"/>
                  <a:gd name="connsiteY1-14" fmla="*/ 70883 h 966674"/>
                  <a:gd name="connsiteX2-15" fmla="*/ 4198620 w 4198620"/>
                  <a:gd name="connsiteY2-16" fmla="*/ 966674 h 966674"/>
                  <a:gd name="connsiteX3-17" fmla="*/ 0 w 4198620"/>
                  <a:gd name="connsiteY3-18" fmla="*/ 966674 h 966674"/>
                  <a:gd name="connsiteX4-19" fmla="*/ 519559 w 4198620"/>
                  <a:gd name="connsiteY4-20" fmla="*/ 70883 h 966674"/>
                  <a:gd name="connsiteX0-21" fmla="*/ 519559 w 4198620"/>
                  <a:gd name="connsiteY0-22" fmla="*/ 53828 h 949619"/>
                  <a:gd name="connsiteX1-23" fmla="*/ 3679061 w 4198620"/>
                  <a:gd name="connsiteY1-24" fmla="*/ 53828 h 949619"/>
                  <a:gd name="connsiteX2-25" fmla="*/ 4198620 w 4198620"/>
                  <a:gd name="connsiteY2-26" fmla="*/ 949619 h 949619"/>
                  <a:gd name="connsiteX3-27" fmla="*/ 0 w 4198620"/>
                  <a:gd name="connsiteY3-28" fmla="*/ 949619 h 949619"/>
                  <a:gd name="connsiteX4-29" fmla="*/ 519559 w 4198620"/>
                  <a:gd name="connsiteY4-30" fmla="*/ 53828 h 949619"/>
                  <a:gd name="connsiteX0-31" fmla="*/ 519559 w 4198620"/>
                  <a:gd name="connsiteY0-32" fmla="*/ 53828 h 949619"/>
                  <a:gd name="connsiteX1-33" fmla="*/ 3679061 w 4198620"/>
                  <a:gd name="connsiteY1-34" fmla="*/ 53828 h 949619"/>
                  <a:gd name="connsiteX2-35" fmla="*/ 4198620 w 4198620"/>
                  <a:gd name="connsiteY2-36" fmla="*/ 949619 h 949619"/>
                  <a:gd name="connsiteX3-37" fmla="*/ 0 w 4198620"/>
                  <a:gd name="connsiteY3-38" fmla="*/ 949619 h 949619"/>
                  <a:gd name="connsiteX4-39" fmla="*/ 519559 w 4198620"/>
                  <a:gd name="connsiteY4-40" fmla="*/ 53828 h 9496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198620" h="949619">
                    <a:moveTo>
                      <a:pt x="519559" y="53828"/>
                    </a:moveTo>
                    <a:cubicBezTo>
                      <a:pt x="1572726" y="149521"/>
                      <a:pt x="2604629" y="-105660"/>
                      <a:pt x="3679061" y="53828"/>
                    </a:cubicBezTo>
                    <a:lnTo>
                      <a:pt x="4198620" y="949619"/>
                    </a:lnTo>
                    <a:cubicBezTo>
                      <a:pt x="2777814" y="747600"/>
                      <a:pt x="1399540" y="949619"/>
                      <a:pt x="0" y="949619"/>
                    </a:cubicBezTo>
                    <a:cubicBezTo>
                      <a:pt x="258246" y="672287"/>
                      <a:pt x="346373" y="352425"/>
                      <a:pt x="519559" y="5382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9641" tIns="64820" rIns="129641" bIns="64820" anchor="ctr"/>
              <a:lstStyle/>
              <a:p>
                <a:pPr>
                  <a:defRPr/>
                </a:pPr>
                <a:endParaRPr lang="en-US" sz="1285"/>
              </a:p>
            </p:txBody>
          </p:sp>
          <p:sp>
            <p:nvSpPr>
              <p:cNvPr id="41" name="TextBox 40"/>
              <p:cNvSpPr txBox="1"/>
              <p:nvPr/>
            </p:nvSpPr>
            <p:spPr>
              <a:xfrm>
                <a:off x="10489730" y="9098417"/>
                <a:ext cx="1943890" cy="703290"/>
              </a:xfrm>
              <a:prstGeom prst="rect">
                <a:avLst/>
              </a:prstGeom>
              <a:noFill/>
            </p:spPr>
            <p:txBody>
              <a:bodyPr wrap="none" lIns="129641" tIns="64820" rIns="129641" bIns="64820">
                <a:spAutoFit/>
              </a:bodyPr>
              <a:lstStyle/>
              <a:p>
                <a:pPr>
                  <a:defRPr/>
                </a:pPr>
                <a:r>
                  <a:rPr lang="en-US" sz="1430"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MARKET</a:t>
                </a:r>
                <a:endParaRPr lang="en-US" sz="1430"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5" name="组合 4"/>
            <p:cNvGrpSpPr/>
            <p:nvPr/>
          </p:nvGrpSpPr>
          <p:grpSpPr>
            <a:xfrm>
              <a:off x="8543796" y="7024089"/>
              <a:ext cx="5823600" cy="1117920"/>
              <a:chOff x="8543796" y="7024089"/>
              <a:chExt cx="5823600" cy="1117920"/>
            </a:xfrm>
          </p:grpSpPr>
          <p:sp>
            <p:nvSpPr>
              <p:cNvPr id="39" name="Freeform 11"/>
              <p:cNvSpPr/>
              <p:nvPr/>
            </p:nvSpPr>
            <p:spPr>
              <a:xfrm>
                <a:off x="8543796" y="7024089"/>
                <a:ext cx="5823600" cy="1117920"/>
              </a:xfrm>
              <a:custGeom>
                <a:avLst/>
                <a:gdLst>
                  <a:gd name="connsiteX0" fmla="*/ 307831 w 2943661"/>
                  <a:gd name="connsiteY0" fmla="*/ 0 h 530743"/>
                  <a:gd name="connsiteX1" fmla="*/ 2635830 w 2943661"/>
                  <a:gd name="connsiteY1" fmla="*/ 0 h 530743"/>
                  <a:gd name="connsiteX2" fmla="*/ 2943661 w 2943661"/>
                  <a:gd name="connsiteY2" fmla="*/ 530743 h 530743"/>
                  <a:gd name="connsiteX3" fmla="*/ 0 w 2943661"/>
                  <a:gd name="connsiteY3" fmla="*/ 530743 h 530743"/>
                  <a:gd name="connsiteX4" fmla="*/ 307831 w 2943661"/>
                  <a:gd name="connsiteY4" fmla="*/ 0 h 530743"/>
                  <a:gd name="connsiteX0-1" fmla="*/ 307831 w 2943661"/>
                  <a:gd name="connsiteY0-2" fmla="*/ 0 h 530743"/>
                  <a:gd name="connsiteX1-3" fmla="*/ 2635830 w 2943661"/>
                  <a:gd name="connsiteY1-4" fmla="*/ 0 h 530743"/>
                  <a:gd name="connsiteX2-5" fmla="*/ 2943661 w 2943661"/>
                  <a:gd name="connsiteY2-6" fmla="*/ 530743 h 530743"/>
                  <a:gd name="connsiteX3-7" fmla="*/ 0 w 2943661"/>
                  <a:gd name="connsiteY3-8" fmla="*/ 530743 h 530743"/>
                  <a:gd name="connsiteX4-9" fmla="*/ 307831 w 2943661"/>
                  <a:gd name="connsiteY4-10" fmla="*/ 0 h 530743"/>
                  <a:gd name="connsiteX0-11" fmla="*/ 307831 w 2943661"/>
                  <a:gd name="connsiteY0-12" fmla="*/ 0 h 530743"/>
                  <a:gd name="connsiteX1-13" fmla="*/ 2635830 w 2943661"/>
                  <a:gd name="connsiteY1-14" fmla="*/ 0 h 530743"/>
                  <a:gd name="connsiteX2-15" fmla="*/ 2943661 w 2943661"/>
                  <a:gd name="connsiteY2-16" fmla="*/ 530743 h 530743"/>
                  <a:gd name="connsiteX3-17" fmla="*/ 0 w 2943661"/>
                  <a:gd name="connsiteY3-18" fmla="*/ 530743 h 530743"/>
                  <a:gd name="connsiteX4-19" fmla="*/ 307831 w 2943661"/>
                  <a:gd name="connsiteY4-20" fmla="*/ 0 h 530743"/>
                  <a:gd name="connsiteX0-21" fmla="*/ 307831 w 2943661"/>
                  <a:gd name="connsiteY0-22" fmla="*/ 42530 h 573273"/>
                  <a:gd name="connsiteX1-23" fmla="*/ 2635830 w 2943661"/>
                  <a:gd name="connsiteY1-24" fmla="*/ 42530 h 573273"/>
                  <a:gd name="connsiteX2-25" fmla="*/ 2943661 w 2943661"/>
                  <a:gd name="connsiteY2-26" fmla="*/ 573273 h 573273"/>
                  <a:gd name="connsiteX3-27" fmla="*/ 0 w 2943661"/>
                  <a:gd name="connsiteY3-28" fmla="*/ 573273 h 573273"/>
                  <a:gd name="connsiteX4-29" fmla="*/ 307831 w 2943661"/>
                  <a:gd name="connsiteY4-30" fmla="*/ 42530 h 573273"/>
                  <a:gd name="connsiteX0-31" fmla="*/ 307831 w 2943661"/>
                  <a:gd name="connsiteY0-32" fmla="*/ 30054 h 560797"/>
                  <a:gd name="connsiteX1-33" fmla="*/ 2635830 w 2943661"/>
                  <a:gd name="connsiteY1-34" fmla="*/ 30054 h 560797"/>
                  <a:gd name="connsiteX2-35" fmla="*/ 2943661 w 2943661"/>
                  <a:gd name="connsiteY2-36" fmla="*/ 560797 h 560797"/>
                  <a:gd name="connsiteX3-37" fmla="*/ 0 w 2943661"/>
                  <a:gd name="connsiteY3-38" fmla="*/ 560797 h 560797"/>
                  <a:gd name="connsiteX4-39" fmla="*/ 307831 w 2943661"/>
                  <a:gd name="connsiteY4-40" fmla="*/ 30054 h 560797"/>
                  <a:gd name="connsiteX0-41" fmla="*/ 307831 w 2943661"/>
                  <a:gd name="connsiteY0-42" fmla="*/ 30054 h 560797"/>
                  <a:gd name="connsiteX1-43" fmla="*/ 2635830 w 2943661"/>
                  <a:gd name="connsiteY1-44" fmla="*/ 30054 h 560797"/>
                  <a:gd name="connsiteX2-45" fmla="*/ 2943661 w 2943661"/>
                  <a:gd name="connsiteY2-46" fmla="*/ 560797 h 560797"/>
                  <a:gd name="connsiteX3-47" fmla="*/ 0 w 2943661"/>
                  <a:gd name="connsiteY3-48" fmla="*/ 560797 h 560797"/>
                  <a:gd name="connsiteX4-49" fmla="*/ 307831 w 2943661"/>
                  <a:gd name="connsiteY4-50" fmla="*/ 30054 h 56079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43661" h="560797">
                    <a:moveTo>
                      <a:pt x="307831" y="30054"/>
                    </a:moveTo>
                    <a:cubicBezTo>
                      <a:pt x="1073198" y="104482"/>
                      <a:pt x="1817300" y="-65639"/>
                      <a:pt x="2635830" y="30054"/>
                    </a:cubicBezTo>
                    <a:cubicBezTo>
                      <a:pt x="2738440" y="206968"/>
                      <a:pt x="2755991" y="405148"/>
                      <a:pt x="2943661" y="560797"/>
                    </a:cubicBezTo>
                    <a:cubicBezTo>
                      <a:pt x="1973073" y="475737"/>
                      <a:pt x="981220" y="560797"/>
                      <a:pt x="0" y="560797"/>
                    </a:cubicBezTo>
                    <a:cubicBezTo>
                      <a:pt x="102610" y="383883"/>
                      <a:pt x="269017" y="228233"/>
                      <a:pt x="307831" y="3005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9641" tIns="64820" rIns="129641" bIns="64820" anchor="ctr"/>
              <a:lstStyle/>
              <a:p>
                <a:pPr>
                  <a:defRPr/>
                </a:pPr>
                <a:endParaRPr lang="en-US" sz="1285"/>
              </a:p>
            </p:txBody>
          </p:sp>
          <p:sp>
            <p:nvSpPr>
              <p:cNvPr id="42" name="TextBox 41"/>
              <p:cNvSpPr txBox="1"/>
              <p:nvPr/>
            </p:nvSpPr>
            <p:spPr>
              <a:xfrm>
                <a:off x="10233010" y="7305942"/>
                <a:ext cx="2465570" cy="703290"/>
              </a:xfrm>
              <a:prstGeom prst="rect">
                <a:avLst/>
              </a:prstGeom>
              <a:noFill/>
            </p:spPr>
            <p:txBody>
              <a:bodyPr wrap="none" lIns="129641" tIns="64820" rIns="129641" bIns="64820">
                <a:spAutoFit/>
              </a:bodyPr>
              <a:lstStyle/>
              <a:p>
                <a:pPr>
                  <a:defRPr/>
                </a:pPr>
                <a:r>
                  <a:rPr lang="en-US" sz="1430"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COSTUMER</a:t>
                </a:r>
                <a:endParaRPr lang="en-US" sz="1430"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 name="组合 3"/>
            <p:cNvGrpSpPr/>
            <p:nvPr/>
          </p:nvGrpSpPr>
          <p:grpSpPr>
            <a:xfrm>
              <a:off x="9366764" y="5662314"/>
              <a:ext cx="4177663" cy="1048248"/>
              <a:chOff x="9366764" y="5662314"/>
              <a:chExt cx="4177663" cy="1048248"/>
            </a:xfrm>
          </p:grpSpPr>
          <p:sp>
            <p:nvSpPr>
              <p:cNvPr id="37" name="Freeform 9"/>
              <p:cNvSpPr/>
              <p:nvPr/>
            </p:nvSpPr>
            <p:spPr>
              <a:xfrm>
                <a:off x="9366764" y="5662314"/>
                <a:ext cx="4177663" cy="1048248"/>
              </a:xfrm>
              <a:custGeom>
                <a:avLst/>
                <a:gdLst>
                  <a:gd name="connsiteX0" fmla="*/ 304747 w 2112158"/>
                  <a:gd name="connsiteY0" fmla="*/ 0 h 525426"/>
                  <a:gd name="connsiteX1" fmla="*/ 1807411 w 2112158"/>
                  <a:gd name="connsiteY1" fmla="*/ 0 h 525426"/>
                  <a:gd name="connsiteX2" fmla="*/ 2112158 w 2112158"/>
                  <a:gd name="connsiteY2" fmla="*/ 525426 h 525426"/>
                  <a:gd name="connsiteX3" fmla="*/ 0 w 2112158"/>
                  <a:gd name="connsiteY3" fmla="*/ 525426 h 525426"/>
                  <a:gd name="connsiteX4" fmla="*/ 304747 w 2112158"/>
                  <a:gd name="connsiteY4" fmla="*/ 0 h 525426"/>
                  <a:gd name="connsiteX0-1" fmla="*/ 304747 w 2112158"/>
                  <a:gd name="connsiteY0-2" fmla="*/ 0 h 525426"/>
                  <a:gd name="connsiteX1-3" fmla="*/ 1807411 w 2112158"/>
                  <a:gd name="connsiteY1-4" fmla="*/ 0 h 525426"/>
                  <a:gd name="connsiteX2-5" fmla="*/ 2112158 w 2112158"/>
                  <a:gd name="connsiteY2-6" fmla="*/ 525426 h 525426"/>
                  <a:gd name="connsiteX3-7" fmla="*/ 0 w 2112158"/>
                  <a:gd name="connsiteY3-8" fmla="*/ 525426 h 525426"/>
                  <a:gd name="connsiteX4-9" fmla="*/ 304747 w 2112158"/>
                  <a:gd name="connsiteY4-10" fmla="*/ 0 h 525426"/>
                  <a:gd name="connsiteX0-11" fmla="*/ 304747 w 2112158"/>
                  <a:gd name="connsiteY0-12" fmla="*/ 0 h 525426"/>
                  <a:gd name="connsiteX1-13" fmla="*/ 1807411 w 2112158"/>
                  <a:gd name="connsiteY1-14" fmla="*/ 0 h 525426"/>
                  <a:gd name="connsiteX2-15" fmla="*/ 2112158 w 2112158"/>
                  <a:gd name="connsiteY2-16" fmla="*/ 525426 h 525426"/>
                  <a:gd name="connsiteX3-17" fmla="*/ 0 w 2112158"/>
                  <a:gd name="connsiteY3-18" fmla="*/ 525426 h 525426"/>
                  <a:gd name="connsiteX4-19" fmla="*/ 304747 w 2112158"/>
                  <a:gd name="connsiteY4-20" fmla="*/ 0 h 525426"/>
                  <a:gd name="connsiteX0-21" fmla="*/ 304747 w 2112158"/>
                  <a:gd name="connsiteY0-22" fmla="*/ 0 h 525426"/>
                  <a:gd name="connsiteX1-23" fmla="*/ 1807411 w 2112158"/>
                  <a:gd name="connsiteY1-24" fmla="*/ 0 h 525426"/>
                  <a:gd name="connsiteX2-25" fmla="*/ 2112158 w 2112158"/>
                  <a:gd name="connsiteY2-26" fmla="*/ 525426 h 525426"/>
                  <a:gd name="connsiteX3-27" fmla="*/ 0 w 2112158"/>
                  <a:gd name="connsiteY3-28" fmla="*/ 525426 h 525426"/>
                  <a:gd name="connsiteX4-29" fmla="*/ 304747 w 2112158"/>
                  <a:gd name="connsiteY4-30" fmla="*/ 0 h 525426"/>
                  <a:gd name="connsiteX0-31" fmla="*/ 304747 w 2112158"/>
                  <a:gd name="connsiteY0-32" fmla="*/ 0 h 525426"/>
                  <a:gd name="connsiteX1-33" fmla="*/ 1807411 w 2112158"/>
                  <a:gd name="connsiteY1-34" fmla="*/ 0 h 525426"/>
                  <a:gd name="connsiteX2-35" fmla="*/ 2112158 w 2112158"/>
                  <a:gd name="connsiteY2-36" fmla="*/ 525426 h 525426"/>
                  <a:gd name="connsiteX3-37" fmla="*/ 0 w 2112158"/>
                  <a:gd name="connsiteY3-38" fmla="*/ 525426 h 525426"/>
                  <a:gd name="connsiteX4-39" fmla="*/ 304747 w 2112158"/>
                  <a:gd name="connsiteY4-40" fmla="*/ 0 h 52542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12158" h="525426">
                    <a:moveTo>
                      <a:pt x="304747" y="0"/>
                    </a:moveTo>
                    <a:cubicBezTo>
                      <a:pt x="816268" y="85060"/>
                      <a:pt x="1306523" y="0"/>
                      <a:pt x="1807411" y="0"/>
                    </a:cubicBezTo>
                    <a:cubicBezTo>
                      <a:pt x="1908993" y="175142"/>
                      <a:pt x="1914883" y="392814"/>
                      <a:pt x="2112158" y="525426"/>
                    </a:cubicBezTo>
                    <a:lnTo>
                      <a:pt x="0" y="525426"/>
                    </a:lnTo>
                    <a:cubicBezTo>
                      <a:pt x="239805" y="382181"/>
                      <a:pt x="203165" y="175142"/>
                      <a:pt x="30474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9641" tIns="64820" rIns="129641" bIns="64820" anchor="ctr"/>
              <a:lstStyle/>
              <a:p>
                <a:pPr>
                  <a:defRPr/>
                </a:pPr>
                <a:endParaRPr lang="en-US" sz="1285"/>
              </a:p>
            </p:txBody>
          </p:sp>
          <p:sp>
            <p:nvSpPr>
              <p:cNvPr id="43" name="TextBox 42"/>
              <p:cNvSpPr txBox="1"/>
              <p:nvPr/>
            </p:nvSpPr>
            <p:spPr>
              <a:xfrm>
                <a:off x="10348634" y="5880832"/>
                <a:ext cx="2222811" cy="703290"/>
              </a:xfrm>
              <a:prstGeom prst="rect">
                <a:avLst/>
              </a:prstGeom>
              <a:noFill/>
            </p:spPr>
            <p:txBody>
              <a:bodyPr wrap="none" lIns="129641" tIns="64820" rIns="129641" bIns="64820">
                <a:spAutoFit/>
              </a:bodyPr>
              <a:lstStyle/>
              <a:p>
                <a:pPr>
                  <a:defRPr/>
                </a:pPr>
                <a:r>
                  <a:rPr lang="en-US" sz="1430"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PRODUCT</a:t>
                </a:r>
                <a:endParaRPr lang="en-US" sz="1430"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 name="组合 1"/>
            <p:cNvGrpSpPr/>
            <p:nvPr/>
          </p:nvGrpSpPr>
          <p:grpSpPr>
            <a:xfrm>
              <a:off x="10183450" y="3078111"/>
              <a:ext cx="2544291" cy="2213673"/>
              <a:chOff x="10183450" y="3078111"/>
              <a:chExt cx="2544291" cy="2213673"/>
            </a:xfrm>
          </p:grpSpPr>
          <p:sp>
            <p:nvSpPr>
              <p:cNvPr id="35" name="Freeform 7"/>
              <p:cNvSpPr/>
              <p:nvPr/>
            </p:nvSpPr>
            <p:spPr>
              <a:xfrm>
                <a:off x="10183450" y="3078111"/>
                <a:ext cx="2544291" cy="2213673"/>
              </a:xfrm>
              <a:custGeom>
                <a:avLst/>
                <a:gdLst>
                  <a:gd name="connsiteX0" fmla="*/ 643411 w 1286823"/>
                  <a:gd name="connsiteY0" fmla="*/ 0 h 1109330"/>
                  <a:gd name="connsiteX1" fmla="*/ 1286823 w 1286823"/>
                  <a:gd name="connsiteY1" fmla="*/ 1109330 h 1109330"/>
                  <a:gd name="connsiteX2" fmla="*/ 0 w 1286823"/>
                  <a:gd name="connsiteY2" fmla="*/ 1109330 h 1109330"/>
                  <a:gd name="connsiteX3" fmla="*/ 643411 w 1286823"/>
                  <a:gd name="connsiteY3" fmla="*/ 0 h 1109330"/>
                  <a:gd name="connsiteX0-1" fmla="*/ 643411 w 1286823"/>
                  <a:gd name="connsiteY0-2" fmla="*/ 0 h 1109330"/>
                  <a:gd name="connsiteX1-3" fmla="*/ 1286823 w 1286823"/>
                  <a:gd name="connsiteY1-4" fmla="*/ 1109330 h 1109330"/>
                  <a:gd name="connsiteX2-5" fmla="*/ 0 w 1286823"/>
                  <a:gd name="connsiteY2-6" fmla="*/ 1109330 h 1109330"/>
                  <a:gd name="connsiteX3-7" fmla="*/ 643411 w 1286823"/>
                  <a:gd name="connsiteY3-8" fmla="*/ 0 h 1109330"/>
                  <a:gd name="connsiteX0-9" fmla="*/ 643411 w 1286823"/>
                  <a:gd name="connsiteY0-10" fmla="*/ 0 h 1109330"/>
                  <a:gd name="connsiteX1-11" fmla="*/ 1286823 w 1286823"/>
                  <a:gd name="connsiteY1-12" fmla="*/ 1109330 h 1109330"/>
                  <a:gd name="connsiteX2-13" fmla="*/ 0 w 1286823"/>
                  <a:gd name="connsiteY2-14" fmla="*/ 1109330 h 1109330"/>
                  <a:gd name="connsiteX3-15" fmla="*/ 643411 w 1286823"/>
                  <a:gd name="connsiteY3-16" fmla="*/ 0 h 1109330"/>
                </a:gdLst>
                <a:ahLst/>
                <a:cxnLst>
                  <a:cxn ang="0">
                    <a:pos x="connsiteX0-1" y="connsiteY0-2"/>
                  </a:cxn>
                  <a:cxn ang="0">
                    <a:pos x="connsiteX1-3" y="connsiteY1-4"/>
                  </a:cxn>
                  <a:cxn ang="0">
                    <a:pos x="connsiteX2-5" y="connsiteY2-6"/>
                  </a:cxn>
                  <a:cxn ang="0">
                    <a:pos x="connsiteX3-7" y="connsiteY3-8"/>
                  </a:cxn>
                </a:cxnLst>
                <a:rect l="l" t="t" r="r" b="b"/>
                <a:pathLst>
                  <a:path w="1286823" h="1109330">
                    <a:moveTo>
                      <a:pt x="643411" y="0"/>
                    </a:moveTo>
                    <a:cubicBezTo>
                      <a:pt x="857882" y="369777"/>
                      <a:pt x="966026" y="813981"/>
                      <a:pt x="1286823" y="1109330"/>
                    </a:cubicBezTo>
                    <a:lnTo>
                      <a:pt x="0" y="1109330"/>
                    </a:lnTo>
                    <a:cubicBezTo>
                      <a:pt x="320796" y="867144"/>
                      <a:pt x="428941" y="369777"/>
                      <a:pt x="64341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9641" tIns="64820" rIns="129641" bIns="64820" anchor="ctr"/>
              <a:lstStyle/>
              <a:p>
                <a:pPr>
                  <a:defRPr/>
                </a:pPr>
                <a:endParaRPr lang="en-US" sz="1285"/>
              </a:p>
            </p:txBody>
          </p:sp>
          <p:sp>
            <p:nvSpPr>
              <p:cNvPr id="44" name="TextBox 43"/>
              <p:cNvSpPr txBox="1"/>
              <p:nvPr/>
            </p:nvSpPr>
            <p:spPr>
              <a:xfrm>
                <a:off x="10785988" y="4338545"/>
                <a:ext cx="1344365" cy="703290"/>
              </a:xfrm>
              <a:prstGeom prst="rect">
                <a:avLst/>
              </a:prstGeom>
              <a:noFill/>
            </p:spPr>
            <p:txBody>
              <a:bodyPr wrap="none" lIns="129641" tIns="64820" rIns="129641" bIns="64820">
                <a:spAutoFit/>
              </a:bodyPr>
              <a:lstStyle/>
              <a:p>
                <a:pPr>
                  <a:defRPr/>
                </a:pPr>
                <a:r>
                  <a:rPr lang="en-US" sz="143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NEW</a:t>
                </a:r>
                <a:endParaRPr lang="en-US" sz="143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45" name="组合 44"/>
          <p:cNvGrpSpPr/>
          <p:nvPr/>
        </p:nvGrpSpPr>
        <p:grpSpPr>
          <a:xfrm>
            <a:off x="2801756" y="1623357"/>
            <a:ext cx="2289969" cy="887655"/>
            <a:chOff x="3236865" y="2991053"/>
            <a:chExt cx="4579937" cy="1779390"/>
          </a:xfrm>
        </p:grpSpPr>
        <p:sp>
          <p:nvSpPr>
            <p:cNvPr id="46" name="TextBox 62"/>
            <p:cNvSpPr txBox="1">
              <a:spLocks noChangeArrowheads="1"/>
            </p:cNvSpPr>
            <p:nvPr/>
          </p:nvSpPr>
          <p:spPr bwMode="auto">
            <a:xfrm>
              <a:off x="3236865" y="3629228"/>
              <a:ext cx="4579937" cy="114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56757" tIns="78379" rIns="156757" bIns="78379">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lnSpc>
                  <a:spcPct val="110000"/>
                </a:lnSpc>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输入您的内容输入您的内容输入您的内容输入您的内容</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7" name="TextBox 63"/>
            <p:cNvSpPr txBox="1">
              <a:spLocks noChangeArrowheads="1"/>
            </p:cNvSpPr>
            <p:nvPr/>
          </p:nvSpPr>
          <p:spPr bwMode="auto">
            <a:xfrm>
              <a:off x="5185205" y="2991053"/>
              <a:ext cx="2574449" cy="74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r>
                <a:rPr lang="en-US" altLang="zh-CN" sz="1570" b="1" dirty="0">
                  <a:solidFill>
                    <a:schemeClr val="accent4"/>
                  </a:solidFill>
                  <a:latin typeface="微软雅黑" panose="020B0503020204020204" pitchFamily="34" charset="-122"/>
                  <a:ea typeface="微软雅黑" panose="020B0503020204020204" pitchFamily="34" charset="-122"/>
                </a:rPr>
                <a:t>Corporate</a:t>
              </a:r>
              <a:endParaRPr lang="id-ID" sz="1570" b="1" dirty="0">
                <a:solidFill>
                  <a:schemeClr val="accent4"/>
                </a:solidFill>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1631887" y="3349132"/>
            <a:ext cx="2289969" cy="887655"/>
            <a:chOff x="1838833" y="8559213"/>
            <a:chExt cx="4579937" cy="1779390"/>
          </a:xfrm>
        </p:grpSpPr>
        <p:sp>
          <p:nvSpPr>
            <p:cNvPr id="49" name="TextBox 62"/>
            <p:cNvSpPr txBox="1">
              <a:spLocks noChangeArrowheads="1"/>
            </p:cNvSpPr>
            <p:nvPr/>
          </p:nvSpPr>
          <p:spPr bwMode="auto">
            <a:xfrm>
              <a:off x="1838833" y="9197388"/>
              <a:ext cx="4579937" cy="114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56757" tIns="78379" rIns="156757" bIns="78379">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lnSpc>
                  <a:spcPct val="110000"/>
                </a:lnSpc>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输入您的内容输入您的内容输入您的内容输入您的内容</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0" name="TextBox 63"/>
            <p:cNvSpPr txBox="1">
              <a:spLocks noChangeArrowheads="1"/>
            </p:cNvSpPr>
            <p:nvPr/>
          </p:nvSpPr>
          <p:spPr bwMode="auto">
            <a:xfrm>
              <a:off x="3787173" y="8559213"/>
              <a:ext cx="2574449" cy="74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r>
                <a:rPr lang="en-US" altLang="zh-CN" sz="1570" b="1" dirty="0">
                  <a:solidFill>
                    <a:schemeClr val="accent5"/>
                  </a:solidFill>
                  <a:latin typeface="微软雅黑" panose="020B0503020204020204" pitchFamily="34" charset="-122"/>
                  <a:ea typeface="微软雅黑" panose="020B0503020204020204" pitchFamily="34" charset="-122"/>
                </a:rPr>
                <a:t>Corporate</a:t>
              </a:r>
              <a:endParaRPr lang="id-ID" sz="1570" b="1" dirty="0">
                <a:solidFill>
                  <a:schemeClr val="accent5"/>
                </a:solidFill>
                <a:latin typeface="微软雅黑" panose="020B0503020204020204" pitchFamily="34" charset="-122"/>
                <a:ea typeface="微软雅黑" panose="020B0503020204020204" pitchFamily="34" charset="-122"/>
              </a:endParaRPr>
            </a:p>
          </p:txBody>
        </p:sp>
      </p:grpSp>
      <p:grpSp>
        <p:nvGrpSpPr>
          <p:cNvPr id="51" name="组合 50"/>
          <p:cNvGrpSpPr/>
          <p:nvPr/>
        </p:nvGrpSpPr>
        <p:grpSpPr>
          <a:xfrm>
            <a:off x="6994999" y="2639027"/>
            <a:ext cx="2289969" cy="887655"/>
            <a:chOff x="16876665" y="5016305"/>
            <a:chExt cx="4579937" cy="1779390"/>
          </a:xfrm>
        </p:grpSpPr>
        <p:sp>
          <p:nvSpPr>
            <p:cNvPr id="52" name="TextBox 62"/>
            <p:cNvSpPr txBox="1">
              <a:spLocks noChangeArrowheads="1"/>
            </p:cNvSpPr>
            <p:nvPr/>
          </p:nvSpPr>
          <p:spPr bwMode="auto">
            <a:xfrm>
              <a:off x="16876665" y="5654480"/>
              <a:ext cx="4579937" cy="114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56757" tIns="78379" rIns="156757" bIns="78379">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l">
                <a:lnSpc>
                  <a:spcPct val="110000"/>
                </a:lnSpc>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输入您的内容输入您的内容输入您的内容输入您的内容</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5" name="TextBox 63"/>
            <p:cNvSpPr txBox="1">
              <a:spLocks noChangeArrowheads="1"/>
            </p:cNvSpPr>
            <p:nvPr/>
          </p:nvSpPr>
          <p:spPr bwMode="auto">
            <a:xfrm>
              <a:off x="16970647" y="5016305"/>
              <a:ext cx="2574449" cy="74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l"/>
              <a:r>
                <a:rPr lang="en-US" altLang="zh-CN" sz="1570" b="1" dirty="0">
                  <a:solidFill>
                    <a:schemeClr val="accent3"/>
                  </a:solidFill>
                  <a:latin typeface="微软雅黑" panose="020B0503020204020204" pitchFamily="34" charset="-122"/>
                  <a:ea typeface="微软雅黑" panose="020B0503020204020204" pitchFamily="34" charset="-122"/>
                </a:rPr>
                <a:t>Corporate</a:t>
              </a:r>
              <a:endParaRPr lang="id-ID" sz="1570" b="1" dirty="0">
                <a:solidFill>
                  <a:schemeClr val="accent3"/>
                </a:solidFill>
                <a:latin typeface="微软雅黑" panose="020B0503020204020204" pitchFamily="34" charset="-122"/>
                <a:ea typeface="微软雅黑" panose="020B0503020204020204" pitchFamily="34" charset="-122"/>
              </a:endParaRPr>
            </a:p>
          </p:txBody>
        </p:sp>
      </p:grpSp>
      <p:grpSp>
        <p:nvGrpSpPr>
          <p:cNvPr id="56" name="组合 55"/>
          <p:cNvGrpSpPr/>
          <p:nvPr/>
        </p:nvGrpSpPr>
        <p:grpSpPr>
          <a:xfrm>
            <a:off x="8092991" y="4196076"/>
            <a:ext cx="2289969" cy="887655"/>
            <a:chOff x="15573327" y="10471354"/>
            <a:chExt cx="4579937" cy="1779390"/>
          </a:xfrm>
        </p:grpSpPr>
        <p:sp>
          <p:nvSpPr>
            <p:cNvPr id="57" name="TextBox 62"/>
            <p:cNvSpPr txBox="1">
              <a:spLocks noChangeArrowheads="1"/>
            </p:cNvSpPr>
            <p:nvPr/>
          </p:nvSpPr>
          <p:spPr bwMode="auto">
            <a:xfrm>
              <a:off x="15573327" y="11109529"/>
              <a:ext cx="4579937" cy="114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56757" tIns="78379" rIns="156757" bIns="78379">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l">
                <a:lnSpc>
                  <a:spcPct val="110000"/>
                </a:lnSpc>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输入您的内容输入您的内容输入您的内容输入您的内容</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8" name="TextBox 63"/>
            <p:cNvSpPr txBox="1">
              <a:spLocks noChangeArrowheads="1"/>
            </p:cNvSpPr>
            <p:nvPr/>
          </p:nvSpPr>
          <p:spPr bwMode="auto">
            <a:xfrm>
              <a:off x="15667309" y="10471354"/>
              <a:ext cx="2574449" cy="74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l"/>
              <a:r>
                <a:rPr lang="en-US" altLang="zh-CN" sz="1570" b="1" dirty="0">
                  <a:solidFill>
                    <a:schemeClr val="accent1"/>
                  </a:solidFill>
                  <a:latin typeface="微软雅黑" panose="020B0503020204020204" pitchFamily="34" charset="-122"/>
                  <a:ea typeface="微软雅黑" panose="020B0503020204020204" pitchFamily="34" charset="-122"/>
                </a:rPr>
                <a:t>Corporate</a:t>
              </a:r>
              <a:endParaRPr lang="id-ID" sz="1570" b="1" dirty="0">
                <a:solidFill>
                  <a:schemeClr val="accent1"/>
                </a:solidFill>
                <a:latin typeface="微软雅黑" panose="020B0503020204020204" pitchFamily="34" charset="-122"/>
                <a:ea typeface="微软雅黑" panose="020B0503020204020204" pitchFamily="34" charset="-122"/>
              </a:endParaRPr>
            </a:p>
          </p:txBody>
        </p:sp>
      </p:grpSp>
      <p:sp>
        <p:nvSpPr>
          <p:cNvPr id="59" name="Shape 1435"/>
          <p:cNvSpPr txBox="1"/>
          <p:nvPr/>
        </p:nvSpPr>
        <p:spPr>
          <a:xfrm>
            <a:off x="11435018" y="6411683"/>
            <a:ext cx="390525" cy="381430"/>
          </a:xfrm>
          <a:prstGeom prst="rect">
            <a:avLst/>
          </a:prstGeom>
        </p:spPr>
        <p:txBody>
          <a:bodyPr lIns="45676" tIns="22838" rIns="45676" bIns="22838"/>
          <a:lstStyle>
            <a:lvl1pPr algn="ctr" defTabSz="408305">
              <a:defRPr sz="3500">
                <a:latin typeface="+mn-lt"/>
                <a:ea typeface="+mn-ea"/>
                <a:cs typeface="+mn-cs"/>
                <a:sym typeface="Helvetica Light"/>
              </a:defRPr>
            </a:lvl1pPr>
            <a:lvl2pPr indent="160020" algn="ctr" defTabSz="408305">
              <a:defRPr sz="3500">
                <a:latin typeface="+mn-lt"/>
                <a:ea typeface="+mn-ea"/>
                <a:cs typeface="+mn-cs"/>
                <a:sym typeface="Helvetica Light"/>
              </a:defRPr>
            </a:lvl2pPr>
            <a:lvl3pPr indent="319405" algn="ctr" defTabSz="408305">
              <a:defRPr sz="3500">
                <a:latin typeface="+mn-lt"/>
                <a:ea typeface="+mn-ea"/>
                <a:cs typeface="+mn-cs"/>
                <a:sym typeface="Helvetica Light"/>
              </a:defRPr>
            </a:lvl3pPr>
            <a:lvl4pPr indent="479425" algn="ctr" defTabSz="408305">
              <a:defRPr sz="3500">
                <a:latin typeface="+mn-lt"/>
                <a:ea typeface="+mn-ea"/>
                <a:cs typeface="+mn-cs"/>
                <a:sym typeface="Helvetica Light"/>
              </a:defRPr>
            </a:lvl4pPr>
            <a:lvl5pPr indent="639445" algn="ctr" defTabSz="408305">
              <a:defRPr sz="3500">
                <a:latin typeface="+mn-lt"/>
                <a:ea typeface="+mn-ea"/>
                <a:cs typeface="+mn-cs"/>
                <a:sym typeface="Helvetica Light"/>
              </a:defRPr>
            </a:lvl5pPr>
            <a:lvl6pPr indent="799465" algn="ctr" defTabSz="408305">
              <a:defRPr sz="3500">
                <a:latin typeface="+mn-lt"/>
                <a:ea typeface="+mn-ea"/>
                <a:cs typeface="+mn-cs"/>
                <a:sym typeface="Helvetica Light"/>
              </a:defRPr>
            </a:lvl6pPr>
            <a:lvl7pPr indent="958850" algn="ctr" defTabSz="408305">
              <a:defRPr sz="3500">
                <a:latin typeface="+mn-lt"/>
                <a:ea typeface="+mn-ea"/>
                <a:cs typeface="+mn-cs"/>
                <a:sym typeface="Helvetica Light"/>
              </a:defRPr>
            </a:lvl7pPr>
            <a:lvl8pPr indent="1118870" algn="ctr" defTabSz="408305">
              <a:defRPr sz="3500">
                <a:latin typeface="+mn-lt"/>
                <a:ea typeface="+mn-ea"/>
                <a:cs typeface="+mn-cs"/>
                <a:sym typeface="Helvetica Light"/>
              </a:defRPr>
            </a:lvl8pPr>
            <a:lvl9pPr indent="1278890" algn="ctr" defTabSz="408305">
              <a:defRPr sz="3500">
                <a:latin typeface="+mn-lt"/>
                <a:ea typeface="+mn-ea"/>
                <a:cs typeface="+mn-cs"/>
                <a:sym typeface="Helvetica Light"/>
              </a:defRPr>
            </a:lvl9pPr>
          </a:lstStyle>
          <a:p>
            <a:pPr>
              <a:defRPr sz="1800">
                <a:solidFill>
                  <a:srgbClr val="000000"/>
                </a:solidFill>
              </a:defRPr>
            </a:pPr>
            <a:fld id="{86CB4B4D-7CA3-9044-876B-883B54F8677D}" type="slidenum">
              <a:rPr lang="en-US" altLang="zh-CN" sz="1430">
                <a:solidFill>
                  <a:schemeClr val="bg1">
                    <a:lumMod val="75000"/>
                  </a:schemeClr>
                </a:solidFill>
                <a:latin typeface="微软雅黑" panose="020B0503020204020204" pitchFamily="34" charset="-122"/>
                <a:ea typeface="微软雅黑" panose="020B0503020204020204" pitchFamily="34" charset="-122"/>
              </a:rPr>
            </a:fld>
            <a:endParaRPr lang="en-US" altLang="zh-CN" sz="1430">
              <a:solidFill>
                <a:schemeClr val="bg1">
                  <a:lumMod val="75000"/>
                </a:schemeClr>
              </a:solidFill>
              <a:latin typeface="微软雅黑" panose="020B0503020204020204" pitchFamily="34" charset="-122"/>
              <a:ea typeface="微软雅黑" panose="020B0503020204020204" pitchFamily="34" charset="-122"/>
            </a:endParaRPr>
          </a:p>
        </p:txBody>
      </p:sp>
      <p:sp>
        <p:nvSpPr>
          <p:cNvPr id="60" name="标题 1"/>
          <p:cNvSpPr txBox="1"/>
          <p:nvPr/>
        </p:nvSpPr>
        <p:spPr>
          <a:xfrm>
            <a:off x="777240" y="258445"/>
            <a:ext cx="10515600" cy="36639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400" kern="1200">
                <a:solidFill>
                  <a:srgbClr val="728937"/>
                </a:solidFill>
                <a:latin typeface="+mj-lt"/>
                <a:ea typeface="+mj-ea"/>
                <a:cs typeface="+mj-cs"/>
              </a:defRPr>
            </a:lvl1p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additive="base">
                                        <p:cTn id="18" dur="500" fill="hold"/>
                                        <p:tgtEl>
                                          <p:spTgt spid="45"/>
                                        </p:tgtEl>
                                        <p:attrNameLst>
                                          <p:attrName>ppt_x</p:attrName>
                                        </p:attrNameLst>
                                      </p:cBhvr>
                                      <p:tavLst>
                                        <p:tav tm="0">
                                          <p:val>
                                            <p:strVal val="0-#ppt_w/2"/>
                                          </p:val>
                                        </p:tav>
                                        <p:tav tm="100000">
                                          <p:val>
                                            <p:strVal val="#ppt_x"/>
                                          </p:val>
                                        </p:tav>
                                      </p:tavLst>
                                    </p:anim>
                                    <p:anim calcmode="lin" valueType="num">
                                      <p:cBhvr additive="base">
                                        <p:cTn id="19" dur="500" fill="hold"/>
                                        <p:tgtEl>
                                          <p:spTgt spid="45"/>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500"/>
                                  </p:stCondLst>
                                  <p:childTnLst>
                                    <p:set>
                                      <p:cBhvr>
                                        <p:cTn id="21" dur="1" fill="hold">
                                          <p:stCondLst>
                                            <p:cond delay="0"/>
                                          </p:stCondLst>
                                        </p:cTn>
                                        <p:tgtEl>
                                          <p:spTgt spid="48"/>
                                        </p:tgtEl>
                                        <p:attrNameLst>
                                          <p:attrName>style.visibility</p:attrName>
                                        </p:attrNameLst>
                                      </p:cBhvr>
                                      <p:to>
                                        <p:strVal val="visible"/>
                                      </p:to>
                                    </p:set>
                                    <p:anim calcmode="lin" valueType="num">
                                      <p:cBhvr additive="base">
                                        <p:cTn id="22" dur="500" fill="hold"/>
                                        <p:tgtEl>
                                          <p:spTgt spid="48"/>
                                        </p:tgtEl>
                                        <p:attrNameLst>
                                          <p:attrName>ppt_x</p:attrName>
                                        </p:attrNameLst>
                                      </p:cBhvr>
                                      <p:tavLst>
                                        <p:tav tm="0">
                                          <p:val>
                                            <p:strVal val="0-#ppt_w/2"/>
                                          </p:val>
                                        </p:tav>
                                        <p:tav tm="100000">
                                          <p:val>
                                            <p:strVal val="#ppt_x"/>
                                          </p:val>
                                        </p:tav>
                                      </p:tavLst>
                                    </p:anim>
                                    <p:anim calcmode="lin" valueType="num">
                                      <p:cBhvr additive="base">
                                        <p:cTn id="23" dur="500" fill="hold"/>
                                        <p:tgtEl>
                                          <p:spTgt spid="48"/>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51"/>
                                        </p:tgtEl>
                                        <p:attrNameLst>
                                          <p:attrName>style.visibility</p:attrName>
                                        </p:attrNameLst>
                                      </p:cBhvr>
                                      <p:to>
                                        <p:strVal val="visible"/>
                                      </p:to>
                                    </p:set>
                                    <p:anim calcmode="lin" valueType="num">
                                      <p:cBhvr additive="base">
                                        <p:cTn id="26" dur="500" fill="hold"/>
                                        <p:tgtEl>
                                          <p:spTgt spid="51"/>
                                        </p:tgtEl>
                                        <p:attrNameLst>
                                          <p:attrName>ppt_x</p:attrName>
                                        </p:attrNameLst>
                                      </p:cBhvr>
                                      <p:tavLst>
                                        <p:tav tm="0">
                                          <p:val>
                                            <p:strVal val="1+#ppt_w/2"/>
                                          </p:val>
                                        </p:tav>
                                        <p:tav tm="100000">
                                          <p:val>
                                            <p:strVal val="#ppt_x"/>
                                          </p:val>
                                        </p:tav>
                                      </p:tavLst>
                                    </p:anim>
                                    <p:anim calcmode="lin" valueType="num">
                                      <p:cBhvr additive="base">
                                        <p:cTn id="27" dur="500" fill="hold"/>
                                        <p:tgtEl>
                                          <p:spTgt spid="51"/>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500"/>
                                  </p:stCondLst>
                                  <p:childTnLst>
                                    <p:set>
                                      <p:cBhvr>
                                        <p:cTn id="29" dur="1" fill="hold">
                                          <p:stCondLst>
                                            <p:cond delay="0"/>
                                          </p:stCondLst>
                                        </p:cTn>
                                        <p:tgtEl>
                                          <p:spTgt spid="56"/>
                                        </p:tgtEl>
                                        <p:attrNameLst>
                                          <p:attrName>style.visibility</p:attrName>
                                        </p:attrNameLst>
                                      </p:cBhvr>
                                      <p:to>
                                        <p:strVal val="visible"/>
                                      </p:to>
                                    </p:set>
                                    <p:anim calcmode="lin" valueType="num">
                                      <p:cBhvr additive="base">
                                        <p:cTn id="30" dur="500" fill="hold"/>
                                        <p:tgtEl>
                                          <p:spTgt spid="56"/>
                                        </p:tgtEl>
                                        <p:attrNameLst>
                                          <p:attrName>ppt_x</p:attrName>
                                        </p:attrNameLst>
                                      </p:cBhvr>
                                      <p:tavLst>
                                        <p:tav tm="0">
                                          <p:val>
                                            <p:strVal val="1+#ppt_w/2"/>
                                          </p:val>
                                        </p:tav>
                                        <p:tav tm="100000">
                                          <p:val>
                                            <p:strVal val="#ppt_x"/>
                                          </p:val>
                                        </p:tav>
                                      </p:tavLst>
                                    </p:anim>
                                    <p:anim calcmode="lin" valueType="num">
                                      <p:cBhvr additive="base">
                                        <p:cTn id="31" dur="5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6" name="Shape 1436"/>
          <p:cNvSpPr/>
          <p:nvPr/>
        </p:nvSpPr>
        <p:spPr>
          <a:xfrm>
            <a:off x="864664" y="2421850"/>
            <a:ext cx="1685131" cy="23670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234"/>
                </a:lnTo>
                <a:lnTo>
                  <a:pt x="9126" y="20234"/>
                </a:lnTo>
                <a:lnTo>
                  <a:pt x="10769" y="21600"/>
                </a:lnTo>
                <a:lnTo>
                  <a:pt x="12413" y="20234"/>
                </a:lnTo>
                <a:lnTo>
                  <a:pt x="21600" y="20234"/>
                </a:lnTo>
                <a:lnTo>
                  <a:pt x="21600" y="0"/>
                </a:lnTo>
                <a:lnTo>
                  <a:pt x="0" y="0"/>
                </a:lnTo>
                <a:close/>
              </a:path>
            </a:pathLst>
          </a:custGeom>
          <a:blipFill rotWithShape="1">
            <a:blip r:embed="rId1" cstate="email"/>
            <a:stretch>
              <a:fillRect/>
            </a:stretch>
          </a:blipFill>
          <a:ln w="12700">
            <a:miter lim="400000"/>
          </a:ln>
        </p:spPr>
        <p:txBody>
          <a:bodyPr lIns="0" tIns="0" rIns="0" bIns="0" anchor="ctr"/>
          <a:lstStyle/>
          <a:p>
            <a:pPr lvl="0">
              <a:defRPr sz="3200">
                <a:solidFill>
                  <a:srgbClr val="FFFFFF"/>
                </a:solidFill>
              </a:defRPr>
            </a:pPr>
            <a:endParaRPr sz="2285"/>
          </a:p>
        </p:txBody>
      </p:sp>
      <p:sp>
        <p:nvSpPr>
          <p:cNvPr id="1437" name="Shape 1437"/>
          <p:cNvSpPr/>
          <p:nvPr/>
        </p:nvSpPr>
        <p:spPr>
          <a:xfrm>
            <a:off x="2619145" y="2415515"/>
            <a:ext cx="1685132" cy="23670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234"/>
                </a:lnTo>
                <a:lnTo>
                  <a:pt x="9126" y="20234"/>
                </a:lnTo>
                <a:lnTo>
                  <a:pt x="10769" y="21600"/>
                </a:lnTo>
                <a:lnTo>
                  <a:pt x="12413" y="20234"/>
                </a:lnTo>
                <a:lnTo>
                  <a:pt x="21600" y="20234"/>
                </a:lnTo>
                <a:lnTo>
                  <a:pt x="21600" y="0"/>
                </a:lnTo>
                <a:lnTo>
                  <a:pt x="0" y="0"/>
                </a:lnTo>
                <a:close/>
              </a:path>
            </a:pathLst>
          </a:custGeom>
          <a:blipFill rotWithShape="1">
            <a:blip r:embed="rId2" cstate="email"/>
            <a:stretch>
              <a:fillRect/>
            </a:stretch>
          </a:blipFill>
          <a:ln w="12700">
            <a:miter lim="400000"/>
          </a:ln>
        </p:spPr>
        <p:txBody>
          <a:bodyPr lIns="0" tIns="0" rIns="0" bIns="0" anchor="ctr"/>
          <a:lstStyle/>
          <a:p>
            <a:pPr lvl="0">
              <a:defRPr sz="3200">
                <a:solidFill>
                  <a:srgbClr val="FFFFFF"/>
                </a:solidFill>
              </a:defRPr>
            </a:pPr>
            <a:endParaRPr sz="2285"/>
          </a:p>
        </p:txBody>
      </p:sp>
      <p:sp>
        <p:nvSpPr>
          <p:cNvPr id="1438" name="Shape 1438"/>
          <p:cNvSpPr/>
          <p:nvPr/>
        </p:nvSpPr>
        <p:spPr>
          <a:xfrm>
            <a:off x="4383173" y="2415515"/>
            <a:ext cx="1685132" cy="23670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234"/>
                </a:lnTo>
                <a:lnTo>
                  <a:pt x="9126" y="20234"/>
                </a:lnTo>
                <a:lnTo>
                  <a:pt x="10769" y="21600"/>
                </a:lnTo>
                <a:lnTo>
                  <a:pt x="12413" y="20234"/>
                </a:lnTo>
                <a:lnTo>
                  <a:pt x="21600" y="20234"/>
                </a:lnTo>
                <a:lnTo>
                  <a:pt x="21600" y="0"/>
                </a:lnTo>
                <a:lnTo>
                  <a:pt x="0" y="0"/>
                </a:lnTo>
                <a:close/>
              </a:path>
            </a:pathLst>
          </a:custGeom>
          <a:blipFill dpi="0" rotWithShape="1">
            <a:blip r:embed="rId3" cstate="email"/>
            <a:srcRect/>
            <a:stretch>
              <a:fillRect/>
            </a:stretch>
          </a:blipFill>
          <a:ln w="12700">
            <a:miter lim="400000"/>
          </a:ln>
        </p:spPr>
        <p:txBody>
          <a:bodyPr lIns="0" tIns="0" rIns="0" bIns="0" anchor="ctr"/>
          <a:lstStyle/>
          <a:p>
            <a:pPr lvl="0">
              <a:defRPr sz="3200">
                <a:solidFill>
                  <a:srgbClr val="FFFFFF"/>
                </a:solidFill>
              </a:defRPr>
            </a:pPr>
            <a:endParaRPr sz="2285"/>
          </a:p>
        </p:txBody>
      </p:sp>
      <p:sp>
        <p:nvSpPr>
          <p:cNvPr id="1439" name="Shape 1439"/>
          <p:cNvSpPr/>
          <p:nvPr/>
        </p:nvSpPr>
        <p:spPr>
          <a:xfrm>
            <a:off x="6147244" y="2415515"/>
            <a:ext cx="1685131" cy="23670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234"/>
                </a:lnTo>
                <a:lnTo>
                  <a:pt x="9126" y="20234"/>
                </a:lnTo>
                <a:lnTo>
                  <a:pt x="10769" y="21600"/>
                </a:lnTo>
                <a:lnTo>
                  <a:pt x="12413" y="20234"/>
                </a:lnTo>
                <a:lnTo>
                  <a:pt x="21600" y="20234"/>
                </a:lnTo>
                <a:lnTo>
                  <a:pt x="21600" y="0"/>
                </a:lnTo>
                <a:lnTo>
                  <a:pt x="0" y="0"/>
                </a:lnTo>
                <a:close/>
              </a:path>
            </a:pathLst>
          </a:custGeom>
          <a:blipFill rotWithShape="1">
            <a:blip r:embed="rId4" cstate="email"/>
            <a:stretch>
              <a:fillRect/>
            </a:stretch>
          </a:blipFill>
          <a:ln w="12700">
            <a:miter lim="400000"/>
          </a:ln>
        </p:spPr>
        <p:txBody>
          <a:bodyPr lIns="0" tIns="0" rIns="0" bIns="0" anchor="ctr"/>
          <a:lstStyle/>
          <a:p>
            <a:pPr lvl="0">
              <a:defRPr sz="3200">
                <a:solidFill>
                  <a:srgbClr val="FFFFFF"/>
                </a:solidFill>
              </a:defRPr>
            </a:pPr>
            <a:endParaRPr sz="2285"/>
          </a:p>
        </p:txBody>
      </p:sp>
      <p:sp>
        <p:nvSpPr>
          <p:cNvPr id="1440" name="Shape 1440"/>
          <p:cNvSpPr/>
          <p:nvPr/>
        </p:nvSpPr>
        <p:spPr>
          <a:xfrm>
            <a:off x="7904880" y="2415515"/>
            <a:ext cx="1685131" cy="23670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234"/>
                </a:lnTo>
                <a:lnTo>
                  <a:pt x="9126" y="20234"/>
                </a:lnTo>
                <a:lnTo>
                  <a:pt x="10769" y="21600"/>
                </a:lnTo>
                <a:lnTo>
                  <a:pt x="12413" y="20234"/>
                </a:lnTo>
                <a:lnTo>
                  <a:pt x="21600" y="20234"/>
                </a:lnTo>
                <a:lnTo>
                  <a:pt x="21600" y="0"/>
                </a:lnTo>
                <a:lnTo>
                  <a:pt x="0" y="0"/>
                </a:lnTo>
                <a:close/>
              </a:path>
            </a:pathLst>
          </a:custGeom>
          <a:blipFill rotWithShape="1">
            <a:blip r:embed="rId5" cstate="email"/>
            <a:stretch>
              <a:fillRect/>
            </a:stretch>
          </a:blipFill>
          <a:ln w="12700">
            <a:miter lim="400000"/>
          </a:ln>
        </p:spPr>
        <p:txBody>
          <a:bodyPr lIns="0" tIns="0" rIns="0" bIns="0" anchor="ctr"/>
          <a:lstStyle/>
          <a:p>
            <a:pPr lvl="0">
              <a:defRPr sz="3200">
                <a:solidFill>
                  <a:srgbClr val="FFFFFF"/>
                </a:solidFill>
              </a:defRPr>
            </a:pPr>
            <a:endParaRPr sz="2285"/>
          </a:p>
        </p:txBody>
      </p:sp>
      <p:sp>
        <p:nvSpPr>
          <p:cNvPr id="1441" name="Shape 1441"/>
          <p:cNvSpPr/>
          <p:nvPr/>
        </p:nvSpPr>
        <p:spPr>
          <a:xfrm>
            <a:off x="9668949" y="2415515"/>
            <a:ext cx="1685131" cy="23670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234"/>
                </a:lnTo>
                <a:lnTo>
                  <a:pt x="9126" y="20234"/>
                </a:lnTo>
                <a:lnTo>
                  <a:pt x="10769" y="21600"/>
                </a:lnTo>
                <a:lnTo>
                  <a:pt x="12413" y="20234"/>
                </a:lnTo>
                <a:lnTo>
                  <a:pt x="21600" y="20234"/>
                </a:lnTo>
                <a:lnTo>
                  <a:pt x="21600" y="0"/>
                </a:lnTo>
                <a:lnTo>
                  <a:pt x="0" y="0"/>
                </a:lnTo>
                <a:close/>
              </a:path>
            </a:pathLst>
          </a:custGeom>
          <a:blipFill rotWithShape="1">
            <a:blip r:embed="rId6" cstate="email"/>
            <a:stretch>
              <a:fillRect/>
            </a:stretch>
          </a:blipFill>
          <a:ln w="12700">
            <a:miter lim="400000"/>
          </a:ln>
        </p:spPr>
        <p:txBody>
          <a:bodyPr lIns="0" tIns="0" rIns="0" bIns="0" anchor="ctr"/>
          <a:lstStyle/>
          <a:p>
            <a:pPr lvl="0">
              <a:defRPr sz="3200">
                <a:solidFill>
                  <a:srgbClr val="FFFFFF"/>
                </a:solidFill>
              </a:defRPr>
            </a:pPr>
            <a:endParaRPr sz="2285"/>
          </a:p>
        </p:txBody>
      </p:sp>
      <p:grpSp>
        <p:nvGrpSpPr>
          <p:cNvPr id="2" name="组合 1"/>
          <p:cNvGrpSpPr/>
          <p:nvPr/>
        </p:nvGrpSpPr>
        <p:grpSpPr>
          <a:xfrm>
            <a:off x="861467" y="2104870"/>
            <a:ext cx="1685132" cy="466446"/>
            <a:chOff x="1722933" y="4203648"/>
            <a:chExt cx="3370264" cy="935038"/>
          </a:xfrm>
        </p:grpSpPr>
        <p:sp>
          <p:nvSpPr>
            <p:cNvPr id="1446" name="Shape 1446"/>
            <p:cNvSpPr/>
            <p:nvPr/>
          </p:nvSpPr>
          <p:spPr>
            <a:xfrm>
              <a:off x="1722933" y="4203648"/>
              <a:ext cx="3370264" cy="935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669"/>
                  </a:lnTo>
                  <a:lnTo>
                    <a:pt x="9126" y="14669"/>
                  </a:lnTo>
                  <a:lnTo>
                    <a:pt x="10769" y="21600"/>
                  </a:lnTo>
                  <a:lnTo>
                    <a:pt x="12413" y="14669"/>
                  </a:lnTo>
                  <a:lnTo>
                    <a:pt x="21600" y="14669"/>
                  </a:lnTo>
                  <a:lnTo>
                    <a:pt x="21600" y="0"/>
                  </a:lnTo>
                  <a:lnTo>
                    <a:pt x="0" y="0"/>
                  </a:lnTo>
                  <a:close/>
                </a:path>
              </a:pathLst>
            </a:custGeom>
            <a:solidFill>
              <a:schemeClr val="accent1"/>
            </a:solidFill>
            <a:ln w="12700">
              <a:miter lim="400000"/>
            </a:ln>
          </p:spPr>
          <p:txBody>
            <a:bodyPr lIns="0" tIns="0" rIns="0" bIns="0" anchor="ctr"/>
            <a:lstStyle/>
            <a:p>
              <a:pPr lvl="0">
                <a:defRPr sz="3200">
                  <a:solidFill>
                    <a:srgbClr val="FFFFFF"/>
                  </a:solidFill>
                </a:defRPr>
              </a:pPr>
              <a:endParaRPr sz="2285"/>
            </a:p>
          </p:txBody>
        </p:sp>
        <p:sp>
          <p:nvSpPr>
            <p:cNvPr id="1447" name="Shape 1447"/>
            <p:cNvSpPr/>
            <p:nvPr/>
          </p:nvSpPr>
          <p:spPr>
            <a:xfrm>
              <a:off x="2124273" y="4326869"/>
              <a:ext cx="2668168" cy="37455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15"/>
                <a:t>Birds</a:t>
              </a:r>
              <a:endParaRPr sz="1215"/>
            </a:p>
          </p:txBody>
        </p:sp>
      </p:grpSp>
      <p:grpSp>
        <p:nvGrpSpPr>
          <p:cNvPr id="3" name="组合 2"/>
          <p:cNvGrpSpPr/>
          <p:nvPr/>
        </p:nvGrpSpPr>
        <p:grpSpPr>
          <a:xfrm>
            <a:off x="2619145" y="2104870"/>
            <a:ext cx="1685132" cy="466446"/>
            <a:chOff x="5238289" y="4203648"/>
            <a:chExt cx="3370264" cy="935038"/>
          </a:xfrm>
        </p:grpSpPr>
        <p:sp>
          <p:nvSpPr>
            <p:cNvPr id="1448" name="Shape 1448"/>
            <p:cNvSpPr/>
            <p:nvPr/>
          </p:nvSpPr>
          <p:spPr>
            <a:xfrm>
              <a:off x="5238289" y="4203648"/>
              <a:ext cx="3370264" cy="935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669"/>
                  </a:lnTo>
                  <a:lnTo>
                    <a:pt x="9126" y="14669"/>
                  </a:lnTo>
                  <a:lnTo>
                    <a:pt x="10769" y="21600"/>
                  </a:lnTo>
                  <a:lnTo>
                    <a:pt x="12413" y="14669"/>
                  </a:lnTo>
                  <a:lnTo>
                    <a:pt x="21600" y="14669"/>
                  </a:lnTo>
                  <a:lnTo>
                    <a:pt x="21600" y="0"/>
                  </a:lnTo>
                  <a:lnTo>
                    <a:pt x="0" y="0"/>
                  </a:lnTo>
                  <a:close/>
                </a:path>
              </a:pathLst>
            </a:custGeom>
            <a:solidFill>
              <a:schemeClr val="accent2"/>
            </a:solidFill>
            <a:ln w="12700">
              <a:miter lim="400000"/>
            </a:ln>
          </p:spPr>
          <p:txBody>
            <a:bodyPr lIns="0" tIns="0" rIns="0" bIns="0" anchor="ctr"/>
            <a:lstStyle/>
            <a:p>
              <a:pPr lvl="0">
                <a:defRPr sz="3200">
                  <a:solidFill>
                    <a:srgbClr val="FFFFFF"/>
                  </a:solidFill>
                </a:defRPr>
              </a:pPr>
              <a:endParaRPr sz="2285"/>
            </a:p>
          </p:txBody>
        </p:sp>
        <p:sp>
          <p:nvSpPr>
            <p:cNvPr id="1449" name="Shape 1449"/>
            <p:cNvSpPr/>
            <p:nvPr/>
          </p:nvSpPr>
          <p:spPr>
            <a:xfrm>
              <a:off x="5652839" y="4326869"/>
              <a:ext cx="2668168" cy="37455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15"/>
                <a:t>Girls</a:t>
              </a:r>
              <a:endParaRPr sz="1215"/>
            </a:p>
          </p:txBody>
        </p:sp>
      </p:grpSp>
      <p:grpSp>
        <p:nvGrpSpPr>
          <p:cNvPr id="4" name="组合 3"/>
          <p:cNvGrpSpPr/>
          <p:nvPr/>
        </p:nvGrpSpPr>
        <p:grpSpPr>
          <a:xfrm>
            <a:off x="4383173" y="2104870"/>
            <a:ext cx="1685132" cy="466446"/>
            <a:chOff x="8766345" y="4203648"/>
            <a:chExt cx="3370264" cy="935038"/>
          </a:xfrm>
        </p:grpSpPr>
        <p:sp>
          <p:nvSpPr>
            <p:cNvPr id="1450" name="Shape 1450"/>
            <p:cNvSpPr/>
            <p:nvPr/>
          </p:nvSpPr>
          <p:spPr>
            <a:xfrm>
              <a:off x="8766345" y="4203648"/>
              <a:ext cx="3370264" cy="935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669"/>
                  </a:lnTo>
                  <a:lnTo>
                    <a:pt x="9126" y="14669"/>
                  </a:lnTo>
                  <a:lnTo>
                    <a:pt x="10769" y="21600"/>
                  </a:lnTo>
                  <a:lnTo>
                    <a:pt x="12413" y="14669"/>
                  </a:lnTo>
                  <a:lnTo>
                    <a:pt x="21600" y="14669"/>
                  </a:lnTo>
                  <a:lnTo>
                    <a:pt x="21600" y="0"/>
                  </a:lnTo>
                  <a:lnTo>
                    <a:pt x="0" y="0"/>
                  </a:lnTo>
                  <a:close/>
                </a:path>
              </a:pathLst>
            </a:custGeom>
            <a:solidFill>
              <a:schemeClr val="accent3"/>
            </a:solidFill>
            <a:ln w="12700">
              <a:miter lim="400000"/>
            </a:ln>
          </p:spPr>
          <p:txBody>
            <a:bodyPr lIns="0" tIns="0" rIns="0" bIns="0" anchor="ctr"/>
            <a:lstStyle/>
            <a:p>
              <a:pPr lvl="0">
                <a:defRPr sz="3200">
                  <a:solidFill>
                    <a:srgbClr val="FFFFFF"/>
                  </a:solidFill>
                </a:defRPr>
              </a:pPr>
              <a:endParaRPr sz="2285"/>
            </a:p>
          </p:txBody>
        </p:sp>
        <p:sp>
          <p:nvSpPr>
            <p:cNvPr id="1451" name="Shape 1451"/>
            <p:cNvSpPr/>
            <p:nvPr/>
          </p:nvSpPr>
          <p:spPr>
            <a:xfrm>
              <a:off x="9194103" y="4326869"/>
              <a:ext cx="2668168" cy="37455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15"/>
                <a:t>Horses</a:t>
              </a:r>
              <a:endParaRPr sz="1215"/>
            </a:p>
          </p:txBody>
        </p:sp>
      </p:grpSp>
      <p:grpSp>
        <p:nvGrpSpPr>
          <p:cNvPr id="5" name="组合 4"/>
          <p:cNvGrpSpPr/>
          <p:nvPr/>
        </p:nvGrpSpPr>
        <p:grpSpPr>
          <a:xfrm>
            <a:off x="6147244" y="2104870"/>
            <a:ext cx="1685131" cy="466446"/>
            <a:chOff x="12294485" y="4203648"/>
            <a:chExt cx="3370263" cy="935038"/>
          </a:xfrm>
        </p:grpSpPr>
        <p:sp>
          <p:nvSpPr>
            <p:cNvPr id="1452" name="Shape 1452"/>
            <p:cNvSpPr/>
            <p:nvPr/>
          </p:nvSpPr>
          <p:spPr>
            <a:xfrm>
              <a:off x="12294485" y="4203648"/>
              <a:ext cx="3370263" cy="935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669"/>
                  </a:lnTo>
                  <a:lnTo>
                    <a:pt x="9126" y="14669"/>
                  </a:lnTo>
                  <a:lnTo>
                    <a:pt x="10769" y="21600"/>
                  </a:lnTo>
                  <a:lnTo>
                    <a:pt x="12413" y="14669"/>
                  </a:lnTo>
                  <a:lnTo>
                    <a:pt x="21600" y="14669"/>
                  </a:lnTo>
                  <a:lnTo>
                    <a:pt x="21600" y="0"/>
                  </a:lnTo>
                  <a:lnTo>
                    <a:pt x="0" y="0"/>
                  </a:lnTo>
                  <a:close/>
                </a:path>
              </a:pathLst>
            </a:custGeom>
            <a:solidFill>
              <a:schemeClr val="accent4"/>
            </a:solidFill>
            <a:ln w="12700">
              <a:miter lim="400000"/>
            </a:ln>
          </p:spPr>
          <p:txBody>
            <a:bodyPr lIns="0" tIns="0" rIns="0" bIns="0" anchor="ctr"/>
            <a:lstStyle/>
            <a:p>
              <a:pPr lvl="0">
                <a:defRPr sz="3200">
                  <a:solidFill>
                    <a:srgbClr val="FFFFFF"/>
                  </a:solidFill>
                </a:defRPr>
              </a:pPr>
              <a:endParaRPr sz="2285"/>
            </a:p>
          </p:txBody>
        </p:sp>
        <p:sp>
          <p:nvSpPr>
            <p:cNvPr id="1453" name="Shape 1453"/>
            <p:cNvSpPr/>
            <p:nvPr/>
          </p:nvSpPr>
          <p:spPr>
            <a:xfrm>
              <a:off x="12702639" y="4326869"/>
              <a:ext cx="2668169" cy="37455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15"/>
                <a:t>Cats</a:t>
              </a:r>
              <a:endParaRPr sz="1215"/>
            </a:p>
          </p:txBody>
        </p:sp>
      </p:grpSp>
      <p:grpSp>
        <p:nvGrpSpPr>
          <p:cNvPr id="6" name="组合 5"/>
          <p:cNvGrpSpPr/>
          <p:nvPr/>
        </p:nvGrpSpPr>
        <p:grpSpPr>
          <a:xfrm>
            <a:off x="7904880" y="2104870"/>
            <a:ext cx="1685131" cy="466446"/>
            <a:chOff x="15809757" y="4203648"/>
            <a:chExt cx="3370263" cy="935038"/>
          </a:xfrm>
        </p:grpSpPr>
        <p:sp>
          <p:nvSpPr>
            <p:cNvPr id="1454" name="Shape 1454"/>
            <p:cNvSpPr/>
            <p:nvPr/>
          </p:nvSpPr>
          <p:spPr>
            <a:xfrm>
              <a:off x="15809757" y="4203648"/>
              <a:ext cx="3370263" cy="935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669"/>
                  </a:lnTo>
                  <a:lnTo>
                    <a:pt x="9126" y="14669"/>
                  </a:lnTo>
                  <a:lnTo>
                    <a:pt x="10769" y="21600"/>
                  </a:lnTo>
                  <a:lnTo>
                    <a:pt x="12413" y="14669"/>
                  </a:lnTo>
                  <a:lnTo>
                    <a:pt x="21600" y="14669"/>
                  </a:lnTo>
                  <a:lnTo>
                    <a:pt x="21600" y="0"/>
                  </a:lnTo>
                  <a:lnTo>
                    <a:pt x="0" y="0"/>
                  </a:lnTo>
                  <a:close/>
                </a:path>
              </a:pathLst>
            </a:custGeom>
            <a:solidFill>
              <a:schemeClr val="accent5"/>
            </a:solidFill>
            <a:ln w="12700">
              <a:miter lim="400000"/>
            </a:ln>
          </p:spPr>
          <p:txBody>
            <a:bodyPr lIns="0" tIns="0" rIns="0" bIns="0" anchor="ctr"/>
            <a:lstStyle/>
            <a:p>
              <a:pPr lvl="0">
                <a:defRPr sz="3200">
                  <a:solidFill>
                    <a:srgbClr val="FFFFFF"/>
                  </a:solidFill>
                </a:defRPr>
              </a:pPr>
              <a:endParaRPr sz="2285"/>
            </a:p>
          </p:txBody>
        </p:sp>
        <p:sp>
          <p:nvSpPr>
            <p:cNvPr id="1455" name="Shape 1455"/>
            <p:cNvSpPr/>
            <p:nvPr/>
          </p:nvSpPr>
          <p:spPr>
            <a:xfrm>
              <a:off x="16276631" y="4326869"/>
              <a:ext cx="2668169" cy="37455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15"/>
                <a:t>Chameleon</a:t>
              </a:r>
              <a:endParaRPr sz="1215"/>
            </a:p>
          </p:txBody>
        </p:sp>
      </p:grpSp>
      <p:grpSp>
        <p:nvGrpSpPr>
          <p:cNvPr id="7" name="组合 6"/>
          <p:cNvGrpSpPr/>
          <p:nvPr/>
        </p:nvGrpSpPr>
        <p:grpSpPr>
          <a:xfrm>
            <a:off x="9668949" y="2104870"/>
            <a:ext cx="1685131" cy="466446"/>
            <a:chOff x="19337897" y="4203648"/>
            <a:chExt cx="3370263" cy="935038"/>
          </a:xfrm>
        </p:grpSpPr>
        <p:sp>
          <p:nvSpPr>
            <p:cNvPr id="1456" name="Shape 1456"/>
            <p:cNvSpPr/>
            <p:nvPr/>
          </p:nvSpPr>
          <p:spPr>
            <a:xfrm>
              <a:off x="19337897" y="4203648"/>
              <a:ext cx="3370263" cy="935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669"/>
                  </a:lnTo>
                  <a:lnTo>
                    <a:pt x="9126" y="14669"/>
                  </a:lnTo>
                  <a:lnTo>
                    <a:pt x="10769" y="21600"/>
                  </a:lnTo>
                  <a:lnTo>
                    <a:pt x="12413" y="14669"/>
                  </a:lnTo>
                  <a:lnTo>
                    <a:pt x="21600" y="14669"/>
                  </a:lnTo>
                  <a:lnTo>
                    <a:pt x="21600" y="0"/>
                  </a:lnTo>
                  <a:lnTo>
                    <a:pt x="0" y="0"/>
                  </a:lnTo>
                  <a:close/>
                </a:path>
              </a:pathLst>
            </a:custGeom>
            <a:solidFill>
              <a:schemeClr val="accent6"/>
            </a:solidFill>
            <a:ln w="12700">
              <a:miter lim="400000"/>
            </a:ln>
          </p:spPr>
          <p:txBody>
            <a:bodyPr lIns="0" tIns="0" rIns="0" bIns="0" anchor="ctr"/>
            <a:lstStyle/>
            <a:p>
              <a:pPr lvl="0">
                <a:defRPr sz="3200">
                  <a:solidFill>
                    <a:srgbClr val="FFFFFF"/>
                  </a:solidFill>
                </a:defRPr>
              </a:pPr>
              <a:endParaRPr sz="2285"/>
            </a:p>
          </p:txBody>
        </p:sp>
        <p:sp>
          <p:nvSpPr>
            <p:cNvPr id="1457" name="Shape 1457"/>
            <p:cNvSpPr/>
            <p:nvPr/>
          </p:nvSpPr>
          <p:spPr>
            <a:xfrm>
              <a:off x="19752359" y="4326869"/>
              <a:ext cx="2668169" cy="37455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15"/>
                <a:t>Mushroom</a:t>
              </a:r>
              <a:endParaRPr sz="1215"/>
            </a:p>
          </p:txBody>
        </p:sp>
      </p:grpSp>
      <p:sp>
        <p:nvSpPr>
          <p:cNvPr id="33" name="Shape 1412"/>
          <p:cNvSpPr/>
          <p:nvPr/>
        </p:nvSpPr>
        <p:spPr>
          <a:xfrm>
            <a:off x="853331" y="1340132"/>
            <a:ext cx="10482549" cy="560538"/>
          </a:xfrm>
          <a:prstGeom prst="rect">
            <a:avLst/>
          </a:prstGeom>
          <a:ln w="12700">
            <a:miter lim="400000"/>
          </a:ln>
        </p:spPr>
        <p:txBody>
          <a:bodyPr lIns="0" tIns="0" rIns="0" bIns="0">
            <a:spAutoFit/>
          </a:bodyPr>
          <a:lstStyle/>
          <a:p>
            <a:pPr defTabSz="323215">
              <a:spcBef>
                <a:spcPts val="850"/>
              </a:spcBef>
              <a:defRPr sz="1800"/>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输入您的内容输入您的内容输入您的输入您的内容输入您的内容输入您的内容输入您的内容内容输入您的内容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输入您的内容输入您的内容输入您的输入您的内容输入您的内容输入您的内容输入您的内容内容</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Integer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condimentum</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leo</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ut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erat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ultrices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mollis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Nunc</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ut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quam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adipiscing</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elementum</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enim</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ac,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ullamcorper</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magna.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Curabitur</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felis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eu</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tellus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tincidunt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rhoncus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endPar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grpSp>
        <p:nvGrpSpPr>
          <p:cNvPr id="8" name="组合 7"/>
          <p:cNvGrpSpPr/>
          <p:nvPr/>
        </p:nvGrpSpPr>
        <p:grpSpPr>
          <a:xfrm>
            <a:off x="721896" y="4791072"/>
            <a:ext cx="1688328" cy="856117"/>
            <a:chOff x="1443790" y="9588406"/>
            <a:chExt cx="3376655" cy="1716171"/>
          </a:xfrm>
        </p:grpSpPr>
        <p:sp>
          <p:nvSpPr>
            <p:cNvPr id="34" name="TextBox 62"/>
            <p:cNvSpPr txBox="1">
              <a:spLocks noChangeArrowheads="1"/>
            </p:cNvSpPr>
            <p:nvPr/>
          </p:nvSpPr>
          <p:spPr bwMode="auto">
            <a:xfrm>
              <a:off x="1443790" y="10211690"/>
              <a:ext cx="3376655" cy="109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56757" tIns="78379" rIns="156757" bIns="78379">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lnSpc>
                  <a:spcPct val="110000"/>
                </a:lnSpc>
              </a:pPr>
              <a:r>
                <a:rPr lang="zh-CN" altLang="en-US" sz="1145" dirty="0">
                  <a:solidFill>
                    <a:schemeClr val="tx1">
                      <a:lumMod val="50000"/>
                      <a:lumOff val="50000"/>
                    </a:schemeClr>
                  </a:solidFill>
                  <a:latin typeface="微软雅黑" panose="020B0503020204020204" pitchFamily="34" charset="-122"/>
                  <a:ea typeface="微软雅黑" panose="020B0503020204020204" pitchFamily="34" charset="-122"/>
                </a:rPr>
                <a:t>输入内容输入您的输入您的内容输入您的</a:t>
              </a:r>
              <a:endParaRPr lang="en-US" altLang="zh-CN" sz="114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5" name="TextBox 63"/>
            <p:cNvSpPr txBox="1">
              <a:spLocks noChangeArrowheads="1"/>
            </p:cNvSpPr>
            <p:nvPr/>
          </p:nvSpPr>
          <p:spPr bwMode="auto">
            <a:xfrm>
              <a:off x="2165796" y="9588406"/>
              <a:ext cx="2382215" cy="70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r>
                <a:rPr lang="en-US" altLang="zh-CN" sz="1430" b="1" dirty="0">
                  <a:solidFill>
                    <a:schemeClr val="tx1">
                      <a:lumMod val="50000"/>
                      <a:lumOff val="50000"/>
                    </a:schemeClr>
                  </a:solidFill>
                  <a:latin typeface="微软雅黑" panose="020B0503020204020204" pitchFamily="34" charset="-122"/>
                  <a:ea typeface="微软雅黑" panose="020B0503020204020204" pitchFamily="34" charset="-122"/>
                </a:rPr>
                <a:t>Corporate</a:t>
              </a:r>
              <a:endParaRPr lang="id-ID" sz="143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2488242" y="4791072"/>
            <a:ext cx="1688328" cy="856117"/>
            <a:chOff x="4976482" y="9588406"/>
            <a:chExt cx="3376655" cy="1716171"/>
          </a:xfrm>
        </p:grpSpPr>
        <p:sp>
          <p:nvSpPr>
            <p:cNvPr id="38" name="TextBox 62"/>
            <p:cNvSpPr txBox="1">
              <a:spLocks noChangeArrowheads="1"/>
            </p:cNvSpPr>
            <p:nvPr/>
          </p:nvSpPr>
          <p:spPr bwMode="auto">
            <a:xfrm>
              <a:off x="4976482" y="10211690"/>
              <a:ext cx="3376655" cy="109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56757" tIns="78379" rIns="156757" bIns="78379">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lnSpc>
                  <a:spcPct val="110000"/>
                </a:lnSpc>
              </a:pPr>
              <a:r>
                <a:rPr lang="zh-CN" altLang="en-US" sz="1145" dirty="0">
                  <a:solidFill>
                    <a:schemeClr val="tx1">
                      <a:lumMod val="50000"/>
                      <a:lumOff val="50000"/>
                    </a:schemeClr>
                  </a:solidFill>
                  <a:latin typeface="微软雅黑" panose="020B0503020204020204" pitchFamily="34" charset="-122"/>
                  <a:ea typeface="微软雅黑" panose="020B0503020204020204" pitchFamily="34" charset="-122"/>
                </a:rPr>
                <a:t>输入内容输入您的输入您的内容输入您的</a:t>
              </a:r>
              <a:endParaRPr lang="en-US" altLang="zh-CN" sz="114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9" name="TextBox 63"/>
            <p:cNvSpPr txBox="1">
              <a:spLocks noChangeArrowheads="1"/>
            </p:cNvSpPr>
            <p:nvPr/>
          </p:nvSpPr>
          <p:spPr bwMode="auto">
            <a:xfrm>
              <a:off x="5698488" y="9588406"/>
              <a:ext cx="2382215" cy="70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r>
                <a:rPr lang="en-US" altLang="zh-CN" sz="1430" b="1" dirty="0">
                  <a:solidFill>
                    <a:schemeClr val="tx1">
                      <a:lumMod val="50000"/>
                      <a:lumOff val="50000"/>
                    </a:schemeClr>
                  </a:solidFill>
                  <a:latin typeface="微软雅黑" panose="020B0503020204020204" pitchFamily="34" charset="-122"/>
                  <a:ea typeface="微软雅黑" panose="020B0503020204020204" pitchFamily="34" charset="-122"/>
                </a:rPr>
                <a:t>Corporate</a:t>
              </a:r>
              <a:endParaRPr lang="id-ID" sz="143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4268034" y="4791072"/>
            <a:ext cx="1688328" cy="856117"/>
            <a:chOff x="8536068" y="9588406"/>
            <a:chExt cx="3376655" cy="1716171"/>
          </a:xfrm>
        </p:grpSpPr>
        <p:sp>
          <p:nvSpPr>
            <p:cNvPr id="40" name="TextBox 62"/>
            <p:cNvSpPr txBox="1">
              <a:spLocks noChangeArrowheads="1"/>
            </p:cNvSpPr>
            <p:nvPr/>
          </p:nvSpPr>
          <p:spPr bwMode="auto">
            <a:xfrm>
              <a:off x="8536068" y="10211690"/>
              <a:ext cx="3376655" cy="109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56757" tIns="78379" rIns="156757" bIns="78379">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lnSpc>
                  <a:spcPct val="110000"/>
                </a:lnSpc>
              </a:pPr>
              <a:r>
                <a:rPr lang="zh-CN" altLang="en-US" sz="1145" dirty="0">
                  <a:solidFill>
                    <a:schemeClr val="tx1">
                      <a:lumMod val="50000"/>
                      <a:lumOff val="50000"/>
                    </a:schemeClr>
                  </a:solidFill>
                  <a:latin typeface="微软雅黑" panose="020B0503020204020204" pitchFamily="34" charset="-122"/>
                  <a:ea typeface="微软雅黑" panose="020B0503020204020204" pitchFamily="34" charset="-122"/>
                </a:rPr>
                <a:t>输入内容输入您的输入您的内容输入您的</a:t>
              </a:r>
              <a:endParaRPr lang="en-US" altLang="zh-CN" sz="114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1" name="TextBox 63"/>
            <p:cNvSpPr txBox="1">
              <a:spLocks noChangeArrowheads="1"/>
            </p:cNvSpPr>
            <p:nvPr/>
          </p:nvSpPr>
          <p:spPr bwMode="auto">
            <a:xfrm>
              <a:off x="9258074" y="9588406"/>
              <a:ext cx="2382215" cy="70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r>
                <a:rPr lang="en-US" altLang="zh-CN" sz="1430" b="1" dirty="0">
                  <a:solidFill>
                    <a:schemeClr val="tx1">
                      <a:lumMod val="50000"/>
                      <a:lumOff val="50000"/>
                    </a:schemeClr>
                  </a:solidFill>
                  <a:latin typeface="微软雅黑" panose="020B0503020204020204" pitchFamily="34" charset="-122"/>
                  <a:ea typeface="微软雅黑" panose="020B0503020204020204" pitchFamily="34" charset="-122"/>
                </a:rPr>
                <a:t>Corporate</a:t>
              </a:r>
              <a:endParaRPr lang="id-ID" sz="143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6034381" y="4791072"/>
            <a:ext cx="1688328" cy="856117"/>
            <a:chOff x="12068760" y="9588406"/>
            <a:chExt cx="3376655" cy="1716171"/>
          </a:xfrm>
        </p:grpSpPr>
        <p:sp>
          <p:nvSpPr>
            <p:cNvPr id="42" name="TextBox 62"/>
            <p:cNvSpPr txBox="1">
              <a:spLocks noChangeArrowheads="1"/>
            </p:cNvSpPr>
            <p:nvPr/>
          </p:nvSpPr>
          <p:spPr bwMode="auto">
            <a:xfrm>
              <a:off x="12068760" y="10211690"/>
              <a:ext cx="3376655" cy="109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56757" tIns="78379" rIns="156757" bIns="78379">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lnSpc>
                  <a:spcPct val="110000"/>
                </a:lnSpc>
              </a:pPr>
              <a:r>
                <a:rPr lang="zh-CN" altLang="en-US" sz="1145" dirty="0">
                  <a:solidFill>
                    <a:schemeClr val="tx1">
                      <a:lumMod val="50000"/>
                      <a:lumOff val="50000"/>
                    </a:schemeClr>
                  </a:solidFill>
                  <a:latin typeface="微软雅黑" panose="020B0503020204020204" pitchFamily="34" charset="-122"/>
                  <a:ea typeface="微软雅黑" panose="020B0503020204020204" pitchFamily="34" charset="-122"/>
                </a:rPr>
                <a:t>输入内容输入您的输入您的内容输入您的</a:t>
              </a:r>
              <a:endParaRPr lang="en-US" altLang="zh-CN" sz="114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3" name="TextBox 63"/>
            <p:cNvSpPr txBox="1">
              <a:spLocks noChangeArrowheads="1"/>
            </p:cNvSpPr>
            <p:nvPr/>
          </p:nvSpPr>
          <p:spPr bwMode="auto">
            <a:xfrm>
              <a:off x="12790766" y="9588406"/>
              <a:ext cx="2382215" cy="70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r>
                <a:rPr lang="en-US" altLang="zh-CN" sz="1430" b="1" dirty="0">
                  <a:solidFill>
                    <a:schemeClr val="tx1">
                      <a:lumMod val="50000"/>
                      <a:lumOff val="50000"/>
                    </a:schemeClr>
                  </a:solidFill>
                  <a:latin typeface="微软雅黑" panose="020B0503020204020204" pitchFamily="34" charset="-122"/>
                  <a:ea typeface="微软雅黑" panose="020B0503020204020204" pitchFamily="34" charset="-122"/>
                </a:rPr>
                <a:t>Corporate</a:t>
              </a:r>
              <a:endParaRPr lang="id-ID" sz="143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7814174" y="4791072"/>
            <a:ext cx="1688328" cy="856117"/>
            <a:chOff x="15628346" y="9588406"/>
            <a:chExt cx="3376655" cy="1716171"/>
          </a:xfrm>
        </p:grpSpPr>
        <p:sp>
          <p:nvSpPr>
            <p:cNvPr id="44" name="TextBox 62"/>
            <p:cNvSpPr txBox="1">
              <a:spLocks noChangeArrowheads="1"/>
            </p:cNvSpPr>
            <p:nvPr/>
          </p:nvSpPr>
          <p:spPr bwMode="auto">
            <a:xfrm>
              <a:off x="15628346" y="10211690"/>
              <a:ext cx="3376655" cy="109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56757" tIns="78379" rIns="156757" bIns="78379">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lnSpc>
                  <a:spcPct val="110000"/>
                </a:lnSpc>
              </a:pPr>
              <a:r>
                <a:rPr lang="zh-CN" altLang="en-US" sz="1145" dirty="0">
                  <a:solidFill>
                    <a:schemeClr val="tx1">
                      <a:lumMod val="50000"/>
                      <a:lumOff val="50000"/>
                    </a:schemeClr>
                  </a:solidFill>
                  <a:latin typeface="微软雅黑" panose="020B0503020204020204" pitchFamily="34" charset="-122"/>
                  <a:ea typeface="微软雅黑" panose="020B0503020204020204" pitchFamily="34" charset="-122"/>
                </a:rPr>
                <a:t>输入内容输入您的输入您的内容输入您的</a:t>
              </a:r>
              <a:endParaRPr lang="en-US" altLang="zh-CN" sz="114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5" name="TextBox 63"/>
            <p:cNvSpPr txBox="1">
              <a:spLocks noChangeArrowheads="1"/>
            </p:cNvSpPr>
            <p:nvPr/>
          </p:nvSpPr>
          <p:spPr bwMode="auto">
            <a:xfrm>
              <a:off x="16350352" y="9588406"/>
              <a:ext cx="2382215" cy="70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r>
                <a:rPr lang="en-US" altLang="zh-CN" sz="1430" b="1" dirty="0">
                  <a:solidFill>
                    <a:schemeClr val="tx1">
                      <a:lumMod val="50000"/>
                      <a:lumOff val="50000"/>
                    </a:schemeClr>
                  </a:solidFill>
                  <a:latin typeface="微软雅黑" panose="020B0503020204020204" pitchFamily="34" charset="-122"/>
                  <a:ea typeface="微软雅黑" panose="020B0503020204020204" pitchFamily="34" charset="-122"/>
                </a:rPr>
                <a:t>Corporate</a:t>
              </a:r>
              <a:endParaRPr lang="id-ID" sz="143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9593967" y="4791072"/>
            <a:ext cx="1688328" cy="856117"/>
            <a:chOff x="19187932" y="9588406"/>
            <a:chExt cx="3376655" cy="1716171"/>
          </a:xfrm>
        </p:grpSpPr>
        <p:sp>
          <p:nvSpPr>
            <p:cNvPr id="46" name="TextBox 62"/>
            <p:cNvSpPr txBox="1">
              <a:spLocks noChangeArrowheads="1"/>
            </p:cNvSpPr>
            <p:nvPr/>
          </p:nvSpPr>
          <p:spPr bwMode="auto">
            <a:xfrm>
              <a:off x="19187932" y="10211690"/>
              <a:ext cx="3376655" cy="109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56757" tIns="78379" rIns="156757" bIns="78379">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lnSpc>
                  <a:spcPct val="110000"/>
                </a:lnSpc>
              </a:pPr>
              <a:r>
                <a:rPr lang="zh-CN" altLang="en-US" sz="1145" dirty="0">
                  <a:solidFill>
                    <a:schemeClr val="tx1">
                      <a:lumMod val="50000"/>
                      <a:lumOff val="50000"/>
                    </a:schemeClr>
                  </a:solidFill>
                  <a:latin typeface="微软雅黑" panose="020B0503020204020204" pitchFamily="34" charset="-122"/>
                  <a:ea typeface="微软雅黑" panose="020B0503020204020204" pitchFamily="34" charset="-122"/>
                </a:rPr>
                <a:t>输入内容输入您的输入您的内容输入您的</a:t>
              </a:r>
              <a:endParaRPr lang="en-US" altLang="zh-CN" sz="114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7" name="TextBox 63"/>
            <p:cNvSpPr txBox="1">
              <a:spLocks noChangeArrowheads="1"/>
            </p:cNvSpPr>
            <p:nvPr/>
          </p:nvSpPr>
          <p:spPr bwMode="auto">
            <a:xfrm>
              <a:off x="19909938" y="9588406"/>
              <a:ext cx="2382215" cy="70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r>
                <a:rPr lang="en-US" altLang="zh-CN" sz="1430" b="1" dirty="0">
                  <a:solidFill>
                    <a:schemeClr val="tx1">
                      <a:lumMod val="50000"/>
                      <a:lumOff val="50000"/>
                    </a:schemeClr>
                  </a:solidFill>
                  <a:latin typeface="微软雅黑" panose="020B0503020204020204" pitchFamily="34" charset="-122"/>
                  <a:ea typeface="微软雅黑" panose="020B0503020204020204" pitchFamily="34" charset="-122"/>
                </a:rPr>
                <a:t>Corporate</a:t>
              </a:r>
              <a:endParaRPr lang="id-ID" sz="143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48" name="Shape 1435"/>
          <p:cNvSpPr txBox="1"/>
          <p:nvPr/>
        </p:nvSpPr>
        <p:spPr>
          <a:xfrm>
            <a:off x="11435018" y="6411683"/>
            <a:ext cx="390525" cy="381430"/>
          </a:xfrm>
          <a:prstGeom prst="rect">
            <a:avLst/>
          </a:prstGeom>
        </p:spPr>
        <p:txBody>
          <a:bodyPr lIns="45676" tIns="22838" rIns="45676" bIns="22838"/>
          <a:lstStyle>
            <a:lvl1pPr algn="ctr" defTabSz="408305">
              <a:defRPr sz="3500">
                <a:latin typeface="+mn-lt"/>
                <a:ea typeface="+mn-ea"/>
                <a:cs typeface="+mn-cs"/>
                <a:sym typeface="Helvetica Light"/>
              </a:defRPr>
            </a:lvl1pPr>
            <a:lvl2pPr indent="160020" algn="ctr" defTabSz="408305">
              <a:defRPr sz="3500">
                <a:latin typeface="+mn-lt"/>
                <a:ea typeface="+mn-ea"/>
                <a:cs typeface="+mn-cs"/>
                <a:sym typeface="Helvetica Light"/>
              </a:defRPr>
            </a:lvl2pPr>
            <a:lvl3pPr indent="319405" algn="ctr" defTabSz="408305">
              <a:defRPr sz="3500">
                <a:latin typeface="+mn-lt"/>
                <a:ea typeface="+mn-ea"/>
                <a:cs typeface="+mn-cs"/>
                <a:sym typeface="Helvetica Light"/>
              </a:defRPr>
            </a:lvl3pPr>
            <a:lvl4pPr indent="479425" algn="ctr" defTabSz="408305">
              <a:defRPr sz="3500">
                <a:latin typeface="+mn-lt"/>
                <a:ea typeface="+mn-ea"/>
                <a:cs typeface="+mn-cs"/>
                <a:sym typeface="Helvetica Light"/>
              </a:defRPr>
            </a:lvl4pPr>
            <a:lvl5pPr indent="639445" algn="ctr" defTabSz="408305">
              <a:defRPr sz="3500">
                <a:latin typeface="+mn-lt"/>
                <a:ea typeface="+mn-ea"/>
                <a:cs typeface="+mn-cs"/>
                <a:sym typeface="Helvetica Light"/>
              </a:defRPr>
            </a:lvl5pPr>
            <a:lvl6pPr indent="799465" algn="ctr" defTabSz="408305">
              <a:defRPr sz="3500">
                <a:latin typeface="+mn-lt"/>
                <a:ea typeface="+mn-ea"/>
                <a:cs typeface="+mn-cs"/>
                <a:sym typeface="Helvetica Light"/>
              </a:defRPr>
            </a:lvl6pPr>
            <a:lvl7pPr indent="958850" algn="ctr" defTabSz="408305">
              <a:defRPr sz="3500">
                <a:latin typeface="+mn-lt"/>
                <a:ea typeface="+mn-ea"/>
                <a:cs typeface="+mn-cs"/>
                <a:sym typeface="Helvetica Light"/>
              </a:defRPr>
            </a:lvl7pPr>
            <a:lvl8pPr indent="1118870" algn="ctr" defTabSz="408305">
              <a:defRPr sz="3500">
                <a:latin typeface="+mn-lt"/>
                <a:ea typeface="+mn-ea"/>
                <a:cs typeface="+mn-cs"/>
                <a:sym typeface="Helvetica Light"/>
              </a:defRPr>
            </a:lvl8pPr>
            <a:lvl9pPr indent="1278890" algn="ctr" defTabSz="408305">
              <a:defRPr sz="3500">
                <a:latin typeface="+mn-lt"/>
                <a:ea typeface="+mn-ea"/>
                <a:cs typeface="+mn-cs"/>
                <a:sym typeface="Helvetica Light"/>
              </a:defRPr>
            </a:lvl9pPr>
          </a:lstStyle>
          <a:p>
            <a:pPr>
              <a:defRPr sz="1800">
                <a:solidFill>
                  <a:srgbClr val="000000"/>
                </a:solidFill>
              </a:defRPr>
            </a:pPr>
            <a:fld id="{86CB4B4D-7CA3-9044-876B-883B54F8677D}" type="slidenum">
              <a:rPr lang="en-US" altLang="zh-CN" sz="1430">
                <a:solidFill>
                  <a:schemeClr val="bg1">
                    <a:lumMod val="75000"/>
                  </a:schemeClr>
                </a:solidFill>
                <a:latin typeface="微软雅黑" panose="020B0503020204020204" pitchFamily="34" charset="-122"/>
                <a:ea typeface="微软雅黑" panose="020B0503020204020204" pitchFamily="34" charset="-122"/>
              </a:rPr>
            </a:fld>
            <a:endParaRPr lang="en-US" altLang="zh-CN" sz="1430">
              <a:solidFill>
                <a:schemeClr val="bg1">
                  <a:lumMod val="75000"/>
                </a:schemeClr>
              </a:solidFill>
              <a:latin typeface="微软雅黑" panose="020B0503020204020204" pitchFamily="34" charset="-122"/>
              <a:ea typeface="微软雅黑" panose="020B0503020204020204" pitchFamily="34" charset="-122"/>
            </a:endParaRPr>
          </a:p>
        </p:txBody>
      </p:sp>
      <p:sp>
        <p:nvSpPr>
          <p:cNvPr id="49" name="标题 1"/>
          <p:cNvSpPr txBox="1"/>
          <p:nvPr/>
        </p:nvSpPr>
        <p:spPr>
          <a:xfrm>
            <a:off x="777240" y="258445"/>
            <a:ext cx="10515600" cy="36639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400" kern="1200">
                <a:solidFill>
                  <a:srgbClr val="728937"/>
                </a:solidFill>
                <a:latin typeface="+mj-lt"/>
                <a:ea typeface="+mj-ea"/>
                <a:cs typeface="+mj-cs"/>
              </a:defRPr>
            </a:lvl1p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25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50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stCondLst>
                                    <p:cond delay="75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stCondLst>
                                    <p:cond delay="100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stCondLst>
                                    <p:cond delay="125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0-#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436"/>
                                        </p:tgtEl>
                                        <p:attrNameLst>
                                          <p:attrName>style.visibility</p:attrName>
                                        </p:attrNameLst>
                                      </p:cBhvr>
                                      <p:to>
                                        <p:strVal val="visible"/>
                                      </p:to>
                                    </p:set>
                                    <p:anim calcmode="lin" valueType="num">
                                      <p:cBhvr additive="base">
                                        <p:cTn id="36" dur="500" fill="hold"/>
                                        <p:tgtEl>
                                          <p:spTgt spid="1436"/>
                                        </p:tgtEl>
                                        <p:attrNameLst>
                                          <p:attrName>ppt_x</p:attrName>
                                        </p:attrNameLst>
                                      </p:cBhvr>
                                      <p:tavLst>
                                        <p:tav tm="0">
                                          <p:val>
                                            <p:strVal val="#ppt_x"/>
                                          </p:val>
                                        </p:tav>
                                        <p:tav tm="100000">
                                          <p:val>
                                            <p:strVal val="#ppt_x"/>
                                          </p:val>
                                        </p:tav>
                                      </p:tavLst>
                                    </p:anim>
                                    <p:anim calcmode="lin" valueType="num">
                                      <p:cBhvr additive="base">
                                        <p:cTn id="37" dur="500" fill="hold"/>
                                        <p:tgtEl>
                                          <p:spTgt spid="1436"/>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250"/>
                                  </p:stCondLst>
                                  <p:childTnLst>
                                    <p:set>
                                      <p:cBhvr>
                                        <p:cTn id="39" dur="1" fill="hold">
                                          <p:stCondLst>
                                            <p:cond delay="0"/>
                                          </p:stCondLst>
                                        </p:cTn>
                                        <p:tgtEl>
                                          <p:spTgt spid="1437"/>
                                        </p:tgtEl>
                                        <p:attrNameLst>
                                          <p:attrName>style.visibility</p:attrName>
                                        </p:attrNameLst>
                                      </p:cBhvr>
                                      <p:to>
                                        <p:strVal val="visible"/>
                                      </p:to>
                                    </p:set>
                                    <p:anim calcmode="lin" valueType="num">
                                      <p:cBhvr additive="base">
                                        <p:cTn id="40" dur="500" fill="hold"/>
                                        <p:tgtEl>
                                          <p:spTgt spid="1437"/>
                                        </p:tgtEl>
                                        <p:attrNameLst>
                                          <p:attrName>ppt_x</p:attrName>
                                        </p:attrNameLst>
                                      </p:cBhvr>
                                      <p:tavLst>
                                        <p:tav tm="0">
                                          <p:val>
                                            <p:strVal val="#ppt_x"/>
                                          </p:val>
                                        </p:tav>
                                        <p:tav tm="100000">
                                          <p:val>
                                            <p:strVal val="#ppt_x"/>
                                          </p:val>
                                        </p:tav>
                                      </p:tavLst>
                                    </p:anim>
                                    <p:anim calcmode="lin" valueType="num">
                                      <p:cBhvr additive="base">
                                        <p:cTn id="41" dur="500" fill="hold"/>
                                        <p:tgtEl>
                                          <p:spTgt spid="1437"/>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500"/>
                                  </p:stCondLst>
                                  <p:childTnLst>
                                    <p:set>
                                      <p:cBhvr>
                                        <p:cTn id="43" dur="1" fill="hold">
                                          <p:stCondLst>
                                            <p:cond delay="0"/>
                                          </p:stCondLst>
                                        </p:cTn>
                                        <p:tgtEl>
                                          <p:spTgt spid="1438"/>
                                        </p:tgtEl>
                                        <p:attrNameLst>
                                          <p:attrName>style.visibility</p:attrName>
                                        </p:attrNameLst>
                                      </p:cBhvr>
                                      <p:to>
                                        <p:strVal val="visible"/>
                                      </p:to>
                                    </p:set>
                                    <p:anim calcmode="lin" valueType="num">
                                      <p:cBhvr additive="base">
                                        <p:cTn id="44" dur="500" fill="hold"/>
                                        <p:tgtEl>
                                          <p:spTgt spid="1438"/>
                                        </p:tgtEl>
                                        <p:attrNameLst>
                                          <p:attrName>ppt_x</p:attrName>
                                        </p:attrNameLst>
                                      </p:cBhvr>
                                      <p:tavLst>
                                        <p:tav tm="0">
                                          <p:val>
                                            <p:strVal val="#ppt_x"/>
                                          </p:val>
                                        </p:tav>
                                        <p:tav tm="100000">
                                          <p:val>
                                            <p:strVal val="#ppt_x"/>
                                          </p:val>
                                        </p:tav>
                                      </p:tavLst>
                                    </p:anim>
                                    <p:anim calcmode="lin" valueType="num">
                                      <p:cBhvr additive="base">
                                        <p:cTn id="45" dur="500" fill="hold"/>
                                        <p:tgtEl>
                                          <p:spTgt spid="1438"/>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750"/>
                                  </p:stCondLst>
                                  <p:childTnLst>
                                    <p:set>
                                      <p:cBhvr>
                                        <p:cTn id="47" dur="1" fill="hold">
                                          <p:stCondLst>
                                            <p:cond delay="0"/>
                                          </p:stCondLst>
                                        </p:cTn>
                                        <p:tgtEl>
                                          <p:spTgt spid="1439"/>
                                        </p:tgtEl>
                                        <p:attrNameLst>
                                          <p:attrName>style.visibility</p:attrName>
                                        </p:attrNameLst>
                                      </p:cBhvr>
                                      <p:to>
                                        <p:strVal val="visible"/>
                                      </p:to>
                                    </p:set>
                                    <p:anim calcmode="lin" valueType="num">
                                      <p:cBhvr additive="base">
                                        <p:cTn id="48" dur="500" fill="hold"/>
                                        <p:tgtEl>
                                          <p:spTgt spid="1439"/>
                                        </p:tgtEl>
                                        <p:attrNameLst>
                                          <p:attrName>ppt_x</p:attrName>
                                        </p:attrNameLst>
                                      </p:cBhvr>
                                      <p:tavLst>
                                        <p:tav tm="0">
                                          <p:val>
                                            <p:strVal val="#ppt_x"/>
                                          </p:val>
                                        </p:tav>
                                        <p:tav tm="100000">
                                          <p:val>
                                            <p:strVal val="#ppt_x"/>
                                          </p:val>
                                        </p:tav>
                                      </p:tavLst>
                                    </p:anim>
                                    <p:anim calcmode="lin" valueType="num">
                                      <p:cBhvr additive="base">
                                        <p:cTn id="49" dur="500" fill="hold"/>
                                        <p:tgtEl>
                                          <p:spTgt spid="1439"/>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1000"/>
                                  </p:stCondLst>
                                  <p:childTnLst>
                                    <p:set>
                                      <p:cBhvr>
                                        <p:cTn id="51" dur="1" fill="hold">
                                          <p:stCondLst>
                                            <p:cond delay="0"/>
                                          </p:stCondLst>
                                        </p:cTn>
                                        <p:tgtEl>
                                          <p:spTgt spid="1440"/>
                                        </p:tgtEl>
                                        <p:attrNameLst>
                                          <p:attrName>style.visibility</p:attrName>
                                        </p:attrNameLst>
                                      </p:cBhvr>
                                      <p:to>
                                        <p:strVal val="visible"/>
                                      </p:to>
                                    </p:set>
                                    <p:anim calcmode="lin" valueType="num">
                                      <p:cBhvr additive="base">
                                        <p:cTn id="52" dur="500" fill="hold"/>
                                        <p:tgtEl>
                                          <p:spTgt spid="1440"/>
                                        </p:tgtEl>
                                        <p:attrNameLst>
                                          <p:attrName>ppt_x</p:attrName>
                                        </p:attrNameLst>
                                      </p:cBhvr>
                                      <p:tavLst>
                                        <p:tav tm="0">
                                          <p:val>
                                            <p:strVal val="#ppt_x"/>
                                          </p:val>
                                        </p:tav>
                                        <p:tav tm="100000">
                                          <p:val>
                                            <p:strVal val="#ppt_x"/>
                                          </p:val>
                                        </p:tav>
                                      </p:tavLst>
                                    </p:anim>
                                    <p:anim calcmode="lin" valueType="num">
                                      <p:cBhvr additive="base">
                                        <p:cTn id="53" dur="500" fill="hold"/>
                                        <p:tgtEl>
                                          <p:spTgt spid="1440"/>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1250"/>
                                  </p:stCondLst>
                                  <p:childTnLst>
                                    <p:set>
                                      <p:cBhvr>
                                        <p:cTn id="55" dur="1" fill="hold">
                                          <p:stCondLst>
                                            <p:cond delay="0"/>
                                          </p:stCondLst>
                                        </p:cTn>
                                        <p:tgtEl>
                                          <p:spTgt spid="1441"/>
                                        </p:tgtEl>
                                        <p:attrNameLst>
                                          <p:attrName>style.visibility</p:attrName>
                                        </p:attrNameLst>
                                      </p:cBhvr>
                                      <p:to>
                                        <p:strVal val="visible"/>
                                      </p:to>
                                    </p:set>
                                    <p:anim calcmode="lin" valueType="num">
                                      <p:cBhvr additive="base">
                                        <p:cTn id="56" dur="500" fill="hold"/>
                                        <p:tgtEl>
                                          <p:spTgt spid="1441"/>
                                        </p:tgtEl>
                                        <p:attrNameLst>
                                          <p:attrName>ppt_x</p:attrName>
                                        </p:attrNameLst>
                                      </p:cBhvr>
                                      <p:tavLst>
                                        <p:tav tm="0">
                                          <p:val>
                                            <p:strVal val="#ppt_x"/>
                                          </p:val>
                                        </p:tav>
                                        <p:tav tm="100000">
                                          <p:val>
                                            <p:strVal val="#ppt_x"/>
                                          </p:val>
                                        </p:tav>
                                      </p:tavLst>
                                    </p:anim>
                                    <p:anim calcmode="lin" valueType="num">
                                      <p:cBhvr additive="base">
                                        <p:cTn id="57" dur="500" fill="hold"/>
                                        <p:tgtEl>
                                          <p:spTgt spid="1441"/>
                                        </p:tgtEl>
                                        <p:attrNameLst>
                                          <p:attrName>ppt_y</p:attrName>
                                        </p:attrNameLst>
                                      </p:cBhvr>
                                      <p:tavLst>
                                        <p:tav tm="0">
                                          <p:val>
                                            <p:strVal val="1+#ppt_h/2"/>
                                          </p:val>
                                        </p:tav>
                                        <p:tav tm="100000">
                                          <p:val>
                                            <p:strVal val="#ppt_y"/>
                                          </p:val>
                                        </p:tav>
                                      </p:tavLst>
                                    </p:anim>
                                  </p:childTnLst>
                                </p:cTn>
                              </p:par>
                            </p:childTnLst>
                          </p:cTn>
                        </p:par>
                        <p:par>
                          <p:cTn id="58" fill="hold">
                            <p:stCondLst>
                              <p:cond delay="1000"/>
                            </p:stCondLst>
                            <p:childTnLst>
                              <p:par>
                                <p:cTn id="59" presetID="42" presetClass="entr" presetSubtype="0" fill="hold"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250"/>
                                        <p:tgtEl>
                                          <p:spTgt spid="8"/>
                                        </p:tgtEl>
                                      </p:cBhvr>
                                    </p:animEffect>
                                    <p:anim calcmode="lin" valueType="num">
                                      <p:cBhvr>
                                        <p:cTn id="62" dur="250" fill="hold"/>
                                        <p:tgtEl>
                                          <p:spTgt spid="8"/>
                                        </p:tgtEl>
                                        <p:attrNameLst>
                                          <p:attrName>ppt_x</p:attrName>
                                        </p:attrNameLst>
                                      </p:cBhvr>
                                      <p:tavLst>
                                        <p:tav tm="0">
                                          <p:val>
                                            <p:strVal val="#ppt_x"/>
                                          </p:val>
                                        </p:tav>
                                        <p:tav tm="100000">
                                          <p:val>
                                            <p:strVal val="#ppt_x"/>
                                          </p:val>
                                        </p:tav>
                                      </p:tavLst>
                                    </p:anim>
                                    <p:anim calcmode="lin" valueType="num">
                                      <p:cBhvr>
                                        <p:cTn id="63" dur="250" fill="hold"/>
                                        <p:tgtEl>
                                          <p:spTgt spid="8"/>
                                        </p:tgtEl>
                                        <p:attrNameLst>
                                          <p:attrName>ppt_y</p:attrName>
                                        </p:attrNameLst>
                                      </p:cBhvr>
                                      <p:tavLst>
                                        <p:tav tm="0">
                                          <p:val>
                                            <p:strVal val="#ppt_y+.1"/>
                                          </p:val>
                                        </p:tav>
                                        <p:tav tm="100000">
                                          <p:val>
                                            <p:strVal val="#ppt_y"/>
                                          </p:val>
                                        </p:tav>
                                      </p:tavLst>
                                    </p:anim>
                                  </p:childTnLst>
                                </p:cTn>
                              </p:par>
                            </p:childTnLst>
                          </p:cTn>
                        </p:par>
                        <p:par>
                          <p:cTn id="64" fill="hold">
                            <p:stCondLst>
                              <p:cond delay="1500"/>
                            </p:stCondLst>
                            <p:childTnLst>
                              <p:par>
                                <p:cTn id="65" presetID="42" presetClass="entr" presetSubtype="0" fill="hold" nodeType="after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250"/>
                                        <p:tgtEl>
                                          <p:spTgt spid="10"/>
                                        </p:tgtEl>
                                      </p:cBhvr>
                                    </p:animEffect>
                                    <p:anim calcmode="lin" valueType="num">
                                      <p:cBhvr>
                                        <p:cTn id="68" dur="250" fill="hold"/>
                                        <p:tgtEl>
                                          <p:spTgt spid="10"/>
                                        </p:tgtEl>
                                        <p:attrNameLst>
                                          <p:attrName>ppt_x</p:attrName>
                                        </p:attrNameLst>
                                      </p:cBhvr>
                                      <p:tavLst>
                                        <p:tav tm="0">
                                          <p:val>
                                            <p:strVal val="#ppt_x"/>
                                          </p:val>
                                        </p:tav>
                                        <p:tav tm="100000">
                                          <p:val>
                                            <p:strVal val="#ppt_x"/>
                                          </p:val>
                                        </p:tav>
                                      </p:tavLst>
                                    </p:anim>
                                    <p:anim calcmode="lin" valueType="num">
                                      <p:cBhvr>
                                        <p:cTn id="69" dur="250" fill="hold"/>
                                        <p:tgtEl>
                                          <p:spTgt spid="10"/>
                                        </p:tgtEl>
                                        <p:attrNameLst>
                                          <p:attrName>ppt_y</p:attrName>
                                        </p:attrNameLst>
                                      </p:cBhvr>
                                      <p:tavLst>
                                        <p:tav tm="0">
                                          <p:val>
                                            <p:strVal val="#ppt_y+.1"/>
                                          </p:val>
                                        </p:tav>
                                        <p:tav tm="100000">
                                          <p:val>
                                            <p:strVal val="#ppt_y"/>
                                          </p:val>
                                        </p:tav>
                                      </p:tavLst>
                                    </p:anim>
                                  </p:childTnLst>
                                </p:cTn>
                              </p:par>
                            </p:childTnLst>
                          </p:cTn>
                        </p:par>
                        <p:par>
                          <p:cTn id="70" fill="hold">
                            <p:stCondLst>
                              <p:cond delay="2000"/>
                            </p:stCondLst>
                            <p:childTnLst>
                              <p:par>
                                <p:cTn id="71" presetID="42" presetClass="entr" presetSubtype="0" fill="hold"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250"/>
                                        <p:tgtEl>
                                          <p:spTgt spid="11"/>
                                        </p:tgtEl>
                                      </p:cBhvr>
                                    </p:animEffect>
                                    <p:anim calcmode="lin" valueType="num">
                                      <p:cBhvr>
                                        <p:cTn id="74" dur="250" fill="hold"/>
                                        <p:tgtEl>
                                          <p:spTgt spid="11"/>
                                        </p:tgtEl>
                                        <p:attrNameLst>
                                          <p:attrName>ppt_x</p:attrName>
                                        </p:attrNameLst>
                                      </p:cBhvr>
                                      <p:tavLst>
                                        <p:tav tm="0">
                                          <p:val>
                                            <p:strVal val="#ppt_x"/>
                                          </p:val>
                                        </p:tav>
                                        <p:tav tm="100000">
                                          <p:val>
                                            <p:strVal val="#ppt_x"/>
                                          </p:val>
                                        </p:tav>
                                      </p:tavLst>
                                    </p:anim>
                                    <p:anim calcmode="lin" valueType="num">
                                      <p:cBhvr>
                                        <p:cTn id="75" dur="250" fill="hold"/>
                                        <p:tgtEl>
                                          <p:spTgt spid="11"/>
                                        </p:tgtEl>
                                        <p:attrNameLst>
                                          <p:attrName>ppt_y</p:attrName>
                                        </p:attrNameLst>
                                      </p:cBhvr>
                                      <p:tavLst>
                                        <p:tav tm="0">
                                          <p:val>
                                            <p:strVal val="#ppt_y+.1"/>
                                          </p:val>
                                        </p:tav>
                                        <p:tav tm="100000">
                                          <p:val>
                                            <p:strVal val="#ppt_y"/>
                                          </p:val>
                                        </p:tav>
                                      </p:tavLst>
                                    </p:anim>
                                  </p:childTnLst>
                                </p:cTn>
                              </p:par>
                            </p:childTnLst>
                          </p:cTn>
                        </p:par>
                        <p:par>
                          <p:cTn id="76" fill="hold">
                            <p:stCondLst>
                              <p:cond delay="2500"/>
                            </p:stCondLst>
                            <p:childTnLst>
                              <p:par>
                                <p:cTn id="77" presetID="42" presetClass="entr" presetSubtype="0" fill="hold" nodeType="after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250"/>
                                        <p:tgtEl>
                                          <p:spTgt spid="12"/>
                                        </p:tgtEl>
                                      </p:cBhvr>
                                    </p:animEffect>
                                    <p:anim calcmode="lin" valueType="num">
                                      <p:cBhvr>
                                        <p:cTn id="80" dur="250" fill="hold"/>
                                        <p:tgtEl>
                                          <p:spTgt spid="12"/>
                                        </p:tgtEl>
                                        <p:attrNameLst>
                                          <p:attrName>ppt_x</p:attrName>
                                        </p:attrNameLst>
                                      </p:cBhvr>
                                      <p:tavLst>
                                        <p:tav tm="0">
                                          <p:val>
                                            <p:strVal val="#ppt_x"/>
                                          </p:val>
                                        </p:tav>
                                        <p:tav tm="100000">
                                          <p:val>
                                            <p:strVal val="#ppt_x"/>
                                          </p:val>
                                        </p:tav>
                                      </p:tavLst>
                                    </p:anim>
                                    <p:anim calcmode="lin" valueType="num">
                                      <p:cBhvr>
                                        <p:cTn id="81" dur="250" fill="hold"/>
                                        <p:tgtEl>
                                          <p:spTgt spid="12"/>
                                        </p:tgtEl>
                                        <p:attrNameLst>
                                          <p:attrName>ppt_y</p:attrName>
                                        </p:attrNameLst>
                                      </p:cBhvr>
                                      <p:tavLst>
                                        <p:tav tm="0">
                                          <p:val>
                                            <p:strVal val="#ppt_y+.1"/>
                                          </p:val>
                                        </p:tav>
                                        <p:tav tm="100000">
                                          <p:val>
                                            <p:strVal val="#ppt_y"/>
                                          </p:val>
                                        </p:tav>
                                      </p:tavLst>
                                    </p:anim>
                                  </p:childTnLst>
                                </p:cTn>
                              </p:par>
                            </p:childTnLst>
                          </p:cTn>
                        </p:par>
                        <p:par>
                          <p:cTn id="82" fill="hold">
                            <p:stCondLst>
                              <p:cond delay="3000"/>
                            </p:stCondLst>
                            <p:childTnLst>
                              <p:par>
                                <p:cTn id="83" presetID="42" presetClass="entr" presetSubtype="0" fill="hold" nodeType="after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fade">
                                      <p:cBhvr>
                                        <p:cTn id="85" dur="250"/>
                                        <p:tgtEl>
                                          <p:spTgt spid="13"/>
                                        </p:tgtEl>
                                      </p:cBhvr>
                                    </p:animEffect>
                                    <p:anim calcmode="lin" valueType="num">
                                      <p:cBhvr>
                                        <p:cTn id="86" dur="250" fill="hold"/>
                                        <p:tgtEl>
                                          <p:spTgt spid="13"/>
                                        </p:tgtEl>
                                        <p:attrNameLst>
                                          <p:attrName>ppt_x</p:attrName>
                                        </p:attrNameLst>
                                      </p:cBhvr>
                                      <p:tavLst>
                                        <p:tav tm="0">
                                          <p:val>
                                            <p:strVal val="#ppt_x"/>
                                          </p:val>
                                        </p:tav>
                                        <p:tav tm="100000">
                                          <p:val>
                                            <p:strVal val="#ppt_x"/>
                                          </p:val>
                                        </p:tav>
                                      </p:tavLst>
                                    </p:anim>
                                    <p:anim calcmode="lin" valueType="num">
                                      <p:cBhvr>
                                        <p:cTn id="87" dur="250" fill="hold"/>
                                        <p:tgtEl>
                                          <p:spTgt spid="13"/>
                                        </p:tgtEl>
                                        <p:attrNameLst>
                                          <p:attrName>ppt_y</p:attrName>
                                        </p:attrNameLst>
                                      </p:cBhvr>
                                      <p:tavLst>
                                        <p:tav tm="0">
                                          <p:val>
                                            <p:strVal val="#ppt_y+.1"/>
                                          </p:val>
                                        </p:tav>
                                        <p:tav tm="100000">
                                          <p:val>
                                            <p:strVal val="#ppt_y"/>
                                          </p:val>
                                        </p:tav>
                                      </p:tavLst>
                                    </p:anim>
                                  </p:childTnLst>
                                </p:cTn>
                              </p:par>
                            </p:childTnLst>
                          </p:cTn>
                        </p:par>
                        <p:par>
                          <p:cTn id="88" fill="hold">
                            <p:stCondLst>
                              <p:cond delay="3500"/>
                            </p:stCondLst>
                            <p:childTnLst>
                              <p:par>
                                <p:cTn id="89" presetID="42" presetClass="entr" presetSubtype="0" fill="hold" nodeType="after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fade">
                                      <p:cBhvr>
                                        <p:cTn id="91" dur="250"/>
                                        <p:tgtEl>
                                          <p:spTgt spid="14"/>
                                        </p:tgtEl>
                                      </p:cBhvr>
                                    </p:animEffect>
                                    <p:anim calcmode="lin" valueType="num">
                                      <p:cBhvr>
                                        <p:cTn id="92" dur="250" fill="hold"/>
                                        <p:tgtEl>
                                          <p:spTgt spid="14"/>
                                        </p:tgtEl>
                                        <p:attrNameLst>
                                          <p:attrName>ppt_x</p:attrName>
                                        </p:attrNameLst>
                                      </p:cBhvr>
                                      <p:tavLst>
                                        <p:tav tm="0">
                                          <p:val>
                                            <p:strVal val="#ppt_x"/>
                                          </p:val>
                                        </p:tav>
                                        <p:tav tm="100000">
                                          <p:val>
                                            <p:strVal val="#ppt_x"/>
                                          </p:val>
                                        </p:tav>
                                      </p:tavLst>
                                    </p:anim>
                                    <p:anim calcmode="lin" valueType="num">
                                      <p:cBhvr>
                                        <p:cTn id="93" dur="2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 grpId="0" animBg="1"/>
      <p:bldP spid="1437" grpId="0" animBg="1"/>
      <p:bldP spid="1438" grpId="0" animBg="1"/>
      <p:bldP spid="1439" grpId="0" animBg="1"/>
      <p:bldP spid="1440" grpId="0" animBg="1"/>
      <p:bldP spid="1441" grpId="0" animBg="1"/>
      <p:bldP spid="3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7"/>
          <p:cNvGrpSpPr/>
          <p:nvPr/>
        </p:nvGrpSpPr>
        <p:grpSpPr bwMode="auto">
          <a:xfrm>
            <a:off x="410174" y="2327240"/>
            <a:ext cx="3335571" cy="652734"/>
            <a:chOff x="346017" y="1329747"/>
            <a:chExt cx="2528952" cy="493014"/>
          </a:xfrm>
        </p:grpSpPr>
        <p:sp>
          <p:nvSpPr>
            <p:cNvPr id="5" name="TextBox 4"/>
            <p:cNvSpPr txBox="1"/>
            <p:nvPr/>
          </p:nvSpPr>
          <p:spPr>
            <a:xfrm>
              <a:off x="2065540" y="1329747"/>
              <a:ext cx="809429" cy="182728"/>
            </a:xfrm>
            <a:prstGeom prst="rect">
              <a:avLst/>
            </a:prstGeom>
            <a:noFill/>
          </p:spPr>
          <p:txBody>
            <a:bodyPr wrap="none" lIns="0" tIns="0" rIns="0" bIns="0">
              <a:spAutoFit/>
            </a:bodyPr>
            <a:lstStyle/>
            <a:p>
              <a:pPr algn="r" defTabSz="1363345">
                <a:defRPr/>
              </a:pPr>
              <a:r>
                <a:rPr lang="en-US" sz="1570" b="1" dirty="0">
                  <a:solidFill>
                    <a:schemeClr val="tx1">
                      <a:lumMod val="65000"/>
                      <a:lumOff val="35000"/>
                    </a:schemeClr>
                  </a:solidFill>
                  <a:latin typeface="微软雅黑" panose="020B0503020204020204" pitchFamily="34" charset="-122"/>
                  <a:ea typeface="微软雅黑" panose="020B0503020204020204" pitchFamily="34" charset="-122"/>
                </a:rPr>
                <a:t>BE SIMPLE</a:t>
              </a:r>
              <a:endParaRPr lang="en-US" sz="157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 name="TextBox 5"/>
            <p:cNvSpPr txBox="1"/>
            <p:nvPr/>
          </p:nvSpPr>
          <p:spPr>
            <a:xfrm>
              <a:off x="346017" y="1523849"/>
              <a:ext cx="2528952" cy="298912"/>
            </a:xfrm>
            <a:prstGeom prst="rect">
              <a:avLst/>
            </a:prstGeom>
            <a:noFill/>
          </p:spPr>
          <p:txBody>
            <a:bodyPr wrap="square" lIns="0" tIns="0" rIns="0" bIns="0">
              <a:spAutoFit/>
            </a:bodyPr>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fontAlgn="base">
                <a:spcBef>
                  <a:spcPct val="0"/>
                </a:spcBef>
                <a:spcAft>
                  <a:spcPct val="0"/>
                </a:spcAft>
                <a:defRPr sz="2000">
                  <a:solidFill>
                    <a:schemeClr val="tx1"/>
                  </a:solidFill>
                  <a:latin typeface="Calibri" panose="020F0502020204030204" pitchFamily="34" charset="0"/>
                </a:defRPr>
              </a:lvl6pPr>
              <a:lvl7pPr marL="2971800" indent="-228600" fontAlgn="base">
                <a:spcBef>
                  <a:spcPct val="0"/>
                </a:spcBef>
                <a:spcAft>
                  <a:spcPct val="0"/>
                </a:spcAft>
                <a:defRPr sz="2000">
                  <a:solidFill>
                    <a:schemeClr val="tx1"/>
                  </a:solidFill>
                  <a:latin typeface="Calibri" panose="020F0502020204030204" pitchFamily="34" charset="0"/>
                </a:defRPr>
              </a:lvl7pPr>
              <a:lvl8pPr marL="3429000" indent="-228600" fontAlgn="base">
                <a:spcBef>
                  <a:spcPct val="0"/>
                </a:spcBef>
                <a:spcAft>
                  <a:spcPct val="0"/>
                </a:spcAft>
                <a:defRPr sz="2000">
                  <a:solidFill>
                    <a:schemeClr val="tx1"/>
                  </a:solidFill>
                  <a:latin typeface="Calibri" panose="020F0502020204030204" pitchFamily="34" charset="0"/>
                </a:defRPr>
              </a:lvl8pPr>
              <a:lvl9pPr marL="3886200" indent="-228600" fontAlgn="base">
                <a:spcBef>
                  <a:spcPct val="0"/>
                </a:spcBef>
                <a:spcAft>
                  <a:spcPct val="0"/>
                </a:spcAft>
                <a:defRPr sz="2000">
                  <a:solidFill>
                    <a:schemeClr val="tx1"/>
                  </a:solidFill>
                  <a:latin typeface="Calibri" panose="020F0502020204030204" pitchFamily="34" charset="0"/>
                </a:defRPr>
              </a:lvl9pPr>
            </a:lstStyle>
            <a:p>
              <a:pPr algn="r" defTabSz="1208405">
                <a:spcBef>
                  <a:spcPct val="20000"/>
                </a:spcBef>
              </a:pPr>
              <a:r>
                <a:rPr lang="zh-CN" altLang="en-US" sz="1285" dirty="0">
                  <a:solidFill>
                    <a:schemeClr val="tx1">
                      <a:lumMod val="50000"/>
                      <a:lumOff val="50000"/>
                    </a:schemeClr>
                  </a:solidFill>
                  <a:latin typeface="微软雅黑" panose="020B0503020204020204" pitchFamily="34" charset="-122"/>
                  <a:ea typeface="微软雅黑" panose="020B0503020204020204" pitchFamily="34" charset="-122"/>
                </a:rPr>
                <a:t>输入您的内容输入您的内容输入您的内容输入</a:t>
              </a:r>
              <a:r>
                <a:rPr lang="en-US" altLang="zh-CN" sz="1285" dirty="0" err="1">
                  <a:solidFill>
                    <a:schemeClr val="tx1">
                      <a:lumMod val="50000"/>
                      <a:lumOff val="50000"/>
                    </a:schemeClr>
                  </a:solidFill>
                  <a:latin typeface="微软雅黑" panose="020B0503020204020204" pitchFamily="34" charset="-122"/>
                  <a:ea typeface="微软雅黑" panose="020B0503020204020204" pitchFamily="34" charset="-122"/>
                </a:rPr>
                <a:t>lorem</a:t>
              </a:r>
              <a:r>
                <a:rPr lang="en-US" altLang="zh-CN" sz="1285" dirty="0">
                  <a:solidFill>
                    <a:schemeClr val="tx1">
                      <a:lumMod val="50000"/>
                      <a:lumOff val="50000"/>
                    </a:schemeClr>
                  </a:solidFill>
                  <a:latin typeface="微软雅黑" panose="020B0503020204020204" pitchFamily="34" charset="-122"/>
                  <a:ea typeface="微软雅黑" panose="020B0503020204020204" pitchFamily="34" charset="-122"/>
                </a:rPr>
                <a:t> </a:t>
              </a:r>
              <a:r>
                <a:rPr lang="en-US" altLang="zh-CN" sz="1285" dirty="0" err="1">
                  <a:solidFill>
                    <a:schemeClr val="tx1">
                      <a:lumMod val="50000"/>
                      <a:lumOff val="50000"/>
                    </a:schemeClr>
                  </a:solidFill>
                  <a:latin typeface="微软雅黑" panose="020B0503020204020204" pitchFamily="34" charset="-122"/>
                  <a:ea typeface="微软雅黑" panose="020B0503020204020204" pitchFamily="34" charset="-122"/>
                </a:rPr>
                <a:t>ipsum</a:t>
              </a:r>
              <a:r>
                <a:rPr lang="en-US" altLang="zh-CN" sz="1285" dirty="0">
                  <a:solidFill>
                    <a:schemeClr val="tx1">
                      <a:lumMod val="50000"/>
                      <a:lumOff val="50000"/>
                    </a:schemeClr>
                  </a:solidFill>
                  <a:latin typeface="微软雅黑" panose="020B0503020204020204" pitchFamily="34" charset="-122"/>
                  <a:ea typeface="微软雅黑" panose="020B0503020204020204" pitchFamily="34" charset="-122"/>
                </a:rPr>
                <a:t> available</a:t>
              </a:r>
              <a:endParaRPr lang="en-US" altLang="zh-CN" sz="128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7" name="Oval 98"/>
          <p:cNvSpPr/>
          <p:nvPr/>
        </p:nvSpPr>
        <p:spPr>
          <a:xfrm>
            <a:off x="3932117" y="2363049"/>
            <a:ext cx="649161" cy="63614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0859" tIns="60430" rIns="120859" bIns="60430" anchor="ctr"/>
          <a:lstStyle/>
          <a:p>
            <a:pPr algn="ctr"/>
            <a:r>
              <a:rPr lang="en-US" altLang="zh-CN" sz="1285" b="1">
                <a:solidFill>
                  <a:schemeClr val="bg1"/>
                </a:solidFill>
                <a:latin typeface="微软雅黑" panose="020B0503020204020204" pitchFamily="34" charset="-122"/>
                <a:ea typeface="微软雅黑" panose="020B0503020204020204" pitchFamily="34" charset="-122"/>
              </a:rPr>
              <a:t></a:t>
            </a:r>
            <a:endParaRPr lang="en-US" altLang="zh-CN" sz="1285" b="1">
              <a:solidFill>
                <a:schemeClr val="bg1"/>
              </a:solidFill>
              <a:latin typeface="微软雅黑" panose="020B0503020204020204" pitchFamily="34" charset="-122"/>
              <a:ea typeface="微软雅黑" panose="020B0503020204020204" pitchFamily="34" charset="-122"/>
            </a:endParaRPr>
          </a:p>
        </p:txBody>
      </p:sp>
      <p:sp>
        <p:nvSpPr>
          <p:cNvPr id="8" name="Freeform 29"/>
          <p:cNvSpPr/>
          <p:nvPr/>
        </p:nvSpPr>
        <p:spPr bwMode="auto">
          <a:xfrm>
            <a:off x="8802916" y="4178794"/>
            <a:ext cx="142396" cy="2107"/>
          </a:xfrm>
          <a:custGeom>
            <a:avLst/>
            <a:gdLst>
              <a:gd name="T0" fmla="*/ 0 w 68"/>
              <a:gd name="T1" fmla="*/ 0 h 1588"/>
              <a:gd name="T2" fmla="*/ 68 w 68"/>
              <a:gd name="T3" fmla="*/ 0 h 1588"/>
              <a:gd name="T4" fmla="*/ 0 w 68"/>
              <a:gd name="T5" fmla="*/ 0 h 1588"/>
              <a:gd name="T6" fmla="*/ 0 w 68"/>
              <a:gd name="T7" fmla="*/ 0 h 1588"/>
              <a:gd name="T8" fmla="*/ 0 60000 65536"/>
              <a:gd name="T9" fmla="*/ 0 60000 65536"/>
              <a:gd name="T10" fmla="*/ 0 60000 65536"/>
              <a:gd name="T11" fmla="*/ 0 60000 65536"/>
              <a:gd name="T12" fmla="*/ 0 w 68"/>
              <a:gd name="T13" fmla="*/ 0 h 1588"/>
              <a:gd name="T14" fmla="*/ 68 w 68"/>
              <a:gd name="T15" fmla="*/ 1588 h 1588"/>
            </a:gdLst>
            <a:ahLst/>
            <a:cxnLst>
              <a:cxn ang="T8">
                <a:pos x="T0" y="T1"/>
              </a:cxn>
              <a:cxn ang="T9">
                <a:pos x="T2" y="T3"/>
              </a:cxn>
              <a:cxn ang="T10">
                <a:pos x="T4" y="T5"/>
              </a:cxn>
              <a:cxn ang="T11">
                <a:pos x="T6" y="T7"/>
              </a:cxn>
            </a:cxnLst>
            <a:rect l="T12" t="T13" r="T14" b="T15"/>
            <a:pathLst>
              <a:path w="68" h="1588">
                <a:moveTo>
                  <a:pt x="0" y="0"/>
                </a:moveTo>
                <a:lnTo>
                  <a:pt x="6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0859" tIns="60430" rIns="120859" bIns="60430"/>
          <a:lstStyle/>
          <a:p>
            <a:endParaRPr lang="zh-CN" altLang="en-US" sz="1285" b="1">
              <a:latin typeface="微软雅黑" panose="020B0503020204020204" pitchFamily="34" charset="-122"/>
              <a:ea typeface="微软雅黑" panose="020B0503020204020204" pitchFamily="34" charset="-122"/>
            </a:endParaRPr>
          </a:p>
        </p:txBody>
      </p:sp>
      <p:grpSp>
        <p:nvGrpSpPr>
          <p:cNvPr id="9" name="Group 134"/>
          <p:cNvGrpSpPr/>
          <p:nvPr/>
        </p:nvGrpSpPr>
        <p:grpSpPr bwMode="auto">
          <a:xfrm>
            <a:off x="4763460" y="2232451"/>
            <a:ext cx="2068938" cy="3216523"/>
            <a:chOff x="3606801" y="1272140"/>
            <a:chExt cx="1920875" cy="2970213"/>
          </a:xfrm>
        </p:grpSpPr>
        <p:sp>
          <p:nvSpPr>
            <p:cNvPr id="10" name="Freeform 37"/>
            <p:cNvSpPr/>
            <p:nvPr/>
          </p:nvSpPr>
          <p:spPr bwMode="auto">
            <a:xfrm>
              <a:off x="4586681" y="1272140"/>
              <a:ext cx="884614" cy="628277"/>
            </a:xfrm>
            <a:custGeom>
              <a:avLst/>
              <a:gdLst/>
              <a:ahLst/>
              <a:cxnLst>
                <a:cxn ang="0">
                  <a:pos x="626" y="266"/>
                </a:cxn>
                <a:cxn ang="0">
                  <a:pos x="839" y="594"/>
                </a:cxn>
                <a:cxn ang="0">
                  <a:pos x="0" y="594"/>
                </a:cxn>
                <a:cxn ang="0">
                  <a:pos x="0" y="0"/>
                </a:cxn>
                <a:cxn ang="0">
                  <a:pos x="626" y="266"/>
                </a:cxn>
              </a:cxnLst>
              <a:rect l="0" t="0" r="r" b="b"/>
              <a:pathLst>
                <a:path w="839" h="594">
                  <a:moveTo>
                    <a:pt x="626" y="266"/>
                  </a:moveTo>
                  <a:cubicBezTo>
                    <a:pt x="724" y="364"/>
                    <a:pt x="795" y="473"/>
                    <a:pt x="839" y="594"/>
                  </a:cubicBezTo>
                  <a:cubicBezTo>
                    <a:pt x="0" y="594"/>
                    <a:pt x="0" y="594"/>
                    <a:pt x="0" y="594"/>
                  </a:cubicBezTo>
                  <a:cubicBezTo>
                    <a:pt x="0" y="0"/>
                    <a:pt x="0" y="0"/>
                    <a:pt x="0" y="0"/>
                  </a:cubicBezTo>
                  <a:cubicBezTo>
                    <a:pt x="244" y="4"/>
                    <a:pt x="452" y="92"/>
                    <a:pt x="626" y="266"/>
                  </a:cubicBezTo>
                  <a:close/>
                </a:path>
              </a:pathLst>
            </a:custGeom>
            <a:solidFill>
              <a:schemeClr val="accent5"/>
            </a:solidFill>
            <a:ln w="9525">
              <a:noFill/>
              <a:round/>
            </a:ln>
          </p:spPr>
          <p:txBody>
            <a:bodyPr/>
            <a:lstStyle/>
            <a:p>
              <a:pPr defTabSz="1363345">
                <a:defRPr/>
              </a:pPr>
              <a:endParaRPr lang="en-US" sz="1285" b="1">
                <a:latin typeface="微软雅黑" panose="020B0503020204020204" pitchFamily="34" charset="-122"/>
                <a:ea typeface="微软雅黑" panose="020B0503020204020204" pitchFamily="34" charset="-122"/>
              </a:endParaRPr>
            </a:p>
          </p:txBody>
        </p:sp>
        <p:grpSp>
          <p:nvGrpSpPr>
            <p:cNvPr id="11" name="Group 104"/>
            <p:cNvGrpSpPr/>
            <p:nvPr/>
          </p:nvGrpSpPr>
          <p:grpSpPr>
            <a:xfrm>
              <a:off x="4089401" y="3400978"/>
              <a:ext cx="963612" cy="841375"/>
              <a:chOff x="4089401" y="2825751"/>
              <a:chExt cx="963612" cy="841375"/>
            </a:xfrm>
            <a:solidFill>
              <a:schemeClr val="tx1">
                <a:lumMod val="65000"/>
                <a:lumOff val="35000"/>
              </a:schemeClr>
            </a:solidFill>
            <a:effectLst>
              <a:outerShdw blurRad="76200" dir="13500000" sy="23000" kx="1200000" algn="br" rotWithShape="0">
                <a:prstClr val="black">
                  <a:alpha val="20000"/>
                </a:prstClr>
              </a:outerShdw>
            </a:effectLst>
          </p:grpSpPr>
          <p:sp>
            <p:nvSpPr>
              <p:cNvPr id="17" name="Freeform 36"/>
              <p:cNvSpPr/>
              <p:nvPr/>
            </p:nvSpPr>
            <p:spPr bwMode="auto">
              <a:xfrm>
                <a:off x="4203701" y="3382963"/>
                <a:ext cx="736600" cy="284163"/>
              </a:xfrm>
              <a:custGeom>
                <a:avLst/>
                <a:gdLst/>
                <a:ahLst/>
                <a:cxnLst>
                  <a:cxn ang="0">
                    <a:pos x="682" y="13"/>
                  </a:cxn>
                  <a:cxn ang="0">
                    <a:pos x="696" y="47"/>
                  </a:cxn>
                  <a:cxn ang="0">
                    <a:pos x="682" y="80"/>
                  </a:cxn>
                  <a:cxn ang="0">
                    <a:pos x="649" y="94"/>
                  </a:cxn>
                  <a:cxn ang="0">
                    <a:pos x="596" y="94"/>
                  </a:cxn>
                  <a:cxn ang="0">
                    <a:pos x="446" y="194"/>
                  </a:cxn>
                  <a:cxn ang="0">
                    <a:pos x="410" y="213"/>
                  </a:cxn>
                  <a:cxn ang="0">
                    <a:pos x="411" y="221"/>
                  </a:cxn>
                  <a:cxn ang="0">
                    <a:pos x="411" y="249"/>
                  </a:cxn>
                  <a:cxn ang="0">
                    <a:pos x="349" y="268"/>
                  </a:cxn>
                  <a:cxn ang="0">
                    <a:pos x="285" y="249"/>
                  </a:cxn>
                  <a:cxn ang="0">
                    <a:pos x="285" y="221"/>
                  </a:cxn>
                  <a:cxn ang="0">
                    <a:pos x="286" y="212"/>
                  </a:cxn>
                  <a:cxn ang="0">
                    <a:pos x="245" y="194"/>
                  </a:cxn>
                  <a:cxn ang="0">
                    <a:pos x="89" y="94"/>
                  </a:cxn>
                  <a:cxn ang="0">
                    <a:pos x="47" y="94"/>
                  </a:cxn>
                  <a:cxn ang="0">
                    <a:pos x="14" y="80"/>
                  </a:cxn>
                  <a:cxn ang="0">
                    <a:pos x="0" y="47"/>
                  </a:cxn>
                  <a:cxn ang="0">
                    <a:pos x="14" y="13"/>
                  </a:cxn>
                  <a:cxn ang="0">
                    <a:pos x="47" y="0"/>
                  </a:cxn>
                  <a:cxn ang="0">
                    <a:pos x="649" y="0"/>
                  </a:cxn>
                  <a:cxn ang="0">
                    <a:pos x="682" y="13"/>
                  </a:cxn>
                </a:cxnLst>
                <a:rect l="0" t="0" r="r" b="b"/>
                <a:pathLst>
                  <a:path w="696" h="268">
                    <a:moveTo>
                      <a:pt x="682" y="13"/>
                    </a:moveTo>
                    <a:cubicBezTo>
                      <a:pt x="691" y="23"/>
                      <a:pt x="696" y="34"/>
                      <a:pt x="696" y="47"/>
                    </a:cubicBezTo>
                    <a:cubicBezTo>
                      <a:pt x="696" y="60"/>
                      <a:pt x="691" y="71"/>
                      <a:pt x="682" y="80"/>
                    </a:cubicBezTo>
                    <a:cubicBezTo>
                      <a:pt x="673" y="89"/>
                      <a:pt x="662" y="94"/>
                      <a:pt x="649" y="94"/>
                    </a:cubicBezTo>
                    <a:cubicBezTo>
                      <a:pt x="596" y="94"/>
                      <a:pt x="596" y="94"/>
                      <a:pt x="596" y="94"/>
                    </a:cubicBezTo>
                    <a:cubicBezTo>
                      <a:pt x="555" y="128"/>
                      <a:pt x="505" y="161"/>
                      <a:pt x="446" y="194"/>
                    </a:cubicBezTo>
                    <a:cubicBezTo>
                      <a:pt x="434" y="200"/>
                      <a:pt x="423" y="206"/>
                      <a:pt x="410" y="213"/>
                    </a:cubicBezTo>
                    <a:cubicBezTo>
                      <a:pt x="411" y="215"/>
                      <a:pt x="411" y="218"/>
                      <a:pt x="411" y="221"/>
                    </a:cubicBezTo>
                    <a:cubicBezTo>
                      <a:pt x="411" y="249"/>
                      <a:pt x="411" y="249"/>
                      <a:pt x="411" y="249"/>
                    </a:cubicBezTo>
                    <a:cubicBezTo>
                      <a:pt x="390" y="262"/>
                      <a:pt x="370" y="268"/>
                      <a:pt x="349" y="268"/>
                    </a:cubicBezTo>
                    <a:cubicBezTo>
                      <a:pt x="328" y="268"/>
                      <a:pt x="306" y="262"/>
                      <a:pt x="285" y="249"/>
                    </a:cubicBezTo>
                    <a:cubicBezTo>
                      <a:pt x="285" y="221"/>
                      <a:pt x="285" y="221"/>
                      <a:pt x="285" y="221"/>
                    </a:cubicBezTo>
                    <a:cubicBezTo>
                      <a:pt x="285" y="218"/>
                      <a:pt x="285" y="215"/>
                      <a:pt x="286" y="212"/>
                    </a:cubicBezTo>
                    <a:cubicBezTo>
                      <a:pt x="272" y="206"/>
                      <a:pt x="258" y="200"/>
                      <a:pt x="245" y="194"/>
                    </a:cubicBezTo>
                    <a:cubicBezTo>
                      <a:pt x="189" y="166"/>
                      <a:pt x="137" y="133"/>
                      <a:pt x="89" y="94"/>
                    </a:cubicBezTo>
                    <a:cubicBezTo>
                      <a:pt x="47" y="94"/>
                      <a:pt x="47" y="94"/>
                      <a:pt x="47" y="94"/>
                    </a:cubicBezTo>
                    <a:cubicBezTo>
                      <a:pt x="34" y="94"/>
                      <a:pt x="23" y="89"/>
                      <a:pt x="14" y="80"/>
                    </a:cubicBezTo>
                    <a:cubicBezTo>
                      <a:pt x="5" y="71"/>
                      <a:pt x="0" y="60"/>
                      <a:pt x="0" y="47"/>
                    </a:cubicBezTo>
                    <a:cubicBezTo>
                      <a:pt x="0" y="34"/>
                      <a:pt x="5" y="23"/>
                      <a:pt x="14" y="13"/>
                    </a:cubicBezTo>
                    <a:cubicBezTo>
                      <a:pt x="23" y="4"/>
                      <a:pt x="34" y="0"/>
                      <a:pt x="47" y="0"/>
                    </a:cubicBezTo>
                    <a:cubicBezTo>
                      <a:pt x="649" y="0"/>
                      <a:pt x="649" y="0"/>
                      <a:pt x="649" y="0"/>
                    </a:cubicBezTo>
                    <a:cubicBezTo>
                      <a:pt x="662" y="0"/>
                      <a:pt x="673" y="4"/>
                      <a:pt x="682" y="13"/>
                    </a:cubicBezTo>
                    <a:close/>
                  </a:path>
                </a:pathLst>
              </a:custGeom>
              <a:grpFill/>
              <a:ln w="9525">
                <a:noFill/>
                <a:round/>
              </a:ln>
            </p:spPr>
            <p:txBody>
              <a:bodyPr/>
              <a:lstStyle/>
              <a:p>
                <a:pPr defTabSz="1363345">
                  <a:defRPr/>
                </a:pPr>
                <a:endParaRPr lang="en-US" sz="1285" b="1">
                  <a:latin typeface="微软雅黑" panose="020B0503020204020204" pitchFamily="34" charset="-122"/>
                  <a:ea typeface="微软雅黑" panose="020B0503020204020204" pitchFamily="34" charset="-122"/>
                </a:endParaRPr>
              </a:p>
            </p:txBody>
          </p:sp>
          <p:sp>
            <p:nvSpPr>
              <p:cNvPr id="18" name="Freeform 38"/>
              <p:cNvSpPr>
                <a:spLocks noEditPoints="1"/>
              </p:cNvSpPr>
              <p:nvPr/>
            </p:nvSpPr>
            <p:spPr bwMode="auto">
              <a:xfrm>
                <a:off x="4089401" y="2825751"/>
                <a:ext cx="496888" cy="500063"/>
              </a:xfrm>
              <a:custGeom>
                <a:avLst/>
                <a:gdLst/>
                <a:ahLst/>
                <a:cxnLst>
                  <a:cxn ang="0">
                    <a:pos x="471" y="0"/>
                  </a:cxn>
                  <a:cxn ang="0">
                    <a:pos x="471" y="126"/>
                  </a:cxn>
                  <a:cxn ang="0">
                    <a:pos x="64" y="126"/>
                  </a:cxn>
                  <a:cxn ang="0">
                    <a:pos x="19" y="107"/>
                  </a:cxn>
                  <a:cxn ang="0">
                    <a:pos x="1" y="63"/>
                  </a:cxn>
                  <a:cxn ang="0">
                    <a:pos x="19" y="18"/>
                  </a:cxn>
                  <a:cxn ang="0">
                    <a:pos x="64" y="0"/>
                  </a:cxn>
                  <a:cxn ang="0">
                    <a:pos x="471" y="0"/>
                  </a:cxn>
                  <a:cxn ang="0">
                    <a:pos x="471" y="175"/>
                  </a:cxn>
                  <a:cxn ang="0">
                    <a:pos x="471" y="301"/>
                  </a:cxn>
                  <a:cxn ang="0">
                    <a:pos x="63" y="301"/>
                  </a:cxn>
                  <a:cxn ang="0">
                    <a:pos x="18" y="282"/>
                  </a:cxn>
                  <a:cxn ang="0">
                    <a:pos x="0" y="238"/>
                  </a:cxn>
                  <a:cxn ang="0">
                    <a:pos x="0" y="237"/>
                  </a:cxn>
                  <a:cxn ang="0">
                    <a:pos x="18" y="193"/>
                  </a:cxn>
                  <a:cxn ang="0">
                    <a:pos x="63" y="175"/>
                  </a:cxn>
                  <a:cxn ang="0">
                    <a:pos x="471" y="175"/>
                  </a:cxn>
                  <a:cxn ang="0">
                    <a:pos x="471" y="347"/>
                  </a:cxn>
                  <a:cxn ang="0">
                    <a:pos x="471" y="473"/>
                  </a:cxn>
                  <a:cxn ang="0">
                    <a:pos x="64" y="473"/>
                  </a:cxn>
                  <a:cxn ang="0">
                    <a:pos x="20" y="455"/>
                  </a:cxn>
                  <a:cxn ang="0">
                    <a:pos x="1" y="410"/>
                  </a:cxn>
                  <a:cxn ang="0">
                    <a:pos x="20" y="365"/>
                  </a:cxn>
                  <a:cxn ang="0">
                    <a:pos x="64" y="347"/>
                  </a:cxn>
                  <a:cxn ang="0">
                    <a:pos x="471" y="347"/>
                  </a:cxn>
                </a:cxnLst>
                <a:rect l="0" t="0" r="r" b="b"/>
                <a:pathLst>
                  <a:path w="471" h="473">
                    <a:moveTo>
                      <a:pt x="471" y="0"/>
                    </a:moveTo>
                    <a:cubicBezTo>
                      <a:pt x="471" y="126"/>
                      <a:pt x="471" y="126"/>
                      <a:pt x="471" y="126"/>
                    </a:cubicBezTo>
                    <a:cubicBezTo>
                      <a:pt x="64" y="126"/>
                      <a:pt x="64" y="126"/>
                      <a:pt x="64" y="126"/>
                    </a:cubicBezTo>
                    <a:cubicBezTo>
                      <a:pt x="46" y="126"/>
                      <a:pt x="32" y="120"/>
                      <a:pt x="19" y="107"/>
                    </a:cubicBezTo>
                    <a:cubicBezTo>
                      <a:pt x="7" y="95"/>
                      <a:pt x="1" y="80"/>
                      <a:pt x="1" y="63"/>
                    </a:cubicBezTo>
                    <a:cubicBezTo>
                      <a:pt x="1" y="45"/>
                      <a:pt x="7" y="30"/>
                      <a:pt x="19" y="18"/>
                    </a:cubicBezTo>
                    <a:cubicBezTo>
                      <a:pt x="32" y="6"/>
                      <a:pt x="46" y="0"/>
                      <a:pt x="64" y="0"/>
                    </a:cubicBezTo>
                    <a:lnTo>
                      <a:pt x="471" y="0"/>
                    </a:lnTo>
                    <a:close/>
                    <a:moveTo>
                      <a:pt x="471" y="175"/>
                    </a:moveTo>
                    <a:cubicBezTo>
                      <a:pt x="471" y="301"/>
                      <a:pt x="471" y="301"/>
                      <a:pt x="471" y="301"/>
                    </a:cubicBezTo>
                    <a:cubicBezTo>
                      <a:pt x="63" y="301"/>
                      <a:pt x="63" y="301"/>
                      <a:pt x="63" y="301"/>
                    </a:cubicBezTo>
                    <a:cubicBezTo>
                      <a:pt x="46" y="301"/>
                      <a:pt x="31" y="295"/>
                      <a:pt x="18" y="282"/>
                    </a:cubicBezTo>
                    <a:cubicBezTo>
                      <a:pt x="6" y="270"/>
                      <a:pt x="0" y="255"/>
                      <a:pt x="0" y="238"/>
                    </a:cubicBezTo>
                    <a:cubicBezTo>
                      <a:pt x="0" y="237"/>
                      <a:pt x="0" y="237"/>
                      <a:pt x="0" y="237"/>
                    </a:cubicBezTo>
                    <a:cubicBezTo>
                      <a:pt x="0" y="220"/>
                      <a:pt x="6" y="206"/>
                      <a:pt x="18" y="193"/>
                    </a:cubicBezTo>
                    <a:cubicBezTo>
                      <a:pt x="31" y="181"/>
                      <a:pt x="46" y="175"/>
                      <a:pt x="63" y="175"/>
                    </a:cubicBezTo>
                    <a:lnTo>
                      <a:pt x="471" y="175"/>
                    </a:lnTo>
                    <a:close/>
                    <a:moveTo>
                      <a:pt x="471" y="347"/>
                    </a:moveTo>
                    <a:cubicBezTo>
                      <a:pt x="471" y="473"/>
                      <a:pt x="471" y="473"/>
                      <a:pt x="471" y="473"/>
                    </a:cubicBezTo>
                    <a:cubicBezTo>
                      <a:pt x="64" y="473"/>
                      <a:pt x="64" y="473"/>
                      <a:pt x="64" y="473"/>
                    </a:cubicBezTo>
                    <a:cubicBezTo>
                      <a:pt x="47" y="473"/>
                      <a:pt x="32" y="467"/>
                      <a:pt x="20" y="455"/>
                    </a:cubicBezTo>
                    <a:cubicBezTo>
                      <a:pt x="7" y="442"/>
                      <a:pt x="1" y="428"/>
                      <a:pt x="1" y="410"/>
                    </a:cubicBezTo>
                    <a:cubicBezTo>
                      <a:pt x="1" y="393"/>
                      <a:pt x="7" y="378"/>
                      <a:pt x="20" y="365"/>
                    </a:cubicBezTo>
                    <a:cubicBezTo>
                      <a:pt x="32" y="353"/>
                      <a:pt x="47" y="347"/>
                      <a:pt x="64" y="347"/>
                    </a:cubicBezTo>
                    <a:lnTo>
                      <a:pt x="471" y="347"/>
                    </a:lnTo>
                    <a:close/>
                  </a:path>
                </a:pathLst>
              </a:custGeom>
              <a:grpFill/>
              <a:ln w="9525">
                <a:noFill/>
                <a:round/>
              </a:ln>
            </p:spPr>
            <p:txBody>
              <a:bodyPr/>
              <a:lstStyle/>
              <a:p>
                <a:pPr defTabSz="1363345">
                  <a:defRPr/>
                </a:pPr>
                <a:endParaRPr lang="en-US" sz="1285" b="1">
                  <a:latin typeface="微软雅黑" panose="020B0503020204020204" pitchFamily="34" charset="-122"/>
                  <a:ea typeface="微软雅黑" panose="020B0503020204020204" pitchFamily="34" charset="-122"/>
                </a:endParaRPr>
              </a:p>
            </p:txBody>
          </p:sp>
          <p:sp>
            <p:nvSpPr>
              <p:cNvPr id="19" name="Freeform 39"/>
              <p:cNvSpPr>
                <a:spLocks noEditPoints="1"/>
              </p:cNvSpPr>
              <p:nvPr/>
            </p:nvSpPr>
            <p:spPr bwMode="auto">
              <a:xfrm>
                <a:off x="4586288" y="2825751"/>
                <a:ext cx="466725" cy="500063"/>
              </a:xfrm>
              <a:custGeom>
                <a:avLst/>
                <a:gdLst/>
                <a:ahLst/>
                <a:cxnLst>
                  <a:cxn ang="0">
                    <a:pos x="0" y="473"/>
                  </a:cxn>
                  <a:cxn ang="0">
                    <a:pos x="0" y="347"/>
                  </a:cxn>
                  <a:cxn ang="0">
                    <a:pos x="378" y="347"/>
                  </a:cxn>
                  <a:cxn ang="0">
                    <a:pos x="422" y="365"/>
                  </a:cxn>
                  <a:cxn ang="0">
                    <a:pos x="441" y="410"/>
                  </a:cxn>
                  <a:cxn ang="0">
                    <a:pos x="422" y="455"/>
                  </a:cxn>
                  <a:cxn ang="0">
                    <a:pos x="378" y="473"/>
                  </a:cxn>
                  <a:cxn ang="0">
                    <a:pos x="0" y="473"/>
                  </a:cxn>
                  <a:cxn ang="0">
                    <a:pos x="0" y="175"/>
                  </a:cxn>
                  <a:cxn ang="0">
                    <a:pos x="376" y="175"/>
                  </a:cxn>
                  <a:cxn ang="0">
                    <a:pos x="421" y="193"/>
                  </a:cxn>
                  <a:cxn ang="0">
                    <a:pos x="440" y="237"/>
                  </a:cxn>
                  <a:cxn ang="0">
                    <a:pos x="440" y="238"/>
                  </a:cxn>
                  <a:cxn ang="0">
                    <a:pos x="421" y="282"/>
                  </a:cxn>
                  <a:cxn ang="0">
                    <a:pos x="376" y="301"/>
                  </a:cxn>
                  <a:cxn ang="0">
                    <a:pos x="0" y="301"/>
                  </a:cxn>
                  <a:cxn ang="0">
                    <a:pos x="0" y="175"/>
                  </a:cxn>
                  <a:cxn ang="0">
                    <a:pos x="0" y="0"/>
                  </a:cxn>
                  <a:cxn ang="0">
                    <a:pos x="377" y="0"/>
                  </a:cxn>
                  <a:cxn ang="0">
                    <a:pos x="422" y="18"/>
                  </a:cxn>
                  <a:cxn ang="0">
                    <a:pos x="440" y="63"/>
                  </a:cxn>
                  <a:cxn ang="0">
                    <a:pos x="422" y="107"/>
                  </a:cxn>
                  <a:cxn ang="0">
                    <a:pos x="377" y="126"/>
                  </a:cxn>
                  <a:cxn ang="0">
                    <a:pos x="0" y="126"/>
                  </a:cxn>
                  <a:cxn ang="0">
                    <a:pos x="0" y="0"/>
                  </a:cxn>
                </a:cxnLst>
                <a:rect l="0" t="0" r="r" b="b"/>
                <a:pathLst>
                  <a:path w="441" h="473">
                    <a:moveTo>
                      <a:pt x="0" y="473"/>
                    </a:moveTo>
                    <a:cubicBezTo>
                      <a:pt x="0" y="347"/>
                      <a:pt x="0" y="347"/>
                      <a:pt x="0" y="347"/>
                    </a:cubicBezTo>
                    <a:cubicBezTo>
                      <a:pt x="378" y="347"/>
                      <a:pt x="378" y="347"/>
                      <a:pt x="378" y="347"/>
                    </a:cubicBezTo>
                    <a:cubicBezTo>
                      <a:pt x="395" y="347"/>
                      <a:pt x="410" y="353"/>
                      <a:pt x="422" y="365"/>
                    </a:cubicBezTo>
                    <a:cubicBezTo>
                      <a:pt x="434" y="378"/>
                      <a:pt x="441" y="393"/>
                      <a:pt x="441" y="410"/>
                    </a:cubicBezTo>
                    <a:cubicBezTo>
                      <a:pt x="441" y="428"/>
                      <a:pt x="434" y="442"/>
                      <a:pt x="422" y="455"/>
                    </a:cubicBezTo>
                    <a:cubicBezTo>
                      <a:pt x="410" y="467"/>
                      <a:pt x="395" y="473"/>
                      <a:pt x="378" y="473"/>
                    </a:cubicBezTo>
                    <a:lnTo>
                      <a:pt x="0" y="473"/>
                    </a:lnTo>
                    <a:close/>
                    <a:moveTo>
                      <a:pt x="0" y="175"/>
                    </a:moveTo>
                    <a:cubicBezTo>
                      <a:pt x="376" y="175"/>
                      <a:pt x="376" y="175"/>
                      <a:pt x="376" y="175"/>
                    </a:cubicBezTo>
                    <a:cubicBezTo>
                      <a:pt x="394" y="175"/>
                      <a:pt x="409" y="181"/>
                      <a:pt x="421" y="193"/>
                    </a:cubicBezTo>
                    <a:cubicBezTo>
                      <a:pt x="433" y="206"/>
                      <a:pt x="440" y="220"/>
                      <a:pt x="440" y="237"/>
                    </a:cubicBezTo>
                    <a:cubicBezTo>
                      <a:pt x="440" y="238"/>
                      <a:pt x="440" y="238"/>
                      <a:pt x="440" y="238"/>
                    </a:cubicBezTo>
                    <a:cubicBezTo>
                      <a:pt x="440" y="255"/>
                      <a:pt x="433" y="270"/>
                      <a:pt x="421" y="282"/>
                    </a:cubicBezTo>
                    <a:cubicBezTo>
                      <a:pt x="409" y="295"/>
                      <a:pt x="394" y="301"/>
                      <a:pt x="376" y="301"/>
                    </a:cubicBezTo>
                    <a:cubicBezTo>
                      <a:pt x="0" y="301"/>
                      <a:pt x="0" y="301"/>
                      <a:pt x="0" y="301"/>
                    </a:cubicBezTo>
                    <a:lnTo>
                      <a:pt x="0" y="175"/>
                    </a:lnTo>
                    <a:close/>
                    <a:moveTo>
                      <a:pt x="0" y="0"/>
                    </a:moveTo>
                    <a:cubicBezTo>
                      <a:pt x="377" y="0"/>
                      <a:pt x="377" y="0"/>
                      <a:pt x="377" y="0"/>
                    </a:cubicBezTo>
                    <a:cubicBezTo>
                      <a:pt x="395" y="0"/>
                      <a:pt x="409" y="6"/>
                      <a:pt x="422" y="18"/>
                    </a:cubicBezTo>
                    <a:cubicBezTo>
                      <a:pt x="434" y="30"/>
                      <a:pt x="440" y="45"/>
                      <a:pt x="440" y="63"/>
                    </a:cubicBezTo>
                    <a:cubicBezTo>
                      <a:pt x="440" y="80"/>
                      <a:pt x="434" y="95"/>
                      <a:pt x="422" y="107"/>
                    </a:cubicBezTo>
                    <a:cubicBezTo>
                      <a:pt x="409" y="120"/>
                      <a:pt x="395" y="126"/>
                      <a:pt x="377" y="126"/>
                    </a:cubicBezTo>
                    <a:cubicBezTo>
                      <a:pt x="0" y="126"/>
                      <a:pt x="0" y="126"/>
                      <a:pt x="0" y="126"/>
                    </a:cubicBezTo>
                    <a:lnTo>
                      <a:pt x="0" y="0"/>
                    </a:lnTo>
                    <a:close/>
                  </a:path>
                </a:pathLst>
              </a:custGeom>
              <a:grpFill/>
              <a:ln w="9525">
                <a:noFill/>
                <a:round/>
              </a:ln>
            </p:spPr>
            <p:txBody>
              <a:bodyPr/>
              <a:lstStyle/>
              <a:p>
                <a:pPr defTabSz="1363345">
                  <a:defRPr/>
                </a:pPr>
                <a:endParaRPr lang="en-US" sz="1285" b="1">
                  <a:latin typeface="微软雅黑" panose="020B0503020204020204" pitchFamily="34" charset="-122"/>
                  <a:ea typeface="微软雅黑" panose="020B0503020204020204" pitchFamily="34" charset="-122"/>
                </a:endParaRPr>
              </a:p>
            </p:txBody>
          </p:sp>
        </p:grpSp>
        <p:sp>
          <p:nvSpPr>
            <p:cNvPr id="12" name="Freeform 40"/>
            <p:cNvSpPr/>
            <p:nvPr/>
          </p:nvSpPr>
          <p:spPr bwMode="auto">
            <a:xfrm>
              <a:off x="3663184" y="1272140"/>
              <a:ext cx="923497" cy="628277"/>
            </a:xfrm>
            <a:custGeom>
              <a:avLst/>
              <a:gdLst/>
              <a:ahLst/>
              <a:cxnLst>
                <a:cxn ang="0">
                  <a:pos x="856" y="0"/>
                </a:cxn>
                <a:cxn ang="0">
                  <a:pos x="873" y="0"/>
                </a:cxn>
                <a:cxn ang="0">
                  <a:pos x="873" y="594"/>
                </a:cxn>
                <a:cxn ang="0">
                  <a:pos x="0" y="594"/>
                </a:cxn>
                <a:cxn ang="0">
                  <a:pos x="213" y="266"/>
                </a:cxn>
                <a:cxn ang="0">
                  <a:pos x="856" y="0"/>
                </a:cxn>
              </a:cxnLst>
              <a:rect l="0" t="0" r="r" b="b"/>
              <a:pathLst>
                <a:path w="873" h="594">
                  <a:moveTo>
                    <a:pt x="856" y="0"/>
                  </a:moveTo>
                  <a:cubicBezTo>
                    <a:pt x="862" y="0"/>
                    <a:pt x="868" y="0"/>
                    <a:pt x="873" y="0"/>
                  </a:cubicBezTo>
                  <a:cubicBezTo>
                    <a:pt x="873" y="594"/>
                    <a:pt x="873" y="594"/>
                    <a:pt x="873" y="594"/>
                  </a:cubicBezTo>
                  <a:cubicBezTo>
                    <a:pt x="0" y="594"/>
                    <a:pt x="0" y="594"/>
                    <a:pt x="0" y="594"/>
                  </a:cubicBezTo>
                  <a:cubicBezTo>
                    <a:pt x="44" y="473"/>
                    <a:pt x="115" y="364"/>
                    <a:pt x="213" y="266"/>
                  </a:cubicBezTo>
                  <a:cubicBezTo>
                    <a:pt x="391" y="88"/>
                    <a:pt x="605" y="0"/>
                    <a:pt x="856" y="0"/>
                  </a:cubicBezTo>
                  <a:close/>
                </a:path>
              </a:pathLst>
            </a:custGeom>
            <a:solidFill>
              <a:schemeClr val="accent4"/>
            </a:solidFill>
            <a:ln w="12700">
              <a:miter lim="400000"/>
            </a:ln>
          </p:spPr>
          <p:txBody>
            <a:bodyPr lIns="0" tIns="0" rIns="0" bIns="0" anchor="ctr"/>
            <a:lstStyle/>
            <a:p>
              <a:endParaRPr lang="en-US" sz="1570" b="1">
                <a:solidFill>
                  <a:srgbClr val="FFFFFF"/>
                </a:solidFill>
                <a:latin typeface="微软雅黑" panose="020B0503020204020204" pitchFamily="34" charset="-122"/>
                <a:ea typeface="微软雅黑" panose="020B0503020204020204" pitchFamily="34" charset="-122"/>
              </a:endParaRPr>
            </a:p>
          </p:txBody>
        </p:sp>
        <p:sp>
          <p:nvSpPr>
            <p:cNvPr id="13" name="Freeform 41"/>
            <p:cNvSpPr/>
            <p:nvPr/>
          </p:nvSpPr>
          <p:spPr bwMode="auto">
            <a:xfrm>
              <a:off x="4586288" y="1984928"/>
              <a:ext cx="941388" cy="639763"/>
            </a:xfrm>
            <a:custGeom>
              <a:avLst/>
              <a:gdLst>
                <a:gd name="T0" fmla="*/ 0 w 892"/>
                <a:gd name="T1" fmla="*/ 606 h 606"/>
                <a:gd name="T2" fmla="*/ 0 w 892"/>
                <a:gd name="T3" fmla="*/ 0 h 606"/>
                <a:gd name="T4" fmla="*/ 864 w 892"/>
                <a:gd name="T5" fmla="*/ 0 h 606"/>
                <a:gd name="T6" fmla="*/ 892 w 892"/>
                <a:gd name="T7" fmla="*/ 235 h 606"/>
                <a:gd name="T8" fmla="*/ 816 w 892"/>
                <a:gd name="T9" fmla="*/ 606 h 606"/>
                <a:gd name="T10" fmla="*/ 0 w 892"/>
                <a:gd name="T11" fmla="*/ 606 h 606"/>
                <a:gd name="T12" fmla="*/ 0 60000 65536"/>
                <a:gd name="T13" fmla="*/ 0 60000 65536"/>
                <a:gd name="T14" fmla="*/ 0 60000 65536"/>
                <a:gd name="T15" fmla="*/ 0 60000 65536"/>
                <a:gd name="T16" fmla="*/ 0 60000 65536"/>
                <a:gd name="T17" fmla="*/ 0 60000 65536"/>
                <a:gd name="T18" fmla="*/ 0 w 892"/>
                <a:gd name="T19" fmla="*/ 0 h 606"/>
                <a:gd name="T20" fmla="*/ 892 w 892"/>
                <a:gd name="T21" fmla="*/ 606 h 606"/>
              </a:gdLst>
              <a:ahLst/>
              <a:cxnLst>
                <a:cxn ang="T12">
                  <a:pos x="T0" y="T1"/>
                </a:cxn>
                <a:cxn ang="T13">
                  <a:pos x="T2" y="T3"/>
                </a:cxn>
                <a:cxn ang="T14">
                  <a:pos x="T4" y="T5"/>
                </a:cxn>
                <a:cxn ang="T15">
                  <a:pos x="T6" y="T7"/>
                </a:cxn>
                <a:cxn ang="T16">
                  <a:pos x="T8" y="T9"/>
                </a:cxn>
                <a:cxn ang="T17">
                  <a:pos x="T10" y="T11"/>
                </a:cxn>
              </a:cxnLst>
              <a:rect l="T18" t="T19" r="T20" b="T21"/>
              <a:pathLst>
                <a:path w="892" h="606">
                  <a:moveTo>
                    <a:pt x="0" y="606"/>
                  </a:moveTo>
                  <a:cubicBezTo>
                    <a:pt x="0" y="0"/>
                    <a:pt x="0" y="0"/>
                    <a:pt x="0" y="0"/>
                  </a:cubicBezTo>
                  <a:cubicBezTo>
                    <a:pt x="864" y="0"/>
                    <a:pt x="864" y="0"/>
                    <a:pt x="864" y="0"/>
                  </a:cubicBezTo>
                  <a:cubicBezTo>
                    <a:pt x="883" y="74"/>
                    <a:pt x="892" y="153"/>
                    <a:pt x="892" y="235"/>
                  </a:cubicBezTo>
                  <a:cubicBezTo>
                    <a:pt x="892" y="369"/>
                    <a:pt x="867" y="493"/>
                    <a:pt x="816" y="606"/>
                  </a:cubicBezTo>
                  <a:lnTo>
                    <a:pt x="0" y="606"/>
                  </a:lnTo>
                  <a:close/>
                </a:path>
              </a:pathLst>
            </a:custGeom>
            <a:solidFill>
              <a:schemeClr val="accent4"/>
            </a:solidFill>
            <a:ln>
              <a:noFill/>
            </a:ln>
            <a:effectLst/>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sz="1285">
                <a:latin typeface="微软雅黑" panose="020B0503020204020204" pitchFamily="34" charset="-122"/>
                <a:ea typeface="微软雅黑" panose="020B0503020204020204" pitchFamily="34" charset="-122"/>
              </a:endParaRPr>
            </a:p>
          </p:txBody>
        </p:sp>
        <p:sp>
          <p:nvSpPr>
            <p:cNvPr id="14" name="Freeform 42"/>
            <p:cNvSpPr/>
            <p:nvPr/>
          </p:nvSpPr>
          <p:spPr bwMode="auto">
            <a:xfrm>
              <a:off x="3606801" y="1984057"/>
              <a:ext cx="979880" cy="639948"/>
            </a:xfrm>
            <a:custGeom>
              <a:avLst/>
              <a:gdLst/>
              <a:ahLst/>
              <a:cxnLst>
                <a:cxn ang="0">
                  <a:pos x="926" y="606"/>
                </a:cxn>
                <a:cxn ang="0">
                  <a:pos x="76" y="606"/>
                </a:cxn>
                <a:cxn ang="0">
                  <a:pos x="0" y="235"/>
                </a:cxn>
                <a:cxn ang="0">
                  <a:pos x="29" y="0"/>
                </a:cxn>
                <a:cxn ang="0">
                  <a:pos x="926" y="0"/>
                </a:cxn>
                <a:cxn ang="0">
                  <a:pos x="926" y="606"/>
                </a:cxn>
              </a:cxnLst>
              <a:rect l="0" t="0" r="r" b="b"/>
              <a:pathLst>
                <a:path w="926" h="606">
                  <a:moveTo>
                    <a:pt x="926" y="606"/>
                  </a:moveTo>
                  <a:cubicBezTo>
                    <a:pt x="76" y="606"/>
                    <a:pt x="76" y="606"/>
                    <a:pt x="76" y="606"/>
                  </a:cubicBezTo>
                  <a:cubicBezTo>
                    <a:pt x="25" y="493"/>
                    <a:pt x="0" y="369"/>
                    <a:pt x="0" y="235"/>
                  </a:cubicBezTo>
                  <a:cubicBezTo>
                    <a:pt x="0" y="153"/>
                    <a:pt x="10" y="74"/>
                    <a:pt x="29" y="0"/>
                  </a:cubicBezTo>
                  <a:cubicBezTo>
                    <a:pt x="926" y="0"/>
                    <a:pt x="926" y="0"/>
                    <a:pt x="926" y="0"/>
                  </a:cubicBezTo>
                  <a:lnTo>
                    <a:pt x="926" y="606"/>
                  </a:lnTo>
                  <a:close/>
                </a:path>
              </a:pathLst>
            </a:custGeom>
            <a:solidFill>
              <a:schemeClr val="accent3"/>
            </a:solidFill>
            <a:ln w="12700">
              <a:miter lim="400000"/>
            </a:ln>
          </p:spPr>
          <p:txBody>
            <a:bodyPr lIns="0" tIns="0" rIns="0" bIns="0" anchor="ctr"/>
            <a:lstStyle/>
            <a:p>
              <a:endParaRPr lang="en-US" sz="1570" b="1">
                <a:solidFill>
                  <a:srgbClr val="FFFFFF"/>
                </a:solidFill>
                <a:latin typeface="微软雅黑" panose="020B0503020204020204" pitchFamily="34" charset="-122"/>
                <a:ea typeface="微软雅黑" panose="020B0503020204020204" pitchFamily="34" charset="-122"/>
              </a:endParaRPr>
            </a:p>
          </p:txBody>
        </p:sp>
        <p:sp>
          <p:nvSpPr>
            <p:cNvPr id="15" name="Freeform 43"/>
            <p:cNvSpPr/>
            <p:nvPr/>
          </p:nvSpPr>
          <p:spPr bwMode="auto">
            <a:xfrm>
              <a:off x="3731230" y="2709591"/>
              <a:ext cx="855450" cy="641893"/>
            </a:xfrm>
            <a:custGeom>
              <a:avLst/>
              <a:gdLst/>
              <a:ahLst/>
              <a:cxnLst>
                <a:cxn ang="0">
                  <a:pos x="809" y="0"/>
                </a:cxn>
                <a:cxn ang="0">
                  <a:pos x="809" y="607"/>
                </a:cxn>
                <a:cxn ang="0">
                  <a:pos x="339" y="607"/>
                </a:cxn>
                <a:cxn ang="0">
                  <a:pos x="339" y="607"/>
                </a:cxn>
                <a:cxn ang="0">
                  <a:pos x="91" y="129"/>
                </a:cxn>
                <a:cxn ang="0">
                  <a:pos x="84" y="120"/>
                </a:cxn>
                <a:cxn ang="0">
                  <a:pos x="0" y="0"/>
                </a:cxn>
                <a:cxn ang="0">
                  <a:pos x="809" y="0"/>
                </a:cxn>
              </a:cxnLst>
              <a:rect l="0" t="0" r="r" b="b"/>
              <a:pathLst>
                <a:path w="809" h="607">
                  <a:moveTo>
                    <a:pt x="809" y="0"/>
                  </a:moveTo>
                  <a:cubicBezTo>
                    <a:pt x="809" y="607"/>
                    <a:pt x="809" y="607"/>
                    <a:pt x="809" y="607"/>
                  </a:cubicBezTo>
                  <a:cubicBezTo>
                    <a:pt x="339" y="607"/>
                    <a:pt x="339" y="607"/>
                    <a:pt x="339" y="607"/>
                  </a:cubicBezTo>
                  <a:cubicBezTo>
                    <a:pt x="339" y="607"/>
                    <a:pt x="339" y="607"/>
                    <a:pt x="339" y="607"/>
                  </a:cubicBezTo>
                  <a:cubicBezTo>
                    <a:pt x="336" y="488"/>
                    <a:pt x="253" y="329"/>
                    <a:pt x="91" y="129"/>
                  </a:cubicBezTo>
                  <a:cubicBezTo>
                    <a:pt x="84" y="120"/>
                    <a:pt x="84" y="120"/>
                    <a:pt x="84" y="120"/>
                  </a:cubicBezTo>
                  <a:cubicBezTo>
                    <a:pt x="52" y="82"/>
                    <a:pt x="24" y="42"/>
                    <a:pt x="0" y="0"/>
                  </a:cubicBezTo>
                  <a:lnTo>
                    <a:pt x="809" y="0"/>
                  </a:lnTo>
                  <a:close/>
                </a:path>
              </a:pathLst>
            </a:custGeom>
            <a:solidFill>
              <a:schemeClr val="accent3">
                <a:lumMod val="75000"/>
              </a:schemeClr>
            </a:solidFill>
            <a:ln w="9525">
              <a:noFill/>
              <a:round/>
            </a:ln>
          </p:spPr>
          <p:txBody>
            <a:bodyPr/>
            <a:lstStyle/>
            <a:p>
              <a:pPr defTabSz="1363345">
                <a:defRPr/>
              </a:pPr>
              <a:endParaRPr lang="en-US" sz="1285" b="1">
                <a:latin typeface="微软雅黑" panose="020B0503020204020204" pitchFamily="34" charset="-122"/>
                <a:ea typeface="微软雅黑" panose="020B0503020204020204" pitchFamily="34" charset="-122"/>
              </a:endParaRPr>
            </a:p>
          </p:txBody>
        </p:sp>
        <p:sp>
          <p:nvSpPr>
            <p:cNvPr id="16" name="Freeform 44"/>
            <p:cNvSpPr/>
            <p:nvPr/>
          </p:nvSpPr>
          <p:spPr bwMode="auto">
            <a:xfrm>
              <a:off x="4586681" y="2709591"/>
              <a:ext cx="818511" cy="641893"/>
            </a:xfrm>
            <a:custGeom>
              <a:avLst/>
              <a:gdLst/>
              <a:ahLst/>
              <a:cxnLst>
                <a:cxn ang="0">
                  <a:pos x="0" y="0"/>
                </a:cxn>
                <a:cxn ang="0">
                  <a:pos x="775" y="0"/>
                </a:cxn>
                <a:cxn ang="0">
                  <a:pos x="683" y="130"/>
                </a:cxn>
                <a:cxn ang="0">
                  <a:pos x="677" y="136"/>
                </a:cxn>
                <a:cxn ang="0">
                  <a:pos x="545" y="319"/>
                </a:cxn>
                <a:cxn ang="0">
                  <a:pos x="435" y="607"/>
                </a:cxn>
                <a:cxn ang="0">
                  <a:pos x="435" y="607"/>
                </a:cxn>
                <a:cxn ang="0">
                  <a:pos x="0" y="607"/>
                </a:cxn>
                <a:cxn ang="0">
                  <a:pos x="0" y="0"/>
                </a:cxn>
              </a:cxnLst>
              <a:rect l="0" t="0" r="r" b="b"/>
              <a:pathLst>
                <a:path w="775" h="607">
                  <a:moveTo>
                    <a:pt x="0" y="0"/>
                  </a:moveTo>
                  <a:cubicBezTo>
                    <a:pt x="775" y="0"/>
                    <a:pt x="775" y="0"/>
                    <a:pt x="775" y="0"/>
                  </a:cubicBezTo>
                  <a:cubicBezTo>
                    <a:pt x="748" y="45"/>
                    <a:pt x="718" y="88"/>
                    <a:pt x="683" y="130"/>
                  </a:cubicBezTo>
                  <a:cubicBezTo>
                    <a:pt x="681" y="132"/>
                    <a:pt x="679" y="134"/>
                    <a:pt x="677" y="136"/>
                  </a:cubicBezTo>
                  <a:cubicBezTo>
                    <a:pt x="624" y="202"/>
                    <a:pt x="580" y="263"/>
                    <a:pt x="545" y="319"/>
                  </a:cubicBezTo>
                  <a:cubicBezTo>
                    <a:pt x="473" y="433"/>
                    <a:pt x="437" y="529"/>
                    <a:pt x="435" y="607"/>
                  </a:cubicBezTo>
                  <a:cubicBezTo>
                    <a:pt x="435" y="607"/>
                    <a:pt x="435" y="607"/>
                    <a:pt x="435" y="607"/>
                  </a:cubicBezTo>
                  <a:cubicBezTo>
                    <a:pt x="0" y="607"/>
                    <a:pt x="0" y="607"/>
                    <a:pt x="0" y="607"/>
                  </a:cubicBezTo>
                  <a:lnTo>
                    <a:pt x="0" y="0"/>
                  </a:lnTo>
                  <a:close/>
                </a:path>
              </a:pathLst>
            </a:custGeom>
            <a:solidFill>
              <a:schemeClr val="accent4"/>
            </a:solidFill>
            <a:ln w="12700">
              <a:miter lim="400000"/>
            </a:ln>
          </p:spPr>
          <p:txBody>
            <a:bodyPr lIns="0" tIns="0" rIns="0" bIns="0" anchor="ctr"/>
            <a:lstStyle/>
            <a:p>
              <a:endParaRPr lang="en-US" sz="1570" b="1">
                <a:solidFill>
                  <a:srgbClr val="FFFFFF"/>
                </a:solidFill>
                <a:latin typeface="微软雅黑" panose="020B0503020204020204" pitchFamily="34" charset="-122"/>
                <a:ea typeface="微软雅黑" panose="020B0503020204020204" pitchFamily="34" charset="-122"/>
              </a:endParaRPr>
            </a:p>
          </p:txBody>
        </p:sp>
      </p:grpSp>
      <p:grpSp>
        <p:nvGrpSpPr>
          <p:cNvPr id="20" name="Group 56"/>
          <p:cNvGrpSpPr/>
          <p:nvPr/>
        </p:nvGrpSpPr>
        <p:grpSpPr bwMode="auto">
          <a:xfrm>
            <a:off x="410174" y="3150856"/>
            <a:ext cx="3335571" cy="652734"/>
            <a:chOff x="230803" y="2043891"/>
            <a:chExt cx="2528952" cy="493013"/>
          </a:xfrm>
        </p:grpSpPr>
        <p:sp>
          <p:nvSpPr>
            <p:cNvPr id="21" name="TextBox 20"/>
            <p:cNvSpPr txBox="1"/>
            <p:nvPr/>
          </p:nvSpPr>
          <p:spPr>
            <a:xfrm>
              <a:off x="1950326" y="2043891"/>
              <a:ext cx="809429" cy="182728"/>
            </a:xfrm>
            <a:prstGeom prst="rect">
              <a:avLst/>
            </a:prstGeom>
            <a:noFill/>
          </p:spPr>
          <p:txBody>
            <a:bodyPr wrap="none" lIns="0" tIns="0" rIns="0" bIns="0">
              <a:spAutoFit/>
            </a:bodyPr>
            <a:lstStyle/>
            <a:p>
              <a:pPr algn="r" defTabSz="1363345">
                <a:defRPr/>
              </a:pPr>
              <a:r>
                <a:rPr lang="en-US" sz="1570" b="1" dirty="0">
                  <a:solidFill>
                    <a:schemeClr val="tx1">
                      <a:lumMod val="65000"/>
                      <a:lumOff val="35000"/>
                    </a:schemeClr>
                  </a:solidFill>
                  <a:latin typeface="微软雅黑" panose="020B0503020204020204" pitchFamily="34" charset="-122"/>
                  <a:ea typeface="微软雅黑" panose="020B0503020204020204" pitchFamily="34" charset="-122"/>
                </a:rPr>
                <a:t>BE SIMPLE</a:t>
              </a:r>
              <a:endParaRPr lang="en-US" sz="157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230803" y="2237993"/>
              <a:ext cx="2528952" cy="298911"/>
            </a:xfrm>
            <a:prstGeom prst="rect">
              <a:avLst/>
            </a:prstGeom>
            <a:noFill/>
          </p:spPr>
          <p:txBody>
            <a:bodyPr wrap="square" lIns="0" tIns="0" rIns="0" bIns="0">
              <a:spAutoFit/>
            </a:bodyPr>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fontAlgn="base">
                <a:spcBef>
                  <a:spcPct val="0"/>
                </a:spcBef>
                <a:spcAft>
                  <a:spcPct val="0"/>
                </a:spcAft>
                <a:defRPr sz="2000">
                  <a:solidFill>
                    <a:schemeClr val="tx1"/>
                  </a:solidFill>
                  <a:latin typeface="Calibri" panose="020F0502020204030204" pitchFamily="34" charset="0"/>
                </a:defRPr>
              </a:lvl6pPr>
              <a:lvl7pPr marL="2971800" indent="-228600" fontAlgn="base">
                <a:spcBef>
                  <a:spcPct val="0"/>
                </a:spcBef>
                <a:spcAft>
                  <a:spcPct val="0"/>
                </a:spcAft>
                <a:defRPr sz="2000">
                  <a:solidFill>
                    <a:schemeClr val="tx1"/>
                  </a:solidFill>
                  <a:latin typeface="Calibri" panose="020F0502020204030204" pitchFamily="34" charset="0"/>
                </a:defRPr>
              </a:lvl7pPr>
              <a:lvl8pPr marL="3429000" indent="-228600" fontAlgn="base">
                <a:spcBef>
                  <a:spcPct val="0"/>
                </a:spcBef>
                <a:spcAft>
                  <a:spcPct val="0"/>
                </a:spcAft>
                <a:defRPr sz="2000">
                  <a:solidFill>
                    <a:schemeClr val="tx1"/>
                  </a:solidFill>
                  <a:latin typeface="Calibri" panose="020F0502020204030204" pitchFamily="34" charset="0"/>
                </a:defRPr>
              </a:lvl8pPr>
              <a:lvl9pPr marL="3886200" indent="-228600" fontAlgn="base">
                <a:spcBef>
                  <a:spcPct val="0"/>
                </a:spcBef>
                <a:spcAft>
                  <a:spcPct val="0"/>
                </a:spcAft>
                <a:defRPr sz="2000">
                  <a:solidFill>
                    <a:schemeClr val="tx1"/>
                  </a:solidFill>
                  <a:latin typeface="Calibri" panose="020F0502020204030204" pitchFamily="34" charset="0"/>
                </a:defRPr>
              </a:lvl9pPr>
            </a:lstStyle>
            <a:p>
              <a:pPr algn="r" defTabSz="1208405">
                <a:spcBef>
                  <a:spcPct val="20000"/>
                </a:spcBef>
              </a:pPr>
              <a:r>
                <a:rPr lang="zh-CN" altLang="en-US" sz="1285" dirty="0">
                  <a:solidFill>
                    <a:schemeClr val="tx1">
                      <a:lumMod val="50000"/>
                      <a:lumOff val="50000"/>
                    </a:schemeClr>
                  </a:solidFill>
                  <a:latin typeface="微软雅黑" panose="020B0503020204020204" pitchFamily="34" charset="-122"/>
                  <a:ea typeface="微软雅黑" panose="020B0503020204020204" pitchFamily="34" charset="-122"/>
                </a:rPr>
                <a:t>输入您的内容输入您的内容输入您的内容输入</a:t>
              </a:r>
              <a:r>
                <a:rPr lang="en-US" altLang="zh-CN" sz="1285" dirty="0" err="1">
                  <a:solidFill>
                    <a:schemeClr val="tx1">
                      <a:lumMod val="50000"/>
                      <a:lumOff val="50000"/>
                    </a:schemeClr>
                  </a:solidFill>
                  <a:latin typeface="微软雅黑" panose="020B0503020204020204" pitchFamily="34" charset="-122"/>
                  <a:ea typeface="微软雅黑" panose="020B0503020204020204" pitchFamily="34" charset="-122"/>
                </a:rPr>
                <a:t>lorem</a:t>
              </a:r>
              <a:r>
                <a:rPr lang="en-US" altLang="zh-CN" sz="1285" dirty="0">
                  <a:solidFill>
                    <a:schemeClr val="tx1">
                      <a:lumMod val="50000"/>
                      <a:lumOff val="50000"/>
                    </a:schemeClr>
                  </a:solidFill>
                  <a:latin typeface="微软雅黑" panose="020B0503020204020204" pitchFamily="34" charset="-122"/>
                  <a:ea typeface="微软雅黑" panose="020B0503020204020204" pitchFamily="34" charset="-122"/>
                </a:rPr>
                <a:t> </a:t>
              </a:r>
              <a:r>
                <a:rPr lang="en-US" altLang="zh-CN" sz="1285" dirty="0" err="1">
                  <a:solidFill>
                    <a:schemeClr val="tx1">
                      <a:lumMod val="50000"/>
                      <a:lumOff val="50000"/>
                    </a:schemeClr>
                  </a:solidFill>
                  <a:latin typeface="微软雅黑" panose="020B0503020204020204" pitchFamily="34" charset="-122"/>
                  <a:ea typeface="微软雅黑" panose="020B0503020204020204" pitchFamily="34" charset="-122"/>
                </a:rPr>
                <a:t>ipsum</a:t>
              </a:r>
              <a:r>
                <a:rPr lang="en-US" altLang="zh-CN" sz="1285" dirty="0">
                  <a:solidFill>
                    <a:schemeClr val="tx1">
                      <a:lumMod val="50000"/>
                      <a:lumOff val="50000"/>
                    </a:schemeClr>
                  </a:solidFill>
                  <a:latin typeface="微软雅黑" panose="020B0503020204020204" pitchFamily="34" charset="-122"/>
                  <a:ea typeface="微软雅黑" panose="020B0503020204020204" pitchFamily="34" charset="-122"/>
                </a:rPr>
                <a:t> available</a:t>
              </a:r>
              <a:endParaRPr lang="en-US" altLang="zh-CN" sz="128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23" name="Oval 108"/>
          <p:cNvSpPr/>
          <p:nvPr/>
        </p:nvSpPr>
        <p:spPr>
          <a:xfrm>
            <a:off x="3854636" y="3186665"/>
            <a:ext cx="651255" cy="636143"/>
          </a:xfrm>
          <a:prstGeom prst="ellipse">
            <a:avLst/>
          </a:prstGeom>
          <a:solidFill>
            <a:schemeClr val="accent6"/>
          </a:solidFill>
          <a:ln w="12700">
            <a:miter lim="400000"/>
          </a:ln>
        </p:spPr>
        <p:txBody>
          <a:bodyPr lIns="0" tIns="0" rIns="0" bIns="0" anchor="ctr"/>
          <a:lstStyle/>
          <a:p>
            <a:r>
              <a:rPr lang="en-US" altLang="zh-CN" sz="1570" b="1">
                <a:solidFill>
                  <a:srgbClr val="FFFFFF"/>
                </a:solidFill>
                <a:latin typeface="微软雅黑" panose="020B0503020204020204" pitchFamily="34" charset="-122"/>
                <a:ea typeface="微软雅黑" panose="020B0503020204020204" pitchFamily="34" charset="-122"/>
              </a:rPr>
              <a:t></a:t>
            </a:r>
            <a:endParaRPr lang="en-US" altLang="zh-CN" sz="1570" b="1">
              <a:solidFill>
                <a:srgbClr val="FFFFFF"/>
              </a:solidFill>
              <a:latin typeface="微软雅黑" panose="020B0503020204020204" pitchFamily="34" charset="-122"/>
              <a:ea typeface="微软雅黑" panose="020B0503020204020204" pitchFamily="34" charset="-122"/>
            </a:endParaRPr>
          </a:p>
        </p:txBody>
      </p:sp>
      <p:grpSp>
        <p:nvGrpSpPr>
          <p:cNvPr id="24" name="Group 53"/>
          <p:cNvGrpSpPr/>
          <p:nvPr/>
        </p:nvGrpSpPr>
        <p:grpSpPr bwMode="auto">
          <a:xfrm>
            <a:off x="416979" y="4067153"/>
            <a:ext cx="3632404" cy="694402"/>
            <a:chOff x="174470" y="2777368"/>
            <a:chExt cx="2754002" cy="522925"/>
          </a:xfrm>
        </p:grpSpPr>
        <p:sp>
          <p:nvSpPr>
            <p:cNvPr id="25" name="TextBox 24"/>
            <p:cNvSpPr txBox="1"/>
            <p:nvPr/>
          </p:nvSpPr>
          <p:spPr>
            <a:xfrm>
              <a:off x="2119043" y="2777368"/>
              <a:ext cx="809429" cy="182184"/>
            </a:xfrm>
            <a:prstGeom prst="rect">
              <a:avLst/>
            </a:prstGeom>
            <a:noFill/>
          </p:spPr>
          <p:txBody>
            <a:bodyPr wrap="none" lIns="0" tIns="0" rIns="0" bIns="0">
              <a:spAutoFit/>
            </a:bodyPr>
            <a:lstStyle/>
            <a:p>
              <a:pPr algn="r" defTabSz="1363345">
                <a:defRPr/>
              </a:pPr>
              <a:r>
                <a:rPr lang="en-US" sz="1570" b="1" dirty="0">
                  <a:solidFill>
                    <a:schemeClr val="tx1">
                      <a:lumMod val="65000"/>
                      <a:lumOff val="35000"/>
                    </a:schemeClr>
                  </a:solidFill>
                  <a:latin typeface="微软雅黑" panose="020B0503020204020204" pitchFamily="34" charset="-122"/>
                  <a:ea typeface="微软雅黑" panose="020B0503020204020204" pitchFamily="34" charset="-122"/>
                </a:rPr>
                <a:t>BE SIMPLE</a:t>
              </a:r>
              <a:endParaRPr lang="en-US" sz="157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6" name="TextBox 25"/>
            <p:cNvSpPr txBox="1"/>
            <p:nvPr/>
          </p:nvSpPr>
          <p:spPr>
            <a:xfrm>
              <a:off x="174470" y="2972478"/>
              <a:ext cx="2754002" cy="327815"/>
            </a:xfrm>
            <a:prstGeom prst="rect">
              <a:avLst/>
            </a:prstGeom>
            <a:noFill/>
          </p:spPr>
          <p:txBody>
            <a:bodyPr wrap="none" lIns="0" tIns="0" rIns="0" bIns="0">
              <a:spAutoFit/>
            </a:bodyPr>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fontAlgn="base">
                <a:spcBef>
                  <a:spcPct val="0"/>
                </a:spcBef>
                <a:spcAft>
                  <a:spcPct val="0"/>
                </a:spcAft>
                <a:defRPr sz="2000">
                  <a:solidFill>
                    <a:schemeClr val="tx1"/>
                  </a:solidFill>
                  <a:latin typeface="Calibri" panose="020F0502020204030204" pitchFamily="34" charset="0"/>
                </a:defRPr>
              </a:lvl6pPr>
              <a:lvl7pPr marL="2971800" indent="-228600" fontAlgn="base">
                <a:spcBef>
                  <a:spcPct val="0"/>
                </a:spcBef>
                <a:spcAft>
                  <a:spcPct val="0"/>
                </a:spcAft>
                <a:defRPr sz="2000">
                  <a:solidFill>
                    <a:schemeClr val="tx1"/>
                  </a:solidFill>
                  <a:latin typeface="Calibri" panose="020F0502020204030204" pitchFamily="34" charset="0"/>
                </a:defRPr>
              </a:lvl7pPr>
              <a:lvl8pPr marL="3429000" indent="-228600" fontAlgn="base">
                <a:spcBef>
                  <a:spcPct val="0"/>
                </a:spcBef>
                <a:spcAft>
                  <a:spcPct val="0"/>
                </a:spcAft>
                <a:defRPr sz="2000">
                  <a:solidFill>
                    <a:schemeClr val="tx1"/>
                  </a:solidFill>
                  <a:latin typeface="Calibri" panose="020F0502020204030204" pitchFamily="34" charset="0"/>
                </a:defRPr>
              </a:lvl8pPr>
              <a:lvl9pPr marL="3886200" indent="-228600" fontAlgn="base">
                <a:spcBef>
                  <a:spcPct val="0"/>
                </a:spcBef>
                <a:spcAft>
                  <a:spcPct val="0"/>
                </a:spcAft>
                <a:defRPr sz="2000">
                  <a:solidFill>
                    <a:schemeClr val="tx1"/>
                  </a:solidFill>
                  <a:latin typeface="Calibri" panose="020F0502020204030204" pitchFamily="34" charset="0"/>
                </a:defRPr>
              </a:lvl9pPr>
            </a:lstStyle>
            <a:p>
              <a:pPr algn="r" defTabSz="1208405">
                <a:spcBef>
                  <a:spcPct val="20000"/>
                </a:spcBef>
              </a:pPr>
              <a:r>
                <a:rPr lang="zh-CN" altLang="en-US" sz="1285" dirty="0">
                  <a:solidFill>
                    <a:schemeClr val="tx1">
                      <a:lumMod val="50000"/>
                      <a:lumOff val="50000"/>
                    </a:schemeClr>
                  </a:solidFill>
                  <a:latin typeface="微软雅黑" panose="020B0503020204020204" pitchFamily="34" charset="-122"/>
                  <a:ea typeface="微软雅黑" panose="020B0503020204020204" pitchFamily="34" charset="-122"/>
                </a:rPr>
                <a:t>输入您的内容输入您的输入您的内容输入您的内容</a:t>
              </a:r>
              <a:endParaRPr lang="en-US" altLang="zh-CN" sz="1285" dirty="0">
                <a:solidFill>
                  <a:schemeClr val="tx1">
                    <a:lumMod val="50000"/>
                    <a:lumOff val="50000"/>
                  </a:schemeClr>
                </a:solidFill>
                <a:latin typeface="微软雅黑" panose="020B0503020204020204" pitchFamily="34" charset="-122"/>
                <a:ea typeface="微软雅黑" panose="020B0503020204020204" pitchFamily="34" charset="-122"/>
              </a:endParaRPr>
            </a:p>
            <a:p>
              <a:pPr algn="r" defTabSz="1208405">
                <a:spcBef>
                  <a:spcPct val="20000"/>
                </a:spcBef>
              </a:pPr>
              <a:r>
                <a:rPr lang="en-US" altLang="zh-CN" sz="1285" dirty="0" err="1">
                  <a:solidFill>
                    <a:schemeClr val="tx1">
                      <a:lumMod val="50000"/>
                      <a:lumOff val="50000"/>
                    </a:schemeClr>
                  </a:solidFill>
                  <a:latin typeface="微软雅黑" panose="020B0503020204020204" pitchFamily="34" charset="-122"/>
                  <a:ea typeface="微软雅黑" panose="020B0503020204020204" pitchFamily="34" charset="-122"/>
                </a:rPr>
                <a:t>lorem</a:t>
              </a:r>
              <a:r>
                <a:rPr lang="en-US" altLang="zh-CN" sz="1285" dirty="0">
                  <a:solidFill>
                    <a:schemeClr val="tx1">
                      <a:lumMod val="50000"/>
                      <a:lumOff val="50000"/>
                    </a:schemeClr>
                  </a:solidFill>
                  <a:latin typeface="微软雅黑" panose="020B0503020204020204" pitchFamily="34" charset="-122"/>
                  <a:ea typeface="微软雅黑" panose="020B0503020204020204" pitchFamily="34" charset="-122"/>
                </a:rPr>
                <a:t> </a:t>
              </a:r>
              <a:r>
                <a:rPr lang="en-US" altLang="zh-CN" sz="1285" dirty="0" err="1">
                  <a:solidFill>
                    <a:schemeClr val="tx1">
                      <a:lumMod val="50000"/>
                      <a:lumOff val="50000"/>
                    </a:schemeClr>
                  </a:solidFill>
                  <a:latin typeface="微软雅黑" panose="020B0503020204020204" pitchFamily="34" charset="-122"/>
                  <a:ea typeface="微软雅黑" panose="020B0503020204020204" pitchFamily="34" charset="-122"/>
                </a:rPr>
                <a:t>ipsum</a:t>
              </a:r>
              <a:r>
                <a:rPr lang="en-US" altLang="zh-CN" sz="1285" dirty="0">
                  <a:solidFill>
                    <a:schemeClr val="tx1">
                      <a:lumMod val="50000"/>
                      <a:lumOff val="50000"/>
                    </a:schemeClr>
                  </a:solidFill>
                  <a:latin typeface="微软雅黑" panose="020B0503020204020204" pitchFamily="34" charset="-122"/>
                  <a:ea typeface="微软雅黑" panose="020B0503020204020204" pitchFamily="34" charset="-122"/>
                </a:rPr>
                <a:t> available</a:t>
              </a:r>
              <a:endParaRPr lang="en-US" altLang="zh-CN" sz="128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27" name="Oval 113"/>
          <p:cNvSpPr/>
          <p:nvPr/>
        </p:nvSpPr>
        <p:spPr>
          <a:xfrm>
            <a:off x="4235756" y="4102962"/>
            <a:ext cx="651255" cy="636143"/>
          </a:xfrm>
          <a:prstGeom prst="ellipse">
            <a:avLst/>
          </a:prstGeom>
          <a:solidFill>
            <a:schemeClr val="accent4"/>
          </a:solidFill>
          <a:ln w="12700">
            <a:miter lim="400000"/>
          </a:ln>
        </p:spPr>
        <p:txBody>
          <a:bodyPr lIns="0" tIns="0" rIns="0" bIns="0" anchor="ctr"/>
          <a:lstStyle/>
          <a:p>
            <a:r>
              <a:rPr lang="en-US" altLang="zh-CN" sz="1570" b="1">
                <a:solidFill>
                  <a:srgbClr val="FFFFFF"/>
                </a:solidFill>
                <a:latin typeface="微软雅黑" panose="020B0503020204020204" pitchFamily="34" charset="-122"/>
                <a:ea typeface="微软雅黑" panose="020B0503020204020204" pitchFamily="34" charset="-122"/>
              </a:rPr>
              <a:t></a:t>
            </a:r>
            <a:endParaRPr lang="en-US" altLang="zh-CN" sz="1570" b="1">
              <a:solidFill>
                <a:srgbClr val="FFFFFF"/>
              </a:solidFill>
              <a:latin typeface="微软雅黑" panose="020B0503020204020204" pitchFamily="34" charset="-122"/>
              <a:ea typeface="微软雅黑" panose="020B0503020204020204" pitchFamily="34" charset="-122"/>
            </a:endParaRPr>
          </a:p>
        </p:txBody>
      </p:sp>
      <p:grpSp>
        <p:nvGrpSpPr>
          <p:cNvPr id="28" name="Group 58"/>
          <p:cNvGrpSpPr/>
          <p:nvPr/>
        </p:nvGrpSpPr>
        <p:grpSpPr bwMode="auto">
          <a:xfrm>
            <a:off x="7983407" y="2327241"/>
            <a:ext cx="3527933" cy="652733"/>
            <a:chOff x="5396563" y="1329747"/>
            <a:chExt cx="2671955" cy="493013"/>
          </a:xfrm>
        </p:grpSpPr>
        <p:sp>
          <p:nvSpPr>
            <p:cNvPr id="29" name="TextBox 28"/>
            <p:cNvSpPr txBox="1"/>
            <p:nvPr/>
          </p:nvSpPr>
          <p:spPr>
            <a:xfrm>
              <a:off x="5396563" y="1329747"/>
              <a:ext cx="808570" cy="182728"/>
            </a:xfrm>
            <a:prstGeom prst="rect">
              <a:avLst/>
            </a:prstGeom>
            <a:noFill/>
          </p:spPr>
          <p:txBody>
            <a:bodyPr wrap="none" lIns="0" tIns="0" rIns="0" bIns="0">
              <a:spAutoFit/>
            </a:bodyPr>
            <a:lstStyle/>
            <a:p>
              <a:pPr defTabSz="1363345">
                <a:defRPr/>
              </a:pPr>
              <a:r>
                <a:rPr lang="en-US" sz="1570" b="1" dirty="0">
                  <a:solidFill>
                    <a:schemeClr val="tx1">
                      <a:lumMod val="65000"/>
                      <a:lumOff val="35000"/>
                    </a:schemeClr>
                  </a:solidFill>
                  <a:latin typeface="微软雅黑" panose="020B0503020204020204" pitchFamily="34" charset="-122"/>
                  <a:ea typeface="微软雅黑" panose="020B0503020204020204" pitchFamily="34" charset="-122"/>
                </a:rPr>
                <a:t>BE SIMPLE</a:t>
              </a:r>
              <a:endParaRPr lang="en-US" sz="157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0" name="TextBox 29"/>
            <p:cNvSpPr txBox="1"/>
            <p:nvPr/>
          </p:nvSpPr>
          <p:spPr>
            <a:xfrm>
              <a:off x="5426456" y="1523849"/>
              <a:ext cx="2642062" cy="298911"/>
            </a:xfrm>
            <a:prstGeom prst="rect">
              <a:avLst/>
            </a:prstGeom>
            <a:noFill/>
          </p:spPr>
          <p:txBody>
            <a:bodyPr wrap="square" lIns="0" tIns="0" rIns="0" bIns="0">
              <a:spAutoFit/>
            </a:bodyPr>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fontAlgn="base">
                <a:spcBef>
                  <a:spcPct val="0"/>
                </a:spcBef>
                <a:spcAft>
                  <a:spcPct val="0"/>
                </a:spcAft>
                <a:defRPr sz="2000">
                  <a:solidFill>
                    <a:schemeClr val="tx1"/>
                  </a:solidFill>
                  <a:latin typeface="Calibri" panose="020F0502020204030204" pitchFamily="34" charset="0"/>
                </a:defRPr>
              </a:lvl6pPr>
              <a:lvl7pPr marL="2971800" indent="-228600" fontAlgn="base">
                <a:spcBef>
                  <a:spcPct val="0"/>
                </a:spcBef>
                <a:spcAft>
                  <a:spcPct val="0"/>
                </a:spcAft>
                <a:defRPr sz="2000">
                  <a:solidFill>
                    <a:schemeClr val="tx1"/>
                  </a:solidFill>
                  <a:latin typeface="Calibri" panose="020F0502020204030204" pitchFamily="34" charset="0"/>
                </a:defRPr>
              </a:lvl7pPr>
              <a:lvl8pPr marL="3429000" indent="-228600" fontAlgn="base">
                <a:spcBef>
                  <a:spcPct val="0"/>
                </a:spcBef>
                <a:spcAft>
                  <a:spcPct val="0"/>
                </a:spcAft>
                <a:defRPr sz="2000">
                  <a:solidFill>
                    <a:schemeClr val="tx1"/>
                  </a:solidFill>
                  <a:latin typeface="Calibri" panose="020F0502020204030204" pitchFamily="34" charset="0"/>
                </a:defRPr>
              </a:lvl8pPr>
              <a:lvl9pPr marL="3886200" indent="-228600" fontAlgn="base">
                <a:spcBef>
                  <a:spcPct val="0"/>
                </a:spcBef>
                <a:spcAft>
                  <a:spcPct val="0"/>
                </a:spcAft>
                <a:defRPr sz="2000">
                  <a:solidFill>
                    <a:schemeClr val="tx1"/>
                  </a:solidFill>
                  <a:latin typeface="Calibri" panose="020F0502020204030204" pitchFamily="34" charset="0"/>
                </a:defRPr>
              </a:lvl9pPr>
            </a:lstStyle>
            <a:p>
              <a:pPr defTabSz="1208405">
                <a:spcBef>
                  <a:spcPct val="20000"/>
                </a:spcBef>
              </a:pPr>
              <a:r>
                <a:rPr lang="zh-CN" altLang="en-US" sz="1285" dirty="0">
                  <a:solidFill>
                    <a:schemeClr val="tx1">
                      <a:lumMod val="50000"/>
                      <a:lumOff val="50000"/>
                    </a:schemeClr>
                  </a:solidFill>
                  <a:latin typeface="微软雅黑" panose="020B0503020204020204" pitchFamily="34" charset="-122"/>
                  <a:ea typeface="微软雅黑" panose="020B0503020204020204" pitchFamily="34" charset="-122"/>
                </a:rPr>
                <a:t>输入您的内容输入您的内容输入您的内容输入您的内容</a:t>
              </a:r>
              <a:endParaRPr lang="en-US" altLang="zh-CN" sz="128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31" name="Oval 117"/>
          <p:cNvSpPr/>
          <p:nvPr/>
        </p:nvSpPr>
        <p:spPr>
          <a:xfrm>
            <a:off x="6937102" y="2363049"/>
            <a:ext cx="651255" cy="636143"/>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0859" tIns="60430" rIns="120859" bIns="60430" anchor="ctr"/>
          <a:lstStyle/>
          <a:p>
            <a:pPr algn="ctr"/>
            <a:r>
              <a:rPr lang="en-US" altLang="zh-CN" sz="1285" b="1">
                <a:solidFill>
                  <a:schemeClr val="bg1"/>
                </a:solidFill>
                <a:latin typeface="微软雅黑" panose="020B0503020204020204" pitchFamily="34" charset="-122"/>
                <a:ea typeface="微软雅黑" panose="020B0503020204020204" pitchFamily="34" charset="-122"/>
              </a:rPr>
              <a:t></a:t>
            </a:r>
            <a:endParaRPr lang="en-US" altLang="zh-CN" sz="1285" b="1">
              <a:solidFill>
                <a:schemeClr val="bg1"/>
              </a:solidFill>
              <a:latin typeface="微软雅黑" panose="020B0503020204020204" pitchFamily="34" charset="-122"/>
              <a:ea typeface="微软雅黑" panose="020B0503020204020204" pitchFamily="34" charset="-122"/>
            </a:endParaRPr>
          </a:p>
        </p:txBody>
      </p:sp>
      <p:grpSp>
        <p:nvGrpSpPr>
          <p:cNvPr id="32" name="Group 55"/>
          <p:cNvGrpSpPr/>
          <p:nvPr/>
        </p:nvGrpSpPr>
        <p:grpSpPr bwMode="auto">
          <a:xfrm>
            <a:off x="8022876" y="3150857"/>
            <a:ext cx="3488465" cy="652735"/>
            <a:chOff x="5551195" y="2039246"/>
            <a:chExt cx="2926469" cy="493013"/>
          </a:xfrm>
        </p:grpSpPr>
        <p:sp>
          <p:nvSpPr>
            <p:cNvPr id="33" name="TextBox 32"/>
            <p:cNvSpPr txBox="1"/>
            <p:nvPr/>
          </p:nvSpPr>
          <p:spPr>
            <a:xfrm>
              <a:off x="5551195" y="2039246"/>
              <a:ext cx="895608" cy="182728"/>
            </a:xfrm>
            <a:prstGeom prst="rect">
              <a:avLst/>
            </a:prstGeom>
            <a:noFill/>
          </p:spPr>
          <p:txBody>
            <a:bodyPr wrap="none" lIns="0" tIns="0" rIns="0" bIns="0">
              <a:spAutoFit/>
            </a:bodyPr>
            <a:lstStyle/>
            <a:p>
              <a:pPr defTabSz="1363345">
                <a:defRPr/>
              </a:pPr>
              <a:r>
                <a:rPr lang="en-US" sz="1570" b="1" dirty="0">
                  <a:solidFill>
                    <a:schemeClr val="tx1">
                      <a:lumMod val="65000"/>
                      <a:lumOff val="35000"/>
                    </a:schemeClr>
                  </a:solidFill>
                  <a:latin typeface="微软雅黑" panose="020B0503020204020204" pitchFamily="34" charset="-122"/>
                  <a:ea typeface="微软雅黑" panose="020B0503020204020204" pitchFamily="34" charset="-122"/>
                </a:rPr>
                <a:t>BE SIMPLE</a:t>
              </a:r>
              <a:endParaRPr lang="en-US" sz="157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4" name="TextBox 33"/>
            <p:cNvSpPr txBox="1"/>
            <p:nvPr/>
          </p:nvSpPr>
          <p:spPr>
            <a:xfrm>
              <a:off x="5551195" y="2233348"/>
              <a:ext cx="2926469" cy="298911"/>
            </a:xfrm>
            <a:prstGeom prst="rect">
              <a:avLst/>
            </a:prstGeom>
            <a:noFill/>
          </p:spPr>
          <p:txBody>
            <a:bodyPr wrap="square" lIns="0" tIns="0" rIns="0" bIns="0">
              <a:spAutoFit/>
            </a:bodyPr>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fontAlgn="base">
                <a:spcBef>
                  <a:spcPct val="0"/>
                </a:spcBef>
                <a:spcAft>
                  <a:spcPct val="0"/>
                </a:spcAft>
                <a:defRPr sz="2000">
                  <a:solidFill>
                    <a:schemeClr val="tx1"/>
                  </a:solidFill>
                  <a:latin typeface="Calibri" panose="020F0502020204030204" pitchFamily="34" charset="0"/>
                </a:defRPr>
              </a:lvl6pPr>
              <a:lvl7pPr marL="2971800" indent="-228600" fontAlgn="base">
                <a:spcBef>
                  <a:spcPct val="0"/>
                </a:spcBef>
                <a:spcAft>
                  <a:spcPct val="0"/>
                </a:spcAft>
                <a:defRPr sz="2000">
                  <a:solidFill>
                    <a:schemeClr val="tx1"/>
                  </a:solidFill>
                  <a:latin typeface="Calibri" panose="020F0502020204030204" pitchFamily="34" charset="0"/>
                </a:defRPr>
              </a:lvl7pPr>
              <a:lvl8pPr marL="3429000" indent="-228600" fontAlgn="base">
                <a:spcBef>
                  <a:spcPct val="0"/>
                </a:spcBef>
                <a:spcAft>
                  <a:spcPct val="0"/>
                </a:spcAft>
                <a:defRPr sz="2000">
                  <a:solidFill>
                    <a:schemeClr val="tx1"/>
                  </a:solidFill>
                  <a:latin typeface="Calibri" panose="020F0502020204030204" pitchFamily="34" charset="0"/>
                </a:defRPr>
              </a:lvl8pPr>
              <a:lvl9pPr marL="3886200" indent="-228600" fontAlgn="base">
                <a:spcBef>
                  <a:spcPct val="0"/>
                </a:spcBef>
                <a:spcAft>
                  <a:spcPct val="0"/>
                </a:spcAft>
                <a:defRPr sz="2000">
                  <a:solidFill>
                    <a:schemeClr val="tx1"/>
                  </a:solidFill>
                  <a:latin typeface="Calibri" panose="020F0502020204030204" pitchFamily="34" charset="0"/>
                </a:defRPr>
              </a:lvl9pPr>
            </a:lstStyle>
            <a:p>
              <a:pPr defTabSz="1208405">
                <a:spcBef>
                  <a:spcPct val="20000"/>
                </a:spcBef>
              </a:pPr>
              <a:r>
                <a:rPr lang="zh-CN" altLang="en-US" sz="1285" dirty="0">
                  <a:solidFill>
                    <a:schemeClr val="tx1">
                      <a:lumMod val="50000"/>
                      <a:lumOff val="50000"/>
                    </a:schemeClr>
                  </a:solidFill>
                  <a:latin typeface="微软雅黑" panose="020B0503020204020204" pitchFamily="34" charset="-122"/>
                  <a:ea typeface="微软雅黑" panose="020B0503020204020204" pitchFamily="34" charset="-122"/>
                </a:rPr>
                <a:t>输入您的内容输入您的内容输入您的内容输入您的内容</a:t>
              </a:r>
              <a:endParaRPr lang="en-US" altLang="zh-CN" sz="128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35" name="Oval 121"/>
          <p:cNvSpPr/>
          <p:nvPr/>
        </p:nvSpPr>
        <p:spPr>
          <a:xfrm>
            <a:off x="7014584" y="3186665"/>
            <a:ext cx="649161" cy="636143"/>
          </a:xfrm>
          <a:prstGeom prst="ellipse">
            <a:avLst/>
          </a:prstGeom>
          <a:solidFill>
            <a:schemeClr val="accent6"/>
          </a:solidFill>
          <a:ln w="12700">
            <a:miter lim="400000"/>
          </a:ln>
        </p:spPr>
        <p:txBody>
          <a:bodyPr lIns="0" tIns="0" rIns="0" bIns="0" anchor="ctr"/>
          <a:lstStyle/>
          <a:p>
            <a:r>
              <a:rPr lang="en-US" altLang="zh-CN" sz="1570" b="1" dirty="0">
                <a:solidFill>
                  <a:srgbClr val="FFFFFF"/>
                </a:solidFill>
                <a:latin typeface="微软雅黑" panose="020B0503020204020204" pitchFamily="34" charset="-122"/>
                <a:ea typeface="微软雅黑" panose="020B0503020204020204" pitchFamily="34" charset="-122"/>
              </a:rPr>
              <a:t></a:t>
            </a:r>
            <a:endParaRPr lang="en-US" altLang="zh-CN" sz="1570" b="1" dirty="0">
              <a:solidFill>
                <a:srgbClr val="FFFFFF"/>
              </a:solidFill>
              <a:latin typeface="微软雅黑" panose="020B0503020204020204" pitchFamily="34" charset="-122"/>
              <a:ea typeface="微软雅黑" panose="020B0503020204020204" pitchFamily="34" charset="-122"/>
            </a:endParaRPr>
          </a:p>
        </p:txBody>
      </p:sp>
      <p:grpSp>
        <p:nvGrpSpPr>
          <p:cNvPr id="36" name="Group 54"/>
          <p:cNvGrpSpPr/>
          <p:nvPr/>
        </p:nvGrpSpPr>
        <p:grpSpPr bwMode="auto">
          <a:xfrm>
            <a:off x="7959179" y="4067156"/>
            <a:ext cx="3731792" cy="670166"/>
            <a:chOff x="5448623" y="2772723"/>
            <a:chExt cx="2829357" cy="504673"/>
          </a:xfrm>
        </p:grpSpPr>
        <p:sp>
          <p:nvSpPr>
            <p:cNvPr id="37" name="TextBox 36"/>
            <p:cNvSpPr txBox="1"/>
            <p:nvPr/>
          </p:nvSpPr>
          <p:spPr>
            <a:xfrm>
              <a:off x="5448623" y="2772723"/>
              <a:ext cx="809429" cy="182184"/>
            </a:xfrm>
            <a:prstGeom prst="rect">
              <a:avLst/>
            </a:prstGeom>
            <a:noFill/>
          </p:spPr>
          <p:txBody>
            <a:bodyPr wrap="none" lIns="0" tIns="0" rIns="0" bIns="0">
              <a:spAutoFit/>
            </a:bodyPr>
            <a:lstStyle/>
            <a:p>
              <a:pPr defTabSz="1363345">
                <a:defRPr/>
              </a:pPr>
              <a:r>
                <a:rPr lang="en-US" sz="1570" b="1" dirty="0">
                  <a:solidFill>
                    <a:schemeClr val="tx1">
                      <a:lumMod val="65000"/>
                      <a:lumOff val="35000"/>
                    </a:schemeClr>
                  </a:solidFill>
                  <a:latin typeface="微软雅黑" panose="020B0503020204020204" pitchFamily="34" charset="-122"/>
                  <a:ea typeface="微软雅黑" panose="020B0503020204020204" pitchFamily="34" charset="-122"/>
                </a:rPr>
                <a:t>BE SIMPLE</a:t>
              </a:r>
              <a:endParaRPr lang="en-US" sz="157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8" name="TextBox 37"/>
            <p:cNvSpPr txBox="1"/>
            <p:nvPr/>
          </p:nvSpPr>
          <p:spPr>
            <a:xfrm>
              <a:off x="5448623" y="2967833"/>
              <a:ext cx="2829357" cy="309563"/>
            </a:xfrm>
            <a:prstGeom prst="rect">
              <a:avLst/>
            </a:prstGeom>
            <a:noFill/>
          </p:spPr>
          <p:txBody>
            <a:bodyPr wrap="none" lIns="0" tIns="0" rIns="0" bIns="0">
              <a:spAutoFit/>
            </a:bodyPr>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fontAlgn="base">
                <a:spcBef>
                  <a:spcPct val="0"/>
                </a:spcBef>
                <a:spcAft>
                  <a:spcPct val="0"/>
                </a:spcAft>
                <a:defRPr sz="2000">
                  <a:solidFill>
                    <a:schemeClr val="tx1"/>
                  </a:solidFill>
                  <a:latin typeface="Calibri" panose="020F0502020204030204" pitchFamily="34" charset="0"/>
                </a:defRPr>
              </a:lvl6pPr>
              <a:lvl7pPr marL="2971800" indent="-228600" fontAlgn="base">
                <a:spcBef>
                  <a:spcPct val="0"/>
                </a:spcBef>
                <a:spcAft>
                  <a:spcPct val="0"/>
                </a:spcAft>
                <a:defRPr sz="2000">
                  <a:solidFill>
                    <a:schemeClr val="tx1"/>
                  </a:solidFill>
                  <a:latin typeface="Calibri" panose="020F0502020204030204" pitchFamily="34" charset="0"/>
                </a:defRPr>
              </a:lvl7pPr>
              <a:lvl8pPr marL="3429000" indent="-228600" fontAlgn="base">
                <a:spcBef>
                  <a:spcPct val="0"/>
                </a:spcBef>
                <a:spcAft>
                  <a:spcPct val="0"/>
                </a:spcAft>
                <a:defRPr sz="2000">
                  <a:solidFill>
                    <a:schemeClr val="tx1"/>
                  </a:solidFill>
                  <a:latin typeface="Calibri" panose="020F0502020204030204" pitchFamily="34" charset="0"/>
                </a:defRPr>
              </a:lvl8pPr>
              <a:lvl9pPr marL="3886200" indent="-228600" fontAlgn="base">
                <a:spcBef>
                  <a:spcPct val="0"/>
                </a:spcBef>
                <a:spcAft>
                  <a:spcPct val="0"/>
                </a:spcAft>
                <a:defRPr sz="2000">
                  <a:solidFill>
                    <a:schemeClr val="tx1"/>
                  </a:solidFill>
                  <a:latin typeface="Calibri" panose="020F0502020204030204" pitchFamily="34" charset="0"/>
                </a:defRPr>
              </a:lvl9pPr>
            </a:lstStyle>
            <a:p>
              <a:pPr defTabSz="1208405">
                <a:spcBef>
                  <a:spcPct val="20000"/>
                </a:spcBef>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输入您的内容输入您的内容输入您的内容输入您的内容</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a:p>
              <a:pPr defTabSz="1208405">
                <a:spcBef>
                  <a:spcPct val="20000"/>
                </a:spcBef>
              </a:pPr>
              <a:r>
                <a:rPr lang="en-US" altLang="zh-CN" sz="1215" dirty="0" err="1">
                  <a:solidFill>
                    <a:schemeClr val="tx1">
                      <a:lumMod val="50000"/>
                      <a:lumOff val="50000"/>
                    </a:schemeClr>
                  </a:solidFill>
                  <a:latin typeface="微软雅黑" panose="020B0503020204020204" pitchFamily="34" charset="-122"/>
                  <a:ea typeface="微软雅黑" panose="020B0503020204020204" pitchFamily="34" charset="-122"/>
                </a:rPr>
                <a:t>lorem</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rPr>
                <a:t> </a:t>
              </a:r>
              <a:r>
                <a:rPr lang="en-US" altLang="zh-CN" sz="1215" dirty="0" err="1">
                  <a:solidFill>
                    <a:schemeClr val="tx1">
                      <a:lumMod val="50000"/>
                      <a:lumOff val="50000"/>
                    </a:schemeClr>
                  </a:solidFill>
                  <a:latin typeface="微软雅黑" panose="020B0503020204020204" pitchFamily="34" charset="-122"/>
                  <a:ea typeface="微软雅黑" panose="020B0503020204020204" pitchFamily="34" charset="-122"/>
                </a:rPr>
                <a:t>ipsum</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rPr>
                <a:t> available</a:t>
              </a:r>
              <a:endPar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39" name="Oval 131"/>
          <p:cNvSpPr/>
          <p:nvPr/>
        </p:nvSpPr>
        <p:spPr>
          <a:xfrm>
            <a:off x="6710943" y="4102962"/>
            <a:ext cx="651255" cy="636143"/>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0859" tIns="60430" rIns="120859" bIns="60430" anchor="ctr"/>
          <a:lstStyle/>
          <a:p>
            <a:pPr algn="ctr"/>
            <a:r>
              <a:rPr lang="en-US" altLang="zh-CN" sz="1285" b="1">
                <a:solidFill>
                  <a:schemeClr val="bg1"/>
                </a:solidFill>
                <a:latin typeface="微软雅黑" panose="020B0503020204020204" pitchFamily="34" charset="-122"/>
                <a:ea typeface="微软雅黑" panose="020B0503020204020204" pitchFamily="34" charset="-122"/>
              </a:rPr>
              <a:t></a:t>
            </a:r>
            <a:endParaRPr lang="en-US" altLang="zh-CN" sz="1285" b="1">
              <a:solidFill>
                <a:schemeClr val="bg1"/>
              </a:solidFill>
              <a:latin typeface="微软雅黑" panose="020B0503020204020204" pitchFamily="34" charset="-122"/>
              <a:ea typeface="微软雅黑" panose="020B0503020204020204" pitchFamily="34" charset="-122"/>
            </a:endParaRPr>
          </a:p>
        </p:txBody>
      </p:sp>
      <p:sp>
        <p:nvSpPr>
          <p:cNvPr id="40" name="Oval 48"/>
          <p:cNvSpPr/>
          <p:nvPr/>
        </p:nvSpPr>
        <p:spPr>
          <a:xfrm>
            <a:off x="4614782" y="1621585"/>
            <a:ext cx="651254" cy="63614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0859" tIns="60430" rIns="120859" bIns="120859" anchor="ctr"/>
          <a:lstStyle/>
          <a:p>
            <a:pPr algn="ctr"/>
            <a:r>
              <a:rPr lang="en-US" altLang="zh-CN" sz="1285" b="1">
                <a:solidFill>
                  <a:schemeClr val="bg1"/>
                </a:solidFill>
                <a:latin typeface="微软雅黑" panose="020B0503020204020204" pitchFamily="34" charset="-122"/>
                <a:ea typeface="微软雅黑" panose="020B0503020204020204" pitchFamily="34" charset="-122"/>
              </a:rPr>
              <a:t></a:t>
            </a:r>
            <a:endParaRPr lang="en-US" altLang="zh-CN" sz="1285" b="1">
              <a:solidFill>
                <a:schemeClr val="bg1"/>
              </a:solidFill>
              <a:latin typeface="微软雅黑" panose="020B0503020204020204" pitchFamily="34" charset="-122"/>
              <a:ea typeface="微软雅黑" panose="020B0503020204020204" pitchFamily="34" charset="-122"/>
            </a:endParaRPr>
          </a:p>
        </p:txBody>
      </p:sp>
      <p:sp>
        <p:nvSpPr>
          <p:cNvPr id="41" name="Oval 49"/>
          <p:cNvSpPr/>
          <p:nvPr/>
        </p:nvSpPr>
        <p:spPr>
          <a:xfrm>
            <a:off x="5450315" y="1391984"/>
            <a:ext cx="651255" cy="6361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0859" tIns="60430" rIns="120859" bIns="60430" anchor="ctr"/>
          <a:lstStyle/>
          <a:p>
            <a:pPr algn="ctr"/>
            <a:r>
              <a:rPr lang="en-US" altLang="zh-CN" sz="1285" b="1">
                <a:solidFill>
                  <a:schemeClr val="bg1"/>
                </a:solidFill>
                <a:latin typeface="微软雅黑" panose="020B0503020204020204" pitchFamily="34" charset="-122"/>
                <a:ea typeface="微软雅黑" panose="020B0503020204020204" pitchFamily="34" charset="-122"/>
              </a:rPr>
              <a:t></a:t>
            </a:r>
            <a:endParaRPr lang="en-US" altLang="zh-CN" sz="1285" b="1">
              <a:solidFill>
                <a:schemeClr val="bg1"/>
              </a:solidFill>
              <a:latin typeface="微软雅黑" panose="020B0503020204020204" pitchFamily="34" charset="-122"/>
              <a:ea typeface="微软雅黑" panose="020B0503020204020204" pitchFamily="34" charset="-122"/>
            </a:endParaRPr>
          </a:p>
        </p:txBody>
      </p:sp>
      <p:sp>
        <p:nvSpPr>
          <p:cNvPr id="42" name="Oval 50"/>
          <p:cNvSpPr/>
          <p:nvPr/>
        </p:nvSpPr>
        <p:spPr>
          <a:xfrm>
            <a:off x="6329823" y="1682672"/>
            <a:ext cx="651255" cy="6361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0859" tIns="60430" rIns="120859" bIns="60430" anchor="ctr"/>
          <a:lstStyle/>
          <a:p>
            <a:pPr algn="ctr"/>
            <a:r>
              <a:rPr lang="en-US" altLang="zh-CN" sz="1285" b="1">
                <a:solidFill>
                  <a:schemeClr val="bg1"/>
                </a:solidFill>
                <a:latin typeface="微软雅黑" panose="020B0503020204020204" pitchFamily="34" charset="-122"/>
                <a:ea typeface="微软雅黑" panose="020B0503020204020204" pitchFamily="34" charset="-122"/>
              </a:rPr>
              <a:t></a:t>
            </a:r>
            <a:endParaRPr lang="en-US" altLang="zh-CN" sz="1285" b="1">
              <a:solidFill>
                <a:schemeClr val="bg1"/>
              </a:solidFill>
              <a:latin typeface="微软雅黑" panose="020B0503020204020204" pitchFamily="34" charset="-122"/>
              <a:ea typeface="微软雅黑" panose="020B0503020204020204" pitchFamily="34" charset="-122"/>
            </a:endParaRPr>
          </a:p>
        </p:txBody>
      </p:sp>
      <p:sp>
        <p:nvSpPr>
          <p:cNvPr id="43" name="TextBox 42"/>
          <p:cNvSpPr txBox="1"/>
          <p:nvPr/>
        </p:nvSpPr>
        <p:spPr>
          <a:xfrm>
            <a:off x="1024001" y="5812897"/>
            <a:ext cx="10013828" cy="593624"/>
          </a:xfrm>
          <a:prstGeom prst="rect">
            <a:avLst/>
          </a:prstGeom>
          <a:noFill/>
        </p:spPr>
        <p:txBody>
          <a:bodyPr lIns="0" tIns="0" rIns="0" bIns="0">
            <a:spAutoFit/>
          </a:bodyPr>
          <a:lstStyle/>
          <a:p>
            <a:pPr defTabSz="1363345">
              <a:defRPr/>
            </a:pPr>
            <a:r>
              <a:rPr lang="zh-CN" altLang="en-US" sz="1285" dirty="0">
                <a:solidFill>
                  <a:schemeClr val="tx1">
                    <a:lumMod val="50000"/>
                    <a:lumOff val="50000"/>
                  </a:schemeClr>
                </a:solidFill>
                <a:latin typeface="微软雅黑" panose="020B0503020204020204" pitchFamily="34" charset="-122"/>
                <a:ea typeface="微软雅黑" panose="020B0503020204020204" pitchFamily="34" charset="-122"/>
              </a:rPr>
              <a:t>输入您的内容输入您的内容输入您的输入您的内容输入您的内容输入您的内容输入您的内容内容输入您的内容</a:t>
            </a:r>
            <a:r>
              <a:rPr lang="en-US" sz="1285"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285" dirty="0">
                <a:solidFill>
                  <a:schemeClr val="tx1">
                    <a:lumMod val="50000"/>
                    <a:lumOff val="50000"/>
                  </a:schemeClr>
                </a:solidFill>
                <a:latin typeface="微软雅黑" panose="020B0503020204020204" pitchFamily="34" charset="-122"/>
                <a:ea typeface="微软雅黑" panose="020B0503020204020204" pitchFamily="34" charset="-122"/>
              </a:rPr>
              <a:t>输入您的内容输入您的内容输入您的输入您的内容输入您的内容输入您的内容输入您的内容内容输入您的内容</a:t>
            </a:r>
            <a:r>
              <a:rPr lang="en-US" sz="1285" dirty="0">
                <a:solidFill>
                  <a:schemeClr val="tx1">
                    <a:lumMod val="50000"/>
                    <a:lumOff val="50000"/>
                  </a:schemeClr>
                </a:solidFill>
                <a:latin typeface="微软雅黑" panose="020B0503020204020204" pitchFamily="34" charset="-122"/>
                <a:ea typeface="微软雅黑" panose="020B0503020204020204" pitchFamily="34" charset="-122"/>
              </a:rPr>
              <a:t> embarrassing hidden in the middle of text. All the lorem ipsum generators</a:t>
            </a:r>
            <a:endParaRPr lang="en-US" sz="1285"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44" name="Straight Connector 52"/>
          <p:cNvCxnSpPr/>
          <p:nvPr/>
        </p:nvCxnSpPr>
        <p:spPr>
          <a:xfrm>
            <a:off x="410172" y="5577465"/>
            <a:ext cx="11101168"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45" name="Group 59"/>
          <p:cNvGrpSpPr/>
          <p:nvPr/>
        </p:nvGrpSpPr>
        <p:grpSpPr bwMode="auto">
          <a:xfrm>
            <a:off x="7339163" y="1526797"/>
            <a:ext cx="3962623" cy="692297"/>
            <a:chOff x="5424838" y="1329747"/>
            <a:chExt cx="3004368" cy="522896"/>
          </a:xfrm>
        </p:grpSpPr>
        <p:sp>
          <p:nvSpPr>
            <p:cNvPr id="46" name="TextBox 45"/>
            <p:cNvSpPr txBox="1"/>
            <p:nvPr/>
          </p:nvSpPr>
          <p:spPr>
            <a:xfrm>
              <a:off x="5442303" y="1329747"/>
              <a:ext cx="809429" cy="182728"/>
            </a:xfrm>
            <a:prstGeom prst="rect">
              <a:avLst/>
            </a:prstGeom>
            <a:noFill/>
          </p:spPr>
          <p:txBody>
            <a:bodyPr wrap="none" lIns="0" tIns="0" rIns="0" bIns="0">
              <a:spAutoFit/>
            </a:bodyPr>
            <a:lstStyle/>
            <a:p>
              <a:pPr defTabSz="1363345">
                <a:defRPr/>
              </a:pPr>
              <a:r>
                <a:rPr lang="en-US" sz="1570" b="1" dirty="0">
                  <a:solidFill>
                    <a:schemeClr val="tx1">
                      <a:lumMod val="65000"/>
                      <a:lumOff val="35000"/>
                    </a:schemeClr>
                  </a:solidFill>
                  <a:latin typeface="微软雅黑" panose="020B0503020204020204" pitchFamily="34" charset="-122"/>
                  <a:ea typeface="微软雅黑" panose="020B0503020204020204" pitchFamily="34" charset="-122"/>
                </a:rPr>
                <a:t>BE SIMPLE</a:t>
              </a:r>
              <a:endParaRPr lang="en-US" sz="157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7" name="TextBox 46"/>
            <p:cNvSpPr txBox="1"/>
            <p:nvPr/>
          </p:nvSpPr>
          <p:spPr>
            <a:xfrm>
              <a:off x="5424838" y="1523849"/>
              <a:ext cx="3004368" cy="328794"/>
            </a:xfrm>
            <a:prstGeom prst="rect">
              <a:avLst/>
            </a:prstGeom>
            <a:noFill/>
          </p:spPr>
          <p:txBody>
            <a:bodyPr wrap="none" lIns="0" tIns="0" rIns="0" bIns="0">
              <a:spAutoFit/>
            </a:bodyPr>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fontAlgn="base">
                <a:spcBef>
                  <a:spcPct val="0"/>
                </a:spcBef>
                <a:spcAft>
                  <a:spcPct val="0"/>
                </a:spcAft>
                <a:defRPr sz="2000">
                  <a:solidFill>
                    <a:schemeClr val="tx1"/>
                  </a:solidFill>
                  <a:latin typeface="Calibri" panose="020F0502020204030204" pitchFamily="34" charset="0"/>
                </a:defRPr>
              </a:lvl6pPr>
              <a:lvl7pPr marL="2971800" indent="-228600" fontAlgn="base">
                <a:spcBef>
                  <a:spcPct val="0"/>
                </a:spcBef>
                <a:spcAft>
                  <a:spcPct val="0"/>
                </a:spcAft>
                <a:defRPr sz="2000">
                  <a:solidFill>
                    <a:schemeClr val="tx1"/>
                  </a:solidFill>
                  <a:latin typeface="Calibri" panose="020F0502020204030204" pitchFamily="34" charset="0"/>
                </a:defRPr>
              </a:lvl7pPr>
              <a:lvl8pPr marL="3429000" indent="-228600" fontAlgn="base">
                <a:spcBef>
                  <a:spcPct val="0"/>
                </a:spcBef>
                <a:spcAft>
                  <a:spcPct val="0"/>
                </a:spcAft>
                <a:defRPr sz="2000">
                  <a:solidFill>
                    <a:schemeClr val="tx1"/>
                  </a:solidFill>
                  <a:latin typeface="Calibri" panose="020F0502020204030204" pitchFamily="34" charset="0"/>
                </a:defRPr>
              </a:lvl8pPr>
              <a:lvl9pPr marL="3886200" indent="-228600" fontAlgn="base">
                <a:spcBef>
                  <a:spcPct val="0"/>
                </a:spcBef>
                <a:spcAft>
                  <a:spcPct val="0"/>
                </a:spcAft>
                <a:defRPr sz="2000">
                  <a:solidFill>
                    <a:schemeClr val="tx1"/>
                  </a:solidFill>
                  <a:latin typeface="Calibri" panose="020F0502020204030204" pitchFamily="34" charset="0"/>
                </a:defRPr>
              </a:lvl9pPr>
            </a:lstStyle>
            <a:p>
              <a:pPr defTabSz="1208405">
                <a:spcBef>
                  <a:spcPct val="20000"/>
                </a:spcBef>
              </a:pPr>
              <a:r>
                <a:rPr lang="zh-CN" altLang="en-US" sz="1285" dirty="0">
                  <a:solidFill>
                    <a:schemeClr val="tx1">
                      <a:lumMod val="50000"/>
                      <a:lumOff val="50000"/>
                    </a:schemeClr>
                  </a:solidFill>
                  <a:latin typeface="微软雅黑" panose="020B0503020204020204" pitchFamily="34" charset="-122"/>
                  <a:ea typeface="微软雅黑" panose="020B0503020204020204" pitchFamily="34" charset="-122"/>
                </a:rPr>
                <a:t>输入您的内容输入您的内容输入您的内容输入您的内容</a:t>
              </a:r>
              <a:endParaRPr lang="en-US" altLang="zh-CN" sz="1285" dirty="0">
                <a:solidFill>
                  <a:schemeClr val="tx1">
                    <a:lumMod val="50000"/>
                    <a:lumOff val="50000"/>
                  </a:schemeClr>
                </a:solidFill>
                <a:latin typeface="微软雅黑" panose="020B0503020204020204" pitchFamily="34" charset="-122"/>
                <a:ea typeface="微软雅黑" panose="020B0503020204020204" pitchFamily="34" charset="-122"/>
              </a:endParaRPr>
            </a:p>
            <a:p>
              <a:pPr defTabSz="1208405">
                <a:spcBef>
                  <a:spcPct val="20000"/>
                </a:spcBef>
              </a:pPr>
              <a:r>
                <a:rPr lang="en-US" altLang="zh-CN" sz="1285" dirty="0" err="1">
                  <a:solidFill>
                    <a:schemeClr val="tx1">
                      <a:lumMod val="50000"/>
                      <a:lumOff val="50000"/>
                    </a:schemeClr>
                  </a:solidFill>
                  <a:latin typeface="微软雅黑" panose="020B0503020204020204" pitchFamily="34" charset="-122"/>
                  <a:ea typeface="微软雅黑" panose="020B0503020204020204" pitchFamily="34" charset="-122"/>
                </a:rPr>
                <a:t>lorem</a:t>
              </a:r>
              <a:r>
                <a:rPr lang="en-US" altLang="zh-CN" sz="1285" dirty="0">
                  <a:solidFill>
                    <a:schemeClr val="tx1">
                      <a:lumMod val="50000"/>
                      <a:lumOff val="50000"/>
                    </a:schemeClr>
                  </a:solidFill>
                  <a:latin typeface="微软雅黑" panose="020B0503020204020204" pitchFamily="34" charset="-122"/>
                  <a:ea typeface="微软雅黑" panose="020B0503020204020204" pitchFamily="34" charset="-122"/>
                </a:rPr>
                <a:t> </a:t>
              </a:r>
              <a:r>
                <a:rPr lang="en-US" altLang="zh-CN" sz="1285" dirty="0" err="1">
                  <a:solidFill>
                    <a:schemeClr val="tx1">
                      <a:lumMod val="50000"/>
                      <a:lumOff val="50000"/>
                    </a:schemeClr>
                  </a:solidFill>
                  <a:latin typeface="微软雅黑" panose="020B0503020204020204" pitchFamily="34" charset="-122"/>
                  <a:ea typeface="微软雅黑" panose="020B0503020204020204" pitchFamily="34" charset="-122"/>
                </a:rPr>
                <a:t>ipsum</a:t>
              </a:r>
              <a:r>
                <a:rPr lang="en-US" altLang="zh-CN" sz="1285" dirty="0">
                  <a:solidFill>
                    <a:schemeClr val="tx1">
                      <a:lumMod val="50000"/>
                      <a:lumOff val="50000"/>
                    </a:schemeClr>
                  </a:solidFill>
                  <a:latin typeface="微软雅黑" panose="020B0503020204020204" pitchFamily="34" charset="-122"/>
                  <a:ea typeface="微软雅黑" panose="020B0503020204020204" pitchFamily="34" charset="-122"/>
                </a:rPr>
                <a:t> available</a:t>
              </a:r>
              <a:endParaRPr lang="en-US" altLang="zh-CN" sz="128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48" name="Group 62"/>
          <p:cNvGrpSpPr/>
          <p:nvPr/>
        </p:nvGrpSpPr>
        <p:grpSpPr bwMode="auto">
          <a:xfrm>
            <a:off x="467880" y="1448857"/>
            <a:ext cx="3962624" cy="694404"/>
            <a:chOff x="-129397" y="1329747"/>
            <a:chExt cx="3004366" cy="522926"/>
          </a:xfrm>
        </p:grpSpPr>
        <p:sp>
          <p:nvSpPr>
            <p:cNvPr id="49" name="TextBox 48"/>
            <p:cNvSpPr txBox="1"/>
            <p:nvPr/>
          </p:nvSpPr>
          <p:spPr>
            <a:xfrm>
              <a:off x="2065540" y="1329747"/>
              <a:ext cx="809429" cy="182184"/>
            </a:xfrm>
            <a:prstGeom prst="rect">
              <a:avLst/>
            </a:prstGeom>
            <a:noFill/>
          </p:spPr>
          <p:txBody>
            <a:bodyPr wrap="none" lIns="0" tIns="0" rIns="0" bIns="0">
              <a:spAutoFit/>
            </a:bodyPr>
            <a:lstStyle/>
            <a:p>
              <a:pPr algn="r" defTabSz="1363345">
                <a:defRPr/>
              </a:pPr>
              <a:r>
                <a:rPr lang="en-US" sz="1570" b="1" dirty="0">
                  <a:solidFill>
                    <a:schemeClr val="tx1">
                      <a:lumMod val="65000"/>
                      <a:lumOff val="35000"/>
                    </a:schemeClr>
                  </a:solidFill>
                  <a:latin typeface="微软雅黑" panose="020B0503020204020204" pitchFamily="34" charset="-122"/>
                  <a:ea typeface="微软雅黑" panose="020B0503020204020204" pitchFamily="34" charset="-122"/>
                </a:rPr>
                <a:t>BE SIMPLE</a:t>
              </a:r>
              <a:endParaRPr lang="en-US" sz="157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0" name="TextBox 49"/>
            <p:cNvSpPr txBox="1"/>
            <p:nvPr/>
          </p:nvSpPr>
          <p:spPr>
            <a:xfrm>
              <a:off x="-129397" y="1524858"/>
              <a:ext cx="3004366" cy="327815"/>
            </a:xfrm>
            <a:prstGeom prst="rect">
              <a:avLst/>
            </a:prstGeom>
            <a:noFill/>
          </p:spPr>
          <p:txBody>
            <a:bodyPr wrap="none" lIns="0" tIns="0" rIns="0" bIns="0">
              <a:spAutoFit/>
            </a:bodyPr>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fontAlgn="base">
                <a:spcBef>
                  <a:spcPct val="0"/>
                </a:spcBef>
                <a:spcAft>
                  <a:spcPct val="0"/>
                </a:spcAft>
                <a:defRPr sz="2000">
                  <a:solidFill>
                    <a:schemeClr val="tx1"/>
                  </a:solidFill>
                  <a:latin typeface="Calibri" panose="020F0502020204030204" pitchFamily="34" charset="0"/>
                </a:defRPr>
              </a:lvl6pPr>
              <a:lvl7pPr marL="2971800" indent="-228600" fontAlgn="base">
                <a:spcBef>
                  <a:spcPct val="0"/>
                </a:spcBef>
                <a:spcAft>
                  <a:spcPct val="0"/>
                </a:spcAft>
                <a:defRPr sz="2000">
                  <a:solidFill>
                    <a:schemeClr val="tx1"/>
                  </a:solidFill>
                  <a:latin typeface="Calibri" panose="020F0502020204030204" pitchFamily="34" charset="0"/>
                </a:defRPr>
              </a:lvl7pPr>
              <a:lvl8pPr marL="3429000" indent="-228600" fontAlgn="base">
                <a:spcBef>
                  <a:spcPct val="0"/>
                </a:spcBef>
                <a:spcAft>
                  <a:spcPct val="0"/>
                </a:spcAft>
                <a:defRPr sz="2000">
                  <a:solidFill>
                    <a:schemeClr val="tx1"/>
                  </a:solidFill>
                  <a:latin typeface="Calibri" panose="020F0502020204030204" pitchFamily="34" charset="0"/>
                </a:defRPr>
              </a:lvl8pPr>
              <a:lvl9pPr marL="3886200" indent="-228600" fontAlgn="base">
                <a:spcBef>
                  <a:spcPct val="0"/>
                </a:spcBef>
                <a:spcAft>
                  <a:spcPct val="0"/>
                </a:spcAft>
                <a:defRPr sz="2000">
                  <a:solidFill>
                    <a:schemeClr val="tx1"/>
                  </a:solidFill>
                  <a:latin typeface="Calibri" panose="020F0502020204030204" pitchFamily="34" charset="0"/>
                </a:defRPr>
              </a:lvl9pPr>
            </a:lstStyle>
            <a:p>
              <a:pPr algn="r" defTabSz="1208405">
                <a:spcBef>
                  <a:spcPct val="20000"/>
                </a:spcBef>
              </a:pPr>
              <a:r>
                <a:rPr lang="zh-CN" altLang="en-US" sz="1285" dirty="0">
                  <a:solidFill>
                    <a:schemeClr val="tx1">
                      <a:lumMod val="50000"/>
                      <a:lumOff val="50000"/>
                    </a:schemeClr>
                  </a:solidFill>
                  <a:latin typeface="微软雅黑" panose="020B0503020204020204" pitchFamily="34" charset="-122"/>
                  <a:ea typeface="微软雅黑" panose="020B0503020204020204" pitchFamily="34" charset="-122"/>
                </a:rPr>
                <a:t>输入您的内容输入您的内容输入您的内容输入您的内容</a:t>
              </a:r>
              <a:endParaRPr lang="en-US" altLang="zh-CN" sz="1285" dirty="0">
                <a:solidFill>
                  <a:schemeClr val="tx1">
                    <a:lumMod val="50000"/>
                    <a:lumOff val="50000"/>
                  </a:schemeClr>
                </a:solidFill>
                <a:latin typeface="微软雅黑" panose="020B0503020204020204" pitchFamily="34" charset="-122"/>
                <a:ea typeface="微软雅黑" panose="020B0503020204020204" pitchFamily="34" charset="-122"/>
              </a:endParaRPr>
            </a:p>
            <a:p>
              <a:pPr algn="r" defTabSz="1208405">
                <a:spcBef>
                  <a:spcPct val="20000"/>
                </a:spcBef>
              </a:pPr>
              <a:r>
                <a:rPr lang="en-US" altLang="zh-CN" sz="1285" dirty="0" err="1">
                  <a:solidFill>
                    <a:schemeClr val="tx1">
                      <a:lumMod val="50000"/>
                      <a:lumOff val="50000"/>
                    </a:schemeClr>
                  </a:solidFill>
                  <a:latin typeface="微软雅黑" panose="020B0503020204020204" pitchFamily="34" charset="-122"/>
                  <a:ea typeface="微软雅黑" panose="020B0503020204020204" pitchFamily="34" charset="-122"/>
                </a:rPr>
                <a:t>lorem</a:t>
              </a:r>
              <a:r>
                <a:rPr lang="en-US" altLang="zh-CN" sz="1285" dirty="0">
                  <a:solidFill>
                    <a:schemeClr val="tx1">
                      <a:lumMod val="50000"/>
                      <a:lumOff val="50000"/>
                    </a:schemeClr>
                  </a:solidFill>
                  <a:latin typeface="微软雅黑" panose="020B0503020204020204" pitchFamily="34" charset="-122"/>
                  <a:ea typeface="微软雅黑" panose="020B0503020204020204" pitchFamily="34" charset="-122"/>
                </a:rPr>
                <a:t> </a:t>
              </a:r>
              <a:r>
                <a:rPr lang="en-US" altLang="zh-CN" sz="1285" dirty="0" err="1">
                  <a:solidFill>
                    <a:schemeClr val="tx1">
                      <a:lumMod val="50000"/>
                      <a:lumOff val="50000"/>
                    </a:schemeClr>
                  </a:solidFill>
                  <a:latin typeface="微软雅黑" panose="020B0503020204020204" pitchFamily="34" charset="-122"/>
                  <a:ea typeface="微软雅黑" panose="020B0503020204020204" pitchFamily="34" charset="-122"/>
                </a:rPr>
                <a:t>ipsum</a:t>
              </a:r>
              <a:r>
                <a:rPr lang="en-US" altLang="zh-CN" sz="1285" dirty="0">
                  <a:solidFill>
                    <a:schemeClr val="tx1">
                      <a:lumMod val="50000"/>
                      <a:lumOff val="50000"/>
                    </a:schemeClr>
                  </a:solidFill>
                  <a:latin typeface="微软雅黑" panose="020B0503020204020204" pitchFamily="34" charset="-122"/>
                  <a:ea typeface="微软雅黑" panose="020B0503020204020204" pitchFamily="34" charset="-122"/>
                </a:rPr>
                <a:t> available</a:t>
              </a:r>
              <a:endParaRPr lang="en-US" altLang="zh-CN" sz="128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51" name="Shape 1435"/>
          <p:cNvSpPr txBox="1"/>
          <p:nvPr/>
        </p:nvSpPr>
        <p:spPr>
          <a:xfrm>
            <a:off x="11435018" y="6411683"/>
            <a:ext cx="390525" cy="381430"/>
          </a:xfrm>
          <a:prstGeom prst="rect">
            <a:avLst/>
          </a:prstGeom>
        </p:spPr>
        <p:txBody>
          <a:bodyPr lIns="45676" tIns="22838" rIns="45676" bIns="22838"/>
          <a:lstStyle>
            <a:lvl1pPr algn="ctr" defTabSz="408305">
              <a:defRPr sz="3500">
                <a:latin typeface="+mn-lt"/>
                <a:ea typeface="+mn-ea"/>
                <a:cs typeface="+mn-cs"/>
                <a:sym typeface="Helvetica Light"/>
              </a:defRPr>
            </a:lvl1pPr>
            <a:lvl2pPr indent="160020" algn="ctr" defTabSz="408305">
              <a:defRPr sz="3500">
                <a:latin typeface="+mn-lt"/>
                <a:ea typeface="+mn-ea"/>
                <a:cs typeface="+mn-cs"/>
                <a:sym typeface="Helvetica Light"/>
              </a:defRPr>
            </a:lvl2pPr>
            <a:lvl3pPr indent="319405" algn="ctr" defTabSz="408305">
              <a:defRPr sz="3500">
                <a:latin typeface="+mn-lt"/>
                <a:ea typeface="+mn-ea"/>
                <a:cs typeface="+mn-cs"/>
                <a:sym typeface="Helvetica Light"/>
              </a:defRPr>
            </a:lvl3pPr>
            <a:lvl4pPr indent="479425" algn="ctr" defTabSz="408305">
              <a:defRPr sz="3500">
                <a:latin typeface="+mn-lt"/>
                <a:ea typeface="+mn-ea"/>
                <a:cs typeface="+mn-cs"/>
                <a:sym typeface="Helvetica Light"/>
              </a:defRPr>
            </a:lvl4pPr>
            <a:lvl5pPr indent="639445" algn="ctr" defTabSz="408305">
              <a:defRPr sz="3500">
                <a:latin typeface="+mn-lt"/>
                <a:ea typeface="+mn-ea"/>
                <a:cs typeface="+mn-cs"/>
                <a:sym typeface="Helvetica Light"/>
              </a:defRPr>
            </a:lvl5pPr>
            <a:lvl6pPr indent="799465" algn="ctr" defTabSz="408305">
              <a:defRPr sz="3500">
                <a:latin typeface="+mn-lt"/>
                <a:ea typeface="+mn-ea"/>
                <a:cs typeface="+mn-cs"/>
                <a:sym typeface="Helvetica Light"/>
              </a:defRPr>
            </a:lvl6pPr>
            <a:lvl7pPr indent="958850" algn="ctr" defTabSz="408305">
              <a:defRPr sz="3500">
                <a:latin typeface="+mn-lt"/>
                <a:ea typeface="+mn-ea"/>
                <a:cs typeface="+mn-cs"/>
                <a:sym typeface="Helvetica Light"/>
              </a:defRPr>
            </a:lvl7pPr>
            <a:lvl8pPr indent="1118870" algn="ctr" defTabSz="408305">
              <a:defRPr sz="3500">
                <a:latin typeface="+mn-lt"/>
                <a:ea typeface="+mn-ea"/>
                <a:cs typeface="+mn-cs"/>
                <a:sym typeface="Helvetica Light"/>
              </a:defRPr>
            </a:lvl8pPr>
            <a:lvl9pPr indent="1278890" algn="ctr" defTabSz="408305">
              <a:defRPr sz="3500">
                <a:latin typeface="+mn-lt"/>
                <a:ea typeface="+mn-ea"/>
                <a:cs typeface="+mn-cs"/>
                <a:sym typeface="Helvetica Light"/>
              </a:defRPr>
            </a:lvl9pPr>
          </a:lstStyle>
          <a:p>
            <a:pPr>
              <a:defRPr sz="1800">
                <a:solidFill>
                  <a:srgbClr val="000000"/>
                </a:solidFill>
              </a:defRPr>
            </a:pPr>
            <a:fld id="{86CB4B4D-7CA3-9044-876B-883B54F8677D}" type="slidenum">
              <a:rPr lang="en-US" altLang="zh-CN" sz="1430">
                <a:solidFill>
                  <a:schemeClr val="bg1">
                    <a:lumMod val="75000"/>
                  </a:schemeClr>
                </a:solidFill>
                <a:latin typeface="微软雅黑" panose="020B0503020204020204" pitchFamily="34" charset="-122"/>
                <a:ea typeface="微软雅黑" panose="020B0503020204020204" pitchFamily="34" charset="-122"/>
              </a:rPr>
            </a:fld>
            <a:endParaRPr lang="en-US" altLang="zh-CN" sz="1430">
              <a:solidFill>
                <a:schemeClr val="bg1">
                  <a:lumMod val="75000"/>
                </a:schemeClr>
              </a:solidFill>
              <a:latin typeface="微软雅黑" panose="020B0503020204020204" pitchFamily="34" charset="-122"/>
              <a:ea typeface="微软雅黑" panose="020B0503020204020204" pitchFamily="34" charset="-122"/>
            </a:endParaRPr>
          </a:p>
        </p:txBody>
      </p:sp>
      <p:sp>
        <p:nvSpPr>
          <p:cNvPr id="52" name="标题 1"/>
          <p:cNvSpPr txBox="1"/>
          <p:nvPr/>
        </p:nvSpPr>
        <p:spPr>
          <a:xfrm>
            <a:off x="777240" y="258445"/>
            <a:ext cx="10515600" cy="36639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400" kern="1200">
                <a:solidFill>
                  <a:srgbClr val="728937"/>
                </a:solidFill>
                <a:latin typeface="+mj-lt"/>
                <a:ea typeface="+mj-ea"/>
                <a:cs typeface="+mj-cs"/>
              </a:defRPr>
            </a:lvl1p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slide(fromBottom)">
                                      <p:cBhvr>
                                        <p:cTn id="12" dur="500"/>
                                        <p:tgtEl>
                                          <p:spTgt spid="41"/>
                                        </p:tgtEl>
                                      </p:cBhvr>
                                    </p:animEffect>
                                  </p:childTnLst>
                                </p:cTn>
                              </p:par>
                            </p:childTnLst>
                          </p:cTn>
                        </p:par>
                        <p:par>
                          <p:cTn id="13" fill="hold">
                            <p:stCondLst>
                              <p:cond delay="1000"/>
                            </p:stCondLst>
                            <p:childTnLst>
                              <p:par>
                                <p:cTn id="14" presetID="12" presetClass="entr" presetSubtype="4"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slide(fromBottom)">
                                      <p:cBhvr>
                                        <p:cTn id="16" dur="500"/>
                                        <p:tgtEl>
                                          <p:spTgt spid="42"/>
                                        </p:tgtEl>
                                      </p:cBhvr>
                                    </p:animEffect>
                                  </p:childTnLst>
                                </p:cTn>
                              </p:par>
                            </p:childTnLst>
                          </p:cTn>
                        </p:par>
                        <p:par>
                          <p:cTn id="17" fill="hold">
                            <p:stCondLst>
                              <p:cond delay="1500"/>
                            </p:stCondLst>
                            <p:childTnLst>
                              <p:par>
                                <p:cTn id="18" presetID="12" presetClass="entr" presetSubtype="8" fill="hold"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slide(fromLeft)">
                                      <p:cBhvr>
                                        <p:cTn id="20" dur="500"/>
                                        <p:tgtEl>
                                          <p:spTgt spid="45"/>
                                        </p:tgtEl>
                                      </p:cBhvr>
                                    </p:animEffect>
                                  </p:childTnLst>
                                </p:cTn>
                              </p:par>
                            </p:childTnLst>
                          </p:cTn>
                        </p:par>
                        <p:par>
                          <p:cTn id="21" fill="hold">
                            <p:stCondLst>
                              <p:cond delay="2000"/>
                            </p:stCondLst>
                            <p:childTnLst>
                              <p:par>
                                <p:cTn id="22" presetID="12" presetClass="entr" presetSubtype="4" fill="hold" grpId="0"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slide(fromBottom)">
                                      <p:cBhvr>
                                        <p:cTn id="24" dur="500"/>
                                        <p:tgtEl>
                                          <p:spTgt spid="40"/>
                                        </p:tgtEl>
                                      </p:cBhvr>
                                    </p:animEffect>
                                  </p:childTnLst>
                                </p:cTn>
                              </p:par>
                            </p:childTnLst>
                          </p:cTn>
                        </p:par>
                        <p:par>
                          <p:cTn id="25" fill="hold">
                            <p:stCondLst>
                              <p:cond delay="2500"/>
                            </p:stCondLst>
                            <p:childTnLst>
                              <p:par>
                                <p:cTn id="26" presetID="12" presetClass="entr" presetSubtype="2" fill="hold" nodeType="after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slide(fromRight)">
                                      <p:cBhvr>
                                        <p:cTn id="28" dur="500"/>
                                        <p:tgtEl>
                                          <p:spTgt spid="48"/>
                                        </p:tgtEl>
                                      </p:cBhvr>
                                    </p:animEffect>
                                  </p:childTnLst>
                                </p:cTn>
                              </p:par>
                            </p:childTnLst>
                          </p:cTn>
                        </p:par>
                        <p:par>
                          <p:cTn id="29" fill="hold">
                            <p:stCondLst>
                              <p:cond delay="3000"/>
                            </p:stCondLst>
                            <p:childTnLst>
                              <p:par>
                                <p:cTn id="30" presetID="12" presetClass="entr" presetSubtype="4" fill="hold" grpId="0"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slide(fromBottom)">
                                      <p:cBhvr>
                                        <p:cTn id="32" dur="500"/>
                                        <p:tgtEl>
                                          <p:spTgt spid="31"/>
                                        </p:tgtEl>
                                      </p:cBhvr>
                                    </p:animEffect>
                                  </p:childTnLst>
                                </p:cTn>
                              </p:par>
                            </p:childTnLst>
                          </p:cTn>
                        </p:par>
                        <p:par>
                          <p:cTn id="33" fill="hold">
                            <p:stCondLst>
                              <p:cond delay="3500"/>
                            </p:stCondLst>
                            <p:childTnLst>
                              <p:par>
                                <p:cTn id="34" presetID="12" presetClass="entr" presetSubtype="8"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slide(fromLeft)">
                                      <p:cBhvr>
                                        <p:cTn id="36" dur="500"/>
                                        <p:tgtEl>
                                          <p:spTgt spid="28"/>
                                        </p:tgtEl>
                                      </p:cBhvr>
                                    </p:animEffect>
                                  </p:childTnLst>
                                </p:cTn>
                              </p:par>
                            </p:childTnLst>
                          </p:cTn>
                        </p:par>
                        <p:par>
                          <p:cTn id="37" fill="hold">
                            <p:stCondLst>
                              <p:cond delay="4000"/>
                            </p:stCondLst>
                            <p:childTnLst>
                              <p:par>
                                <p:cTn id="38" presetID="12" presetClass="entr" presetSubtype="4"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slide(fromBottom)">
                                      <p:cBhvr>
                                        <p:cTn id="40" dur="500"/>
                                        <p:tgtEl>
                                          <p:spTgt spid="7"/>
                                        </p:tgtEl>
                                      </p:cBhvr>
                                    </p:animEffect>
                                  </p:childTnLst>
                                </p:cTn>
                              </p:par>
                            </p:childTnLst>
                          </p:cTn>
                        </p:par>
                        <p:par>
                          <p:cTn id="41" fill="hold">
                            <p:stCondLst>
                              <p:cond delay="4500"/>
                            </p:stCondLst>
                            <p:childTnLst>
                              <p:par>
                                <p:cTn id="42" presetID="12" presetClass="entr" presetSubtype="2" fill="hold" nodeType="after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slide(fromRight)">
                                      <p:cBhvr>
                                        <p:cTn id="44" dur="500"/>
                                        <p:tgtEl>
                                          <p:spTgt spid="4"/>
                                        </p:tgtEl>
                                      </p:cBhvr>
                                    </p:animEffect>
                                  </p:childTnLst>
                                </p:cTn>
                              </p:par>
                            </p:childTnLst>
                          </p:cTn>
                        </p:par>
                        <p:par>
                          <p:cTn id="45" fill="hold">
                            <p:stCondLst>
                              <p:cond delay="5000"/>
                            </p:stCondLst>
                            <p:childTnLst>
                              <p:par>
                                <p:cTn id="46" presetID="12" presetClass="entr" presetSubtype="4" fill="hold" grpId="0" nodeType="after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slide(fromBottom)">
                                      <p:cBhvr>
                                        <p:cTn id="48" dur="500"/>
                                        <p:tgtEl>
                                          <p:spTgt spid="35"/>
                                        </p:tgtEl>
                                      </p:cBhvr>
                                    </p:animEffect>
                                  </p:childTnLst>
                                </p:cTn>
                              </p:par>
                            </p:childTnLst>
                          </p:cTn>
                        </p:par>
                        <p:par>
                          <p:cTn id="49" fill="hold">
                            <p:stCondLst>
                              <p:cond delay="5500"/>
                            </p:stCondLst>
                            <p:childTnLst>
                              <p:par>
                                <p:cTn id="50" presetID="12" presetClass="entr" presetSubtype="8" fill="hold" nodeType="after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slide(fromLeft)">
                                      <p:cBhvr>
                                        <p:cTn id="52" dur="500"/>
                                        <p:tgtEl>
                                          <p:spTgt spid="32"/>
                                        </p:tgtEl>
                                      </p:cBhvr>
                                    </p:animEffect>
                                  </p:childTnLst>
                                </p:cTn>
                              </p:par>
                            </p:childTnLst>
                          </p:cTn>
                        </p:par>
                        <p:par>
                          <p:cTn id="53" fill="hold">
                            <p:stCondLst>
                              <p:cond delay="6000"/>
                            </p:stCondLst>
                            <p:childTnLst>
                              <p:par>
                                <p:cTn id="54" presetID="12" presetClass="entr" presetSubtype="4"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slide(fromBottom)">
                                      <p:cBhvr>
                                        <p:cTn id="56" dur="500"/>
                                        <p:tgtEl>
                                          <p:spTgt spid="23"/>
                                        </p:tgtEl>
                                      </p:cBhvr>
                                    </p:animEffect>
                                  </p:childTnLst>
                                </p:cTn>
                              </p:par>
                            </p:childTnLst>
                          </p:cTn>
                        </p:par>
                        <p:par>
                          <p:cTn id="57" fill="hold">
                            <p:stCondLst>
                              <p:cond delay="6500"/>
                            </p:stCondLst>
                            <p:childTnLst>
                              <p:par>
                                <p:cTn id="58" presetID="12" presetClass="entr" presetSubtype="2" fill="hold" nodeType="after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slide(fromRight)">
                                      <p:cBhvr>
                                        <p:cTn id="60" dur="500"/>
                                        <p:tgtEl>
                                          <p:spTgt spid="20"/>
                                        </p:tgtEl>
                                      </p:cBhvr>
                                    </p:animEffect>
                                  </p:childTnLst>
                                </p:cTn>
                              </p:par>
                            </p:childTnLst>
                          </p:cTn>
                        </p:par>
                        <p:par>
                          <p:cTn id="61" fill="hold">
                            <p:stCondLst>
                              <p:cond delay="7000"/>
                            </p:stCondLst>
                            <p:childTnLst>
                              <p:par>
                                <p:cTn id="62" presetID="12" presetClass="entr" presetSubtype="4" fill="hold" grpId="0" nodeType="after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slide(fromBottom)">
                                      <p:cBhvr>
                                        <p:cTn id="64" dur="500"/>
                                        <p:tgtEl>
                                          <p:spTgt spid="39"/>
                                        </p:tgtEl>
                                      </p:cBhvr>
                                    </p:animEffect>
                                  </p:childTnLst>
                                </p:cTn>
                              </p:par>
                            </p:childTnLst>
                          </p:cTn>
                        </p:par>
                        <p:par>
                          <p:cTn id="65" fill="hold">
                            <p:stCondLst>
                              <p:cond delay="7500"/>
                            </p:stCondLst>
                            <p:childTnLst>
                              <p:par>
                                <p:cTn id="66" presetID="12" presetClass="entr" presetSubtype="8" fill="hold" nodeType="after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slide(fromLeft)">
                                      <p:cBhvr>
                                        <p:cTn id="68" dur="500"/>
                                        <p:tgtEl>
                                          <p:spTgt spid="36"/>
                                        </p:tgtEl>
                                      </p:cBhvr>
                                    </p:animEffect>
                                  </p:childTnLst>
                                </p:cTn>
                              </p:par>
                            </p:childTnLst>
                          </p:cTn>
                        </p:par>
                        <p:par>
                          <p:cTn id="69" fill="hold">
                            <p:stCondLst>
                              <p:cond delay="8000"/>
                            </p:stCondLst>
                            <p:childTnLst>
                              <p:par>
                                <p:cTn id="70" presetID="12" presetClass="entr" presetSubtype="4" fill="hold" grpId="0" nodeType="after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slide(fromBottom)">
                                      <p:cBhvr>
                                        <p:cTn id="72" dur="500"/>
                                        <p:tgtEl>
                                          <p:spTgt spid="27"/>
                                        </p:tgtEl>
                                      </p:cBhvr>
                                    </p:animEffect>
                                  </p:childTnLst>
                                </p:cTn>
                              </p:par>
                            </p:childTnLst>
                          </p:cTn>
                        </p:par>
                        <p:par>
                          <p:cTn id="73" fill="hold">
                            <p:stCondLst>
                              <p:cond delay="8500"/>
                            </p:stCondLst>
                            <p:childTnLst>
                              <p:par>
                                <p:cTn id="74" presetID="12" presetClass="entr" presetSubtype="2" fill="hold" nodeType="after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slide(fromRight)">
                                      <p:cBhvr>
                                        <p:cTn id="76" dur="500"/>
                                        <p:tgtEl>
                                          <p:spTgt spid="24"/>
                                        </p:tgtEl>
                                      </p:cBhvr>
                                    </p:animEffect>
                                  </p:childTnLst>
                                </p:cTn>
                              </p:par>
                            </p:childTnLst>
                          </p:cTn>
                        </p:par>
                        <p:par>
                          <p:cTn id="77" fill="hold">
                            <p:stCondLst>
                              <p:cond delay="9000"/>
                            </p:stCondLst>
                            <p:childTnLst>
                              <p:par>
                                <p:cTn id="78" presetID="18" presetClass="entr" presetSubtype="3" fill="hold" nodeType="afterEffect">
                                  <p:stCondLst>
                                    <p:cond delay="0"/>
                                  </p:stCondLst>
                                  <p:childTnLst>
                                    <p:set>
                                      <p:cBhvr>
                                        <p:cTn id="79" dur="1" fill="hold">
                                          <p:stCondLst>
                                            <p:cond delay="0"/>
                                          </p:stCondLst>
                                        </p:cTn>
                                        <p:tgtEl>
                                          <p:spTgt spid="44"/>
                                        </p:tgtEl>
                                        <p:attrNameLst>
                                          <p:attrName>style.visibility</p:attrName>
                                        </p:attrNameLst>
                                      </p:cBhvr>
                                      <p:to>
                                        <p:strVal val="visible"/>
                                      </p:to>
                                    </p:set>
                                    <p:animEffect transition="in" filter="strips(upRight)">
                                      <p:cBhvr>
                                        <p:cTn id="80" dur="500"/>
                                        <p:tgtEl>
                                          <p:spTgt spid="44"/>
                                        </p:tgtEl>
                                      </p:cBhvr>
                                    </p:animEffect>
                                  </p:childTnLst>
                                </p:cTn>
                              </p:par>
                            </p:childTnLst>
                          </p:cTn>
                        </p:par>
                        <p:par>
                          <p:cTn id="81" fill="hold">
                            <p:stCondLst>
                              <p:cond delay="9500"/>
                            </p:stCondLst>
                            <p:childTnLst>
                              <p:par>
                                <p:cTn id="82" presetID="10" presetClass="entr" presetSubtype="0" fill="hold" grpId="0" nodeType="after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fade">
                                      <p:cBhvr>
                                        <p:cTn id="8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3" grpId="0" animBg="1"/>
      <p:bldP spid="27" grpId="0" animBg="1"/>
      <p:bldP spid="31" grpId="0" animBg="1"/>
      <p:bldP spid="35" grpId="0" animBg="1"/>
      <p:bldP spid="39" grpId="0" animBg="1"/>
      <p:bldP spid="40" grpId="0" animBg="1"/>
      <p:bldP spid="41" grpId="0" animBg="1"/>
      <p:bldP spid="42" grpId="0" animBg="1"/>
      <p:bldP spid="4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 name="Shape 987"/>
          <p:cNvSpPr/>
          <p:nvPr/>
        </p:nvSpPr>
        <p:spPr>
          <a:xfrm>
            <a:off x="1301301" y="1411051"/>
            <a:ext cx="9971037" cy="560538"/>
          </a:xfrm>
          <a:prstGeom prst="rect">
            <a:avLst/>
          </a:prstGeom>
          <a:ln w="12700">
            <a:miter lim="400000"/>
          </a:ln>
        </p:spPr>
        <p:txBody>
          <a:bodyPr wrap="square" lIns="0" tIns="0" rIns="0" bIns="0">
            <a:spAutoFit/>
          </a:bodyPr>
          <a:lstStyle/>
          <a:p>
            <a:pPr defTabSz="323215">
              <a:spcBef>
                <a:spcPts val="850"/>
              </a:spcBef>
              <a:defRPr sz="1800"/>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输入您的内容输入您的内容输入您的输入您的内容输入您的内容输入您的内容输入您的内容内容输入您的内容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输入您的内容输入您的内容输入您的输入您的内容输入您的内容输入您的内容输入您的内容内容输入您的内容 入您的内容输入您的内容输入您的内容内容</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dictum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lectus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Fusce</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felis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tellus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volutpat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quis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venenatis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non,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adipiscing</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quis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orci</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Integer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condimentum</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leo</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ut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erat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ultrices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mollis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endPar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grpSp>
        <p:nvGrpSpPr>
          <p:cNvPr id="990" name="Group 990"/>
          <p:cNvGrpSpPr/>
          <p:nvPr/>
        </p:nvGrpSpPr>
        <p:grpSpPr>
          <a:xfrm>
            <a:off x="6659140" y="2755784"/>
            <a:ext cx="1825767" cy="4191752"/>
            <a:chOff x="0" y="0"/>
            <a:chExt cx="3651531" cy="8402783"/>
          </a:xfrm>
          <a:solidFill>
            <a:schemeClr val="accent1"/>
          </a:solidFill>
        </p:grpSpPr>
        <p:sp>
          <p:nvSpPr>
            <p:cNvPr id="988" name="Shape 988"/>
            <p:cNvSpPr/>
            <p:nvPr/>
          </p:nvSpPr>
          <p:spPr>
            <a:xfrm>
              <a:off x="0" y="193543"/>
              <a:ext cx="2821037" cy="8209241"/>
            </a:xfrm>
            <a:custGeom>
              <a:avLst/>
              <a:gdLst/>
              <a:ahLst/>
              <a:cxnLst>
                <a:cxn ang="0">
                  <a:pos x="wd2" y="hd2"/>
                </a:cxn>
                <a:cxn ang="5400000">
                  <a:pos x="wd2" y="hd2"/>
                </a:cxn>
                <a:cxn ang="10800000">
                  <a:pos x="wd2" y="hd2"/>
                </a:cxn>
                <a:cxn ang="16200000">
                  <a:pos x="wd2" y="hd2"/>
                </a:cxn>
              </a:cxnLst>
              <a:rect l="0" t="0" r="r" b="b"/>
              <a:pathLst>
                <a:path w="21600" h="21600" extrusionOk="0">
                  <a:moveTo>
                    <a:pt x="7838" y="21600"/>
                  </a:moveTo>
                  <a:lnTo>
                    <a:pt x="0" y="21600"/>
                  </a:lnTo>
                  <a:lnTo>
                    <a:pt x="0" y="6041"/>
                  </a:lnTo>
                  <a:cubicBezTo>
                    <a:pt x="0" y="2710"/>
                    <a:pt x="7885" y="0"/>
                    <a:pt x="17578" y="0"/>
                  </a:cubicBezTo>
                  <a:lnTo>
                    <a:pt x="21600" y="0"/>
                  </a:lnTo>
                  <a:lnTo>
                    <a:pt x="21600" y="2693"/>
                  </a:lnTo>
                  <a:lnTo>
                    <a:pt x="17578" y="2693"/>
                  </a:lnTo>
                  <a:cubicBezTo>
                    <a:pt x="12207" y="2693"/>
                    <a:pt x="7838" y="4195"/>
                    <a:pt x="7838" y="6041"/>
                  </a:cubicBezTo>
                  <a:cubicBezTo>
                    <a:pt x="7838" y="6041"/>
                    <a:pt x="7838" y="21600"/>
                    <a:pt x="7838" y="21600"/>
                  </a:cubicBezTo>
                  <a:close/>
                </a:path>
              </a:pathLst>
            </a:custGeom>
            <a:grpFill/>
            <a:ln w="12700" cap="flat">
              <a:noFill/>
              <a:miter lim="400000"/>
            </a:ln>
            <a:effectLst/>
          </p:spPr>
          <p:txBody>
            <a:bodyPr wrap="square" lIns="27219" tIns="27219" rIns="27219" bIns="27219" numCol="1" anchor="ctr">
              <a:noAutofit/>
            </a:bodyP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45">
                <a:latin typeface="微软雅黑" panose="020B0503020204020204" pitchFamily="34" charset="-122"/>
                <a:ea typeface="微软雅黑" panose="020B0503020204020204" pitchFamily="34" charset="-122"/>
              </a:endParaRPr>
            </a:p>
          </p:txBody>
        </p:sp>
        <p:sp>
          <p:nvSpPr>
            <p:cNvPr id="989" name="Shape 989"/>
            <p:cNvSpPr/>
            <p:nvPr/>
          </p:nvSpPr>
          <p:spPr>
            <a:xfrm>
              <a:off x="2821389" y="0"/>
              <a:ext cx="830143" cy="13742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lnTo>
                    <a:pt x="0" y="0"/>
                  </a:lnTo>
                  <a:cubicBezTo>
                    <a:pt x="0" y="0"/>
                    <a:pt x="21600" y="10800"/>
                    <a:pt x="21600" y="10800"/>
                  </a:cubicBezTo>
                  <a:close/>
                </a:path>
              </a:pathLst>
            </a:custGeom>
            <a:grpFill/>
            <a:ln w="12700" cap="flat">
              <a:noFill/>
              <a:miter lim="400000"/>
            </a:ln>
            <a:effectLst/>
          </p:spPr>
          <p:txBody>
            <a:bodyPr wrap="square" lIns="27219" tIns="27219" rIns="27219" bIns="27219" numCol="1" anchor="ctr">
              <a:noAutofit/>
            </a:bodyP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45">
                <a:latin typeface="微软雅黑" panose="020B0503020204020204" pitchFamily="34" charset="-122"/>
                <a:ea typeface="微软雅黑" panose="020B0503020204020204" pitchFamily="34" charset="-122"/>
              </a:endParaRPr>
            </a:p>
          </p:txBody>
        </p:sp>
      </p:grpSp>
      <p:sp>
        <p:nvSpPr>
          <p:cNvPr id="991" name="Shape 991"/>
          <p:cNvSpPr/>
          <p:nvPr/>
        </p:nvSpPr>
        <p:spPr>
          <a:xfrm>
            <a:off x="3934523" y="3715206"/>
            <a:ext cx="1716894" cy="3248048"/>
          </a:xfrm>
          <a:custGeom>
            <a:avLst/>
            <a:gdLst/>
            <a:ahLst/>
            <a:cxnLst>
              <a:cxn ang="0">
                <a:pos x="wd2" y="hd2"/>
              </a:cxn>
              <a:cxn ang="5400000">
                <a:pos x="wd2" y="hd2"/>
              </a:cxn>
              <a:cxn ang="10800000">
                <a:pos x="wd2" y="hd2"/>
              </a:cxn>
              <a:cxn ang="16200000">
                <a:pos x="wd2" y="hd2"/>
              </a:cxn>
            </a:cxnLst>
            <a:rect l="0" t="0" r="r" b="b"/>
            <a:pathLst>
              <a:path w="21600" h="21600" extrusionOk="0">
                <a:moveTo>
                  <a:pt x="9087" y="704"/>
                </a:moveTo>
                <a:lnTo>
                  <a:pt x="5387" y="704"/>
                </a:lnTo>
                <a:lnTo>
                  <a:pt x="5387" y="0"/>
                </a:lnTo>
                <a:lnTo>
                  <a:pt x="0" y="2351"/>
                </a:lnTo>
                <a:lnTo>
                  <a:pt x="5387" y="4702"/>
                </a:lnTo>
                <a:lnTo>
                  <a:pt x="5387" y="4101"/>
                </a:lnTo>
                <a:lnTo>
                  <a:pt x="9087" y="4101"/>
                </a:lnTo>
                <a:cubicBezTo>
                  <a:pt x="12436" y="4101"/>
                  <a:pt x="15160" y="5537"/>
                  <a:pt x="15160" y="7302"/>
                </a:cubicBezTo>
                <a:lnTo>
                  <a:pt x="15160" y="21600"/>
                </a:lnTo>
                <a:lnTo>
                  <a:pt x="21600" y="21600"/>
                </a:lnTo>
                <a:lnTo>
                  <a:pt x="21600" y="7302"/>
                </a:lnTo>
                <a:cubicBezTo>
                  <a:pt x="21600" y="3665"/>
                  <a:pt x="15987" y="704"/>
                  <a:pt x="9087" y="704"/>
                </a:cubicBezTo>
                <a:close/>
              </a:path>
            </a:pathLst>
          </a:custGeom>
          <a:solidFill>
            <a:schemeClr val="accent6"/>
          </a:solidFill>
          <a:ln w="12700">
            <a:miter lim="400000"/>
          </a:ln>
        </p:spPr>
        <p:txBody>
          <a:bodyPr lIns="19032" tIns="19032" rIns="19032" bIns="19032"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45">
              <a:latin typeface="微软雅黑" panose="020B0503020204020204" pitchFamily="34" charset="-122"/>
              <a:ea typeface="微软雅黑" panose="020B0503020204020204" pitchFamily="34" charset="-122"/>
            </a:endParaRPr>
          </a:p>
        </p:txBody>
      </p:sp>
      <p:sp>
        <p:nvSpPr>
          <p:cNvPr id="992" name="Shape 992"/>
          <p:cNvSpPr/>
          <p:nvPr/>
        </p:nvSpPr>
        <p:spPr>
          <a:xfrm>
            <a:off x="4415339" y="2608551"/>
            <a:ext cx="2255390" cy="4345676"/>
          </a:xfrm>
          <a:custGeom>
            <a:avLst/>
            <a:gdLst/>
            <a:ahLst/>
            <a:cxnLst>
              <a:cxn ang="0">
                <a:pos x="wd2" y="hd2"/>
              </a:cxn>
              <a:cxn ang="5400000">
                <a:pos x="wd2" y="hd2"/>
              </a:cxn>
              <a:cxn ang="10800000">
                <a:pos x="wd2" y="hd2"/>
              </a:cxn>
              <a:cxn ang="16200000">
                <a:pos x="wd2" y="hd2"/>
              </a:cxn>
            </a:cxnLst>
            <a:rect l="0" t="0" r="r" b="b"/>
            <a:pathLst>
              <a:path w="21600" h="21600" extrusionOk="0">
                <a:moveTo>
                  <a:pt x="11480" y="488"/>
                </a:moveTo>
                <a:lnTo>
                  <a:pt x="4126" y="488"/>
                </a:lnTo>
                <a:lnTo>
                  <a:pt x="4126" y="0"/>
                </a:lnTo>
                <a:lnTo>
                  <a:pt x="0" y="1768"/>
                </a:lnTo>
                <a:lnTo>
                  <a:pt x="4126" y="3536"/>
                </a:lnTo>
                <a:lnTo>
                  <a:pt x="4126" y="3026"/>
                </a:lnTo>
                <a:lnTo>
                  <a:pt x="11480" y="3026"/>
                </a:lnTo>
                <a:cubicBezTo>
                  <a:pt x="14357" y="3026"/>
                  <a:pt x="16697" y="4238"/>
                  <a:pt x="16697" y="5728"/>
                </a:cubicBezTo>
                <a:lnTo>
                  <a:pt x="16697" y="21600"/>
                </a:lnTo>
                <a:lnTo>
                  <a:pt x="21600" y="21600"/>
                </a:lnTo>
                <a:lnTo>
                  <a:pt x="21600" y="5728"/>
                </a:lnTo>
                <a:cubicBezTo>
                  <a:pt x="21600" y="2838"/>
                  <a:pt x="17060" y="488"/>
                  <a:pt x="11480" y="488"/>
                </a:cubicBezTo>
                <a:close/>
              </a:path>
            </a:pathLst>
          </a:custGeom>
          <a:solidFill>
            <a:schemeClr val="accent3"/>
          </a:solidFill>
          <a:ln w="12700">
            <a:miter lim="400000"/>
          </a:ln>
        </p:spPr>
        <p:txBody>
          <a:bodyPr lIns="19032" tIns="19032" rIns="19032" bIns="19032"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45">
              <a:latin typeface="微软雅黑" panose="020B0503020204020204" pitchFamily="34" charset="-122"/>
              <a:ea typeface="微软雅黑" panose="020B0503020204020204" pitchFamily="34" charset="-122"/>
            </a:endParaRPr>
          </a:p>
        </p:txBody>
      </p:sp>
      <p:grpSp>
        <p:nvGrpSpPr>
          <p:cNvPr id="995" name="Group 995"/>
          <p:cNvGrpSpPr/>
          <p:nvPr/>
        </p:nvGrpSpPr>
        <p:grpSpPr>
          <a:xfrm>
            <a:off x="7300227" y="4918413"/>
            <a:ext cx="1633162" cy="2011716"/>
            <a:chOff x="0" y="0"/>
            <a:chExt cx="3266323" cy="4032683"/>
          </a:xfrm>
          <a:solidFill>
            <a:schemeClr val="accent5"/>
          </a:solidFill>
        </p:grpSpPr>
        <p:sp>
          <p:nvSpPr>
            <p:cNvPr id="993" name="Shape 993"/>
            <p:cNvSpPr/>
            <p:nvPr/>
          </p:nvSpPr>
          <p:spPr>
            <a:xfrm>
              <a:off x="0" y="180843"/>
              <a:ext cx="2536171" cy="3851841"/>
            </a:xfrm>
            <a:custGeom>
              <a:avLst/>
              <a:gdLst/>
              <a:ahLst/>
              <a:cxnLst>
                <a:cxn ang="0">
                  <a:pos x="wd2" y="hd2"/>
                </a:cxn>
                <a:cxn ang="5400000">
                  <a:pos x="wd2" y="hd2"/>
                </a:cxn>
                <a:cxn ang="10800000">
                  <a:pos x="wd2" y="hd2"/>
                </a:cxn>
                <a:cxn ang="16200000">
                  <a:pos x="wd2" y="hd2"/>
                </a:cxn>
              </a:cxnLst>
              <a:rect l="0" t="0" r="r" b="b"/>
              <a:pathLst>
                <a:path w="21600" h="21600" extrusionOk="0">
                  <a:moveTo>
                    <a:pt x="8721" y="21600"/>
                  </a:moveTo>
                  <a:lnTo>
                    <a:pt x="0" y="21600"/>
                  </a:lnTo>
                  <a:lnTo>
                    <a:pt x="0" y="11091"/>
                  </a:lnTo>
                  <a:cubicBezTo>
                    <a:pt x="0" y="3628"/>
                    <a:pt x="5511" y="0"/>
                    <a:pt x="16844" y="0"/>
                  </a:cubicBezTo>
                  <a:lnTo>
                    <a:pt x="21600" y="0"/>
                  </a:lnTo>
                  <a:lnTo>
                    <a:pt x="21600" y="5742"/>
                  </a:lnTo>
                  <a:lnTo>
                    <a:pt x="16844" y="5742"/>
                  </a:lnTo>
                  <a:cubicBezTo>
                    <a:pt x="10389" y="5742"/>
                    <a:pt x="8721" y="6841"/>
                    <a:pt x="8721" y="11091"/>
                  </a:cubicBezTo>
                  <a:cubicBezTo>
                    <a:pt x="8721" y="11091"/>
                    <a:pt x="8721" y="21600"/>
                    <a:pt x="8721" y="21600"/>
                  </a:cubicBezTo>
                  <a:close/>
                </a:path>
              </a:pathLst>
            </a:custGeom>
            <a:grpFill/>
            <a:ln w="12700" cap="flat">
              <a:noFill/>
              <a:miter lim="400000"/>
            </a:ln>
            <a:effectLst/>
          </p:spPr>
          <p:txBody>
            <a:bodyPr wrap="square" lIns="27219" tIns="27219" rIns="27219" bIns="27219" numCol="1" anchor="ctr">
              <a:noAutofit/>
            </a:bodyP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45">
                <a:latin typeface="微软雅黑" panose="020B0503020204020204" pitchFamily="34" charset="-122"/>
                <a:ea typeface="微软雅黑" panose="020B0503020204020204" pitchFamily="34" charset="-122"/>
              </a:endParaRPr>
            </a:p>
          </p:txBody>
        </p:sp>
        <p:sp>
          <p:nvSpPr>
            <p:cNvPr id="994" name="Shape 994"/>
            <p:cNvSpPr/>
            <p:nvPr/>
          </p:nvSpPr>
          <p:spPr>
            <a:xfrm>
              <a:off x="2345402" y="0"/>
              <a:ext cx="920922" cy="1453728"/>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lnTo>
                    <a:pt x="0" y="0"/>
                  </a:lnTo>
                  <a:cubicBezTo>
                    <a:pt x="0" y="0"/>
                    <a:pt x="21600" y="10800"/>
                    <a:pt x="21600" y="10800"/>
                  </a:cubicBezTo>
                  <a:close/>
                </a:path>
              </a:pathLst>
            </a:custGeom>
            <a:grpFill/>
            <a:ln w="12700" cap="flat">
              <a:noFill/>
              <a:miter lim="400000"/>
            </a:ln>
            <a:effectLst/>
          </p:spPr>
          <p:txBody>
            <a:bodyPr wrap="square" lIns="27219" tIns="27219" rIns="27219" bIns="27219" numCol="1" anchor="ctr">
              <a:noAutofit/>
            </a:bodyP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45">
                <a:latin typeface="微软雅黑" panose="020B0503020204020204" pitchFamily="34" charset="-122"/>
                <a:ea typeface="微软雅黑" panose="020B0503020204020204" pitchFamily="34" charset="-122"/>
              </a:endParaRPr>
            </a:p>
          </p:txBody>
        </p:sp>
      </p:grpSp>
      <p:sp>
        <p:nvSpPr>
          <p:cNvPr id="996" name="Shape 996"/>
          <p:cNvSpPr/>
          <p:nvPr/>
        </p:nvSpPr>
        <p:spPr>
          <a:xfrm>
            <a:off x="5697511" y="3927312"/>
            <a:ext cx="2318048" cy="3026773"/>
          </a:xfrm>
          <a:custGeom>
            <a:avLst/>
            <a:gdLst/>
            <a:ahLst/>
            <a:cxnLst>
              <a:cxn ang="0">
                <a:pos x="wd2" y="hd2"/>
              </a:cxn>
              <a:cxn ang="5400000">
                <a:pos x="wd2" y="hd2"/>
              </a:cxn>
              <a:cxn ang="10800000">
                <a:pos x="wd2" y="hd2"/>
              </a:cxn>
              <a:cxn ang="16200000">
                <a:pos x="wd2" y="hd2"/>
              </a:cxn>
            </a:cxnLst>
            <a:rect l="0" t="0" r="r" b="b"/>
            <a:pathLst>
              <a:path w="21592" h="21600" extrusionOk="0">
                <a:moveTo>
                  <a:pt x="21592" y="2446"/>
                </a:moveTo>
                <a:lnTo>
                  <a:pt x="17727" y="0"/>
                </a:lnTo>
                <a:lnTo>
                  <a:pt x="17727" y="598"/>
                </a:lnTo>
                <a:lnTo>
                  <a:pt x="9547" y="598"/>
                </a:lnTo>
                <a:cubicBezTo>
                  <a:pt x="6693" y="598"/>
                  <a:pt x="4384" y="1273"/>
                  <a:pt x="2683" y="2602"/>
                </a:cubicBezTo>
                <a:cubicBezTo>
                  <a:pt x="45" y="4665"/>
                  <a:pt x="-8" y="7483"/>
                  <a:pt x="0" y="7911"/>
                </a:cubicBezTo>
                <a:lnTo>
                  <a:pt x="0" y="21600"/>
                </a:lnTo>
                <a:lnTo>
                  <a:pt x="4768" y="21600"/>
                </a:lnTo>
                <a:lnTo>
                  <a:pt x="4768" y="7895"/>
                </a:lnTo>
                <a:lnTo>
                  <a:pt x="4767" y="7854"/>
                </a:lnTo>
                <a:cubicBezTo>
                  <a:pt x="4767" y="7837"/>
                  <a:pt x="4778" y="6177"/>
                  <a:pt x="6093" y="5151"/>
                </a:cubicBezTo>
                <a:cubicBezTo>
                  <a:pt x="6873" y="4540"/>
                  <a:pt x="8003" y="4244"/>
                  <a:pt x="9547" y="4244"/>
                </a:cubicBezTo>
                <a:lnTo>
                  <a:pt x="17727" y="4244"/>
                </a:lnTo>
                <a:lnTo>
                  <a:pt x="17727" y="4891"/>
                </a:lnTo>
                <a:cubicBezTo>
                  <a:pt x="17727" y="4891"/>
                  <a:pt x="21592" y="2446"/>
                  <a:pt x="21592" y="2446"/>
                </a:cubicBezTo>
                <a:close/>
              </a:path>
            </a:pathLst>
          </a:custGeom>
          <a:solidFill>
            <a:schemeClr val="accent2"/>
          </a:solidFill>
          <a:ln w="12700">
            <a:miter lim="400000"/>
          </a:ln>
        </p:spPr>
        <p:txBody>
          <a:bodyPr lIns="19032" tIns="19032" rIns="19032" bIns="19032"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45">
              <a:latin typeface="微软雅黑" panose="020B0503020204020204" pitchFamily="34" charset="-122"/>
              <a:ea typeface="微软雅黑" panose="020B0503020204020204" pitchFamily="34" charset="-122"/>
            </a:endParaRPr>
          </a:p>
        </p:txBody>
      </p:sp>
      <p:sp>
        <p:nvSpPr>
          <p:cNvPr id="997" name="Shape 997"/>
          <p:cNvSpPr/>
          <p:nvPr/>
        </p:nvSpPr>
        <p:spPr>
          <a:xfrm>
            <a:off x="3101416" y="4566928"/>
            <a:ext cx="1995528" cy="2389652"/>
          </a:xfrm>
          <a:custGeom>
            <a:avLst/>
            <a:gdLst/>
            <a:ahLst/>
            <a:cxnLst>
              <a:cxn ang="0">
                <a:pos x="wd2" y="hd2"/>
              </a:cxn>
              <a:cxn ang="5400000">
                <a:pos x="wd2" y="hd2"/>
              </a:cxn>
              <a:cxn ang="10800000">
                <a:pos x="wd2" y="hd2"/>
              </a:cxn>
              <a:cxn ang="16200000">
                <a:pos x="wd2" y="hd2"/>
              </a:cxn>
            </a:cxnLst>
            <a:rect l="0" t="0" r="r" b="b"/>
            <a:pathLst>
              <a:path w="21475" h="21600" extrusionOk="0">
                <a:moveTo>
                  <a:pt x="18635" y="3807"/>
                </a:moveTo>
                <a:cubicBezTo>
                  <a:pt x="16537" y="1886"/>
                  <a:pt x="13527" y="912"/>
                  <a:pt x="9688" y="912"/>
                </a:cubicBezTo>
                <a:lnTo>
                  <a:pt x="4608" y="912"/>
                </a:lnTo>
                <a:lnTo>
                  <a:pt x="4608" y="0"/>
                </a:lnTo>
                <a:lnTo>
                  <a:pt x="0" y="3197"/>
                </a:lnTo>
                <a:lnTo>
                  <a:pt x="4608" y="6393"/>
                </a:lnTo>
                <a:lnTo>
                  <a:pt x="4608" y="5527"/>
                </a:lnTo>
                <a:lnTo>
                  <a:pt x="9688" y="5527"/>
                </a:lnTo>
                <a:cubicBezTo>
                  <a:pt x="11900" y="5527"/>
                  <a:pt x="13535" y="5990"/>
                  <a:pt x="14546" y="6901"/>
                </a:cubicBezTo>
                <a:cubicBezTo>
                  <a:pt x="16132" y="8329"/>
                  <a:pt x="15959" y="10565"/>
                  <a:pt x="15959" y="10569"/>
                </a:cubicBezTo>
                <a:lnTo>
                  <a:pt x="15948" y="10671"/>
                </a:lnTo>
                <a:lnTo>
                  <a:pt x="15948" y="21600"/>
                </a:lnTo>
                <a:lnTo>
                  <a:pt x="21457" y="21600"/>
                </a:lnTo>
                <a:lnTo>
                  <a:pt x="21457" y="10857"/>
                </a:lnTo>
                <a:cubicBezTo>
                  <a:pt x="21517" y="10067"/>
                  <a:pt x="21600" y="6522"/>
                  <a:pt x="18635" y="3807"/>
                </a:cubicBezTo>
                <a:close/>
              </a:path>
            </a:pathLst>
          </a:custGeom>
          <a:solidFill>
            <a:schemeClr val="accent4"/>
          </a:solidFill>
          <a:ln w="12700">
            <a:miter lim="400000"/>
          </a:ln>
        </p:spPr>
        <p:txBody>
          <a:bodyPr lIns="19032" tIns="19032" rIns="19032" bIns="19032"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45">
              <a:latin typeface="微软雅黑" panose="020B0503020204020204" pitchFamily="34" charset="-122"/>
              <a:ea typeface="微软雅黑" panose="020B0503020204020204" pitchFamily="34" charset="-122"/>
            </a:endParaRPr>
          </a:p>
        </p:txBody>
      </p:sp>
      <p:sp>
        <p:nvSpPr>
          <p:cNvPr id="998" name="Shape 998"/>
          <p:cNvSpPr/>
          <p:nvPr/>
        </p:nvSpPr>
        <p:spPr>
          <a:xfrm>
            <a:off x="3820891" y="2614342"/>
            <a:ext cx="556172" cy="566816"/>
          </a:xfrm>
          <a:prstGeom prst="rect">
            <a:avLst/>
          </a:prstGeom>
          <a:ln w="12700">
            <a:miter lim="400000"/>
          </a:ln>
        </p:spPr>
        <p:txBody>
          <a:bodyPr wrap="none" lIns="35684" tIns="35684" rIns="35684" bIns="35684" anchor="ctr">
            <a:spAutoFit/>
          </a:bodyPr>
          <a:lstStyle>
            <a:lvl1pPr>
              <a:lnSpc>
                <a:spcPct val="150000"/>
              </a:lnSpc>
              <a:defRPr sz="6500">
                <a:solidFill>
                  <a:srgbClr val="44BE9B"/>
                </a:solidFill>
                <a:latin typeface="Lato Light"/>
                <a:ea typeface="Lato Light"/>
                <a:cs typeface="Lato Light"/>
                <a:sym typeface="Lato Light"/>
              </a:defRPr>
            </a:lvl1pPr>
          </a:lstStyle>
          <a:p>
            <a:pPr lvl="0">
              <a:lnSpc>
                <a:spcPct val="100000"/>
              </a:lnSpc>
              <a:defRPr sz="1800">
                <a:solidFill>
                  <a:srgbClr val="000000"/>
                </a:solidFill>
              </a:defRPr>
            </a:pPr>
            <a:r>
              <a:rPr sz="3215">
                <a:solidFill>
                  <a:schemeClr val="accent3"/>
                </a:solidFill>
                <a:latin typeface="微软雅黑" panose="020B0503020204020204" pitchFamily="34" charset="-122"/>
                <a:ea typeface="微软雅黑" panose="020B0503020204020204" pitchFamily="34" charset="-122"/>
              </a:rPr>
              <a:t>01</a:t>
            </a:r>
            <a:endParaRPr sz="3215">
              <a:solidFill>
                <a:schemeClr val="accent3"/>
              </a:solidFill>
              <a:latin typeface="微软雅黑" panose="020B0503020204020204" pitchFamily="34" charset="-122"/>
              <a:ea typeface="微软雅黑" panose="020B0503020204020204" pitchFamily="34" charset="-122"/>
            </a:endParaRPr>
          </a:p>
        </p:txBody>
      </p:sp>
      <p:sp>
        <p:nvSpPr>
          <p:cNvPr id="999" name="Shape 999"/>
          <p:cNvSpPr/>
          <p:nvPr/>
        </p:nvSpPr>
        <p:spPr>
          <a:xfrm>
            <a:off x="1341795" y="2713109"/>
            <a:ext cx="2349538" cy="186846"/>
          </a:xfrm>
          <a:prstGeom prst="rect">
            <a:avLst/>
          </a:prstGeom>
          <a:ln w="12700">
            <a:miter lim="400000"/>
          </a:ln>
        </p:spPr>
        <p:txBody>
          <a:bodyPr lIns="0" tIns="0" rIns="0" bIns="0">
            <a:spAutoFit/>
          </a:bodyPr>
          <a:lstStyle>
            <a:lvl1pPr algn="r" defTabSz="647700">
              <a:lnSpc>
                <a:spcPct val="120000"/>
              </a:lnSpc>
              <a:spcBef>
                <a:spcPts val="1700"/>
              </a:spcBef>
              <a:defRPr sz="2500" b="1">
                <a:solidFill>
                  <a:srgbClr val="44BE9B"/>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15" dirty="0">
                <a:solidFill>
                  <a:schemeClr val="accent3"/>
                </a:solidFill>
                <a:latin typeface="微软雅黑" panose="020B0503020204020204" pitchFamily="34" charset="-122"/>
                <a:ea typeface="微软雅黑" panose="020B0503020204020204" pitchFamily="34" charset="-122"/>
              </a:rPr>
              <a:t>Title Example</a:t>
            </a:r>
            <a:endParaRPr sz="1215" dirty="0">
              <a:solidFill>
                <a:schemeClr val="accent3"/>
              </a:solidFill>
              <a:latin typeface="微软雅黑" panose="020B0503020204020204" pitchFamily="34" charset="-122"/>
              <a:ea typeface="微软雅黑" panose="020B0503020204020204" pitchFamily="34" charset="-122"/>
            </a:endParaRPr>
          </a:p>
        </p:txBody>
      </p:sp>
      <p:sp>
        <p:nvSpPr>
          <p:cNvPr id="1001" name="Shape 1001"/>
          <p:cNvSpPr/>
          <p:nvPr/>
        </p:nvSpPr>
        <p:spPr>
          <a:xfrm>
            <a:off x="8569221" y="2815137"/>
            <a:ext cx="556172" cy="566816"/>
          </a:xfrm>
          <a:prstGeom prst="rect">
            <a:avLst/>
          </a:prstGeom>
          <a:ln w="12700">
            <a:miter lim="400000"/>
          </a:ln>
        </p:spPr>
        <p:txBody>
          <a:bodyPr wrap="none" lIns="35684" tIns="35684" rIns="35684" bIns="35684" anchor="ctr">
            <a:spAutoFit/>
          </a:bodyPr>
          <a:lstStyle>
            <a:lvl1pPr>
              <a:lnSpc>
                <a:spcPct val="150000"/>
              </a:lnSpc>
              <a:defRPr sz="6500">
                <a:solidFill>
                  <a:srgbClr val="002641"/>
                </a:solidFill>
                <a:latin typeface="Lato Light"/>
                <a:ea typeface="Lato Light"/>
                <a:cs typeface="Lato Light"/>
                <a:sym typeface="Lato Light"/>
              </a:defRPr>
            </a:lvl1pPr>
          </a:lstStyle>
          <a:p>
            <a:pPr lvl="0">
              <a:lnSpc>
                <a:spcPct val="100000"/>
              </a:lnSpc>
              <a:defRPr sz="1800">
                <a:solidFill>
                  <a:srgbClr val="000000"/>
                </a:solidFill>
              </a:defRPr>
            </a:pPr>
            <a:r>
              <a:rPr sz="3215" dirty="0">
                <a:solidFill>
                  <a:schemeClr val="accent1"/>
                </a:solidFill>
                <a:latin typeface="微软雅黑" panose="020B0503020204020204" pitchFamily="34" charset="-122"/>
                <a:ea typeface="微软雅黑" panose="020B0503020204020204" pitchFamily="34" charset="-122"/>
              </a:rPr>
              <a:t>02</a:t>
            </a:r>
            <a:endParaRPr sz="3215" dirty="0">
              <a:solidFill>
                <a:schemeClr val="accent1"/>
              </a:solidFill>
              <a:latin typeface="微软雅黑" panose="020B0503020204020204" pitchFamily="34" charset="-122"/>
              <a:ea typeface="微软雅黑" panose="020B0503020204020204" pitchFamily="34" charset="-122"/>
            </a:endParaRPr>
          </a:p>
        </p:txBody>
      </p:sp>
      <p:sp>
        <p:nvSpPr>
          <p:cNvPr id="1002" name="Shape 1002"/>
          <p:cNvSpPr/>
          <p:nvPr/>
        </p:nvSpPr>
        <p:spPr>
          <a:xfrm>
            <a:off x="9223311" y="2909659"/>
            <a:ext cx="2349538" cy="186846"/>
          </a:xfrm>
          <a:prstGeom prst="rect">
            <a:avLst/>
          </a:prstGeom>
          <a:ln w="12700">
            <a:miter lim="400000"/>
          </a:ln>
        </p:spPr>
        <p:txBody>
          <a:bodyPr lIns="0" tIns="0" rIns="0" bIns="0">
            <a:spAutoFit/>
          </a:bodyPr>
          <a:lstStyle>
            <a:lvl1pPr algn="l" defTabSz="647700">
              <a:lnSpc>
                <a:spcPct val="120000"/>
              </a:lnSpc>
              <a:spcBef>
                <a:spcPts val="1700"/>
              </a:spcBef>
              <a:defRPr sz="2500" b="1">
                <a:solidFill>
                  <a:srgbClr val="002641"/>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15" dirty="0">
                <a:solidFill>
                  <a:schemeClr val="accent1"/>
                </a:solidFill>
                <a:latin typeface="微软雅黑" panose="020B0503020204020204" pitchFamily="34" charset="-122"/>
                <a:ea typeface="微软雅黑" panose="020B0503020204020204" pitchFamily="34" charset="-122"/>
              </a:rPr>
              <a:t>Title Example</a:t>
            </a:r>
            <a:endParaRPr sz="1215" dirty="0">
              <a:solidFill>
                <a:schemeClr val="accent1"/>
              </a:solidFill>
              <a:latin typeface="微软雅黑" panose="020B0503020204020204" pitchFamily="34" charset="-122"/>
              <a:ea typeface="微软雅黑" panose="020B0503020204020204" pitchFamily="34" charset="-122"/>
            </a:endParaRPr>
          </a:p>
        </p:txBody>
      </p:sp>
      <p:sp>
        <p:nvSpPr>
          <p:cNvPr id="1004" name="Shape 1004"/>
          <p:cNvSpPr/>
          <p:nvPr/>
        </p:nvSpPr>
        <p:spPr>
          <a:xfrm>
            <a:off x="8061653" y="3926623"/>
            <a:ext cx="556172" cy="566816"/>
          </a:xfrm>
          <a:prstGeom prst="rect">
            <a:avLst/>
          </a:prstGeom>
          <a:ln w="12700">
            <a:miter lim="400000"/>
          </a:ln>
        </p:spPr>
        <p:txBody>
          <a:bodyPr wrap="none" lIns="35684" tIns="35684" rIns="35684" bIns="35684" anchor="ctr">
            <a:spAutoFit/>
          </a:bodyPr>
          <a:lstStyle>
            <a:lvl1pPr>
              <a:lnSpc>
                <a:spcPct val="150000"/>
              </a:lnSpc>
              <a:defRPr sz="6500">
                <a:solidFill>
                  <a:srgbClr val="0087B1"/>
                </a:solidFill>
                <a:latin typeface="Lato Light"/>
                <a:ea typeface="Lato Light"/>
                <a:cs typeface="Lato Light"/>
                <a:sym typeface="Lato Light"/>
              </a:defRPr>
            </a:lvl1pPr>
          </a:lstStyle>
          <a:p>
            <a:pPr lvl="0">
              <a:lnSpc>
                <a:spcPct val="100000"/>
              </a:lnSpc>
              <a:defRPr sz="1800">
                <a:solidFill>
                  <a:srgbClr val="000000"/>
                </a:solidFill>
              </a:defRPr>
            </a:pPr>
            <a:r>
              <a:rPr sz="3215" dirty="0">
                <a:solidFill>
                  <a:schemeClr val="accent2"/>
                </a:solidFill>
                <a:latin typeface="微软雅黑" panose="020B0503020204020204" pitchFamily="34" charset="-122"/>
                <a:ea typeface="微软雅黑" panose="020B0503020204020204" pitchFamily="34" charset="-122"/>
              </a:rPr>
              <a:t>04</a:t>
            </a:r>
            <a:endParaRPr sz="3215" dirty="0">
              <a:solidFill>
                <a:schemeClr val="accent2"/>
              </a:solidFill>
              <a:latin typeface="微软雅黑" panose="020B0503020204020204" pitchFamily="34" charset="-122"/>
              <a:ea typeface="微软雅黑" panose="020B0503020204020204" pitchFamily="34" charset="-122"/>
            </a:endParaRPr>
          </a:p>
        </p:txBody>
      </p:sp>
      <p:sp>
        <p:nvSpPr>
          <p:cNvPr id="1005" name="Shape 1005"/>
          <p:cNvSpPr/>
          <p:nvPr/>
        </p:nvSpPr>
        <p:spPr>
          <a:xfrm>
            <a:off x="8711855" y="4025390"/>
            <a:ext cx="2349538" cy="186846"/>
          </a:xfrm>
          <a:prstGeom prst="rect">
            <a:avLst/>
          </a:prstGeom>
          <a:ln w="12700">
            <a:miter lim="400000"/>
          </a:ln>
        </p:spPr>
        <p:txBody>
          <a:bodyPr lIns="0" tIns="0" rIns="0" bIns="0">
            <a:spAutoFit/>
          </a:bodyPr>
          <a:lstStyle>
            <a:lvl1pPr algn="l" defTabSz="647700">
              <a:lnSpc>
                <a:spcPct val="120000"/>
              </a:lnSpc>
              <a:spcBef>
                <a:spcPts val="1700"/>
              </a:spcBef>
              <a:defRPr sz="2500" b="1">
                <a:solidFill>
                  <a:srgbClr val="0087B1"/>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15">
                <a:solidFill>
                  <a:schemeClr val="accent2"/>
                </a:solidFill>
                <a:latin typeface="微软雅黑" panose="020B0503020204020204" pitchFamily="34" charset="-122"/>
                <a:ea typeface="微软雅黑" panose="020B0503020204020204" pitchFamily="34" charset="-122"/>
              </a:rPr>
              <a:t>Title Example</a:t>
            </a:r>
            <a:endParaRPr sz="1215">
              <a:solidFill>
                <a:schemeClr val="accent2"/>
              </a:solidFill>
              <a:latin typeface="微软雅黑" panose="020B0503020204020204" pitchFamily="34" charset="-122"/>
              <a:ea typeface="微软雅黑" panose="020B0503020204020204" pitchFamily="34" charset="-122"/>
            </a:endParaRPr>
          </a:p>
        </p:txBody>
      </p:sp>
      <p:sp>
        <p:nvSpPr>
          <p:cNvPr id="1007" name="Shape 1007"/>
          <p:cNvSpPr/>
          <p:nvPr/>
        </p:nvSpPr>
        <p:spPr>
          <a:xfrm>
            <a:off x="3229262" y="3757160"/>
            <a:ext cx="556172" cy="566816"/>
          </a:xfrm>
          <a:prstGeom prst="rect">
            <a:avLst/>
          </a:prstGeom>
          <a:ln w="12700">
            <a:miter lim="400000"/>
          </a:ln>
        </p:spPr>
        <p:txBody>
          <a:bodyPr wrap="none" lIns="35684" tIns="35684" rIns="35684" bIns="35684" anchor="ctr">
            <a:spAutoFit/>
          </a:bodyPr>
          <a:lstStyle>
            <a:lvl1pPr>
              <a:lnSpc>
                <a:spcPct val="150000"/>
              </a:lnSpc>
              <a:defRPr sz="6500">
                <a:solidFill>
                  <a:srgbClr val="D44024"/>
                </a:solidFill>
                <a:latin typeface="Lato Light"/>
                <a:ea typeface="Lato Light"/>
                <a:cs typeface="Lato Light"/>
                <a:sym typeface="Lato Light"/>
              </a:defRPr>
            </a:lvl1pPr>
          </a:lstStyle>
          <a:p>
            <a:pPr lvl="0">
              <a:lnSpc>
                <a:spcPct val="100000"/>
              </a:lnSpc>
              <a:defRPr sz="1800">
                <a:solidFill>
                  <a:srgbClr val="000000"/>
                </a:solidFill>
              </a:defRPr>
            </a:pPr>
            <a:r>
              <a:rPr sz="3215" dirty="0">
                <a:solidFill>
                  <a:schemeClr val="accent5"/>
                </a:solidFill>
                <a:latin typeface="微软雅黑" panose="020B0503020204020204" pitchFamily="34" charset="-122"/>
                <a:ea typeface="微软雅黑" panose="020B0503020204020204" pitchFamily="34" charset="-122"/>
              </a:rPr>
              <a:t>03</a:t>
            </a:r>
            <a:endParaRPr sz="3215" dirty="0">
              <a:solidFill>
                <a:schemeClr val="accent5"/>
              </a:solidFill>
              <a:latin typeface="微软雅黑" panose="020B0503020204020204" pitchFamily="34" charset="-122"/>
              <a:ea typeface="微软雅黑" panose="020B0503020204020204" pitchFamily="34" charset="-122"/>
            </a:endParaRPr>
          </a:p>
        </p:txBody>
      </p:sp>
      <p:sp>
        <p:nvSpPr>
          <p:cNvPr id="1008" name="Shape 1008"/>
          <p:cNvSpPr/>
          <p:nvPr/>
        </p:nvSpPr>
        <p:spPr>
          <a:xfrm>
            <a:off x="750166" y="3855927"/>
            <a:ext cx="2349538" cy="186846"/>
          </a:xfrm>
          <a:prstGeom prst="rect">
            <a:avLst/>
          </a:prstGeom>
          <a:ln w="12700">
            <a:miter lim="400000"/>
          </a:ln>
        </p:spPr>
        <p:txBody>
          <a:bodyPr lIns="0" tIns="0" rIns="0" bIns="0">
            <a:spAutoFit/>
          </a:bodyPr>
          <a:lstStyle>
            <a:lvl1pPr algn="r" defTabSz="647700">
              <a:lnSpc>
                <a:spcPct val="120000"/>
              </a:lnSpc>
              <a:spcBef>
                <a:spcPts val="1700"/>
              </a:spcBef>
              <a:defRPr sz="2500" b="1">
                <a:solidFill>
                  <a:srgbClr val="D44024"/>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15">
                <a:solidFill>
                  <a:schemeClr val="accent5"/>
                </a:solidFill>
                <a:latin typeface="微软雅黑" panose="020B0503020204020204" pitchFamily="34" charset="-122"/>
                <a:ea typeface="微软雅黑" panose="020B0503020204020204" pitchFamily="34" charset="-122"/>
              </a:rPr>
              <a:t>Title Example</a:t>
            </a:r>
            <a:endParaRPr sz="1215">
              <a:solidFill>
                <a:schemeClr val="accent5"/>
              </a:solidFill>
              <a:latin typeface="微软雅黑" panose="020B0503020204020204" pitchFamily="34" charset="-122"/>
              <a:ea typeface="微软雅黑" panose="020B0503020204020204" pitchFamily="34" charset="-122"/>
            </a:endParaRPr>
          </a:p>
        </p:txBody>
      </p:sp>
      <p:sp>
        <p:nvSpPr>
          <p:cNvPr id="1010" name="Shape 1010"/>
          <p:cNvSpPr/>
          <p:nvPr/>
        </p:nvSpPr>
        <p:spPr>
          <a:xfrm>
            <a:off x="2467836" y="4607754"/>
            <a:ext cx="556172" cy="566816"/>
          </a:xfrm>
          <a:prstGeom prst="rect">
            <a:avLst/>
          </a:prstGeom>
          <a:ln w="12700">
            <a:miter lim="400000"/>
          </a:ln>
        </p:spPr>
        <p:txBody>
          <a:bodyPr wrap="none" lIns="35684" tIns="35684" rIns="35684" bIns="35684" anchor="ctr">
            <a:spAutoFit/>
          </a:bodyPr>
          <a:lstStyle>
            <a:lvl1pPr>
              <a:lnSpc>
                <a:spcPct val="150000"/>
              </a:lnSpc>
              <a:defRPr sz="6500">
                <a:solidFill>
                  <a:srgbClr val="A0BC35"/>
                </a:solidFill>
                <a:latin typeface="Lato Light"/>
                <a:ea typeface="Lato Light"/>
                <a:cs typeface="Lato Light"/>
                <a:sym typeface="Lato Light"/>
              </a:defRPr>
            </a:lvl1pPr>
          </a:lstStyle>
          <a:p>
            <a:pPr lvl="0">
              <a:lnSpc>
                <a:spcPct val="100000"/>
              </a:lnSpc>
              <a:defRPr sz="1800">
                <a:solidFill>
                  <a:srgbClr val="000000"/>
                </a:solidFill>
              </a:defRPr>
            </a:pPr>
            <a:r>
              <a:rPr sz="3215" dirty="0">
                <a:solidFill>
                  <a:schemeClr val="accent3"/>
                </a:solidFill>
                <a:latin typeface="微软雅黑" panose="020B0503020204020204" pitchFamily="34" charset="-122"/>
                <a:ea typeface="微软雅黑" panose="020B0503020204020204" pitchFamily="34" charset="-122"/>
              </a:rPr>
              <a:t>05</a:t>
            </a:r>
            <a:endParaRPr sz="3215" dirty="0">
              <a:solidFill>
                <a:schemeClr val="accent3"/>
              </a:solidFill>
              <a:latin typeface="微软雅黑" panose="020B0503020204020204" pitchFamily="34" charset="-122"/>
              <a:ea typeface="微软雅黑" panose="020B0503020204020204" pitchFamily="34" charset="-122"/>
            </a:endParaRPr>
          </a:p>
        </p:txBody>
      </p:sp>
      <p:sp>
        <p:nvSpPr>
          <p:cNvPr id="1011" name="Shape 1011"/>
          <p:cNvSpPr/>
          <p:nvPr/>
        </p:nvSpPr>
        <p:spPr>
          <a:xfrm>
            <a:off x="1038459" y="4706521"/>
            <a:ext cx="1299820" cy="186846"/>
          </a:xfrm>
          <a:prstGeom prst="rect">
            <a:avLst/>
          </a:prstGeom>
          <a:ln w="12700">
            <a:miter lim="400000"/>
          </a:ln>
        </p:spPr>
        <p:txBody>
          <a:bodyPr wrap="square" lIns="0" tIns="0" rIns="0" bIns="0">
            <a:spAutoFit/>
          </a:bodyPr>
          <a:lstStyle>
            <a:lvl1pPr algn="r" defTabSz="647700">
              <a:lnSpc>
                <a:spcPct val="120000"/>
              </a:lnSpc>
              <a:spcBef>
                <a:spcPts val="1700"/>
              </a:spcBef>
              <a:defRPr sz="2500" b="1">
                <a:solidFill>
                  <a:srgbClr val="A0BC35"/>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15" dirty="0">
                <a:solidFill>
                  <a:schemeClr val="accent3"/>
                </a:solidFill>
                <a:latin typeface="微软雅黑" panose="020B0503020204020204" pitchFamily="34" charset="-122"/>
                <a:ea typeface="微软雅黑" panose="020B0503020204020204" pitchFamily="34" charset="-122"/>
              </a:rPr>
              <a:t>Title Example</a:t>
            </a:r>
            <a:endParaRPr sz="1215" dirty="0">
              <a:solidFill>
                <a:schemeClr val="accent3"/>
              </a:solidFill>
              <a:latin typeface="微软雅黑" panose="020B0503020204020204" pitchFamily="34" charset="-122"/>
              <a:ea typeface="微软雅黑" panose="020B0503020204020204" pitchFamily="34" charset="-122"/>
            </a:endParaRPr>
          </a:p>
        </p:txBody>
      </p:sp>
      <p:sp>
        <p:nvSpPr>
          <p:cNvPr id="1013" name="Shape 1013"/>
          <p:cNvSpPr/>
          <p:nvPr/>
        </p:nvSpPr>
        <p:spPr>
          <a:xfrm>
            <a:off x="9077382" y="4988430"/>
            <a:ext cx="556172" cy="566816"/>
          </a:xfrm>
          <a:prstGeom prst="rect">
            <a:avLst/>
          </a:prstGeom>
          <a:ln w="12700">
            <a:miter lim="400000"/>
          </a:ln>
        </p:spPr>
        <p:txBody>
          <a:bodyPr wrap="none" lIns="35684" tIns="35684" rIns="35684" bIns="35684" anchor="ctr">
            <a:spAutoFit/>
          </a:bodyPr>
          <a:lstStyle>
            <a:lvl1pPr>
              <a:lnSpc>
                <a:spcPct val="150000"/>
              </a:lnSpc>
              <a:defRPr sz="6500">
                <a:solidFill>
                  <a:srgbClr val="FB8734"/>
                </a:solidFill>
                <a:latin typeface="Lato Light"/>
                <a:ea typeface="Lato Light"/>
                <a:cs typeface="Lato Light"/>
                <a:sym typeface="Lato Light"/>
              </a:defRPr>
            </a:lvl1pPr>
          </a:lstStyle>
          <a:p>
            <a:pPr lvl="0">
              <a:lnSpc>
                <a:spcPct val="100000"/>
              </a:lnSpc>
              <a:defRPr sz="1800">
                <a:solidFill>
                  <a:srgbClr val="000000"/>
                </a:solidFill>
              </a:defRPr>
            </a:pPr>
            <a:r>
              <a:rPr sz="3215" dirty="0">
                <a:solidFill>
                  <a:schemeClr val="accent5"/>
                </a:solidFill>
                <a:latin typeface="微软雅黑" panose="020B0503020204020204" pitchFamily="34" charset="-122"/>
                <a:ea typeface="微软雅黑" panose="020B0503020204020204" pitchFamily="34" charset="-122"/>
              </a:rPr>
              <a:t>06</a:t>
            </a:r>
            <a:endParaRPr sz="3215" dirty="0">
              <a:solidFill>
                <a:schemeClr val="accent5"/>
              </a:solidFill>
              <a:latin typeface="微软雅黑" panose="020B0503020204020204" pitchFamily="34" charset="-122"/>
              <a:ea typeface="微软雅黑" panose="020B0503020204020204" pitchFamily="34" charset="-122"/>
            </a:endParaRPr>
          </a:p>
        </p:txBody>
      </p:sp>
      <p:sp>
        <p:nvSpPr>
          <p:cNvPr id="1014" name="Shape 1014"/>
          <p:cNvSpPr/>
          <p:nvPr/>
        </p:nvSpPr>
        <p:spPr>
          <a:xfrm>
            <a:off x="9744206" y="5243271"/>
            <a:ext cx="1238343" cy="186846"/>
          </a:xfrm>
          <a:prstGeom prst="rect">
            <a:avLst/>
          </a:prstGeom>
          <a:ln w="12700">
            <a:miter lim="400000"/>
          </a:ln>
        </p:spPr>
        <p:txBody>
          <a:bodyPr wrap="square" lIns="0" tIns="0" rIns="0" bIns="0">
            <a:spAutoFit/>
          </a:bodyPr>
          <a:lstStyle>
            <a:lvl1pPr algn="l" defTabSz="647700">
              <a:lnSpc>
                <a:spcPct val="120000"/>
              </a:lnSpc>
              <a:spcBef>
                <a:spcPts val="1700"/>
              </a:spcBef>
              <a:defRPr sz="2500" b="1">
                <a:solidFill>
                  <a:srgbClr val="FB8734"/>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15" dirty="0">
                <a:solidFill>
                  <a:schemeClr val="accent5"/>
                </a:solidFill>
                <a:latin typeface="微软雅黑" panose="020B0503020204020204" pitchFamily="34" charset="-122"/>
                <a:ea typeface="微软雅黑" panose="020B0503020204020204" pitchFamily="34" charset="-122"/>
              </a:rPr>
              <a:t>Title Example</a:t>
            </a:r>
            <a:endParaRPr sz="1215" dirty="0">
              <a:solidFill>
                <a:schemeClr val="accent5"/>
              </a:solidFill>
              <a:latin typeface="微软雅黑" panose="020B0503020204020204" pitchFamily="34" charset="-122"/>
              <a:ea typeface="微软雅黑" panose="020B0503020204020204" pitchFamily="34" charset="-122"/>
            </a:endParaRPr>
          </a:p>
        </p:txBody>
      </p:sp>
      <p:sp>
        <p:nvSpPr>
          <p:cNvPr id="37" name="Shape 967"/>
          <p:cNvSpPr/>
          <p:nvPr/>
        </p:nvSpPr>
        <p:spPr>
          <a:xfrm>
            <a:off x="1326690" y="3004691"/>
            <a:ext cx="2437203" cy="461665"/>
          </a:xfrm>
          <a:prstGeom prst="rect">
            <a:avLst/>
          </a:prstGeom>
          <a:ln w="12700">
            <a:miter lim="400000"/>
          </a:ln>
        </p:spPr>
        <p:txBody>
          <a:bodyPr wrap="square" lIns="0" tIns="0" rIns="0" bIns="0">
            <a:spAutoFit/>
          </a:bodyPr>
          <a:lstStyle/>
          <a:p>
            <a:pPr algn="r" defTabSz="323215">
              <a:spcBef>
                <a:spcPts val="850"/>
              </a:spcBef>
              <a:defRPr sz="1800"/>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输入您的内容输入您的内容输入您的内容输入您的内容输入您的内容输入您的内容输入您的内容</a:t>
            </a:r>
            <a:endParaRPr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sp>
        <p:nvSpPr>
          <p:cNvPr id="38" name="Shape 967"/>
          <p:cNvSpPr/>
          <p:nvPr/>
        </p:nvSpPr>
        <p:spPr>
          <a:xfrm>
            <a:off x="1326690" y="4086175"/>
            <a:ext cx="1774726" cy="461665"/>
          </a:xfrm>
          <a:prstGeom prst="rect">
            <a:avLst/>
          </a:prstGeom>
          <a:ln w="12700">
            <a:miter lim="400000"/>
          </a:ln>
        </p:spPr>
        <p:txBody>
          <a:bodyPr wrap="square" lIns="0" tIns="0" rIns="0" bIns="0">
            <a:spAutoFit/>
          </a:bodyPr>
          <a:lstStyle/>
          <a:p>
            <a:pPr algn="r" defTabSz="323215">
              <a:spcBef>
                <a:spcPts val="850"/>
              </a:spcBef>
              <a:defRPr sz="1800"/>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输入您的内容输入您的内容输入您的内容输入您的内容输入您的内容输入您的内容</a:t>
            </a:r>
            <a:endParaRPr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sp>
        <p:nvSpPr>
          <p:cNvPr id="39" name="Shape 967"/>
          <p:cNvSpPr/>
          <p:nvPr/>
        </p:nvSpPr>
        <p:spPr>
          <a:xfrm>
            <a:off x="1204229" y="5113413"/>
            <a:ext cx="1774726" cy="461665"/>
          </a:xfrm>
          <a:prstGeom prst="rect">
            <a:avLst/>
          </a:prstGeom>
          <a:ln w="12700">
            <a:miter lim="400000"/>
          </a:ln>
        </p:spPr>
        <p:txBody>
          <a:bodyPr wrap="square" lIns="0" tIns="0" rIns="0" bIns="0">
            <a:spAutoFit/>
          </a:bodyPr>
          <a:lstStyle/>
          <a:p>
            <a:pPr algn="r" defTabSz="323215">
              <a:spcBef>
                <a:spcPts val="850"/>
              </a:spcBef>
              <a:defRPr sz="1800"/>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输入您的内容输入您的内容输入您的内容输入您的内容输入您的内容输入您的内容</a:t>
            </a:r>
            <a:endParaRPr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sp>
        <p:nvSpPr>
          <p:cNvPr id="40" name="Shape 967"/>
          <p:cNvSpPr/>
          <p:nvPr/>
        </p:nvSpPr>
        <p:spPr>
          <a:xfrm>
            <a:off x="9213526" y="3159347"/>
            <a:ext cx="1774726" cy="461665"/>
          </a:xfrm>
          <a:prstGeom prst="rect">
            <a:avLst/>
          </a:prstGeom>
          <a:ln w="12700">
            <a:miter lim="400000"/>
          </a:ln>
        </p:spPr>
        <p:txBody>
          <a:bodyPr wrap="square" lIns="0" tIns="0" rIns="0" bIns="0">
            <a:spAutoFit/>
          </a:bodyPr>
          <a:lstStyle/>
          <a:p>
            <a:pPr defTabSz="323215">
              <a:spcBef>
                <a:spcPts val="850"/>
              </a:spcBef>
              <a:defRPr sz="1800"/>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输入您的内容输入您的内容输入您的内容输入您的内容输入您的内容输入您的内容</a:t>
            </a:r>
            <a:endParaRPr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sp>
        <p:nvSpPr>
          <p:cNvPr id="41" name="Shape 967"/>
          <p:cNvSpPr/>
          <p:nvPr/>
        </p:nvSpPr>
        <p:spPr>
          <a:xfrm>
            <a:off x="8703159" y="4262447"/>
            <a:ext cx="2164341" cy="461665"/>
          </a:xfrm>
          <a:prstGeom prst="rect">
            <a:avLst/>
          </a:prstGeom>
          <a:ln w="12700">
            <a:miter lim="400000"/>
          </a:ln>
        </p:spPr>
        <p:txBody>
          <a:bodyPr wrap="square" lIns="0" tIns="0" rIns="0" bIns="0">
            <a:spAutoFit/>
          </a:bodyPr>
          <a:lstStyle/>
          <a:p>
            <a:pPr defTabSz="323215">
              <a:spcBef>
                <a:spcPts val="850"/>
              </a:spcBef>
              <a:defRPr sz="1800"/>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输入您的内容输入您的内容输入您的内容输入您的内容输入您的内容输入您的内容</a:t>
            </a:r>
            <a:endParaRPr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sp>
        <p:nvSpPr>
          <p:cNvPr id="42" name="Shape 967"/>
          <p:cNvSpPr/>
          <p:nvPr/>
        </p:nvSpPr>
        <p:spPr>
          <a:xfrm>
            <a:off x="9077384" y="5563376"/>
            <a:ext cx="1910869" cy="461665"/>
          </a:xfrm>
          <a:prstGeom prst="rect">
            <a:avLst/>
          </a:prstGeom>
          <a:ln w="12700">
            <a:miter lim="400000"/>
          </a:ln>
        </p:spPr>
        <p:txBody>
          <a:bodyPr wrap="square" lIns="0" tIns="0" rIns="0" bIns="0">
            <a:spAutoFit/>
          </a:bodyPr>
          <a:lstStyle/>
          <a:p>
            <a:pPr defTabSz="323215">
              <a:spcBef>
                <a:spcPts val="850"/>
              </a:spcBef>
              <a:defRPr sz="1800"/>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输入您的内容输入您的内容输入您的内容输入您的内容输入您的内容输入您的内容</a:t>
            </a:r>
            <a:endParaRPr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sp>
        <p:nvSpPr>
          <p:cNvPr id="32" name="Shape 1435"/>
          <p:cNvSpPr txBox="1"/>
          <p:nvPr/>
        </p:nvSpPr>
        <p:spPr>
          <a:xfrm>
            <a:off x="11435018" y="6411683"/>
            <a:ext cx="390525" cy="381430"/>
          </a:xfrm>
          <a:prstGeom prst="rect">
            <a:avLst/>
          </a:prstGeom>
        </p:spPr>
        <p:txBody>
          <a:bodyPr lIns="45676" tIns="22838" rIns="45676" bIns="22838"/>
          <a:lstStyle>
            <a:lvl1pPr algn="ctr" defTabSz="408305">
              <a:defRPr sz="3500">
                <a:latin typeface="+mn-lt"/>
                <a:ea typeface="+mn-ea"/>
                <a:cs typeface="+mn-cs"/>
                <a:sym typeface="Helvetica Light"/>
              </a:defRPr>
            </a:lvl1pPr>
            <a:lvl2pPr indent="160020" algn="ctr" defTabSz="408305">
              <a:defRPr sz="3500">
                <a:latin typeface="+mn-lt"/>
                <a:ea typeface="+mn-ea"/>
                <a:cs typeface="+mn-cs"/>
                <a:sym typeface="Helvetica Light"/>
              </a:defRPr>
            </a:lvl2pPr>
            <a:lvl3pPr indent="319405" algn="ctr" defTabSz="408305">
              <a:defRPr sz="3500">
                <a:latin typeface="+mn-lt"/>
                <a:ea typeface="+mn-ea"/>
                <a:cs typeface="+mn-cs"/>
                <a:sym typeface="Helvetica Light"/>
              </a:defRPr>
            </a:lvl3pPr>
            <a:lvl4pPr indent="479425" algn="ctr" defTabSz="408305">
              <a:defRPr sz="3500">
                <a:latin typeface="+mn-lt"/>
                <a:ea typeface="+mn-ea"/>
                <a:cs typeface="+mn-cs"/>
                <a:sym typeface="Helvetica Light"/>
              </a:defRPr>
            </a:lvl4pPr>
            <a:lvl5pPr indent="639445" algn="ctr" defTabSz="408305">
              <a:defRPr sz="3500">
                <a:latin typeface="+mn-lt"/>
                <a:ea typeface="+mn-ea"/>
                <a:cs typeface="+mn-cs"/>
                <a:sym typeface="Helvetica Light"/>
              </a:defRPr>
            </a:lvl5pPr>
            <a:lvl6pPr indent="799465" algn="ctr" defTabSz="408305">
              <a:defRPr sz="3500">
                <a:latin typeface="+mn-lt"/>
                <a:ea typeface="+mn-ea"/>
                <a:cs typeface="+mn-cs"/>
                <a:sym typeface="Helvetica Light"/>
              </a:defRPr>
            </a:lvl6pPr>
            <a:lvl7pPr indent="958850" algn="ctr" defTabSz="408305">
              <a:defRPr sz="3500">
                <a:latin typeface="+mn-lt"/>
                <a:ea typeface="+mn-ea"/>
                <a:cs typeface="+mn-cs"/>
                <a:sym typeface="Helvetica Light"/>
              </a:defRPr>
            </a:lvl7pPr>
            <a:lvl8pPr indent="1118870" algn="ctr" defTabSz="408305">
              <a:defRPr sz="3500">
                <a:latin typeface="+mn-lt"/>
                <a:ea typeface="+mn-ea"/>
                <a:cs typeface="+mn-cs"/>
                <a:sym typeface="Helvetica Light"/>
              </a:defRPr>
            </a:lvl8pPr>
            <a:lvl9pPr indent="1278890" algn="ctr" defTabSz="408305">
              <a:defRPr sz="3500">
                <a:latin typeface="+mn-lt"/>
                <a:ea typeface="+mn-ea"/>
                <a:cs typeface="+mn-cs"/>
                <a:sym typeface="Helvetica Light"/>
              </a:defRPr>
            </a:lvl9pPr>
          </a:lstStyle>
          <a:p>
            <a:pPr>
              <a:defRPr sz="1800">
                <a:solidFill>
                  <a:srgbClr val="000000"/>
                </a:solidFill>
              </a:defRPr>
            </a:pPr>
            <a:fld id="{86CB4B4D-7CA3-9044-876B-883B54F8677D}" type="slidenum">
              <a:rPr lang="en-US" altLang="zh-CN" sz="1430">
                <a:solidFill>
                  <a:schemeClr val="bg1">
                    <a:lumMod val="75000"/>
                  </a:schemeClr>
                </a:solidFill>
                <a:latin typeface="微软雅黑" panose="020B0503020204020204" pitchFamily="34" charset="-122"/>
                <a:ea typeface="微软雅黑" panose="020B0503020204020204" pitchFamily="34" charset="-122"/>
              </a:rPr>
            </a:fld>
            <a:endParaRPr lang="en-US" altLang="zh-CN" sz="1430">
              <a:solidFill>
                <a:schemeClr val="bg1">
                  <a:lumMod val="75000"/>
                </a:schemeClr>
              </a:solidFill>
              <a:latin typeface="微软雅黑" panose="020B0503020204020204" pitchFamily="34" charset="-122"/>
              <a:ea typeface="微软雅黑" panose="020B0503020204020204" pitchFamily="34" charset="-122"/>
            </a:endParaRPr>
          </a:p>
        </p:txBody>
      </p:sp>
      <p:sp>
        <p:nvSpPr>
          <p:cNvPr id="33" name="标题 1"/>
          <p:cNvSpPr txBox="1"/>
          <p:nvPr/>
        </p:nvSpPr>
        <p:spPr>
          <a:xfrm>
            <a:off x="777240" y="258445"/>
            <a:ext cx="10515600" cy="36639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400" kern="1200">
                <a:solidFill>
                  <a:srgbClr val="728937"/>
                </a:solidFill>
                <a:latin typeface="+mj-lt"/>
                <a:ea typeface="+mj-ea"/>
                <a:cs typeface="+mj-cs"/>
              </a:defRPr>
            </a:lvl1p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100" advClick="0" advTm="0">
        <p14:switch dir="r"/>
      </p:transition>
    </mc:Choice>
    <mc:Fallback>
      <p:transition spd="slow" advClick="0" advTm="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00"/>
                                  </p:stCondLst>
                                  <p:childTnLst>
                                    <p:set>
                                      <p:cBhvr>
                                        <p:cTn id="6" dur="indefinite" fill="hold"/>
                                        <p:tgtEl>
                                          <p:spTgt spid="987"/>
                                        </p:tgtEl>
                                        <p:attrNameLst>
                                          <p:attrName>style.visibility</p:attrName>
                                        </p:attrNameLst>
                                      </p:cBhvr>
                                      <p:to>
                                        <p:strVal val="visible"/>
                                      </p:to>
                                    </p:set>
                                    <p:anim calcmode="lin" valueType="num">
                                      <p:cBhvr>
                                        <p:cTn id="7" dur="700" fill="hold"/>
                                        <p:tgtEl>
                                          <p:spTgt spid="987"/>
                                        </p:tgtEl>
                                        <p:attrNameLst>
                                          <p:attrName>ppt_x</p:attrName>
                                        </p:attrNameLst>
                                      </p:cBhvr>
                                      <p:tavLst>
                                        <p:tav tm="0">
                                          <p:val>
                                            <p:strVal val="#ppt_x"/>
                                          </p:val>
                                        </p:tav>
                                        <p:tav tm="100000">
                                          <p:val>
                                            <p:strVal val="#ppt_x"/>
                                          </p:val>
                                        </p:tav>
                                      </p:tavLst>
                                    </p:anim>
                                    <p:anim calcmode="lin" valueType="num">
                                      <p:cBhvr>
                                        <p:cTn id="8" dur="700" fill="hold"/>
                                        <p:tgtEl>
                                          <p:spTgt spid="987"/>
                                        </p:tgtEl>
                                        <p:attrNameLst>
                                          <p:attrName>ppt_y</p:attrName>
                                        </p:attrNameLst>
                                      </p:cBhvr>
                                      <p:tavLst>
                                        <p:tav tm="0">
                                          <p:val>
                                            <p:strVal val="1+#ppt_h/2"/>
                                          </p:val>
                                        </p:tav>
                                        <p:tav tm="100000">
                                          <p:val>
                                            <p:strVal val="#ppt_y"/>
                                          </p:val>
                                        </p:tav>
                                      </p:tavLst>
                                    </p:anim>
                                  </p:childTnLst>
                                </p:cTn>
                              </p:par>
                            </p:childTnLst>
                          </p:cTn>
                        </p:par>
                        <p:par>
                          <p:cTn id="9" fill="hold">
                            <p:stCondLst>
                              <p:cond delay="1200"/>
                            </p:stCondLst>
                            <p:childTnLst>
                              <p:par>
                                <p:cTn id="10" presetID="22" presetClass="entr" presetSubtype="4" fill="hold" grpId="0" nodeType="afterEffect">
                                  <p:stCondLst>
                                    <p:cond delay="100"/>
                                  </p:stCondLst>
                                  <p:childTnLst>
                                    <p:set>
                                      <p:cBhvr>
                                        <p:cTn id="11" dur="indefinite" fill="hold"/>
                                        <p:tgtEl>
                                          <p:spTgt spid="992"/>
                                        </p:tgtEl>
                                        <p:attrNameLst>
                                          <p:attrName>style.visibility</p:attrName>
                                        </p:attrNameLst>
                                      </p:cBhvr>
                                      <p:to>
                                        <p:strVal val="visible"/>
                                      </p:to>
                                    </p:set>
                                    <p:animEffect transition="in" filter="wipe(down)">
                                      <p:cBhvr>
                                        <p:cTn id="12" dur="250"/>
                                        <p:tgtEl>
                                          <p:spTgt spid="992"/>
                                        </p:tgtEl>
                                      </p:cBhvr>
                                    </p:animEffect>
                                  </p:childTnLst>
                                </p:cTn>
                              </p:par>
                            </p:childTnLst>
                          </p:cTn>
                        </p:par>
                        <p:par>
                          <p:cTn id="13" fill="hold">
                            <p:stCondLst>
                              <p:cond delay="1800"/>
                            </p:stCondLst>
                            <p:childTnLst>
                              <p:par>
                                <p:cTn id="14" presetID="22" presetClass="entr" presetSubtype="4" fill="hold" grpId="0" nodeType="afterEffect">
                                  <p:stCondLst>
                                    <p:cond delay="100"/>
                                  </p:stCondLst>
                                  <p:childTnLst>
                                    <p:set>
                                      <p:cBhvr>
                                        <p:cTn id="15" dur="indefinite" fill="hold"/>
                                        <p:tgtEl>
                                          <p:spTgt spid="991"/>
                                        </p:tgtEl>
                                        <p:attrNameLst>
                                          <p:attrName>style.visibility</p:attrName>
                                        </p:attrNameLst>
                                      </p:cBhvr>
                                      <p:to>
                                        <p:strVal val="visible"/>
                                      </p:to>
                                    </p:set>
                                    <p:animEffect transition="in" filter="wipe(down)">
                                      <p:cBhvr>
                                        <p:cTn id="16" dur="250"/>
                                        <p:tgtEl>
                                          <p:spTgt spid="991"/>
                                        </p:tgtEl>
                                      </p:cBhvr>
                                    </p:animEffect>
                                  </p:childTnLst>
                                </p:cTn>
                              </p:par>
                            </p:childTnLst>
                          </p:cTn>
                        </p:par>
                        <p:par>
                          <p:cTn id="17" fill="hold">
                            <p:stCondLst>
                              <p:cond delay="2400"/>
                            </p:stCondLst>
                            <p:childTnLst>
                              <p:par>
                                <p:cTn id="18" presetID="22" presetClass="entr" presetSubtype="4" fill="hold" grpId="0" nodeType="afterEffect">
                                  <p:stCondLst>
                                    <p:cond delay="100"/>
                                  </p:stCondLst>
                                  <p:childTnLst>
                                    <p:set>
                                      <p:cBhvr>
                                        <p:cTn id="19" dur="indefinite" fill="hold"/>
                                        <p:tgtEl>
                                          <p:spTgt spid="996"/>
                                        </p:tgtEl>
                                        <p:attrNameLst>
                                          <p:attrName>style.visibility</p:attrName>
                                        </p:attrNameLst>
                                      </p:cBhvr>
                                      <p:to>
                                        <p:strVal val="visible"/>
                                      </p:to>
                                    </p:set>
                                    <p:animEffect transition="in" filter="wipe(down)">
                                      <p:cBhvr>
                                        <p:cTn id="20" dur="250"/>
                                        <p:tgtEl>
                                          <p:spTgt spid="996"/>
                                        </p:tgtEl>
                                      </p:cBhvr>
                                    </p:animEffect>
                                  </p:childTnLst>
                                </p:cTn>
                              </p:par>
                            </p:childTnLst>
                          </p:cTn>
                        </p:par>
                        <p:par>
                          <p:cTn id="21" fill="hold">
                            <p:stCondLst>
                              <p:cond delay="3000"/>
                            </p:stCondLst>
                            <p:childTnLst>
                              <p:par>
                                <p:cTn id="22" presetID="22" presetClass="entr" presetSubtype="4" fill="hold" grpId="0" nodeType="afterEffect">
                                  <p:stCondLst>
                                    <p:cond delay="100"/>
                                  </p:stCondLst>
                                  <p:childTnLst>
                                    <p:set>
                                      <p:cBhvr>
                                        <p:cTn id="23" dur="indefinite" fill="hold"/>
                                        <p:tgtEl>
                                          <p:spTgt spid="997"/>
                                        </p:tgtEl>
                                        <p:attrNameLst>
                                          <p:attrName>style.visibility</p:attrName>
                                        </p:attrNameLst>
                                      </p:cBhvr>
                                      <p:to>
                                        <p:strVal val="visible"/>
                                      </p:to>
                                    </p:set>
                                    <p:animEffect transition="in" filter="wipe(down)">
                                      <p:cBhvr>
                                        <p:cTn id="24" dur="250"/>
                                        <p:tgtEl>
                                          <p:spTgt spid="997"/>
                                        </p:tgtEl>
                                      </p:cBhvr>
                                    </p:animEffect>
                                  </p:childTnLst>
                                </p:cTn>
                              </p:par>
                            </p:childTnLst>
                          </p:cTn>
                        </p:par>
                        <p:par>
                          <p:cTn id="25" fill="hold">
                            <p:stCondLst>
                              <p:cond delay="3600"/>
                            </p:stCondLst>
                            <p:childTnLst>
                              <p:par>
                                <p:cTn id="26" presetID="22" presetClass="entr" presetSubtype="4" fill="hold" grpId="0" nodeType="afterEffect">
                                  <p:stCondLst>
                                    <p:cond delay="100"/>
                                  </p:stCondLst>
                                  <p:childTnLst>
                                    <p:set>
                                      <p:cBhvr>
                                        <p:cTn id="27" dur="indefinite" fill="hold"/>
                                        <p:tgtEl>
                                          <p:spTgt spid="990"/>
                                        </p:tgtEl>
                                        <p:attrNameLst>
                                          <p:attrName>style.visibility</p:attrName>
                                        </p:attrNameLst>
                                      </p:cBhvr>
                                      <p:to>
                                        <p:strVal val="visible"/>
                                      </p:to>
                                    </p:set>
                                    <p:animEffect transition="in" filter="wipe(down)">
                                      <p:cBhvr>
                                        <p:cTn id="28" dur="250"/>
                                        <p:tgtEl>
                                          <p:spTgt spid="990"/>
                                        </p:tgtEl>
                                      </p:cBhvr>
                                    </p:animEffect>
                                  </p:childTnLst>
                                </p:cTn>
                              </p:par>
                            </p:childTnLst>
                          </p:cTn>
                        </p:par>
                        <p:par>
                          <p:cTn id="29" fill="hold">
                            <p:stCondLst>
                              <p:cond delay="4200"/>
                            </p:stCondLst>
                            <p:childTnLst>
                              <p:par>
                                <p:cTn id="30" presetID="22" presetClass="entr" presetSubtype="4" fill="hold" grpId="0" nodeType="afterEffect">
                                  <p:stCondLst>
                                    <p:cond delay="100"/>
                                  </p:stCondLst>
                                  <p:childTnLst>
                                    <p:set>
                                      <p:cBhvr>
                                        <p:cTn id="31" dur="indefinite" fill="hold"/>
                                        <p:tgtEl>
                                          <p:spTgt spid="995"/>
                                        </p:tgtEl>
                                        <p:attrNameLst>
                                          <p:attrName>style.visibility</p:attrName>
                                        </p:attrNameLst>
                                      </p:cBhvr>
                                      <p:to>
                                        <p:strVal val="visible"/>
                                      </p:to>
                                    </p:set>
                                    <p:animEffect transition="in" filter="wipe(down)">
                                      <p:cBhvr>
                                        <p:cTn id="32" dur="250"/>
                                        <p:tgtEl>
                                          <p:spTgt spid="995"/>
                                        </p:tgtEl>
                                      </p:cBhvr>
                                    </p:animEffect>
                                  </p:childTnLst>
                                </p:cTn>
                              </p:par>
                            </p:childTnLst>
                          </p:cTn>
                        </p:par>
                        <p:par>
                          <p:cTn id="33" fill="hold">
                            <p:stCondLst>
                              <p:cond delay="4800"/>
                            </p:stCondLst>
                            <p:childTnLst>
                              <p:par>
                                <p:cTn id="34" presetID="9" presetClass="entr" presetSubtype="0" fill="hold" grpId="0" nodeType="afterEffect">
                                  <p:stCondLst>
                                    <p:cond delay="100"/>
                                  </p:stCondLst>
                                  <p:childTnLst>
                                    <p:set>
                                      <p:cBhvr>
                                        <p:cTn id="35" dur="indefinite" fill="hold"/>
                                        <p:tgtEl>
                                          <p:spTgt spid="998"/>
                                        </p:tgtEl>
                                        <p:attrNameLst>
                                          <p:attrName>style.visibility</p:attrName>
                                        </p:attrNameLst>
                                      </p:cBhvr>
                                      <p:to>
                                        <p:strVal val="visible"/>
                                      </p:to>
                                    </p:set>
                                    <p:animEffect transition="in" filter="dissolve(in)">
                                      <p:cBhvr>
                                        <p:cTn id="36" dur="250"/>
                                        <p:tgtEl>
                                          <p:spTgt spid="998"/>
                                        </p:tgtEl>
                                      </p:cBhvr>
                                    </p:animEffect>
                                  </p:childTnLst>
                                </p:cTn>
                              </p:par>
                            </p:childTnLst>
                          </p:cTn>
                        </p:par>
                        <p:par>
                          <p:cTn id="37" fill="hold">
                            <p:stCondLst>
                              <p:cond delay="5400"/>
                            </p:stCondLst>
                            <p:childTnLst>
                              <p:par>
                                <p:cTn id="38" presetID="2" presetClass="entr" presetSubtype="8" fill="hold" grpId="0" nodeType="afterEffect">
                                  <p:stCondLst>
                                    <p:cond delay="100"/>
                                  </p:stCondLst>
                                  <p:childTnLst>
                                    <p:set>
                                      <p:cBhvr>
                                        <p:cTn id="39" dur="indefinite" fill="hold"/>
                                        <p:tgtEl>
                                          <p:spTgt spid="999"/>
                                        </p:tgtEl>
                                        <p:attrNameLst>
                                          <p:attrName>style.visibility</p:attrName>
                                        </p:attrNameLst>
                                      </p:cBhvr>
                                      <p:to>
                                        <p:strVal val="visible"/>
                                      </p:to>
                                    </p:set>
                                    <p:anim calcmode="lin" valueType="num">
                                      <p:cBhvr>
                                        <p:cTn id="40" dur="250" fill="hold"/>
                                        <p:tgtEl>
                                          <p:spTgt spid="999"/>
                                        </p:tgtEl>
                                        <p:attrNameLst>
                                          <p:attrName>ppt_x</p:attrName>
                                        </p:attrNameLst>
                                      </p:cBhvr>
                                      <p:tavLst>
                                        <p:tav tm="0">
                                          <p:val>
                                            <p:strVal val="0-#ppt_w/2"/>
                                          </p:val>
                                        </p:tav>
                                        <p:tav tm="100000">
                                          <p:val>
                                            <p:strVal val="#ppt_x"/>
                                          </p:val>
                                        </p:tav>
                                      </p:tavLst>
                                    </p:anim>
                                    <p:anim calcmode="lin" valueType="num">
                                      <p:cBhvr>
                                        <p:cTn id="41" dur="250" fill="hold"/>
                                        <p:tgtEl>
                                          <p:spTgt spid="999"/>
                                        </p:tgtEl>
                                        <p:attrNameLst>
                                          <p:attrName>ppt_y</p:attrName>
                                        </p:attrNameLst>
                                      </p:cBhvr>
                                      <p:tavLst>
                                        <p:tav tm="0">
                                          <p:val>
                                            <p:strVal val="#ppt_y"/>
                                          </p:val>
                                        </p:tav>
                                        <p:tav tm="100000">
                                          <p:val>
                                            <p:strVal val="#ppt_y"/>
                                          </p:val>
                                        </p:tav>
                                      </p:tavLst>
                                    </p:anim>
                                  </p:childTnLst>
                                </p:cTn>
                              </p:par>
                            </p:childTnLst>
                          </p:cTn>
                        </p:par>
                        <p:par>
                          <p:cTn id="42" fill="hold">
                            <p:stCondLst>
                              <p:cond delay="6000"/>
                            </p:stCondLst>
                            <p:childTnLst>
                              <p:par>
                                <p:cTn id="43" presetID="9" presetClass="entr" presetSubtype="0" fill="hold" grpId="0" nodeType="afterEffect">
                                  <p:stCondLst>
                                    <p:cond delay="100"/>
                                  </p:stCondLst>
                                  <p:childTnLst>
                                    <p:set>
                                      <p:cBhvr>
                                        <p:cTn id="44" dur="indefinite" fill="hold"/>
                                        <p:tgtEl>
                                          <p:spTgt spid="1001"/>
                                        </p:tgtEl>
                                        <p:attrNameLst>
                                          <p:attrName>style.visibility</p:attrName>
                                        </p:attrNameLst>
                                      </p:cBhvr>
                                      <p:to>
                                        <p:strVal val="visible"/>
                                      </p:to>
                                    </p:set>
                                    <p:animEffect transition="in" filter="dissolve(in)">
                                      <p:cBhvr>
                                        <p:cTn id="45" dur="250"/>
                                        <p:tgtEl>
                                          <p:spTgt spid="1001"/>
                                        </p:tgtEl>
                                      </p:cBhvr>
                                    </p:animEffect>
                                  </p:childTnLst>
                                </p:cTn>
                              </p:par>
                            </p:childTnLst>
                          </p:cTn>
                        </p:par>
                        <p:par>
                          <p:cTn id="46" fill="hold">
                            <p:stCondLst>
                              <p:cond delay="6600"/>
                            </p:stCondLst>
                            <p:childTnLst>
                              <p:par>
                                <p:cTn id="47" presetID="2" presetClass="entr" presetSubtype="2" fill="hold" grpId="0" nodeType="afterEffect">
                                  <p:stCondLst>
                                    <p:cond delay="100"/>
                                  </p:stCondLst>
                                  <p:childTnLst>
                                    <p:set>
                                      <p:cBhvr>
                                        <p:cTn id="48" dur="indefinite" fill="hold"/>
                                        <p:tgtEl>
                                          <p:spTgt spid="1002"/>
                                        </p:tgtEl>
                                        <p:attrNameLst>
                                          <p:attrName>style.visibility</p:attrName>
                                        </p:attrNameLst>
                                      </p:cBhvr>
                                      <p:to>
                                        <p:strVal val="visible"/>
                                      </p:to>
                                    </p:set>
                                    <p:anim calcmode="lin" valueType="num">
                                      <p:cBhvr>
                                        <p:cTn id="49" dur="250" fill="hold"/>
                                        <p:tgtEl>
                                          <p:spTgt spid="1002"/>
                                        </p:tgtEl>
                                        <p:attrNameLst>
                                          <p:attrName>ppt_x</p:attrName>
                                        </p:attrNameLst>
                                      </p:cBhvr>
                                      <p:tavLst>
                                        <p:tav tm="0">
                                          <p:val>
                                            <p:strVal val="1+#ppt_w/2"/>
                                          </p:val>
                                        </p:tav>
                                        <p:tav tm="100000">
                                          <p:val>
                                            <p:strVal val="#ppt_x"/>
                                          </p:val>
                                        </p:tav>
                                      </p:tavLst>
                                    </p:anim>
                                    <p:anim calcmode="lin" valueType="num">
                                      <p:cBhvr>
                                        <p:cTn id="50" dur="250" fill="hold"/>
                                        <p:tgtEl>
                                          <p:spTgt spid="1002"/>
                                        </p:tgtEl>
                                        <p:attrNameLst>
                                          <p:attrName>ppt_y</p:attrName>
                                        </p:attrNameLst>
                                      </p:cBhvr>
                                      <p:tavLst>
                                        <p:tav tm="0">
                                          <p:val>
                                            <p:strVal val="#ppt_y"/>
                                          </p:val>
                                        </p:tav>
                                        <p:tav tm="100000">
                                          <p:val>
                                            <p:strVal val="#ppt_y"/>
                                          </p:val>
                                        </p:tav>
                                      </p:tavLst>
                                    </p:anim>
                                  </p:childTnLst>
                                </p:cTn>
                              </p:par>
                            </p:childTnLst>
                          </p:cTn>
                        </p:par>
                        <p:par>
                          <p:cTn id="51" fill="hold">
                            <p:stCondLst>
                              <p:cond delay="7200"/>
                            </p:stCondLst>
                            <p:childTnLst>
                              <p:par>
                                <p:cTn id="52" presetID="9" presetClass="entr" presetSubtype="0" fill="hold" grpId="0" nodeType="afterEffect">
                                  <p:stCondLst>
                                    <p:cond delay="100"/>
                                  </p:stCondLst>
                                  <p:childTnLst>
                                    <p:set>
                                      <p:cBhvr>
                                        <p:cTn id="53" dur="indefinite" fill="hold"/>
                                        <p:tgtEl>
                                          <p:spTgt spid="1004"/>
                                        </p:tgtEl>
                                        <p:attrNameLst>
                                          <p:attrName>style.visibility</p:attrName>
                                        </p:attrNameLst>
                                      </p:cBhvr>
                                      <p:to>
                                        <p:strVal val="visible"/>
                                      </p:to>
                                    </p:set>
                                    <p:animEffect transition="in" filter="dissolve(in)">
                                      <p:cBhvr>
                                        <p:cTn id="54" dur="250"/>
                                        <p:tgtEl>
                                          <p:spTgt spid="1004"/>
                                        </p:tgtEl>
                                      </p:cBhvr>
                                    </p:animEffect>
                                  </p:childTnLst>
                                </p:cTn>
                              </p:par>
                            </p:childTnLst>
                          </p:cTn>
                        </p:par>
                        <p:par>
                          <p:cTn id="55" fill="hold">
                            <p:stCondLst>
                              <p:cond delay="7800"/>
                            </p:stCondLst>
                            <p:childTnLst>
                              <p:par>
                                <p:cTn id="56" presetID="2" presetClass="entr" presetSubtype="2" fill="hold" grpId="0" nodeType="afterEffect">
                                  <p:stCondLst>
                                    <p:cond delay="100"/>
                                  </p:stCondLst>
                                  <p:childTnLst>
                                    <p:set>
                                      <p:cBhvr>
                                        <p:cTn id="57" dur="indefinite" fill="hold"/>
                                        <p:tgtEl>
                                          <p:spTgt spid="1005"/>
                                        </p:tgtEl>
                                        <p:attrNameLst>
                                          <p:attrName>style.visibility</p:attrName>
                                        </p:attrNameLst>
                                      </p:cBhvr>
                                      <p:to>
                                        <p:strVal val="visible"/>
                                      </p:to>
                                    </p:set>
                                    <p:anim calcmode="lin" valueType="num">
                                      <p:cBhvr>
                                        <p:cTn id="58" dur="250" fill="hold"/>
                                        <p:tgtEl>
                                          <p:spTgt spid="1005"/>
                                        </p:tgtEl>
                                        <p:attrNameLst>
                                          <p:attrName>ppt_x</p:attrName>
                                        </p:attrNameLst>
                                      </p:cBhvr>
                                      <p:tavLst>
                                        <p:tav tm="0">
                                          <p:val>
                                            <p:strVal val="1+#ppt_w/2"/>
                                          </p:val>
                                        </p:tav>
                                        <p:tav tm="100000">
                                          <p:val>
                                            <p:strVal val="#ppt_x"/>
                                          </p:val>
                                        </p:tav>
                                      </p:tavLst>
                                    </p:anim>
                                    <p:anim calcmode="lin" valueType="num">
                                      <p:cBhvr>
                                        <p:cTn id="59" dur="250" fill="hold"/>
                                        <p:tgtEl>
                                          <p:spTgt spid="1005"/>
                                        </p:tgtEl>
                                        <p:attrNameLst>
                                          <p:attrName>ppt_y</p:attrName>
                                        </p:attrNameLst>
                                      </p:cBhvr>
                                      <p:tavLst>
                                        <p:tav tm="0">
                                          <p:val>
                                            <p:strVal val="#ppt_y"/>
                                          </p:val>
                                        </p:tav>
                                        <p:tav tm="100000">
                                          <p:val>
                                            <p:strVal val="#ppt_y"/>
                                          </p:val>
                                        </p:tav>
                                      </p:tavLst>
                                    </p:anim>
                                  </p:childTnLst>
                                </p:cTn>
                              </p:par>
                            </p:childTnLst>
                          </p:cTn>
                        </p:par>
                        <p:par>
                          <p:cTn id="60" fill="hold">
                            <p:stCondLst>
                              <p:cond delay="8400"/>
                            </p:stCondLst>
                            <p:childTnLst>
                              <p:par>
                                <p:cTn id="61" presetID="9" presetClass="entr" presetSubtype="0" fill="hold" grpId="0" nodeType="afterEffect">
                                  <p:stCondLst>
                                    <p:cond delay="100"/>
                                  </p:stCondLst>
                                  <p:childTnLst>
                                    <p:set>
                                      <p:cBhvr>
                                        <p:cTn id="62" dur="indefinite" fill="hold"/>
                                        <p:tgtEl>
                                          <p:spTgt spid="1007"/>
                                        </p:tgtEl>
                                        <p:attrNameLst>
                                          <p:attrName>style.visibility</p:attrName>
                                        </p:attrNameLst>
                                      </p:cBhvr>
                                      <p:to>
                                        <p:strVal val="visible"/>
                                      </p:to>
                                    </p:set>
                                    <p:animEffect transition="in" filter="dissolve(in)">
                                      <p:cBhvr>
                                        <p:cTn id="63" dur="250"/>
                                        <p:tgtEl>
                                          <p:spTgt spid="1007"/>
                                        </p:tgtEl>
                                      </p:cBhvr>
                                    </p:animEffect>
                                  </p:childTnLst>
                                </p:cTn>
                              </p:par>
                            </p:childTnLst>
                          </p:cTn>
                        </p:par>
                        <p:par>
                          <p:cTn id="64" fill="hold">
                            <p:stCondLst>
                              <p:cond delay="9000"/>
                            </p:stCondLst>
                            <p:childTnLst>
                              <p:par>
                                <p:cTn id="65" presetID="2" presetClass="entr" presetSubtype="8" fill="hold" grpId="0" nodeType="afterEffect">
                                  <p:stCondLst>
                                    <p:cond delay="100"/>
                                  </p:stCondLst>
                                  <p:childTnLst>
                                    <p:set>
                                      <p:cBhvr>
                                        <p:cTn id="66" dur="indefinite" fill="hold"/>
                                        <p:tgtEl>
                                          <p:spTgt spid="1008"/>
                                        </p:tgtEl>
                                        <p:attrNameLst>
                                          <p:attrName>style.visibility</p:attrName>
                                        </p:attrNameLst>
                                      </p:cBhvr>
                                      <p:to>
                                        <p:strVal val="visible"/>
                                      </p:to>
                                    </p:set>
                                    <p:anim calcmode="lin" valueType="num">
                                      <p:cBhvr>
                                        <p:cTn id="67" dur="250" fill="hold"/>
                                        <p:tgtEl>
                                          <p:spTgt spid="1008"/>
                                        </p:tgtEl>
                                        <p:attrNameLst>
                                          <p:attrName>ppt_x</p:attrName>
                                        </p:attrNameLst>
                                      </p:cBhvr>
                                      <p:tavLst>
                                        <p:tav tm="0">
                                          <p:val>
                                            <p:strVal val="0-#ppt_w/2"/>
                                          </p:val>
                                        </p:tav>
                                        <p:tav tm="100000">
                                          <p:val>
                                            <p:strVal val="#ppt_x"/>
                                          </p:val>
                                        </p:tav>
                                      </p:tavLst>
                                    </p:anim>
                                    <p:anim calcmode="lin" valueType="num">
                                      <p:cBhvr>
                                        <p:cTn id="68" dur="250" fill="hold"/>
                                        <p:tgtEl>
                                          <p:spTgt spid="1008"/>
                                        </p:tgtEl>
                                        <p:attrNameLst>
                                          <p:attrName>ppt_y</p:attrName>
                                        </p:attrNameLst>
                                      </p:cBhvr>
                                      <p:tavLst>
                                        <p:tav tm="0">
                                          <p:val>
                                            <p:strVal val="#ppt_y"/>
                                          </p:val>
                                        </p:tav>
                                        <p:tav tm="100000">
                                          <p:val>
                                            <p:strVal val="#ppt_y"/>
                                          </p:val>
                                        </p:tav>
                                      </p:tavLst>
                                    </p:anim>
                                  </p:childTnLst>
                                </p:cTn>
                              </p:par>
                            </p:childTnLst>
                          </p:cTn>
                        </p:par>
                        <p:par>
                          <p:cTn id="69" fill="hold">
                            <p:stCondLst>
                              <p:cond delay="9600"/>
                            </p:stCondLst>
                            <p:childTnLst>
                              <p:par>
                                <p:cTn id="70" presetID="9" presetClass="entr" presetSubtype="0" fill="hold" grpId="0" nodeType="afterEffect">
                                  <p:stCondLst>
                                    <p:cond delay="100"/>
                                  </p:stCondLst>
                                  <p:childTnLst>
                                    <p:set>
                                      <p:cBhvr>
                                        <p:cTn id="71" dur="indefinite" fill="hold"/>
                                        <p:tgtEl>
                                          <p:spTgt spid="1010"/>
                                        </p:tgtEl>
                                        <p:attrNameLst>
                                          <p:attrName>style.visibility</p:attrName>
                                        </p:attrNameLst>
                                      </p:cBhvr>
                                      <p:to>
                                        <p:strVal val="visible"/>
                                      </p:to>
                                    </p:set>
                                    <p:animEffect transition="in" filter="dissolve(in)">
                                      <p:cBhvr>
                                        <p:cTn id="72" dur="250"/>
                                        <p:tgtEl>
                                          <p:spTgt spid="1010"/>
                                        </p:tgtEl>
                                      </p:cBhvr>
                                    </p:animEffect>
                                  </p:childTnLst>
                                </p:cTn>
                              </p:par>
                            </p:childTnLst>
                          </p:cTn>
                        </p:par>
                        <p:par>
                          <p:cTn id="73" fill="hold">
                            <p:stCondLst>
                              <p:cond delay="10200"/>
                            </p:stCondLst>
                            <p:childTnLst>
                              <p:par>
                                <p:cTn id="74" presetID="2" presetClass="entr" presetSubtype="8" fill="hold" grpId="0" nodeType="afterEffect">
                                  <p:stCondLst>
                                    <p:cond delay="100"/>
                                  </p:stCondLst>
                                  <p:childTnLst>
                                    <p:set>
                                      <p:cBhvr>
                                        <p:cTn id="75" dur="indefinite" fill="hold"/>
                                        <p:tgtEl>
                                          <p:spTgt spid="1011"/>
                                        </p:tgtEl>
                                        <p:attrNameLst>
                                          <p:attrName>style.visibility</p:attrName>
                                        </p:attrNameLst>
                                      </p:cBhvr>
                                      <p:to>
                                        <p:strVal val="visible"/>
                                      </p:to>
                                    </p:set>
                                    <p:anim calcmode="lin" valueType="num">
                                      <p:cBhvr>
                                        <p:cTn id="76" dur="250" fill="hold"/>
                                        <p:tgtEl>
                                          <p:spTgt spid="1011"/>
                                        </p:tgtEl>
                                        <p:attrNameLst>
                                          <p:attrName>ppt_x</p:attrName>
                                        </p:attrNameLst>
                                      </p:cBhvr>
                                      <p:tavLst>
                                        <p:tav tm="0">
                                          <p:val>
                                            <p:strVal val="0-#ppt_w/2"/>
                                          </p:val>
                                        </p:tav>
                                        <p:tav tm="100000">
                                          <p:val>
                                            <p:strVal val="#ppt_x"/>
                                          </p:val>
                                        </p:tav>
                                      </p:tavLst>
                                    </p:anim>
                                    <p:anim calcmode="lin" valueType="num">
                                      <p:cBhvr>
                                        <p:cTn id="77" dur="250" fill="hold"/>
                                        <p:tgtEl>
                                          <p:spTgt spid="1011"/>
                                        </p:tgtEl>
                                        <p:attrNameLst>
                                          <p:attrName>ppt_y</p:attrName>
                                        </p:attrNameLst>
                                      </p:cBhvr>
                                      <p:tavLst>
                                        <p:tav tm="0">
                                          <p:val>
                                            <p:strVal val="#ppt_y"/>
                                          </p:val>
                                        </p:tav>
                                        <p:tav tm="100000">
                                          <p:val>
                                            <p:strVal val="#ppt_y"/>
                                          </p:val>
                                        </p:tav>
                                      </p:tavLst>
                                    </p:anim>
                                  </p:childTnLst>
                                </p:cTn>
                              </p:par>
                            </p:childTnLst>
                          </p:cTn>
                        </p:par>
                        <p:par>
                          <p:cTn id="78" fill="hold">
                            <p:stCondLst>
                              <p:cond delay="10800"/>
                            </p:stCondLst>
                            <p:childTnLst>
                              <p:par>
                                <p:cTn id="79" presetID="9" presetClass="entr" presetSubtype="0" fill="hold" grpId="0" nodeType="afterEffect">
                                  <p:stCondLst>
                                    <p:cond delay="100"/>
                                  </p:stCondLst>
                                  <p:childTnLst>
                                    <p:set>
                                      <p:cBhvr>
                                        <p:cTn id="80" dur="indefinite" fill="hold"/>
                                        <p:tgtEl>
                                          <p:spTgt spid="1013"/>
                                        </p:tgtEl>
                                        <p:attrNameLst>
                                          <p:attrName>style.visibility</p:attrName>
                                        </p:attrNameLst>
                                      </p:cBhvr>
                                      <p:to>
                                        <p:strVal val="visible"/>
                                      </p:to>
                                    </p:set>
                                    <p:animEffect transition="in" filter="dissolve(in)">
                                      <p:cBhvr>
                                        <p:cTn id="81" dur="250"/>
                                        <p:tgtEl>
                                          <p:spTgt spid="1013"/>
                                        </p:tgtEl>
                                      </p:cBhvr>
                                    </p:animEffect>
                                  </p:childTnLst>
                                </p:cTn>
                              </p:par>
                            </p:childTnLst>
                          </p:cTn>
                        </p:par>
                        <p:par>
                          <p:cTn id="82" fill="hold">
                            <p:stCondLst>
                              <p:cond delay="11400"/>
                            </p:stCondLst>
                            <p:childTnLst>
                              <p:par>
                                <p:cTn id="83" presetID="2" presetClass="entr" presetSubtype="2" fill="hold" grpId="0" nodeType="afterEffect">
                                  <p:stCondLst>
                                    <p:cond delay="100"/>
                                  </p:stCondLst>
                                  <p:childTnLst>
                                    <p:set>
                                      <p:cBhvr>
                                        <p:cTn id="84" dur="indefinite" fill="hold"/>
                                        <p:tgtEl>
                                          <p:spTgt spid="1014"/>
                                        </p:tgtEl>
                                        <p:attrNameLst>
                                          <p:attrName>style.visibility</p:attrName>
                                        </p:attrNameLst>
                                      </p:cBhvr>
                                      <p:to>
                                        <p:strVal val="visible"/>
                                      </p:to>
                                    </p:set>
                                    <p:anim calcmode="lin" valueType="num">
                                      <p:cBhvr>
                                        <p:cTn id="85" dur="250" fill="hold"/>
                                        <p:tgtEl>
                                          <p:spTgt spid="1014"/>
                                        </p:tgtEl>
                                        <p:attrNameLst>
                                          <p:attrName>ppt_x</p:attrName>
                                        </p:attrNameLst>
                                      </p:cBhvr>
                                      <p:tavLst>
                                        <p:tav tm="0">
                                          <p:val>
                                            <p:strVal val="1+#ppt_w/2"/>
                                          </p:val>
                                        </p:tav>
                                        <p:tav tm="100000">
                                          <p:val>
                                            <p:strVal val="#ppt_x"/>
                                          </p:val>
                                        </p:tav>
                                      </p:tavLst>
                                    </p:anim>
                                    <p:anim calcmode="lin" valueType="num">
                                      <p:cBhvr>
                                        <p:cTn id="86" dur="250" fill="hold"/>
                                        <p:tgtEl>
                                          <p:spTgt spid="1014"/>
                                        </p:tgtEl>
                                        <p:attrNameLst>
                                          <p:attrName>ppt_y</p:attrName>
                                        </p:attrNameLst>
                                      </p:cBhvr>
                                      <p:tavLst>
                                        <p:tav tm="0">
                                          <p:val>
                                            <p:strVal val="#ppt_y"/>
                                          </p:val>
                                        </p:tav>
                                        <p:tav tm="100000">
                                          <p:val>
                                            <p:strVal val="#ppt_y"/>
                                          </p:val>
                                        </p:tav>
                                      </p:tavLst>
                                    </p:anim>
                                  </p:childTnLst>
                                </p:cTn>
                              </p:par>
                            </p:childTnLst>
                          </p:cTn>
                        </p:par>
                        <p:par>
                          <p:cTn id="87" fill="hold">
                            <p:stCondLst>
                              <p:cond delay="12000"/>
                            </p:stCondLst>
                            <p:childTnLst>
                              <p:par>
                                <p:cTn id="88" presetID="2" presetClass="entr" presetSubtype="4" fill="hold" grpId="0" nodeType="afterEffect">
                                  <p:stCondLst>
                                    <p:cond delay="100"/>
                                  </p:stCondLst>
                                  <p:childTnLst>
                                    <p:set>
                                      <p:cBhvr>
                                        <p:cTn id="89" dur="indefinite" fill="hold"/>
                                        <p:tgtEl>
                                          <p:spTgt spid="37"/>
                                        </p:tgtEl>
                                        <p:attrNameLst>
                                          <p:attrName>style.visibility</p:attrName>
                                        </p:attrNameLst>
                                      </p:cBhvr>
                                      <p:to>
                                        <p:strVal val="visible"/>
                                      </p:to>
                                    </p:set>
                                    <p:anim calcmode="lin" valueType="num">
                                      <p:cBhvr>
                                        <p:cTn id="90" dur="250" fill="hold"/>
                                        <p:tgtEl>
                                          <p:spTgt spid="37"/>
                                        </p:tgtEl>
                                        <p:attrNameLst>
                                          <p:attrName>ppt_x</p:attrName>
                                        </p:attrNameLst>
                                      </p:cBhvr>
                                      <p:tavLst>
                                        <p:tav tm="0">
                                          <p:val>
                                            <p:strVal val="#ppt_x"/>
                                          </p:val>
                                        </p:tav>
                                        <p:tav tm="100000">
                                          <p:val>
                                            <p:strVal val="#ppt_x"/>
                                          </p:val>
                                        </p:tav>
                                      </p:tavLst>
                                    </p:anim>
                                    <p:anim calcmode="lin" valueType="num">
                                      <p:cBhvr>
                                        <p:cTn id="91" dur="250" fill="hold"/>
                                        <p:tgtEl>
                                          <p:spTgt spid="37"/>
                                        </p:tgtEl>
                                        <p:attrNameLst>
                                          <p:attrName>ppt_y</p:attrName>
                                        </p:attrNameLst>
                                      </p:cBhvr>
                                      <p:tavLst>
                                        <p:tav tm="0">
                                          <p:val>
                                            <p:strVal val="1+#ppt_h/2"/>
                                          </p:val>
                                        </p:tav>
                                        <p:tav tm="100000">
                                          <p:val>
                                            <p:strVal val="#ppt_y"/>
                                          </p:val>
                                        </p:tav>
                                      </p:tavLst>
                                    </p:anim>
                                  </p:childTnLst>
                                </p:cTn>
                              </p:par>
                            </p:childTnLst>
                          </p:cTn>
                        </p:par>
                        <p:par>
                          <p:cTn id="92" fill="hold">
                            <p:stCondLst>
                              <p:cond delay="12600"/>
                            </p:stCondLst>
                            <p:childTnLst>
                              <p:par>
                                <p:cTn id="93" presetID="2" presetClass="entr" presetSubtype="4" fill="hold" grpId="0" nodeType="afterEffect">
                                  <p:stCondLst>
                                    <p:cond delay="100"/>
                                  </p:stCondLst>
                                  <p:childTnLst>
                                    <p:set>
                                      <p:cBhvr>
                                        <p:cTn id="94" dur="indefinite" fill="hold"/>
                                        <p:tgtEl>
                                          <p:spTgt spid="38"/>
                                        </p:tgtEl>
                                        <p:attrNameLst>
                                          <p:attrName>style.visibility</p:attrName>
                                        </p:attrNameLst>
                                      </p:cBhvr>
                                      <p:to>
                                        <p:strVal val="visible"/>
                                      </p:to>
                                    </p:set>
                                    <p:anim calcmode="lin" valueType="num">
                                      <p:cBhvr>
                                        <p:cTn id="95" dur="250" fill="hold"/>
                                        <p:tgtEl>
                                          <p:spTgt spid="38"/>
                                        </p:tgtEl>
                                        <p:attrNameLst>
                                          <p:attrName>ppt_x</p:attrName>
                                        </p:attrNameLst>
                                      </p:cBhvr>
                                      <p:tavLst>
                                        <p:tav tm="0">
                                          <p:val>
                                            <p:strVal val="#ppt_x"/>
                                          </p:val>
                                        </p:tav>
                                        <p:tav tm="100000">
                                          <p:val>
                                            <p:strVal val="#ppt_x"/>
                                          </p:val>
                                        </p:tav>
                                      </p:tavLst>
                                    </p:anim>
                                    <p:anim calcmode="lin" valueType="num">
                                      <p:cBhvr>
                                        <p:cTn id="96" dur="250" fill="hold"/>
                                        <p:tgtEl>
                                          <p:spTgt spid="38"/>
                                        </p:tgtEl>
                                        <p:attrNameLst>
                                          <p:attrName>ppt_y</p:attrName>
                                        </p:attrNameLst>
                                      </p:cBhvr>
                                      <p:tavLst>
                                        <p:tav tm="0">
                                          <p:val>
                                            <p:strVal val="1+#ppt_h/2"/>
                                          </p:val>
                                        </p:tav>
                                        <p:tav tm="100000">
                                          <p:val>
                                            <p:strVal val="#ppt_y"/>
                                          </p:val>
                                        </p:tav>
                                      </p:tavLst>
                                    </p:anim>
                                  </p:childTnLst>
                                </p:cTn>
                              </p:par>
                            </p:childTnLst>
                          </p:cTn>
                        </p:par>
                        <p:par>
                          <p:cTn id="97" fill="hold">
                            <p:stCondLst>
                              <p:cond delay="13200"/>
                            </p:stCondLst>
                            <p:childTnLst>
                              <p:par>
                                <p:cTn id="98" presetID="2" presetClass="entr" presetSubtype="4" fill="hold" grpId="0" nodeType="afterEffect">
                                  <p:stCondLst>
                                    <p:cond delay="100"/>
                                  </p:stCondLst>
                                  <p:childTnLst>
                                    <p:set>
                                      <p:cBhvr>
                                        <p:cTn id="99" dur="indefinite" fill="hold"/>
                                        <p:tgtEl>
                                          <p:spTgt spid="39"/>
                                        </p:tgtEl>
                                        <p:attrNameLst>
                                          <p:attrName>style.visibility</p:attrName>
                                        </p:attrNameLst>
                                      </p:cBhvr>
                                      <p:to>
                                        <p:strVal val="visible"/>
                                      </p:to>
                                    </p:set>
                                    <p:anim calcmode="lin" valueType="num">
                                      <p:cBhvr>
                                        <p:cTn id="100" dur="250" fill="hold"/>
                                        <p:tgtEl>
                                          <p:spTgt spid="39"/>
                                        </p:tgtEl>
                                        <p:attrNameLst>
                                          <p:attrName>ppt_x</p:attrName>
                                        </p:attrNameLst>
                                      </p:cBhvr>
                                      <p:tavLst>
                                        <p:tav tm="0">
                                          <p:val>
                                            <p:strVal val="#ppt_x"/>
                                          </p:val>
                                        </p:tav>
                                        <p:tav tm="100000">
                                          <p:val>
                                            <p:strVal val="#ppt_x"/>
                                          </p:val>
                                        </p:tav>
                                      </p:tavLst>
                                    </p:anim>
                                    <p:anim calcmode="lin" valueType="num">
                                      <p:cBhvr>
                                        <p:cTn id="101" dur="250" fill="hold"/>
                                        <p:tgtEl>
                                          <p:spTgt spid="39"/>
                                        </p:tgtEl>
                                        <p:attrNameLst>
                                          <p:attrName>ppt_y</p:attrName>
                                        </p:attrNameLst>
                                      </p:cBhvr>
                                      <p:tavLst>
                                        <p:tav tm="0">
                                          <p:val>
                                            <p:strVal val="1+#ppt_h/2"/>
                                          </p:val>
                                        </p:tav>
                                        <p:tav tm="100000">
                                          <p:val>
                                            <p:strVal val="#ppt_y"/>
                                          </p:val>
                                        </p:tav>
                                      </p:tavLst>
                                    </p:anim>
                                  </p:childTnLst>
                                </p:cTn>
                              </p:par>
                            </p:childTnLst>
                          </p:cTn>
                        </p:par>
                        <p:par>
                          <p:cTn id="102" fill="hold">
                            <p:stCondLst>
                              <p:cond delay="13800"/>
                            </p:stCondLst>
                            <p:childTnLst>
                              <p:par>
                                <p:cTn id="103" presetID="2" presetClass="entr" presetSubtype="4" fill="hold" grpId="0" nodeType="afterEffect">
                                  <p:stCondLst>
                                    <p:cond delay="100"/>
                                  </p:stCondLst>
                                  <p:childTnLst>
                                    <p:set>
                                      <p:cBhvr>
                                        <p:cTn id="104" dur="indefinite" fill="hold"/>
                                        <p:tgtEl>
                                          <p:spTgt spid="40"/>
                                        </p:tgtEl>
                                        <p:attrNameLst>
                                          <p:attrName>style.visibility</p:attrName>
                                        </p:attrNameLst>
                                      </p:cBhvr>
                                      <p:to>
                                        <p:strVal val="visible"/>
                                      </p:to>
                                    </p:set>
                                    <p:anim calcmode="lin" valueType="num">
                                      <p:cBhvr>
                                        <p:cTn id="105" dur="250" fill="hold"/>
                                        <p:tgtEl>
                                          <p:spTgt spid="40"/>
                                        </p:tgtEl>
                                        <p:attrNameLst>
                                          <p:attrName>ppt_x</p:attrName>
                                        </p:attrNameLst>
                                      </p:cBhvr>
                                      <p:tavLst>
                                        <p:tav tm="0">
                                          <p:val>
                                            <p:strVal val="#ppt_x"/>
                                          </p:val>
                                        </p:tav>
                                        <p:tav tm="100000">
                                          <p:val>
                                            <p:strVal val="#ppt_x"/>
                                          </p:val>
                                        </p:tav>
                                      </p:tavLst>
                                    </p:anim>
                                    <p:anim calcmode="lin" valueType="num">
                                      <p:cBhvr>
                                        <p:cTn id="106" dur="250" fill="hold"/>
                                        <p:tgtEl>
                                          <p:spTgt spid="40"/>
                                        </p:tgtEl>
                                        <p:attrNameLst>
                                          <p:attrName>ppt_y</p:attrName>
                                        </p:attrNameLst>
                                      </p:cBhvr>
                                      <p:tavLst>
                                        <p:tav tm="0">
                                          <p:val>
                                            <p:strVal val="1+#ppt_h/2"/>
                                          </p:val>
                                        </p:tav>
                                        <p:tav tm="100000">
                                          <p:val>
                                            <p:strVal val="#ppt_y"/>
                                          </p:val>
                                        </p:tav>
                                      </p:tavLst>
                                    </p:anim>
                                  </p:childTnLst>
                                </p:cTn>
                              </p:par>
                            </p:childTnLst>
                          </p:cTn>
                        </p:par>
                        <p:par>
                          <p:cTn id="107" fill="hold">
                            <p:stCondLst>
                              <p:cond delay="14400"/>
                            </p:stCondLst>
                            <p:childTnLst>
                              <p:par>
                                <p:cTn id="108" presetID="2" presetClass="entr" presetSubtype="4" fill="hold" grpId="0" nodeType="afterEffect">
                                  <p:stCondLst>
                                    <p:cond delay="100"/>
                                  </p:stCondLst>
                                  <p:childTnLst>
                                    <p:set>
                                      <p:cBhvr>
                                        <p:cTn id="109" dur="indefinite" fill="hold"/>
                                        <p:tgtEl>
                                          <p:spTgt spid="41"/>
                                        </p:tgtEl>
                                        <p:attrNameLst>
                                          <p:attrName>style.visibility</p:attrName>
                                        </p:attrNameLst>
                                      </p:cBhvr>
                                      <p:to>
                                        <p:strVal val="visible"/>
                                      </p:to>
                                    </p:set>
                                    <p:anim calcmode="lin" valueType="num">
                                      <p:cBhvr>
                                        <p:cTn id="110" dur="250" fill="hold"/>
                                        <p:tgtEl>
                                          <p:spTgt spid="41"/>
                                        </p:tgtEl>
                                        <p:attrNameLst>
                                          <p:attrName>ppt_x</p:attrName>
                                        </p:attrNameLst>
                                      </p:cBhvr>
                                      <p:tavLst>
                                        <p:tav tm="0">
                                          <p:val>
                                            <p:strVal val="#ppt_x"/>
                                          </p:val>
                                        </p:tav>
                                        <p:tav tm="100000">
                                          <p:val>
                                            <p:strVal val="#ppt_x"/>
                                          </p:val>
                                        </p:tav>
                                      </p:tavLst>
                                    </p:anim>
                                    <p:anim calcmode="lin" valueType="num">
                                      <p:cBhvr>
                                        <p:cTn id="111" dur="250" fill="hold"/>
                                        <p:tgtEl>
                                          <p:spTgt spid="41"/>
                                        </p:tgtEl>
                                        <p:attrNameLst>
                                          <p:attrName>ppt_y</p:attrName>
                                        </p:attrNameLst>
                                      </p:cBhvr>
                                      <p:tavLst>
                                        <p:tav tm="0">
                                          <p:val>
                                            <p:strVal val="1+#ppt_h/2"/>
                                          </p:val>
                                        </p:tav>
                                        <p:tav tm="100000">
                                          <p:val>
                                            <p:strVal val="#ppt_y"/>
                                          </p:val>
                                        </p:tav>
                                      </p:tavLst>
                                    </p:anim>
                                  </p:childTnLst>
                                </p:cTn>
                              </p:par>
                            </p:childTnLst>
                          </p:cTn>
                        </p:par>
                        <p:par>
                          <p:cTn id="112" fill="hold">
                            <p:stCondLst>
                              <p:cond delay="15000"/>
                            </p:stCondLst>
                            <p:childTnLst>
                              <p:par>
                                <p:cTn id="113" presetID="2" presetClass="entr" presetSubtype="4" fill="hold" grpId="0" nodeType="afterEffect">
                                  <p:stCondLst>
                                    <p:cond delay="100"/>
                                  </p:stCondLst>
                                  <p:childTnLst>
                                    <p:set>
                                      <p:cBhvr>
                                        <p:cTn id="114" dur="indefinite" fill="hold"/>
                                        <p:tgtEl>
                                          <p:spTgt spid="42"/>
                                        </p:tgtEl>
                                        <p:attrNameLst>
                                          <p:attrName>style.visibility</p:attrName>
                                        </p:attrNameLst>
                                      </p:cBhvr>
                                      <p:to>
                                        <p:strVal val="visible"/>
                                      </p:to>
                                    </p:set>
                                    <p:anim calcmode="lin" valueType="num">
                                      <p:cBhvr>
                                        <p:cTn id="115" dur="250" fill="hold"/>
                                        <p:tgtEl>
                                          <p:spTgt spid="42"/>
                                        </p:tgtEl>
                                        <p:attrNameLst>
                                          <p:attrName>ppt_x</p:attrName>
                                        </p:attrNameLst>
                                      </p:cBhvr>
                                      <p:tavLst>
                                        <p:tav tm="0">
                                          <p:val>
                                            <p:strVal val="#ppt_x"/>
                                          </p:val>
                                        </p:tav>
                                        <p:tav tm="100000">
                                          <p:val>
                                            <p:strVal val="#ppt_x"/>
                                          </p:val>
                                        </p:tav>
                                      </p:tavLst>
                                    </p:anim>
                                    <p:anim calcmode="lin" valueType="num">
                                      <p:cBhvr>
                                        <p:cTn id="116" dur="25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7" grpId="0" animBg="1" advAuto="0"/>
      <p:bldP spid="990" grpId="0" animBg="1" advAuto="0"/>
      <p:bldP spid="991" grpId="0" animBg="1" advAuto="0"/>
      <p:bldP spid="992" grpId="0" animBg="1" advAuto="0"/>
      <p:bldP spid="995" grpId="0" animBg="1" advAuto="0"/>
      <p:bldP spid="996" grpId="0" animBg="1" advAuto="0"/>
      <p:bldP spid="997" grpId="0" animBg="1" advAuto="0"/>
      <p:bldP spid="998" grpId="0" animBg="1" advAuto="0"/>
      <p:bldP spid="999" grpId="0" animBg="1" advAuto="0"/>
      <p:bldP spid="1001" grpId="0" animBg="1" advAuto="0"/>
      <p:bldP spid="1002" grpId="0" animBg="1" advAuto="0"/>
      <p:bldP spid="1004" grpId="0" animBg="1" advAuto="0"/>
      <p:bldP spid="1005" grpId="0" animBg="1" advAuto="0"/>
      <p:bldP spid="1007" grpId="0" animBg="1" advAuto="0"/>
      <p:bldP spid="1008" grpId="0" animBg="1" advAuto="0"/>
      <p:bldP spid="1010" grpId="0" animBg="1" advAuto="0"/>
      <p:bldP spid="1011" grpId="0" animBg="1" advAuto="0"/>
      <p:bldP spid="1013" grpId="0" animBg="1" advAuto="0"/>
      <p:bldP spid="1014" grpId="0" animBg="1" advAuto="0"/>
      <p:bldP spid="37" grpId="0" animBg="1" advAuto="0"/>
      <p:bldP spid="38" grpId="0" animBg="1" advAuto="0"/>
      <p:bldP spid="39" grpId="0" animBg="1" advAuto="0"/>
      <p:bldP spid="40" grpId="0" animBg="1" advAuto="0"/>
      <p:bldP spid="41" grpId="0" animBg="1" advAuto="0"/>
      <p:bldP spid="42" grpId="0"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92"/>
          <p:cNvSpPr txBox="1">
            <a:spLocks noChangeArrowheads="1"/>
          </p:cNvSpPr>
          <p:nvPr/>
        </p:nvSpPr>
        <p:spPr bwMode="auto">
          <a:xfrm>
            <a:off x="2759245" y="2141130"/>
            <a:ext cx="713024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buNone/>
            </a:pPr>
            <a:r>
              <a:rPr lang="zh-CN" altLang="en-US" sz="6000" dirty="0" smtClean="0">
                <a:solidFill>
                  <a:schemeClr val="accent1"/>
                </a:solidFill>
                <a:latin typeface="华文琥珀" panose="02010800040101010101" pitchFamily="2" charset="-122"/>
                <a:ea typeface="华文琥珀" panose="02010800040101010101" pitchFamily="2" charset="-122"/>
              </a:rPr>
              <a:t>感谢您的观看</a:t>
            </a:r>
            <a:endParaRPr lang="zh-CN" altLang="en-US" sz="6000" dirty="0">
              <a:solidFill>
                <a:schemeClr val="accent1"/>
              </a:solidFill>
              <a:latin typeface="华文琥珀" panose="02010800040101010101" pitchFamily="2" charset="-122"/>
              <a:ea typeface="华文琥珀" panose="02010800040101010101" pitchFamily="2" charset="-122"/>
            </a:endParaRPr>
          </a:p>
        </p:txBody>
      </p:sp>
      <p:sp>
        <p:nvSpPr>
          <p:cNvPr id="8" name="文本框 36"/>
          <p:cNvSpPr txBox="1">
            <a:spLocks noChangeArrowheads="1"/>
          </p:cNvSpPr>
          <p:nvPr/>
        </p:nvSpPr>
        <p:spPr bwMode="auto">
          <a:xfrm>
            <a:off x="3653415" y="3128683"/>
            <a:ext cx="53419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US" altLang="zh-CN" sz="1600" dirty="0">
                <a:solidFill>
                  <a:srgbClr val="F4957F"/>
                </a:solidFill>
                <a:latin typeface="Arial" panose="020B0604020202020204" pitchFamily="34" charset="0"/>
                <a:ea typeface="微软雅黑" panose="020B0503020204020204" pitchFamily="34" charset="-122"/>
                <a:cs typeface="Arial" panose="020B0604020202020204" pitchFamily="34" charset="0"/>
              </a:rPr>
              <a:t>THE PROFESSIONNAL BUSINESS TEMPALTE</a:t>
            </a:r>
            <a:endParaRPr lang="zh-CN" altLang="en-US" sz="1600" dirty="0">
              <a:solidFill>
                <a:srgbClr val="F4957F"/>
              </a:solidFill>
              <a:latin typeface="Arial" panose="020B0604020202020204" pitchFamily="34" charset="0"/>
              <a:ea typeface="微软雅黑" panose="020B0503020204020204" pitchFamily="34" charset="-122"/>
              <a:cs typeface="Arial" panose="020B0604020202020204" pitchFamily="34" charset="0"/>
            </a:endParaRPr>
          </a:p>
        </p:txBody>
      </p:sp>
      <p:sp>
        <p:nvSpPr>
          <p:cNvPr id="9" name="文本框 36"/>
          <p:cNvSpPr txBox="1">
            <a:spLocks noChangeArrowheads="1"/>
          </p:cNvSpPr>
          <p:nvPr/>
        </p:nvSpPr>
        <p:spPr bwMode="auto">
          <a:xfrm>
            <a:off x="4955387" y="3471639"/>
            <a:ext cx="2737962" cy="41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sz="2000" smtClean="0">
                <a:solidFill>
                  <a:srgbClr val="60B962"/>
                </a:solidFill>
                <a:latin typeface="Arial" panose="020B0604020202020204" pitchFamily="34" charset="0"/>
                <a:ea typeface="微软雅黑" panose="020B0503020204020204" pitchFamily="34" charset="-122"/>
                <a:cs typeface="Arial" panose="020B0604020202020204" pitchFamily="34" charset="0"/>
              </a:rPr>
              <a:t>讲课人：情缘素材</a:t>
            </a:r>
            <a:endParaRPr sz="2000" smtClean="0">
              <a:solidFill>
                <a:srgbClr val="60B962"/>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100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700"/>
                                  </p:stCondLst>
                                  <p:iterate type="lt">
                                    <p:tmPct val="7000"/>
                                  </p:iterate>
                                  <p:childTnLst>
                                    <p:set>
                                      <p:cBhvr>
                                        <p:cTn id="11" dur="1" fill="hold">
                                          <p:stCondLst>
                                            <p:cond delay="0"/>
                                          </p:stCondLst>
                                        </p:cTn>
                                        <p:tgtEl>
                                          <p:spTgt spid="8"/>
                                        </p:tgtEl>
                                        <p:attrNameLst>
                                          <p:attrName>style.visibility</p:attrName>
                                        </p:attrNameLst>
                                      </p:cBhvr>
                                      <p:to>
                                        <p:strVal val="visible"/>
                                      </p:to>
                                    </p:set>
                                    <p:animEffect transition="in" filter="fade">
                                      <p:cBhvr>
                                        <p:cTn id="12" dur="400"/>
                                        <p:tgtEl>
                                          <p:spTgt spid="8"/>
                                        </p:tgtEl>
                                      </p:cBhvr>
                                    </p:animEffect>
                                    <p:anim calcmode="lin" valueType="num">
                                      <p:cBhvr>
                                        <p:cTn id="13" dur="400" fill="hold"/>
                                        <p:tgtEl>
                                          <p:spTgt spid="8"/>
                                        </p:tgtEl>
                                        <p:attrNameLst>
                                          <p:attrName>ppt_x</p:attrName>
                                        </p:attrNameLst>
                                      </p:cBhvr>
                                      <p:tavLst>
                                        <p:tav tm="0">
                                          <p:val>
                                            <p:strVal val="#ppt_x"/>
                                          </p:val>
                                        </p:tav>
                                        <p:tav tm="100000">
                                          <p:val>
                                            <p:strVal val="#ppt_x"/>
                                          </p:val>
                                        </p:tav>
                                      </p:tavLst>
                                    </p:anim>
                                    <p:anim calcmode="lin" valueType="num">
                                      <p:cBhvr>
                                        <p:cTn id="14" dur="400" fill="hold"/>
                                        <p:tgtEl>
                                          <p:spTgt spid="8"/>
                                        </p:tgtEl>
                                        <p:attrNameLst>
                                          <p:attrName>ppt_y</p:attrName>
                                        </p:attrNameLst>
                                      </p:cBhvr>
                                      <p:tavLst>
                                        <p:tav tm="0">
                                          <p:val>
                                            <p:strVal val="#ppt_y+.1"/>
                                          </p:val>
                                        </p:tav>
                                        <p:tav tm="100000">
                                          <p:val>
                                            <p:strVal val="#ppt_y"/>
                                          </p:val>
                                        </p:tav>
                                      </p:tavLst>
                                    </p:anim>
                                  </p:childTnLst>
                                </p:cTn>
                              </p:par>
                              <p:par>
                                <p:cTn id="15" presetID="41" presetClass="entr" presetSubtype="0" fill="hold" grpId="0" nodeType="withEffect">
                                  <p:stCondLst>
                                    <p:cond delay="2900"/>
                                  </p:stCondLst>
                                  <p:iterate type="wd">
                                    <p:tmPct val="10000"/>
                                  </p:iterate>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
                                        </p:tgtEl>
                                        <p:attrNameLst>
                                          <p:attrName>ppt_y</p:attrName>
                                        </p:attrNameLst>
                                      </p:cBhvr>
                                      <p:tavLst>
                                        <p:tav tm="0">
                                          <p:val>
                                            <p:strVal val="#ppt_y"/>
                                          </p:val>
                                        </p:tav>
                                        <p:tav tm="100000">
                                          <p:val>
                                            <p:strVal val="#ppt_y"/>
                                          </p:val>
                                        </p:tav>
                                      </p:tavLst>
                                    </p:anim>
                                    <p:anim calcmode="lin" valueType="num">
                                      <p:cBhvr>
                                        <p:cTn id="1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p:cNvSpPr>
          <p:nvPr>
            <p:ph type="sldNum" sz="quarter" idx="12"/>
          </p:nvPr>
        </p:nvSpPr>
        <p:spPr/>
        <p:txBody>
          <a:bodyPr/>
          <a:lstStyle/>
          <a:p>
            <a:pPr lvl="0"/>
            <a:fld id="{86CB4B4D-7CA3-9044-876B-883B54F8677D}" type="slidenum">
              <a:rPr lang="en-US" altLang="zh-CN" smtClean="0"/>
            </a:fld>
            <a:endParaRPr lang="en-US" altLang="zh-CN"/>
          </a:p>
        </p:txBody>
      </p:sp>
      <p:sp>
        <p:nvSpPr>
          <p:cNvPr id="154" name="Shape 154"/>
          <p:cNvSpPr/>
          <p:nvPr/>
        </p:nvSpPr>
        <p:spPr>
          <a:xfrm>
            <a:off x="853331" y="1439692"/>
            <a:ext cx="10482549" cy="592711"/>
          </a:xfrm>
          <a:prstGeom prst="rect">
            <a:avLst/>
          </a:prstGeom>
          <a:ln w="12700">
            <a:miter lim="400000"/>
          </a:ln>
        </p:spPr>
        <p:txBody>
          <a:bodyPr lIns="0" tIns="0" rIns="0" bIns="0"/>
          <a:lstStyle>
            <a:lvl1pPr algn="l" defTabSz="647700">
              <a:lnSpc>
                <a:spcPct val="120000"/>
              </a:lnSpc>
              <a:spcBef>
                <a:spcPts val="1700"/>
              </a:spcBef>
              <a:defRPr sz="1800">
                <a:solidFill>
                  <a:srgbClr val="656565"/>
                </a:solidFill>
                <a:latin typeface="Lato" panose="020F0502020204030203"/>
                <a:ea typeface="Lato" panose="020F0502020204030203"/>
                <a:cs typeface="Lato" panose="020F0502020204030203"/>
                <a:sym typeface="Lato" panose="020F0502020204030203"/>
              </a:defRPr>
            </a:lvl1pPr>
          </a:lstStyle>
          <a:p>
            <a:pPr lvl="0">
              <a:lnSpc>
                <a:spcPct val="100000"/>
              </a:lnSpc>
              <a:defRPr>
                <a:solidFill>
                  <a:srgbClr val="000000"/>
                </a:solidFill>
              </a:defRPr>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rPr>
              <a:t>输入您的内容输入您的内容输入您的输入您的内容输入您的内容输入您的内容输入您的内容内容输入您的内容 </a:t>
            </a:r>
            <a:r>
              <a:rPr sz="1215" dirty="0">
                <a:solidFill>
                  <a:schemeClr val="tx1">
                    <a:lumMod val="50000"/>
                    <a:lumOff val="50000"/>
                  </a:schemeClr>
                </a:solidFill>
                <a:latin typeface="微软雅黑" panose="020B0503020204020204" pitchFamily="34" charset="-122"/>
                <a:ea typeface="微软雅黑" panose="020B0503020204020204" pitchFamily="34" charset="-122"/>
              </a:rPr>
              <a:t>at sit </a:t>
            </a:r>
            <a:r>
              <a:rPr sz="1215" dirty="0" err="1">
                <a:solidFill>
                  <a:schemeClr val="tx1">
                    <a:lumMod val="50000"/>
                    <a:lumOff val="50000"/>
                  </a:schemeClr>
                </a:solidFill>
                <a:latin typeface="微软雅黑" panose="020B0503020204020204" pitchFamily="34" charset="-122"/>
                <a:ea typeface="微软雅黑" panose="020B0503020204020204" pitchFamily="34" charset="-122"/>
              </a:rPr>
              <a:t>amet</a:t>
            </a:r>
            <a:r>
              <a:rPr sz="1215" dirty="0">
                <a:solidFill>
                  <a:schemeClr val="tx1">
                    <a:lumMod val="50000"/>
                    <a:lumOff val="50000"/>
                  </a:schemeClr>
                </a:solidFill>
                <a:latin typeface="微软雅黑" panose="020B0503020204020204" pitchFamily="34" charset="-122"/>
                <a:ea typeface="微软雅黑" panose="020B0503020204020204" pitchFamily="34" charset="-122"/>
              </a:rPr>
              <a:t> in </a:t>
            </a:r>
            <a:r>
              <a:rPr sz="1215" dirty="0" err="1">
                <a:solidFill>
                  <a:schemeClr val="tx1">
                    <a:lumMod val="50000"/>
                    <a:lumOff val="50000"/>
                  </a:schemeClr>
                </a:solidFill>
                <a:latin typeface="微软雅黑" panose="020B0503020204020204" pitchFamily="34" charset="-122"/>
                <a:ea typeface="微软雅黑" panose="020B0503020204020204" pitchFamily="34" charset="-122"/>
              </a:rPr>
              <a:t>nibh</a:t>
            </a:r>
            <a:r>
              <a:rPr sz="1215" dirty="0">
                <a:solidFill>
                  <a:schemeClr val="tx1">
                    <a:lumMod val="50000"/>
                    <a:lumOff val="50000"/>
                  </a:schemeClr>
                </a:solidFill>
                <a:latin typeface="微软雅黑" panose="020B0503020204020204" pitchFamily="34" charset="-122"/>
                <a:ea typeface="微软雅黑" panose="020B0503020204020204" pitchFamily="34" charset="-122"/>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rPr>
              <a:t>Nullam</a:t>
            </a:r>
            <a:r>
              <a:rPr sz="1215" dirty="0">
                <a:solidFill>
                  <a:schemeClr val="tx1">
                    <a:lumMod val="50000"/>
                    <a:lumOff val="50000"/>
                  </a:schemeClr>
                </a:solidFill>
                <a:latin typeface="微软雅黑" panose="020B0503020204020204" pitchFamily="34" charset="-122"/>
                <a:ea typeface="微软雅黑" panose="020B0503020204020204" pitchFamily="34" charset="-122"/>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rPr>
              <a:t>aliquet</a:t>
            </a:r>
            <a:r>
              <a:rPr sz="1215" dirty="0">
                <a:solidFill>
                  <a:schemeClr val="tx1">
                    <a:lumMod val="50000"/>
                    <a:lumOff val="50000"/>
                  </a:schemeClr>
                </a:solidFill>
                <a:latin typeface="微软雅黑" panose="020B0503020204020204" pitchFamily="34" charset="-122"/>
                <a:ea typeface="微软雅黑" panose="020B0503020204020204" pitchFamily="34" charset="-122"/>
              </a:rPr>
              <a:t> semper </a:t>
            </a:r>
            <a:r>
              <a:rPr sz="1215" dirty="0" err="1">
                <a:solidFill>
                  <a:schemeClr val="tx1">
                    <a:lumMod val="50000"/>
                    <a:lumOff val="50000"/>
                  </a:schemeClr>
                </a:solidFill>
                <a:latin typeface="微软雅黑" panose="020B0503020204020204" pitchFamily="34" charset="-122"/>
                <a:ea typeface="微软雅黑" panose="020B0503020204020204" pitchFamily="34" charset="-122"/>
              </a:rPr>
              <a:t>gravida</a:t>
            </a:r>
            <a:r>
              <a:rPr sz="1215" dirty="0">
                <a:solidFill>
                  <a:schemeClr val="tx1">
                    <a:lumMod val="50000"/>
                    <a:lumOff val="50000"/>
                  </a:schemeClr>
                </a:solidFill>
                <a:latin typeface="微软雅黑" panose="020B0503020204020204" pitchFamily="34" charset="-122"/>
                <a:ea typeface="微软雅黑" panose="020B0503020204020204" pitchFamily="34" charset="-122"/>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rPr>
              <a:t>Donec</a:t>
            </a:r>
            <a:r>
              <a:rPr sz="1215" dirty="0">
                <a:solidFill>
                  <a:schemeClr val="tx1">
                    <a:lumMod val="50000"/>
                    <a:lumOff val="50000"/>
                  </a:schemeClr>
                </a:solidFill>
                <a:latin typeface="微软雅黑" panose="020B0503020204020204" pitchFamily="34" charset="-122"/>
                <a:ea typeface="微软雅黑" panose="020B0503020204020204" pitchFamily="34" charset="-122"/>
              </a:rPr>
              <a:t> in </a:t>
            </a:r>
            <a:r>
              <a:rPr sz="1215" dirty="0" err="1">
                <a:solidFill>
                  <a:schemeClr val="tx1">
                    <a:lumMod val="50000"/>
                    <a:lumOff val="50000"/>
                  </a:schemeClr>
                </a:solidFill>
                <a:latin typeface="微软雅黑" panose="020B0503020204020204" pitchFamily="34" charset="-122"/>
                <a:ea typeface="微软雅黑" panose="020B0503020204020204" pitchFamily="34" charset="-122"/>
              </a:rPr>
              <a:t>pellentesque</a:t>
            </a:r>
            <a:r>
              <a:rPr sz="1215" dirty="0">
                <a:solidFill>
                  <a:schemeClr val="tx1">
                    <a:lumMod val="50000"/>
                    <a:lumOff val="50000"/>
                  </a:schemeClr>
                </a:solidFill>
                <a:latin typeface="微软雅黑" panose="020B0503020204020204" pitchFamily="34" charset="-122"/>
                <a:ea typeface="微软雅黑" panose="020B0503020204020204" pitchFamily="34" charset="-122"/>
              </a:rPr>
              <a:t> est. </a:t>
            </a:r>
            <a:r>
              <a:rPr sz="1215" dirty="0" err="1">
                <a:solidFill>
                  <a:schemeClr val="tx1">
                    <a:lumMod val="50000"/>
                    <a:lumOff val="50000"/>
                  </a:schemeClr>
                </a:solidFill>
                <a:latin typeface="微软雅黑" panose="020B0503020204020204" pitchFamily="34" charset="-122"/>
                <a:ea typeface="微软雅黑" panose="020B0503020204020204" pitchFamily="34" charset="-122"/>
              </a:rPr>
              <a:t>Etiam</a:t>
            </a:r>
            <a:r>
              <a:rPr sz="1215" dirty="0">
                <a:solidFill>
                  <a:schemeClr val="tx1">
                    <a:lumMod val="50000"/>
                    <a:lumOff val="50000"/>
                  </a:schemeClr>
                </a:solidFill>
                <a:latin typeface="微软雅黑" panose="020B0503020204020204" pitchFamily="34" charset="-122"/>
                <a:ea typeface="微软雅黑" panose="020B0503020204020204" pitchFamily="34" charset="-122"/>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rPr>
              <a:t>neque</a:t>
            </a:r>
            <a:r>
              <a:rPr sz="1215" dirty="0">
                <a:solidFill>
                  <a:schemeClr val="tx1">
                    <a:lumMod val="50000"/>
                    <a:lumOff val="50000"/>
                  </a:schemeClr>
                </a:solidFill>
                <a:latin typeface="微软雅黑" panose="020B0503020204020204" pitchFamily="34" charset="-122"/>
                <a:ea typeface="微软雅黑" panose="020B0503020204020204" pitchFamily="34" charset="-122"/>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rPr>
              <a:t>nibh</a:t>
            </a:r>
            <a:r>
              <a:rPr sz="1215" dirty="0">
                <a:solidFill>
                  <a:schemeClr val="tx1">
                    <a:lumMod val="50000"/>
                    <a:lumOff val="50000"/>
                  </a:schemeClr>
                </a:solidFill>
                <a:latin typeface="微软雅黑" panose="020B0503020204020204" pitchFamily="34" charset="-122"/>
                <a:ea typeface="微软雅黑" panose="020B0503020204020204" pitchFamily="34" charset="-122"/>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rPr>
              <a:t>varius</a:t>
            </a:r>
            <a:r>
              <a:rPr sz="1215" dirty="0">
                <a:solidFill>
                  <a:schemeClr val="tx1">
                    <a:lumMod val="50000"/>
                    <a:lumOff val="50000"/>
                  </a:schemeClr>
                </a:solidFill>
                <a:latin typeface="微软雅黑" panose="020B0503020204020204" pitchFamily="34" charset="-122"/>
                <a:ea typeface="微软雅黑" panose="020B0503020204020204" pitchFamily="34" charset="-122"/>
              </a:rPr>
              <a:t> </a:t>
            </a:r>
            <a:endParaRPr sz="1215"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244516" y="2111471"/>
            <a:ext cx="9529425" cy="4300213"/>
          </a:xfrm>
          <a:prstGeom prst="rect">
            <a:avLst/>
          </a:prstGeom>
          <a:noFill/>
          <a:extLst>
            <a:ext uri="{909E8E84-426E-40DD-AFC4-6F175D3DCCD1}">
              <a14:hiddenFill xmlns:a14="http://schemas.microsoft.com/office/drawing/2010/main">
                <a:solidFill>
                  <a:srgbClr val="FFFFFF"/>
                </a:solidFill>
              </a14:hiddenFill>
            </a:ext>
          </a:extLst>
        </p:spPr>
      </p:pic>
      <p:sp>
        <p:nvSpPr>
          <p:cNvPr id="5" name="Shape 1435"/>
          <p:cNvSpPr txBox="1"/>
          <p:nvPr/>
        </p:nvSpPr>
        <p:spPr>
          <a:xfrm>
            <a:off x="11435018" y="6411683"/>
            <a:ext cx="390525" cy="381430"/>
          </a:xfrm>
          <a:prstGeom prst="rect">
            <a:avLst/>
          </a:prstGeom>
        </p:spPr>
        <p:txBody>
          <a:bodyPr lIns="45676" tIns="22838" rIns="45676" bIns="22838"/>
          <a:lstStyle>
            <a:lvl1pPr algn="ctr" defTabSz="408305">
              <a:defRPr sz="3500">
                <a:latin typeface="+mn-lt"/>
                <a:ea typeface="+mn-ea"/>
                <a:cs typeface="+mn-cs"/>
                <a:sym typeface="Helvetica Light"/>
              </a:defRPr>
            </a:lvl1pPr>
            <a:lvl2pPr indent="160020" algn="ctr" defTabSz="408305">
              <a:defRPr sz="3500">
                <a:latin typeface="+mn-lt"/>
                <a:ea typeface="+mn-ea"/>
                <a:cs typeface="+mn-cs"/>
                <a:sym typeface="Helvetica Light"/>
              </a:defRPr>
            </a:lvl2pPr>
            <a:lvl3pPr indent="319405" algn="ctr" defTabSz="408305">
              <a:defRPr sz="3500">
                <a:latin typeface="+mn-lt"/>
                <a:ea typeface="+mn-ea"/>
                <a:cs typeface="+mn-cs"/>
                <a:sym typeface="Helvetica Light"/>
              </a:defRPr>
            </a:lvl3pPr>
            <a:lvl4pPr indent="479425" algn="ctr" defTabSz="408305">
              <a:defRPr sz="3500">
                <a:latin typeface="+mn-lt"/>
                <a:ea typeface="+mn-ea"/>
                <a:cs typeface="+mn-cs"/>
                <a:sym typeface="Helvetica Light"/>
              </a:defRPr>
            </a:lvl4pPr>
            <a:lvl5pPr indent="639445" algn="ctr" defTabSz="408305">
              <a:defRPr sz="3500">
                <a:latin typeface="+mn-lt"/>
                <a:ea typeface="+mn-ea"/>
                <a:cs typeface="+mn-cs"/>
                <a:sym typeface="Helvetica Light"/>
              </a:defRPr>
            </a:lvl5pPr>
            <a:lvl6pPr indent="799465" algn="ctr" defTabSz="408305">
              <a:defRPr sz="3500">
                <a:latin typeface="+mn-lt"/>
                <a:ea typeface="+mn-ea"/>
                <a:cs typeface="+mn-cs"/>
                <a:sym typeface="Helvetica Light"/>
              </a:defRPr>
            </a:lvl6pPr>
            <a:lvl7pPr indent="958850" algn="ctr" defTabSz="408305">
              <a:defRPr sz="3500">
                <a:latin typeface="+mn-lt"/>
                <a:ea typeface="+mn-ea"/>
                <a:cs typeface="+mn-cs"/>
                <a:sym typeface="Helvetica Light"/>
              </a:defRPr>
            </a:lvl7pPr>
            <a:lvl8pPr indent="1118870" algn="ctr" defTabSz="408305">
              <a:defRPr sz="3500">
                <a:latin typeface="+mn-lt"/>
                <a:ea typeface="+mn-ea"/>
                <a:cs typeface="+mn-cs"/>
                <a:sym typeface="Helvetica Light"/>
              </a:defRPr>
            </a:lvl8pPr>
            <a:lvl9pPr indent="1278890" algn="ctr" defTabSz="408305">
              <a:defRPr sz="3500">
                <a:latin typeface="+mn-lt"/>
                <a:ea typeface="+mn-ea"/>
                <a:cs typeface="+mn-cs"/>
                <a:sym typeface="Helvetica Light"/>
              </a:defRPr>
            </a:lvl9pPr>
          </a:lstStyle>
          <a:p>
            <a:pPr>
              <a:defRPr sz="1800">
                <a:solidFill>
                  <a:srgbClr val="000000"/>
                </a:solidFill>
              </a:defRPr>
            </a:pPr>
            <a:fld id="{86CB4B4D-7CA3-9044-876B-883B54F8677D}" type="slidenum">
              <a:rPr lang="en-US" altLang="zh-CN" sz="1430">
                <a:solidFill>
                  <a:schemeClr val="bg1">
                    <a:lumMod val="75000"/>
                  </a:schemeClr>
                </a:solidFill>
                <a:latin typeface="微软雅黑" panose="020B0503020204020204" pitchFamily="34" charset="-122"/>
                <a:ea typeface="微软雅黑" panose="020B0503020204020204" pitchFamily="34" charset="-122"/>
              </a:rPr>
            </a:fld>
            <a:endParaRPr lang="en-US" altLang="zh-CN" sz="1430">
              <a:solidFill>
                <a:schemeClr val="bg1">
                  <a:lumMod val="75000"/>
                </a:schemeClr>
              </a:solidFill>
              <a:latin typeface="微软雅黑" panose="020B0503020204020204" pitchFamily="34" charset="-122"/>
              <a:ea typeface="微软雅黑" panose="020B0503020204020204" pitchFamily="34" charset="-122"/>
            </a:endParaRPr>
          </a:p>
        </p:txBody>
      </p:sp>
      <p:sp>
        <p:nvSpPr>
          <p:cNvPr id="8" name="标题 1"/>
          <p:cNvSpPr txBox="1"/>
          <p:nvPr/>
        </p:nvSpPr>
        <p:spPr>
          <a:xfrm>
            <a:off x="777240" y="258445"/>
            <a:ext cx="10515600" cy="36639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400" kern="1200">
                <a:solidFill>
                  <a:srgbClr val="728937"/>
                </a:solidFill>
                <a:latin typeface="+mj-lt"/>
                <a:ea typeface="+mj-ea"/>
                <a:cs typeface="+mj-cs"/>
              </a:defRPr>
            </a:lvl1p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200"/>
                                      </p:stCondLst>
                                      <p:childTnLst>
                                        <p:set>
                                          <p:cBhvr>
                                            <p:cTn id="6" dur="indefinite" fill="hold"/>
                                            <p:tgtEl>
                                              <p:spTgt spid="154"/>
                                            </p:tgtEl>
                                            <p:attrNameLst>
                                              <p:attrName>style.visibility</p:attrName>
                                            </p:attrNameLst>
                                          </p:cBhvr>
                                          <p:to>
                                            <p:strVal val="visible"/>
                                          </p:to>
                                        </p:set>
                                        <p:anim calcmode="lin" valueType="num">
                                          <p:cBhvr>
                                            <p:cTn id="7" dur="700" fill="hold"/>
                                            <p:tgtEl>
                                              <p:spTgt spid="154"/>
                                            </p:tgtEl>
                                            <p:attrNameLst>
                                              <p:attrName>ppt_x</p:attrName>
                                            </p:attrNameLst>
                                          </p:cBhvr>
                                          <p:tavLst>
                                            <p:tav tm="0">
                                              <p:val>
                                                <p:strVal val="0-#ppt_w/2"/>
                                              </p:val>
                                            </p:tav>
                                            <p:tav tm="100000">
                                              <p:val>
                                                <p:strVal val="#ppt_x"/>
                                              </p:val>
                                            </p:tav>
                                          </p:tavLst>
                                        </p:anim>
                                        <p:anim calcmode="lin" valueType="num">
                                          <p:cBhvr>
                                            <p:cTn id="8" dur="700" fill="hold"/>
                                            <p:tgtEl>
                                              <p:spTgt spid="154"/>
                                            </p:tgtEl>
                                            <p:attrNameLst>
                                              <p:attrName>ppt_y</p:attrName>
                                            </p:attrNameLst>
                                          </p:cBhvr>
                                          <p:tavLst>
                                            <p:tav tm="0">
                                              <p:val>
                                                <p:strVal val="#ppt_y"/>
                                              </p:val>
                                            </p:tav>
                                            <p:tav tm="100000">
                                              <p:val>
                                                <p:strVal val="#ppt_y"/>
                                              </p:val>
                                            </p:tav>
                                          </p:tavLst>
                                        </p:anim>
                                      </p:childTnLst>
                                    </p:cTn>
                                  </p:par>
                                  <p:par>
                                    <p:cTn id="9" presetID="2" presetClass="entr" presetSubtype="4" accel="88000" fill="hold" nodeType="withEffect" p14:presetBounceEnd="64000">
                                      <p:stCondLst>
                                        <p:cond delay="200"/>
                                      </p:stCondLst>
                                      <p:childTnLst>
                                        <p:set>
                                          <p:cBhvr>
                                            <p:cTn id="10" dur="1" fill="hold">
                                              <p:stCondLst>
                                                <p:cond delay="0"/>
                                              </p:stCondLst>
                                            </p:cTn>
                                            <p:tgtEl>
                                              <p:spTgt spid="1026"/>
                                            </p:tgtEl>
                                            <p:attrNameLst>
                                              <p:attrName>style.visibility</p:attrName>
                                            </p:attrNameLst>
                                          </p:cBhvr>
                                          <p:to>
                                            <p:strVal val="visible"/>
                                          </p:to>
                                        </p:set>
                                        <p:anim calcmode="lin" valueType="num" p14:bounceEnd="64000">
                                          <p:cBhvr additive="base">
                                            <p:cTn id="11" dur="500" fill="hold"/>
                                            <p:tgtEl>
                                              <p:spTgt spid="1026"/>
                                            </p:tgtEl>
                                            <p:attrNameLst>
                                              <p:attrName>ppt_x</p:attrName>
                                            </p:attrNameLst>
                                          </p:cBhvr>
                                          <p:tavLst>
                                            <p:tav tm="0">
                                              <p:val>
                                                <p:strVal val="#ppt_x"/>
                                              </p:val>
                                            </p:tav>
                                            <p:tav tm="100000">
                                              <p:val>
                                                <p:strVal val="#ppt_x"/>
                                              </p:val>
                                            </p:tav>
                                          </p:tavLst>
                                        </p:anim>
                                        <p:anim calcmode="lin" valueType="num" p14:bounceEnd="64000">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advAuto="0"/>
        </p:bldLst>
      </p:timing>
    </mc:Choice>
    <mc:Fallback>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200"/>
                                      </p:stCondLst>
                                      <p:childTnLst>
                                        <p:set>
                                          <p:cBhvr>
                                            <p:cTn id="6" dur="indefinite" fill="hold"/>
                                            <p:tgtEl>
                                              <p:spTgt spid="154"/>
                                            </p:tgtEl>
                                            <p:attrNameLst>
                                              <p:attrName>style.visibility</p:attrName>
                                            </p:attrNameLst>
                                          </p:cBhvr>
                                          <p:to>
                                            <p:strVal val="visible"/>
                                          </p:to>
                                        </p:set>
                                        <p:anim calcmode="lin" valueType="num">
                                          <p:cBhvr>
                                            <p:cTn id="7" dur="700" fill="hold"/>
                                            <p:tgtEl>
                                              <p:spTgt spid="154"/>
                                            </p:tgtEl>
                                            <p:attrNameLst>
                                              <p:attrName>ppt_x</p:attrName>
                                            </p:attrNameLst>
                                          </p:cBhvr>
                                          <p:tavLst>
                                            <p:tav tm="0">
                                              <p:val>
                                                <p:strVal val="0-#ppt_w/2"/>
                                              </p:val>
                                            </p:tav>
                                            <p:tav tm="100000">
                                              <p:val>
                                                <p:strVal val="#ppt_x"/>
                                              </p:val>
                                            </p:tav>
                                          </p:tavLst>
                                        </p:anim>
                                        <p:anim calcmode="lin" valueType="num">
                                          <p:cBhvr>
                                            <p:cTn id="8" dur="700" fill="hold"/>
                                            <p:tgtEl>
                                              <p:spTgt spid="154"/>
                                            </p:tgtEl>
                                            <p:attrNameLst>
                                              <p:attrName>ppt_y</p:attrName>
                                            </p:attrNameLst>
                                          </p:cBhvr>
                                          <p:tavLst>
                                            <p:tav tm="0">
                                              <p:val>
                                                <p:strVal val="#ppt_y"/>
                                              </p:val>
                                            </p:tav>
                                            <p:tav tm="100000">
                                              <p:val>
                                                <p:strVal val="#ppt_y"/>
                                              </p:val>
                                            </p:tav>
                                          </p:tavLst>
                                        </p:anim>
                                      </p:childTnLst>
                                    </p:cTn>
                                  </p:par>
                                  <p:par>
                                    <p:cTn id="9" presetID="2" presetClass="entr" presetSubtype="4" accel="88000" fill="hold" nodeType="withEffect">
                                      <p:stCondLst>
                                        <p:cond delay="20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advAuto="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4" name="Shape 1204"/>
          <p:cNvSpPr/>
          <p:nvPr/>
        </p:nvSpPr>
        <p:spPr>
          <a:xfrm>
            <a:off x="853331" y="1191388"/>
            <a:ext cx="10482549" cy="747384"/>
          </a:xfrm>
          <a:prstGeom prst="rect">
            <a:avLst/>
          </a:prstGeom>
          <a:ln w="12700">
            <a:miter lim="400000"/>
          </a:ln>
        </p:spPr>
        <p:txBody>
          <a:bodyPr lIns="0" tIns="0" rIns="0" bIns="0">
            <a:spAutoFit/>
          </a:bodyPr>
          <a:lstStyle/>
          <a:p>
            <a:pPr defTabSz="323215">
              <a:spcBef>
                <a:spcPts val="850"/>
              </a:spcBef>
              <a:defRPr sz="1800"/>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输入您的内容输入您的内容输入您的输入您的内容输入您的内容输入您的内容输入您的内容内容输入您的内容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输入您的内容输入您的内容输入您的输入您的内容输入您的内容输入您的内容输入您的内容内容输入您的内容 入您的内容输入您的内容输入您的内容内容输入您的内容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volutpat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quis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venenatis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non,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adipiscing</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quis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orci</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Integer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condimentum</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leo</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ut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erat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ultrices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mollis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Nunc</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ut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quam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adipiscing</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elementum</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enim</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ac,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ullamcorper</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magna.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Curabitur</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felis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eu</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tellus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tincidunt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rhoncus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endPar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grpSp>
        <p:nvGrpSpPr>
          <p:cNvPr id="1229" name="Group 1229"/>
          <p:cNvGrpSpPr/>
          <p:nvPr/>
        </p:nvGrpSpPr>
        <p:grpSpPr>
          <a:xfrm>
            <a:off x="4720186" y="2547019"/>
            <a:ext cx="2364026" cy="3795602"/>
            <a:chOff x="0" y="0"/>
            <a:chExt cx="4728052" cy="7608661"/>
          </a:xfrm>
        </p:grpSpPr>
        <p:pic>
          <p:nvPicPr>
            <p:cNvPr id="1227" name="mockup_0014_iPad_FRONT_black.png"/>
            <p:cNvPicPr/>
            <p:nvPr/>
          </p:nvPicPr>
          <p:blipFill>
            <a:blip r:embed="rId1" cstate="email"/>
            <a:stretch>
              <a:fillRect/>
            </a:stretch>
          </p:blipFill>
          <p:spPr>
            <a:xfrm>
              <a:off x="0" y="0"/>
              <a:ext cx="4728052" cy="7608661"/>
            </a:xfrm>
            <a:prstGeom prst="rect">
              <a:avLst/>
            </a:prstGeom>
            <a:ln w="12700" cap="flat">
              <a:noFill/>
              <a:miter lim="400000"/>
              <a:headEnd/>
              <a:tailEnd/>
            </a:ln>
            <a:effectLst/>
          </p:spPr>
        </p:pic>
        <p:pic>
          <p:nvPicPr>
            <p:cNvPr id="1228" name="life_in_desert-2560x1440.jpg"/>
            <p:cNvPicPr/>
            <p:nvPr/>
          </p:nvPicPr>
          <p:blipFill rotWithShape="1">
            <a:blip r:embed="rId2">
              <a:extLst>
                <a:ext uri="{28A0092B-C50C-407E-A947-70E740481C1C}">
                  <a14:useLocalDpi xmlns:a14="http://schemas.microsoft.com/office/drawing/2010/main" val="0"/>
                </a:ext>
              </a:extLst>
            </a:blip>
            <a:srcRect l="40204" t="505" r="11074" b="2640"/>
            <a:stretch>
              <a:fillRect/>
            </a:stretch>
          </p:blipFill>
          <p:spPr>
            <a:xfrm>
              <a:off x="283746" y="592594"/>
              <a:ext cx="4130537" cy="5489381"/>
            </a:xfrm>
            <a:prstGeom prst="rect">
              <a:avLst/>
            </a:prstGeom>
            <a:ln w="12700" cap="flat">
              <a:noFill/>
              <a:miter lim="400000"/>
              <a:headEnd/>
              <a:tailEnd/>
            </a:ln>
            <a:effectLst/>
          </p:spPr>
        </p:pic>
      </p:grpSp>
      <p:grpSp>
        <p:nvGrpSpPr>
          <p:cNvPr id="3" name="组合 2"/>
          <p:cNvGrpSpPr/>
          <p:nvPr/>
        </p:nvGrpSpPr>
        <p:grpSpPr>
          <a:xfrm>
            <a:off x="1125542" y="2532062"/>
            <a:ext cx="3367187" cy="1173879"/>
            <a:chOff x="2251083" y="5059997"/>
            <a:chExt cx="6734374" cy="2353155"/>
          </a:xfrm>
        </p:grpSpPr>
        <p:sp>
          <p:nvSpPr>
            <p:cNvPr id="1207" name="Shape 1207"/>
            <p:cNvSpPr/>
            <p:nvPr/>
          </p:nvSpPr>
          <p:spPr>
            <a:xfrm>
              <a:off x="7797609" y="5059997"/>
              <a:ext cx="1187848" cy="1187848"/>
            </a:xfrm>
            <a:prstGeom prst="roundRect">
              <a:avLst>
                <a:gd name="adj" fmla="val 20667"/>
              </a:avLst>
            </a:prstGeom>
            <a:solidFill>
              <a:schemeClr val="accent1"/>
            </a:solidFill>
            <a:ln w="12700">
              <a:miter lim="400000"/>
            </a:ln>
          </p:spPr>
          <p:txBody>
            <a:bodyPr lIns="0" tIns="0" rIns="0" bIns="0" anchor="ctr"/>
            <a:lstStyle/>
            <a:p>
              <a:pPr lvl="0">
                <a:defRPr sz="3200">
                  <a:solidFill>
                    <a:srgbClr val="FFFFFF"/>
                  </a:solidFill>
                </a:defRPr>
              </a:pPr>
              <a:endParaRPr sz="2285">
                <a:latin typeface="微软雅黑" panose="020B0503020204020204" pitchFamily="34" charset="-122"/>
                <a:ea typeface="微软雅黑" panose="020B0503020204020204" pitchFamily="34" charset="-122"/>
              </a:endParaRPr>
            </a:p>
          </p:txBody>
        </p:sp>
        <p:sp>
          <p:nvSpPr>
            <p:cNvPr id="1208" name="Shape 1208"/>
            <p:cNvSpPr/>
            <p:nvPr/>
          </p:nvSpPr>
          <p:spPr>
            <a:xfrm>
              <a:off x="8046225" y="5248427"/>
              <a:ext cx="719098" cy="823579"/>
            </a:xfrm>
            <a:prstGeom prst="rect">
              <a:avLst/>
            </a:prstGeom>
            <a:ln w="12700">
              <a:miter lim="400000"/>
            </a:ln>
          </p:spPr>
          <p:txBody>
            <a:bodyPr wrap="none" lIns="51036" tIns="51036" rIns="51036" bIns="51036" anchor="ctr">
              <a:spAutoFit/>
            </a:bodyPr>
            <a:lstStyle>
              <a:lvl1pPr>
                <a:lnSpc>
                  <a:spcPct val="150000"/>
                </a:lnSpc>
                <a:defRPr sz="4000">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sz="2000">
                  <a:latin typeface="微软雅黑" panose="020B0503020204020204" pitchFamily="34" charset="-122"/>
                  <a:ea typeface="微软雅黑" panose="020B0503020204020204" pitchFamily="34" charset="-122"/>
                </a:rPr>
                <a:t></a:t>
              </a:r>
              <a:endParaRPr sz="2000">
                <a:latin typeface="微软雅黑" panose="020B0503020204020204" pitchFamily="34" charset="-122"/>
                <a:ea typeface="微软雅黑" panose="020B0503020204020204" pitchFamily="34" charset="-122"/>
              </a:endParaRPr>
            </a:p>
          </p:txBody>
        </p:sp>
        <p:sp>
          <p:nvSpPr>
            <p:cNvPr id="1209" name="Shape 1209"/>
            <p:cNvSpPr/>
            <p:nvPr/>
          </p:nvSpPr>
          <p:spPr>
            <a:xfrm>
              <a:off x="2756107" y="5166878"/>
              <a:ext cx="4699078" cy="374551"/>
            </a:xfrm>
            <a:prstGeom prst="rect">
              <a:avLst/>
            </a:prstGeom>
            <a:ln w="12700">
              <a:miter lim="400000"/>
            </a:ln>
          </p:spPr>
          <p:txBody>
            <a:bodyPr lIns="0" tIns="0" rIns="0" bIns="0">
              <a:spAutoFit/>
            </a:bodyPr>
            <a:lstStyle>
              <a:lvl1pPr algn="r" defTabSz="647700">
                <a:lnSpc>
                  <a:spcPct val="120000"/>
                </a:lnSpc>
                <a:spcBef>
                  <a:spcPts val="1700"/>
                </a:spcBef>
                <a:defRPr sz="2500" b="1">
                  <a:solidFill>
                    <a:srgbClr val="002641"/>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15" dirty="0">
                  <a:solidFill>
                    <a:schemeClr val="accent1"/>
                  </a:solidFill>
                  <a:latin typeface="微软雅黑" panose="020B0503020204020204" pitchFamily="34" charset="-122"/>
                  <a:ea typeface="微软雅黑" panose="020B0503020204020204" pitchFamily="34" charset="-122"/>
                </a:rPr>
                <a:t>Mail Marketing</a:t>
              </a:r>
              <a:endParaRPr sz="1215" dirty="0">
                <a:solidFill>
                  <a:schemeClr val="accent1"/>
                </a:solidFill>
                <a:latin typeface="微软雅黑" panose="020B0503020204020204" pitchFamily="34" charset="-122"/>
                <a:ea typeface="微软雅黑" panose="020B0503020204020204" pitchFamily="34" charset="-122"/>
              </a:endParaRPr>
            </a:p>
          </p:txBody>
        </p:sp>
        <p:sp>
          <p:nvSpPr>
            <p:cNvPr id="1210" name="Shape 1210"/>
            <p:cNvSpPr/>
            <p:nvPr/>
          </p:nvSpPr>
          <p:spPr>
            <a:xfrm>
              <a:off x="2768805" y="5682575"/>
              <a:ext cx="4699078" cy="793317"/>
            </a:xfrm>
            <a:prstGeom prst="rect">
              <a:avLst/>
            </a:prstGeom>
            <a:ln w="12700">
              <a:miter lim="400000"/>
            </a:ln>
          </p:spPr>
          <p:txBody>
            <a:bodyPr lIns="0" tIns="0" rIns="0" bIns="0">
              <a:spAutoFit/>
            </a:bodyPr>
            <a:lstStyle>
              <a:lvl1pPr algn="r" defTabSz="647700">
                <a:lnSpc>
                  <a:spcPct val="120000"/>
                </a:lnSpc>
                <a:spcBef>
                  <a:spcPts val="1700"/>
                </a:spcBef>
                <a:defRPr sz="1800" b="1">
                  <a:solidFill>
                    <a:srgbClr val="3E4147"/>
                  </a:solidFill>
                  <a:latin typeface="Lato" panose="020F0502020204030203"/>
                  <a:ea typeface="Lato" panose="020F0502020204030203"/>
                  <a:cs typeface="Lato" panose="020F0502020204030203"/>
                  <a:sym typeface="Lato" panose="020F0502020204030203"/>
                </a:defRPr>
              </a:lvl1pPr>
            </a:lstStyle>
            <a:p>
              <a:pPr lvl="0">
                <a:lnSpc>
                  <a:spcPct val="100000"/>
                </a:lnSpc>
                <a:defRPr b="0">
                  <a:solidFill>
                    <a:srgbClr val="000000"/>
                  </a:solidFill>
                </a:defRPr>
              </a:pPr>
              <a:r>
                <a:rPr sz="1285">
                  <a:latin typeface="微软雅黑" panose="020B0503020204020204" pitchFamily="34" charset="-122"/>
                  <a:ea typeface="微软雅黑" panose="020B0503020204020204" pitchFamily="34" charset="-122"/>
                </a:rPr>
                <a:t>Put your Amazing Sub Title Here</a:t>
              </a:r>
              <a:endParaRPr sz="1285">
                <a:latin typeface="微软雅黑" panose="020B0503020204020204" pitchFamily="34" charset="-122"/>
                <a:ea typeface="微软雅黑" panose="020B0503020204020204" pitchFamily="34" charset="-122"/>
              </a:endParaRPr>
            </a:p>
          </p:txBody>
        </p:sp>
        <p:sp>
          <p:nvSpPr>
            <p:cNvPr id="2" name="矩形 1"/>
            <p:cNvSpPr/>
            <p:nvPr/>
          </p:nvSpPr>
          <p:spPr>
            <a:xfrm>
              <a:off x="2251083" y="6104408"/>
              <a:ext cx="5204100" cy="1308744"/>
            </a:xfrm>
            <a:prstGeom prst="rect">
              <a:avLst/>
            </a:prstGeom>
          </p:spPr>
          <p:txBody>
            <a:bodyPr wrap="square">
              <a:spAutoFit/>
            </a:bodyPr>
            <a:lstStyle/>
            <a:p>
              <a:pPr algn="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a:t>
              </a:r>
              <a:endParaRPr lang="zh-CN" altLang="en-US" sz="1215" dirty="0">
                <a:solidFill>
                  <a:schemeClr val="tx1">
                    <a:lumMod val="50000"/>
                    <a:lumOff val="50000"/>
                  </a:schemeClr>
                </a:solidFill>
              </a:endParaRPr>
            </a:p>
          </p:txBody>
        </p:sp>
      </p:grpSp>
      <p:grpSp>
        <p:nvGrpSpPr>
          <p:cNvPr id="4" name="组合 3"/>
          <p:cNvGrpSpPr/>
          <p:nvPr/>
        </p:nvGrpSpPr>
        <p:grpSpPr>
          <a:xfrm>
            <a:off x="1125542" y="4192804"/>
            <a:ext cx="3367187" cy="1211614"/>
            <a:chOff x="2251083" y="8389120"/>
            <a:chExt cx="6734374" cy="2428801"/>
          </a:xfrm>
        </p:grpSpPr>
        <p:sp>
          <p:nvSpPr>
            <p:cNvPr id="1217" name="Shape 1217"/>
            <p:cNvSpPr/>
            <p:nvPr/>
          </p:nvSpPr>
          <p:spPr>
            <a:xfrm>
              <a:off x="7797609" y="8389120"/>
              <a:ext cx="1187848" cy="1187848"/>
            </a:xfrm>
            <a:prstGeom prst="roundRect">
              <a:avLst>
                <a:gd name="adj" fmla="val 20667"/>
              </a:avLst>
            </a:prstGeom>
            <a:solidFill>
              <a:schemeClr val="accent4"/>
            </a:solidFill>
            <a:ln w="12700">
              <a:miter lim="400000"/>
            </a:ln>
          </p:spPr>
          <p:txBody>
            <a:bodyPr lIns="0" tIns="0" rIns="0" bIns="0" anchor="ctr"/>
            <a:lstStyle/>
            <a:p>
              <a:pPr lvl="0">
                <a:defRPr sz="3200">
                  <a:solidFill>
                    <a:srgbClr val="FFFFFF"/>
                  </a:solidFill>
                </a:defRPr>
              </a:pPr>
              <a:endParaRPr sz="2285">
                <a:latin typeface="微软雅黑" panose="020B0503020204020204" pitchFamily="34" charset="-122"/>
                <a:ea typeface="微软雅黑" panose="020B0503020204020204" pitchFamily="34" charset="-122"/>
              </a:endParaRPr>
            </a:p>
          </p:txBody>
        </p:sp>
        <p:sp>
          <p:nvSpPr>
            <p:cNvPr id="1218" name="Shape 1218"/>
            <p:cNvSpPr/>
            <p:nvPr/>
          </p:nvSpPr>
          <p:spPr>
            <a:xfrm>
              <a:off x="8033525" y="8577550"/>
              <a:ext cx="645362" cy="823580"/>
            </a:xfrm>
            <a:prstGeom prst="rect">
              <a:avLst/>
            </a:prstGeom>
            <a:ln w="12700">
              <a:miter lim="400000"/>
            </a:ln>
          </p:spPr>
          <p:txBody>
            <a:bodyPr wrap="none" lIns="51036" tIns="51036" rIns="51036" bIns="51036" anchor="ctr">
              <a:spAutoFit/>
            </a:bodyPr>
            <a:lstStyle>
              <a:lvl1pPr>
                <a:lnSpc>
                  <a:spcPct val="150000"/>
                </a:lnSpc>
                <a:defRPr sz="4000">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sz="2000">
                  <a:latin typeface="微软雅黑" panose="020B0503020204020204" pitchFamily="34" charset="-122"/>
                  <a:ea typeface="微软雅黑" panose="020B0503020204020204" pitchFamily="34" charset="-122"/>
                </a:rPr>
                <a:t></a:t>
              </a:r>
              <a:endParaRPr sz="2000">
                <a:latin typeface="微软雅黑" panose="020B0503020204020204" pitchFamily="34" charset="-122"/>
                <a:ea typeface="微软雅黑" panose="020B0503020204020204" pitchFamily="34" charset="-122"/>
              </a:endParaRPr>
            </a:p>
          </p:txBody>
        </p:sp>
        <p:sp>
          <p:nvSpPr>
            <p:cNvPr id="1219" name="Shape 1219"/>
            <p:cNvSpPr/>
            <p:nvPr/>
          </p:nvSpPr>
          <p:spPr>
            <a:xfrm>
              <a:off x="2756107" y="8496001"/>
              <a:ext cx="4699078" cy="374551"/>
            </a:xfrm>
            <a:prstGeom prst="rect">
              <a:avLst/>
            </a:prstGeom>
            <a:ln w="12700">
              <a:miter lim="400000"/>
            </a:ln>
          </p:spPr>
          <p:txBody>
            <a:bodyPr lIns="0" tIns="0" rIns="0" bIns="0">
              <a:spAutoFit/>
            </a:bodyPr>
            <a:lstStyle>
              <a:lvl1pPr algn="r" defTabSz="647700">
                <a:lnSpc>
                  <a:spcPct val="120000"/>
                </a:lnSpc>
                <a:spcBef>
                  <a:spcPts val="1700"/>
                </a:spcBef>
                <a:defRPr sz="2500" b="1">
                  <a:solidFill>
                    <a:srgbClr val="A1BC23"/>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15" dirty="0">
                  <a:solidFill>
                    <a:schemeClr val="accent3"/>
                  </a:solidFill>
                  <a:latin typeface="微软雅黑" panose="020B0503020204020204" pitchFamily="34" charset="-122"/>
                  <a:ea typeface="微软雅黑" panose="020B0503020204020204" pitchFamily="34" charset="-122"/>
                </a:rPr>
                <a:t>Market Investigation</a:t>
              </a:r>
              <a:endParaRPr sz="1215" dirty="0">
                <a:solidFill>
                  <a:schemeClr val="accent3"/>
                </a:solidFill>
                <a:latin typeface="微软雅黑" panose="020B0503020204020204" pitchFamily="34" charset="-122"/>
                <a:ea typeface="微软雅黑" panose="020B0503020204020204" pitchFamily="34" charset="-122"/>
              </a:endParaRPr>
            </a:p>
          </p:txBody>
        </p:sp>
        <p:sp>
          <p:nvSpPr>
            <p:cNvPr id="1220" name="Shape 1220"/>
            <p:cNvSpPr/>
            <p:nvPr/>
          </p:nvSpPr>
          <p:spPr>
            <a:xfrm>
              <a:off x="2768805" y="9011696"/>
              <a:ext cx="4699078" cy="793318"/>
            </a:xfrm>
            <a:prstGeom prst="rect">
              <a:avLst/>
            </a:prstGeom>
            <a:ln w="12700">
              <a:miter lim="400000"/>
            </a:ln>
          </p:spPr>
          <p:txBody>
            <a:bodyPr lIns="0" tIns="0" rIns="0" bIns="0">
              <a:spAutoFit/>
            </a:bodyPr>
            <a:lstStyle>
              <a:lvl1pPr algn="r" defTabSz="647700">
                <a:lnSpc>
                  <a:spcPct val="120000"/>
                </a:lnSpc>
                <a:spcBef>
                  <a:spcPts val="1700"/>
                </a:spcBef>
                <a:defRPr sz="1800" b="1">
                  <a:solidFill>
                    <a:srgbClr val="3E4147"/>
                  </a:solidFill>
                  <a:latin typeface="Lato" panose="020F0502020204030203"/>
                  <a:ea typeface="Lato" panose="020F0502020204030203"/>
                  <a:cs typeface="Lato" panose="020F0502020204030203"/>
                  <a:sym typeface="Lato" panose="020F0502020204030203"/>
                </a:defRPr>
              </a:lvl1pPr>
            </a:lstStyle>
            <a:p>
              <a:pPr lvl="0">
                <a:lnSpc>
                  <a:spcPct val="100000"/>
                </a:lnSpc>
                <a:defRPr b="0">
                  <a:solidFill>
                    <a:srgbClr val="000000"/>
                  </a:solidFill>
                </a:defRPr>
              </a:pPr>
              <a:r>
                <a:rPr sz="1285">
                  <a:latin typeface="微软雅黑" panose="020B0503020204020204" pitchFamily="34" charset="-122"/>
                  <a:ea typeface="微软雅黑" panose="020B0503020204020204" pitchFamily="34" charset="-122"/>
                </a:rPr>
                <a:t>Put your Amazing Sub Title Here</a:t>
              </a:r>
              <a:endParaRPr sz="1285">
                <a:latin typeface="微软雅黑" panose="020B0503020204020204" pitchFamily="34" charset="-122"/>
                <a:ea typeface="微软雅黑" panose="020B0503020204020204" pitchFamily="34" charset="-122"/>
              </a:endParaRPr>
            </a:p>
          </p:txBody>
        </p:sp>
        <p:sp>
          <p:nvSpPr>
            <p:cNvPr id="33" name="矩形 32"/>
            <p:cNvSpPr/>
            <p:nvPr/>
          </p:nvSpPr>
          <p:spPr>
            <a:xfrm>
              <a:off x="2251083" y="9509176"/>
              <a:ext cx="5204100" cy="1308745"/>
            </a:xfrm>
            <a:prstGeom prst="rect">
              <a:avLst/>
            </a:prstGeom>
          </p:spPr>
          <p:txBody>
            <a:bodyPr wrap="square">
              <a:spAutoFit/>
            </a:bodyPr>
            <a:lstStyle/>
            <a:p>
              <a:pPr algn="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a:t>
              </a:r>
              <a:endParaRPr lang="zh-CN" altLang="en-US" sz="1215" dirty="0">
                <a:solidFill>
                  <a:schemeClr val="tx1">
                    <a:lumMod val="50000"/>
                    <a:lumOff val="50000"/>
                  </a:schemeClr>
                </a:solidFill>
              </a:endParaRPr>
            </a:p>
          </p:txBody>
        </p:sp>
      </p:grpSp>
      <p:grpSp>
        <p:nvGrpSpPr>
          <p:cNvPr id="5" name="组合 4"/>
          <p:cNvGrpSpPr/>
          <p:nvPr/>
        </p:nvGrpSpPr>
        <p:grpSpPr>
          <a:xfrm>
            <a:off x="7264305" y="2532062"/>
            <a:ext cx="3297470" cy="1173879"/>
            <a:chOff x="14528609" y="5059997"/>
            <a:chExt cx="6594939" cy="2353155"/>
          </a:xfrm>
        </p:grpSpPr>
        <p:sp>
          <p:nvSpPr>
            <p:cNvPr id="1212" name="Shape 1212"/>
            <p:cNvSpPr/>
            <p:nvPr/>
          </p:nvSpPr>
          <p:spPr>
            <a:xfrm>
              <a:off x="14528609" y="5059997"/>
              <a:ext cx="1187848" cy="1187848"/>
            </a:xfrm>
            <a:prstGeom prst="roundRect">
              <a:avLst>
                <a:gd name="adj" fmla="val 20667"/>
              </a:avLst>
            </a:prstGeom>
            <a:solidFill>
              <a:schemeClr val="accent2"/>
            </a:solidFill>
            <a:ln w="12700">
              <a:miter lim="400000"/>
            </a:ln>
          </p:spPr>
          <p:txBody>
            <a:bodyPr lIns="0" tIns="0" rIns="0" bIns="0" anchor="ctr"/>
            <a:lstStyle/>
            <a:p>
              <a:pPr lvl="0">
                <a:defRPr sz="3200">
                  <a:solidFill>
                    <a:srgbClr val="FFFFFF"/>
                  </a:solidFill>
                </a:defRPr>
              </a:pPr>
              <a:endParaRPr sz="2285">
                <a:latin typeface="微软雅黑" panose="020B0503020204020204" pitchFamily="34" charset="-122"/>
                <a:ea typeface="微软雅黑" panose="020B0503020204020204" pitchFamily="34" charset="-122"/>
              </a:endParaRPr>
            </a:p>
          </p:txBody>
        </p:sp>
        <p:sp>
          <p:nvSpPr>
            <p:cNvPr id="1213" name="Shape 1213"/>
            <p:cNvSpPr/>
            <p:nvPr/>
          </p:nvSpPr>
          <p:spPr>
            <a:xfrm>
              <a:off x="14766339" y="5248427"/>
              <a:ext cx="645362" cy="823579"/>
            </a:xfrm>
            <a:prstGeom prst="rect">
              <a:avLst/>
            </a:prstGeom>
            <a:ln w="12700">
              <a:miter lim="400000"/>
            </a:ln>
          </p:spPr>
          <p:txBody>
            <a:bodyPr wrap="none" lIns="51036" tIns="51036" rIns="51036" bIns="51036" anchor="ctr">
              <a:spAutoFit/>
            </a:bodyPr>
            <a:lstStyle>
              <a:lvl1pPr>
                <a:lnSpc>
                  <a:spcPct val="150000"/>
                </a:lnSpc>
                <a:defRPr sz="4000">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sz="2000">
                  <a:latin typeface="微软雅黑" panose="020B0503020204020204" pitchFamily="34" charset="-122"/>
                  <a:ea typeface="微软雅黑" panose="020B0503020204020204" pitchFamily="34" charset="-122"/>
                </a:rPr>
                <a:t></a:t>
              </a:r>
              <a:endParaRPr sz="2000">
                <a:latin typeface="微软雅黑" panose="020B0503020204020204" pitchFamily="34" charset="-122"/>
                <a:ea typeface="微软雅黑" panose="020B0503020204020204" pitchFamily="34" charset="-122"/>
              </a:endParaRPr>
            </a:p>
          </p:txBody>
        </p:sp>
        <p:sp>
          <p:nvSpPr>
            <p:cNvPr id="1214" name="Shape 1214"/>
            <p:cNvSpPr/>
            <p:nvPr/>
          </p:nvSpPr>
          <p:spPr>
            <a:xfrm>
              <a:off x="15991839" y="5158369"/>
              <a:ext cx="4699077" cy="374551"/>
            </a:xfrm>
            <a:prstGeom prst="rect">
              <a:avLst/>
            </a:prstGeom>
            <a:ln w="12700">
              <a:miter lim="400000"/>
            </a:ln>
          </p:spPr>
          <p:txBody>
            <a:bodyPr lIns="0" tIns="0" rIns="0" bIns="0">
              <a:spAutoFit/>
            </a:bodyPr>
            <a:lstStyle>
              <a:lvl1pPr algn="l" defTabSz="647700">
                <a:lnSpc>
                  <a:spcPct val="120000"/>
                </a:lnSpc>
                <a:spcBef>
                  <a:spcPts val="1700"/>
                </a:spcBef>
                <a:defRPr sz="2500" b="1">
                  <a:solidFill>
                    <a:srgbClr val="0087B1"/>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15" dirty="0">
                  <a:solidFill>
                    <a:schemeClr val="accent1"/>
                  </a:solidFill>
                  <a:latin typeface="微软雅黑" panose="020B0503020204020204" pitchFamily="34" charset="-122"/>
                  <a:ea typeface="微软雅黑" panose="020B0503020204020204" pitchFamily="34" charset="-122"/>
                </a:rPr>
                <a:t>Social Marketing</a:t>
              </a:r>
              <a:endParaRPr sz="1215" dirty="0">
                <a:solidFill>
                  <a:schemeClr val="accent1"/>
                </a:solidFill>
                <a:latin typeface="微软雅黑" panose="020B0503020204020204" pitchFamily="34" charset="-122"/>
                <a:ea typeface="微软雅黑" panose="020B0503020204020204" pitchFamily="34" charset="-122"/>
              </a:endParaRPr>
            </a:p>
          </p:txBody>
        </p:sp>
        <p:sp>
          <p:nvSpPr>
            <p:cNvPr id="1215" name="Shape 1215"/>
            <p:cNvSpPr/>
            <p:nvPr/>
          </p:nvSpPr>
          <p:spPr>
            <a:xfrm>
              <a:off x="16002205" y="5682575"/>
              <a:ext cx="4699077" cy="793317"/>
            </a:xfrm>
            <a:prstGeom prst="rect">
              <a:avLst/>
            </a:prstGeom>
            <a:ln w="12700">
              <a:miter lim="400000"/>
            </a:ln>
          </p:spPr>
          <p:txBody>
            <a:bodyPr lIns="0" tIns="0" rIns="0" bIns="0">
              <a:spAutoFit/>
            </a:bodyPr>
            <a:lstStyle>
              <a:lvl1pPr algn="l" defTabSz="647700">
                <a:lnSpc>
                  <a:spcPct val="120000"/>
                </a:lnSpc>
                <a:spcBef>
                  <a:spcPts val="1700"/>
                </a:spcBef>
                <a:defRPr sz="1800" b="1">
                  <a:solidFill>
                    <a:srgbClr val="3E4147"/>
                  </a:solidFill>
                  <a:latin typeface="Lato" panose="020F0502020204030203"/>
                  <a:ea typeface="Lato" panose="020F0502020204030203"/>
                  <a:cs typeface="Lato" panose="020F0502020204030203"/>
                  <a:sym typeface="Lato" panose="020F0502020204030203"/>
                </a:defRPr>
              </a:lvl1pPr>
            </a:lstStyle>
            <a:p>
              <a:pPr lvl="0">
                <a:lnSpc>
                  <a:spcPct val="100000"/>
                </a:lnSpc>
                <a:defRPr b="0">
                  <a:solidFill>
                    <a:srgbClr val="000000"/>
                  </a:solidFill>
                </a:defRPr>
              </a:pPr>
              <a:r>
                <a:rPr sz="1285">
                  <a:latin typeface="微软雅黑" panose="020B0503020204020204" pitchFamily="34" charset="-122"/>
                  <a:ea typeface="微软雅黑" panose="020B0503020204020204" pitchFamily="34" charset="-122"/>
                </a:rPr>
                <a:t>Put your Amazing Sub Title Here</a:t>
              </a:r>
              <a:endParaRPr sz="1285">
                <a:latin typeface="微软雅黑" panose="020B0503020204020204" pitchFamily="34" charset="-122"/>
                <a:ea typeface="微软雅黑" panose="020B0503020204020204" pitchFamily="34" charset="-122"/>
              </a:endParaRPr>
            </a:p>
          </p:txBody>
        </p:sp>
        <p:sp>
          <p:nvSpPr>
            <p:cNvPr id="34" name="矩形 33"/>
            <p:cNvSpPr/>
            <p:nvPr/>
          </p:nvSpPr>
          <p:spPr>
            <a:xfrm>
              <a:off x="15919449" y="6104408"/>
              <a:ext cx="5204099" cy="1308744"/>
            </a:xfrm>
            <a:prstGeom prst="rect">
              <a:avLst/>
            </a:prstGeom>
          </p:spPr>
          <p:txBody>
            <a:bodyPr wrap="square">
              <a:spAutoFit/>
            </a:bodyPr>
            <a:lstStyle/>
            <a:p>
              <a:pPr algn="l"/>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a:t>
              </a:r>
              <a:endParaRPr lang="zh-CN" altLang="en-US" sz="1215" dirty="0">
                <a:solidFill>
                  <a:schemeClr val="tx1">
                    <a:lumMod val="50000"/>
                    <a:lumOff val="50000"/>
                  </a:schemeClr>
                </a:solidFill>
              </a:endParaRPr>
            </a:p>
          </p:txBody>
        </p:sp>
      </p:grpSp>
      <p:grpSp>
        <p:nvGrpSpPr>
          <p:cNvPr id="6" name="组合 5"/>
          <p:cNvGrpSpPr/>
          <p:nvPr/>
        </p:nvGrpSpPr>
        <p:grpSpPr>
          <a:xfrm>
            <a:off x="7264305" y="4192804"/>
            <a:ext cx="3297470" cy="1211614"/>
            <a:chOff x="14528609" y="8389120"/>
            <a:chExt cx="6594939" cy="2428801"/>
          </a:xfrm>
        </p:grpSpPr>
        <p:sp>
          <p:nvSpPr>
            <p:cNvPr id="1222" name="Shape 1222"/>
            <p:cNvSpPr/>
            <p:nvPr/>
          </p:nvSpPr>
          <p:spPr>
            <a:xfrm>
              <a:off x="14528609" y="8389120"/>
              <a:ext cx="1187848" cy="1187848"/>
            </a:xfrm>
            <a:prstGeom prst="roundRect">
              <a:avLst>
                <a:gd name="adj" fmla="val 20667"/>
              </a:avLst>
            </a:prstGeom>
            <a:solidFill>
              <a:schemeClr val="accent5"/>
            </a:solidFill>
            <a:ln w="12700">
              <a:miter lim="400000"/>
            </a:ln>
          </p:spPr>
          <p:txBody>
            <a:bodyPr lIns="0" tIns="0" rIns="0" bIns="0" anchor="ctr"/>
            <a:lstStyle/>
            <a:p>
              <a:pPr lvl="0">
                <a:defRPr sz="3200">
                  <a:solidFill>
                    <a:srgbClr val="FFFFFF"/>
                  </a:solidFill>
                </a:defRPr>
              </a:pPr>
              <a:endParaRPr sz="2285">
                <a:latin typeface="微软雅黑" panose="020B0503020204020204" pitchFamily="34" charset="-122"/>
                <a:ea typeface="微软雅黑" panose="020B0503020204020204" pitchFamily="34" charset="-122"/>
              </a:endParaRPr>
            </a:p>
          </p:txBody>
        </p:sp>
        <p:sp>
          <p:nvSpPr>
            <p:cNvPr id="1223" name="Shape 1223"/>
            <p:cNvSpPr/>
            <p:nvPr/>
          </p:nvSpPr>
          <p:spPr>
            <a:xfrm>
              <a:off x="14665333" y="8577550"/>
              <a:ext cx="903390" cy="823580"/>
            </a:xfrm>
            <a:prstGeom prst="rect">
              <a:avLst/>
            </a:prstGeom>
            <a:ln w="12700">
              <a:miter lim="400000"/>
            </a:ln>
          </p:spPr>
          <p:txBody>
            <a:bodyPr lIns="51036" tIns="51036" rIns="51036" bIns="51036" anchor="ctr">
              <a:spAutoFit/>
            </a:bodyPr>
            <a:lstStyle>
              <a:lvl1pPr>
                <a:lnSpc>
                  <a:spcPct val="150000"/>
                </a:lnSpc>
                <a:defRPr sz="4000">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sz="2000">
                  <a:latin typeface="微软雅黑" panose="020B0503020204020204" pitchFamily="34" charset="-122"/>
                  <a:ea typeface="微软雅黑" panose="020B0503020204020204" pitchFamily="34" charset="-122"/>
                </a:rPr>
                <a:t></a:t>
              </a:r>
              <a:endParaRPr sz="2000">
                <a:latin typeface="微软雅黑" panose="020B0503020204020204" pitchFamily="34" charset="-122"/>
                <a:ea typeface="微软雅黑" panose="020B0503020204020204" pitchFamily="34" charset="-122"/>
              </a:endParaRPr>
            </a:p>
          </p:txBody>
        </p:sp>
        <p:sp>
          <p:nvSpPr>
            <p:cNvPr id="1224" name="Shape 1224"/>
            <p:cNvSpPr/>
            <p:nvPr/>
          </p:nvSpPr>
          <p:spPr>
            <a:xfrm>
              <a:off x="15989503" y="8496001"/>
              <a:ext cx="4699077" cy="374551"/>
            </a:xfrm>
            <a:prstGeom prst="rect">
              <a:avLst/>
            </a:prstGeom>
            <a:ln w="12700">
              <a:miter lim="400000"/>
            </a:ln>
          </p:spPr>
          <p:txBody>
            <a:bodyPr lIns="0" tIns="0" rIns="0" bIns="0">
              <a:spAutoFit/>
            </a:bodyPr>
            <a:lstStyle>
              <a:lvl1pPr algn="l" defTabSz="647700">
                <a:lnSpc>
                  <a:spcPct val="120000"/>
                </a:lnSpc>
                <a:spcBef>
                  <a:spcPts val="1700"/>
                </a:spcBef>
                <a:defRPr sz="2500" b="1">
                  <a:solidFill>
                    <a:srgbClr val="FF8601"/>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15" dirty="0">
                  <a:solidFill>
                    <a:schemeClr val="accent5"/>
                  </a:solidFill>
                  <a:latin typeface="微软雅黑" panose="020B0503020204020204" pitchFamily="34" charset="-122"/>
                  <a:ea typeface="微软雅黑" panose="020B0503020204020204" pitchFamily="34" charset="-122"/>
                </a:rPr>
                <a:t>Creativity</a:t>
              </a:r>
              <a:endParaRPr sz="1215" dirty="0">
                <a:solidFill>
                  <a:schemeClr val="accent5"/>
                </a:solidFill>
                <a:latin typeface="微软雅黑" panose="020B0503020204020204" pitchFamily="34" charset="-122"/>
                <a:ea typeface="微软雅黑" panose="020B0503020204020204" pitchFamily="34" charset="-122"/>
              </a:endParaRPr>
            </a:p>
          </p:txBody>
        </p:sp>
        <p:sp>
          <p:nvSpPr>
            <p:cNvPr id="1225" name="Shape 1225"/>
            <p:cNvSpPr/>
            <p:nvPr/>
          </p:nvSpPr>
          <p:spPr>
            <a:xfrm>
              <a:off x="16002205" y="9011696"/>
              <a:ext cx="4699077" cy="793318"/>
            </a:xfrm>
            <a:prstGeom prst="rect">
              <a:avLst/>
            </a:prstGeom>
            <a:ln w="12700">
              <a:miter lim="400000"/>
            </a:ln>
          </p:spPr>
          <p:txBody>
            <a:bodyPr lIns="0" tIns="0" rIns="0" bIns="0">
              <a:spAutoFit/>
            </a:bodyPr>
            <a:lstStyle>
              <a:lvl1pPr algn="l" defTabSz="647700">
                <a:lnSpc>
                  <a:spcPct val="120000"/>
                </a:lnSpc>
                <a:spcBef>
                  <a:spcPts val="1700"/>
                </a:spcBef>
                <a:defRPr sz="1800" b="1">
                  <a:solidFill>
                    <a:srgbClr val="3E4147"/>
                  </a:solidFill>
                  <a:latin typeface="Lato" panose="020F0502020204030203"/>
                  <a:ea typeface="Lato" panose="020F0502020204030203"/>
                  <a:cs typeface="Lato" panose="020F0502020204030203"/>
                  <a:sym typeface="Lato" panose="020F0502020204030203"/>
                </a:defRPr>
              </a:lvl1pPr>
            </a:lstStyle>
            <a:p>
              <a:pPr lvl="0">
                <a:lnSpc>
                  <a:spcPct val="100000"/>
                </a:lnSpc>
                <a:defRPr b="0">
                  <a:solidFill>
                    <a:srgbClr val="000000"/>
                  </a:solidFill>
                </a:defRPr>
              </a:pPr>
              <a:r>
                <a:rPr sz="1285">
                  <a:latin typeface="微软雅黑" panose="020B0503020204020204" pitchFamily="34" charset="-122"/>
                  <a:ea typeface="微软雅黑" panose="020B0503020204020204" pitchFamily="34" charset="-122"/>
                </a:rPr>
                <a:t>Put your Amazing Sub Title Here</a:t>
              </a:r>
              <a:endParaRPr sz="1285">
                <a:latin typeface="微软雅黑" panose="020B0503020204020204" pitchFamily="34" charset="-122"/>
                <a:ea typeface="微软雅黑" panose="020B0503020204020204" pitchFamily="34" charset="-122"/>
              </a:endParaRPr>
            </a:p>
          </p:txBody>
        </p:sp>
        <p:sp>
          <p:nvSpPr>
            <p:cNvPr id="35" name="矩形 34"/>
            <p:cNvSpPr/>
            <p:nvPr/>
          </p:nvSpPr>
          <p:spPr>
            <a:xfrm>
              <a:off x="15919449" y="9509176"/>
              <a:ext cx="5204099" cy="1308745"/>
            </a:xfrm>
            <a:prstGeom prst="rect">
              <a:avLst/>
            </a:prstGeom>
          </p:spPr>
          <p:txBody>
            <a:bodyPr wrap="square">
              <a:spAutoFit/>
            </a:bodyPr>
            <a:lstStyle/>
            <a:p>
              <a:pPr algn="l"/>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a:t>
              </a:r>
              <a:endParaRPr lang="zh-CN" altLang="en-US" sz="1215" dirty="0">
                <a:solidFill>
                  <a:schemeClr val="tx1">
                    <a:lumMod val="50000"/>
                    <a:lumOff val="50000"/>
                  </a:schemeClr>
                </a:solidFill>
              </a:endParaRPr>
            </a:p>
          </p:txBody>
        </p:sp>
      </p:grpSp>
      <p:sp>
        <p:nvSpPr>
          <p:cNvPr id="31" name="Shape 1435"/>
          <p:cNvSpPr txBox="1"/>
          <p:nvPr/>
        </p:nvSpPr>
        <p:spPr>
          <a:xfrm>
            <a:off x="11435018" y="6411683"/>
            <a:ext cx="390525" cy="381430"/>
          </a:xfrm>
          <a:prstGeom prst="rect">
            <a:avLst/>
          </a:prstGeom>
        </p:spPr>
        <p:txBody>
          <a:bodyPr lIns="45676" tIns="22838" rIns="45676" bIns="22838"/>
          <a:lstStyle>
            <a:lvl1pPr algn="ctr" defTabSz="408305">
              <a:defRPr sz="3500">
                <a:latin typeface="+mn-lt"/>
                <a:ea typeface="+mn-ea"/>
                <a:cs typeface="+mn-cs"/>
                <a:sym typeface="Helvetica Light"/>
              </a:defRPr>
            </a:lvl1pPr>
            <a:lvl2pPr indent="160020" algn="ctr" defTabSz="408305">
              <a:defRPr sz="3500">
                <a:latin typeface="+mn-lt"/>
                <a:ea typeface="+mn-ea"/>
                <a:cs typeface="+mn-cs"/>
                <a:sym typeface="Helvetica Light"/>
              </a:defRPr>
            </a:lvl2pPr>
            <a:lvl3pPr indent="319405" algn="ctr" defTabSz="408305">
              <a:defRPr sz="3500">
                <a:latin typeface="+mn-lt"/>
                <a:ea typeface="+mn-ea"/>
                <a:cs typeface="+mn-cs"/>
                <a:sym typeface="Helvetica Light"/>
              </a:defRPr>
            </a:lvl3pPr>
            <a:lvl4pPr indent="479425" algn="ctr" defTabSz="408305">
              <a:defRPr sz="3500">
                <a:latin typeface="+mn-lt"/>
                <a:ea typeface="+mn-ea"/>
                <a:cs typeface="+mn-cs"/>
                <a:sym typeface="Helvetica Light"/>
              </a:defRPr>
            </a:lvl4pPr>
            <a:lvl5pPr indent="639445" algn="ctr" defTabSz="408305">
              <a:defRPr sz="3500">
                <a:latin typeface="+mn-lt"/>
                <a:ea typeface="+mn-ea"/>
                <a:cs typeface="+mn-cs"/>
                <a:sym typeface="Helvetica Light"/>
              </a:defRPr>
            </a:lvl5pPr>
            <a:lvl6pPr indent="799465" algn="ctr" defTabSz="408305">
              <a:defRPr sz="3500">
                <a:latin typeface="+mn-lt"/>
                <a:ea typeface="+mn-ea"/>
                <a:cs typeface="+mn-cs"/>
                <a:sym typeface="Helvetica Light"/>
              </a:defRPr>
            </a:lvl6pPr>
            <a:lvl7pPr indent="958850" algn="ctr" defTabSz="408305">
              <a:defRPr sz="3500">
                <a:latin typeface="+mn-lt"/>
                <a:ea typeface="+mn-ea"/>
                <a:cs typeface="+mn-cs"/>
                <a:sym typeface="Helvetica Light"/>
              </a:defRPr>
            </a:lvl7pPr>
            <a:lvl8pPr indent="1118870" algn="ctr" defTabSz="408305">
              <a:defRPr sz="3500">
                <a:latin typeface="+mn-lt"/>
                <a:ea typeface="+mn-ea"/>
                <a:cs typeface="+mn-cs"/>
                <a:sym typeface="Helvetica Light"/>
              </a:defRPr>
            </a:lvl8pPr>
            <a:lvl9pPr indent="1278890" algn="ctr" defTabSz="408305">
              <a:defRPr sz="3500">
                <a:latin typeface="+mn-lt"/>
                <a:ea typeface="+mn-ea"/>
                <a:cs typeface="+mn-cs"/>
                <a:sym typeface="Helvetica Light"/>
              </a:defRPr>
            </a:lvl9pPr>
          </a:lstStyle>
          <a:p>
            <a:pPr>
              <a:defRPr sz="1800">
                <a:solidFill>
                  <a:srgbClr val="000000"/>
                </a:solidFill>
              </a:defRPr>
            </a:pPr>
            <a:fld id="{86CB4B4D-7CA3-9044-876B-883B54F8677D}" type="slidenum">
              <a:rPr lang="en-US" altLang="zh-CN" sz="1430">
                <a:solidFill>
                  <a:schemeClr val="bg1">
                    <a:lumMod val="75000"/>
                  </a:schemeClr>
                </a:solidFill>
                <a:latin typeface="微软雅黑" panose="020B0503020204020204" pitchFamily="34" charset="-122"/>
                <a:ea typeface="微软雅黑" panose="020B0503020204020204" pitchFamily="34" charset="-122"/>
              </a:rPr>
            </a:fld>
            <a:endParaRPr lang="en-US" altLang="zh-CN" sz="1430">
              <a:solidFill>
                <a:schemeClr val="bg1">
                  <a:lumMod val="75000"/>
                </a:schemeClr>
              </a:solidFill>
              <a:latin typeface="微软雅黑" panose="020B0503020204020204" pitchFamily="34" charset="-122"/>
              <a:ea typeface="微软雅黑" panose="020B0503020204020204" pitchFamily="34" charset="-122"/>
            </a:endParaRPr>
          </a:p>
        </p:txBody>
      </p:sp>
      <p:sp>
        <p:nvSpPr>
          <p:cNvPr id="32" name="标题 1"/>
          <p:cNvSpPr txBox="1"/>
          <p:nvPr/>
        </p:nvSpPr>
        <p:spPr>
          <a:xfrm>
            <a:off x="777240" y="258445"/>
            <a:ext cx="10515600" cy="36639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400" kern="1200">
                <a:solidFill>
                  <a:srgbClr val="728937"/>
                </a:solidFill>
                <a:latin typeface="+mj-lt"/>
                <a:ea typeface="+mj-ea"/>
                <a:cs typeface="+mj-cs"/>
              </a:defRPr>
            </a:lvl1p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indefinite" fill="hold"/>
                                        <p:tgtEl>
                                          <p:spTgt spid="1204"/>
                                        </p:tgtEl>
                                        <p:attrNameLst>
                                          <p:attrName>style.visibility</p:attrName>
                                        </p:attrNameLst>
                                      </p:cBhvr>
                                      <p:to>
                                        <p:strVal val="visible"/>
                                      </p:to>
                                    </p:set>
                                    <p:anim calcmode="lin" valueType="num">
                                      <p:cBhvr>
                                        <p:cTn id="7" dur="700" fill="hold"/>
                                        <p:tgtEl>
                                          <p:spTgt spid="1204"/>
                                        </p:tgtEl>
                                        <p:attrNameLst>
                                          <p:attrName>ppt_x</p:attrName>
                                        </p:attrNameLst>
                                      </p:cBhvr>
                                      <p:tavLst>
                                        <p:tav tm="0">
                                          <p:val>
                                            <p:strVal val="0-#ppt_w/2"/>
                                          </p:val>
                                        </p:tav>
                                        <p:tav tm="100000">
                                          <p:val>
                                            <p:strVal val="#ppt_x"/>
                                          </p:val>
                                        </p:tav>
                                      </p:tavLst>
                                    </p:anim>
                                    <p:anim calcmode="lin" valueType="num">
                                      <p:cBhvr>
                                        <p:cTn id="8" dur="700" fill="hold"/>
                                        <p:tgtEl>
                                          <p:spTgt spid="1204"/>
                                        </p:tgtEl>
                                        <p:attrNameLst>
                                          <p:attrName>ppt_y</p:attrName>
                                        </p:attrNameLst>
                                      </p:cBhvr>
                                      <p:tavLst>
                                        <p:tav tm="0">
                                          <p:val>
                                            <p:strVal val="#ppt_y"/>
                                          </p:val>
                                        </p:tav>
                                        <p:tav tm="100000">
                                          <p:val>
                                            <p:strVal val="#ppt_y"/>
                                          </p:val>
                                        </p:tav>
                                      </p:tavLst>
                                    </p:anim>
                                  </p:childTnLst>
                                </p:cTn>
                              </p:par>
                              <p:par>
                                <p:cTn id="9" presetID="23" presetClass="entr" presetSubtype="32" fill="hold" grpId="0" nodeType="withEffect">
                                  <p:stCondLst>
                                    <p:cond delay="500"/>
                                  </p:stCondLst>
                                  <p:childTnLst>
                                    <p:set>
                                      <p:cBhvr>
                                        <p:cTn id="10" dur="indefinite" fill="hold"/>
                                        <p:tgtEl>
                                          <p:spTgt spid="1229"/>
                                        </p:tgtEl>
                                        <p:attrNameLst>
                                          <p:attrName>style.visibility</p:attrName>
                                        </p:attrNameLst>
                                      </p:cBhvr>
                                      <p:to>
                                        <p:strVal val="visible"/>
                                      </p:to>
                                    </p:set>
                                    <p:anim calcmode="lin" valueType="num">
                                      <p:cBhvr>
                                        <p:cTn id="11" dur="750" fill="hold"/>
                                        <p:tgtEl>
                                          <p:spTgt spid="1229"/>
                                        </p:tgtEl>
                                        <p:attrNameLst>
                                          <p:attrName>ppt_w</p:attrName>
                                        </p:attrNameLst>
                                      </p:cBhvr>
                                      <p:tavLst>
                                        <p:tav tm="0">
                                          <p:val>
                                            <p:fltVal val="0"/>
                                          </p:val>
                                        </p:tav>
                                        <p:tav tm="100000">
                                          <p:val>
                                            <p:strVal val="#ppt_w"/>
                                          </p:val>
                                        </p:tav>
                                      </p:tavLst>
                                    </p:anim>
                                    <p:anim calcmode="lin" valueType="num">
                                      <p:cBhvr>
                                        <p:cTn id="12" dur="750" fill="hold"/>
                                        <p:tgtEl>
                                          <p:spTgt spid="1229"/>
                                        </p:tgtEl>
                                        <p:attrNameLst>
                                          <p:attrName>ppt_h</p:attrName>
                                        </p:attrNameLst>
                                      </p:cBhvr>
                                      <p:tavLst>
                                        <p:tav tm="0">
                                          <p:val>
                                            <p:fltVal val="0"/>
                                          </p:val>
                                        </p:tav>
                                        <p:tav tm="100000">
                                          <p:val>
                                            <p:strVal val="#ppt_h"/>
                                          </p:val>
                                        </p:tav>
                                      </p:tavLst>
                                    </p:anim>
                                  </p:childTnLst>
                                </p:cTn>
                              </p:par>
                              <p:par>
                                <p:cTn id="13" presetID="15" presetClass="entr" presetSubtype="0" fill="hold" nodeType="withEffect">
                                  <p:stCondLst>
                                    <p:cond delay="75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nodeType="withEffect">
                                  <p:stCondLst>
                                    <p:cond delay="100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4"/>
                                        </p:tgtEl>
                                        <p:attrNameLst>
                                          <p:attrName>ppt_y</p:attrName>
                                        </p:attrNameLst>
                                      </p:cBhvr>
                                      <p:tavLst>
                                        <p:tav tm="0" fmla="#ppt_y+(sin(-2*pi*(1-$))*-#ppt_x+cos(-2*pi*(1-$))*(1-#ppt_y))*(1-$)">
                                          <p:val>
                                            <p:fltVal val="0"/>
                                          </p:val>
                                        </p:tav>
                                        <p:tav tm="100000">
                                          <p:val>
                                            <p:fltVal val="1"/>
                                          </p:val>
                                        </p:tav>
                                      </p:tavLst>
                                    </p:anim>
                                  </p:childTnLst>
                                </p:cTn>
                              </p:par>
                              <p:par>
                                <p:cTn id="25" presetID="15" presetClass="entr" presetSubtype="0" fill="hold" nodeType="withEffect">
                                  <p:stCondLst>
                                    <p:cond delay="125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fltVal val="0"/>
                                          </p:val>
                                        </p:tav>
                                        <p:tav tm="100000">
                                          <p:val>
                                            <p:strVal val="#ppt_w"/>
                                          </p:val>
                                        </p:tav>
                                      </p:tavLst>
                                    </p:anim>
                                    <p:anim calcmode="lin" valueType="num">
                                      <p:cBhvr>
                                        <p:cTn id="28" dur="1000" fill="hold"/>
                                        <p:tgtEl>
                                          <p:spTgt spid="5"/>
                                        </p:tgtEl>
                                        <p:attrNameLst>
                                          <p:attrName>ppt_h</p:attrName>
                                        </p:attrNameLst>
                                      </p:cBhvr>
                                      <p:tavLst>
                                        <p:tav tm="0">
                                          <p:val>
                                            <p:fltVal val="0"/>
                                          </p:val>
                                        </p:tav>
                                        <p:tav tm="100000">
                                          <p:val>
                                            <p:strVal val="#ppt_h"/>
                                          </p:val>
                                        </p:tav>
                                      </p:tavLst>
                                    </p:anim>
                                    <p:anim calcmode="lin" valueType="num">
                                      <p:cBhvr>
                                        <p:cTn id="2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5"/>
                                        </p:tgtEl>
                                        <p:attrNameLst>
                                          <p:attrName>ppt_y</p:attrName>
                                        </p:attrNameLst>
                                      </p:cBhvr>
                                      <p:tavLst>
                                        <p:tav tm="0" fmla="#ppt_y+(sin(-2*pi*(1-$))*-#ppt_x+cos(-2*pi*(1-$))*(1-#ppt_y))*(1-$)">
                                          <p:val>
                                            <p:fltVal val="0"/>
                                          </p:val>
                                        </p:tav>
                                        <p:tav tm="100000">
                                          <p:val>
                                            <p:fltVal val="1"/>
                                          </p:val>
                                        </p:tav>
                                      </p:tavLst>
                                    </p:anim>
                                  </p:childTnLst>
                                </p:cTn>
                              </p:par>
                              <p:par>
                                <p:cTn id="31" presetID="15" presetClass="entr" presetSubtype="0" fill="hold" nodeType="withEffect">
                                  <p:stCondLst>
                                    <p:cond delay="150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fltVal val="0"/>
                                          </p:val>
                                        </p:tav>
                                        <p:tav tm="100000">
                                          <p:val>
                                            <p:strVal val="#ppt_w"/>
                                          </p:val>
                                        </p:tav>
                                      </p:tavLst>
                                    </p:anim>
                                    <p:anim calcmode="lin" valueType="num">
                                      <p:cBhvr>
                                        <p:cTn id="34" dur="1000" fill="hold"/>
                                        <p:tgtEl>
                                          <p:spTgt spid="6"/>
                                        </p:tgtEl>
                                        <p:attrNameLst>
                                          <p:attrName>ppt_h</p:attrName>
                                        </p:attrNameLst>
                                      </p:cBhvr>
                                      <p:tavLst>
                                        <p:tav tm="0">
                                          <p:val>
                                            <p:fltVal val="0"/>
                                          </p:val>
                                        </p:tav>
                                        <p:tav tm="100000">
                                          <p:val>
                                            <p:strVal val="#ppt_h"/>
                                          </p:val>
                                        </p:tav>
                                      </p:tavLst>
                                    </p:anim>
                                    <p:anim calcmode="lin" valueType="num">
                                      <p:cBhvr>
                                        <p:cTn id="3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4" grpId="0" animBg="1" advAuto="0"/>
      <p:bldP spid="1229"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4" name="coal_train-2560x1440.jpg"/>
          <p:cNvPicPr/>
          <p:nvPr/>
        </p:nvPicPr>
        <p:blipFill rotWithShape="1">
          <a:blip r:embed="rId1">
            <a:extLst>
              <a:ext uri="{28A0092B-C50C-407E-A947-70E740481C1C}">
                <a14:useLocalDpi xmlns:a14="http://schemas.microsoft.com/office/drawing/2010/main" val="0"/>
              </a:ext>
            </a:extLst>
          </a:blip>
          <a:srcRect t="43771" b="22697"/>
          <a:stretch>
            <a:fillRect/>
          </a:stretch>
        </p:blipFill>
        <p:spPr>
          <a:xfrm>
            <a:off x="865089" y="2415515"/>
            <a:ext cx="10465545" cy="2481065"/>
          </a:xfrm>
          <a:prstGeom prst="rect">
            <a:avLst/>
          </a:prstGeom>
          <a:blipFill>
            <a:blip r:embed="rId2"/>
            <a:stretch>
              <a:fillRect/>
            </a:stretch>
          </a:blipFill>
          <a:ln w="12700">
            <a:miter lim="400000"/>
            <a:headEnd/>
            <a:tailEnd/>
          </a:ln>
        </p:spPr>
      </p:pic>
      <p:sp>
        <p:nvSpPr>
          <p:cNvPr id="1548" name="Shape 1548"/>
          <p:cNvSpPr/>
          <p:nvPr/>
        </p:nvSpPr>
        <p:spPr>
          <a:xfrm>
            <a:off x="853331" y="1338639"/>
            <a:ext cx="10482549" cy="560538"/>
          </a:xfrm>
          <a:prstGeom prst="rect">
            <a:avLst/>
          </a:prstGeom>
          <a:ln w="12700">
            <a:miter lim="400000"/>
          </a:ln>
        </p:spPr>
        <p:txBody>
          <a:bodyPr lIns="0" tIns="0" rIns="0" bIns="0">
            <a:spAutoFit/>
          </a:bodyPr>
          <a:lstStyle/>
          <a:p>
            <a:pPr defTabSz="323215">
              <a:spcBef>
                <a:spcPts val="850"/>
              </a:spcBef>
              <a:defRPr sz="1800"/>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输入您的内容输入您的内容输入您的输入您的内容输入您的内容输入您的内容输入您的内容内容输入您的内容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输入您的内容输入您的内容输入您的输入您的内容输入您的内容输入您的内容输入您的内容内容输入您的内容 入您的内容输入您的内容输入您的内容内容输入</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Nunc</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ut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quam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adipiscing</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elementum</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enim</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ac,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ullamcorper</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magna.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Curabitur</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felis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eu</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tellus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tincidunt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rhoncus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endPar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sp>
        <p:nvSpPr>
          <p:cNvPr id="1549" name="Shape 1549"/>
          <p:cNvSpPr/>
          <p:nvPr/>
        </p:nvSpPr>
        <p:spPr>
          <a:xfrm>
            <a:off x="861467" y="2163982"/>
            <a:ext cx="10469166" cy="4664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669"/>
                </a:lnTo>
                <a:lnTo>
                  <a:pt x="1469" y="14669"/>
                </a:lnTo>
                <a:lnTo>
                  <a:pt x="1733" y="21600"/>
                </a:lnTo>
                <a:lnTo>
                  <a:pt x="1998" y="14669"/>
                </a:lnTo>
                <a:lnTo>
                  <a:pt x="21600" y="14669"/>
                </a:lnTo>
                <a:lnTo>
                  <a:pt x="21600" y="0"/>
                </a:lnTo>
                <a:lnTo>
                  <a:pt x="0" y="0"/>
                </a:lnTo>
                <a:close/>
              </a:path>
            </a:pathLst>
          </a:custGeom>
          <a:solidFill>
            <a:schemeClr val="accent2"/>
          </a:solidFill>
          <a:ln w="12700">
            <a:miter lim="400000"/>
          </a:ln>
        </p:spPr>
        <p:txBody>
          <a:bodyPr lIns="0" tIns="0" rIns="0" bIns="0" anchor="ctr"/>
          <a:lstStyle/>
          <a:p>
            <a:pPr lvl="0">
              <a:defRPr sz="3200">
                <a:solidFill>
                  <a:srgbClr val="FFFFFF"/>
                </a:solidFill>
              </a:defRPr>
            </a:pPr>
            <a:endParaRPr sz="2285">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50" name="Shape 1550"/>
          <p:cNvSpPr/>
          <p:nvPr/>
        </p:nvSpPr>
        <p:spPr>
          <a:xfrm>
            <a:off x="1062137" y="2225451"/>
            <a:ext cx="9944188" cy="186846"/>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215" b="0" dirty="0">
                <a:solidFill>
                  <a:schemeClr val="bg1"/>
                </a:solidFill>
                <a:latin typeface="微软雅黑" panose="020B0503020204020204" pitchFamily="34" charset="-122"/>
                <a:ea typeface="微软雅黑" panose="020B0503020204020204" pitchFamily="34" charset="-122"/>
              </a:rPr>
              <a:t>Birds</a:t>
            </a:r>
            <a:endParaRPr sz="1215" b="0" dirty="0">
              <a:solidFill>
                <a:schemeClr val="bg1"/>
              </a:solidFill>
              <a:latin typeface="微软雅黑" panose="020B0503020204020204" pitchFamily="34" charset="-122"/>
              <a:ea typeface="微软雅黑" panose="020B0503020204020204" pitchFamily="34" charset="-122"/>
            </a:endParaRPr>
          </a:p>
        </p:txBody>
      </p:sp>
      <p:sp>
        <p:nvSpPr>
          <p:cNvPr id="1553" name="Shape 1553"/>
          <p:cNvSpPr/>
          <p:nvPr/>
        </p:nvSpPr>
        <p:spPr>
          <a:xfrm>
            <a:off x="865089" y="5041355"/>
            <a:ext cx="593924" cy="592561"/>
          </a:xfrm>
          <a:prstGeom prst="roundRect">
            <a:avLst>
              <a:gd name="adj" fmla="val 20667"/>
            </a:avLst>
          </a:prstGeom>
          <a:solidFill>
            <a:schemeClr val="accent4"/>
          </a:solidFill>
          <a:ln w="12700">
            <a:miter lim="400000"/>
          </a:ln>
        </p:spPr>
        <p:txBody>
          <a:bodyPr lIns="0" tIns="0" rIns="0" bIns="0" anchor="ctr"/>
          <a:lstStyle/>
          <a:p>
            <a:pPr lvl="0">
              <a:defRPr sz="3200">
                <a:solidFill>
                  <a:srgbClr val="FFFFFF"/>
                </a:solidFill>
              </a:defRPr>
            </a:pPr>
            <a:endParaRPr sz="2285">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1595537" y="5079942"/>
            <a:ext cx="2626841" cy="622200"/>
            <a:chOff x="3191072" y="10167469"/>
            <a:chExt cx="5253681" cy="1247261"/>
          </a:xfrm>
        </p:grpSpPr>
        <p:sp>
          <p:nvSpPr>
            <p:cNvPr id="1555" name="Shape 1555"/>
            <p:cNvSpPr/>
            <p:nvPr/>
          </p:nvSpPr>
          <p:spPr>
            <a:xfrm>
              <a:off x="3191072" y="10167469"/>
              <a:ext cx="4699075" cy="484964"/>
            </a:xfrm>
            <a:prstGeom prst="rect">
              <a:avLst/>
            </a:prstGeom>
            <a:ln w="12700">
              <a:miter lim="400000"/>
            </a:ln>
          </p:spPr>
          <p:txBody>
            <a:bodyPr lIns="0" tIns="0" rIns="0" bIns="0">
              <a:spAutoFit/>
            </a:bodyPr>
            <a:lstStyle>
              <a:lvl1pPr algn="l" defTabSz="647700">
                <a:lnSpc>
                  <a:spcPct val="120000"/>
                </a:lnSpc>
                <a:spcBef>
                  <a:spcPts val="1700"/>
                </a:spcBef>
                <a:defRPr sz="2500" b="1">
                  <a:solidFill>
                    <a:srgbClr val="A1BC23"/>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570" dirty="0">
                  <a:solidFill>
                    <a:schemeClr val="tx1">
                      <a:lumMod val="50000"/>
                      <a:lumOff val="50000"/>
                    </a:schemeClr>
                  </a:solidFill>
                  <a:latin typeface="微软雅黑" panose="020B0503020204020204" pitchFamily="34" charset="-122"/>
                  <a:ea typeface="微软雅黑" panose="020B0503020204020204" pitchFamily="34" charset="-122"/>
                </a:rPr>
                <a:t>Market Investigation</a:t>
              </a:r>
              <a:endParaRPr sz="157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56" name="Shape 1556"/>
            <p:cNvSpPr/>
            <p:nvPr/>
          </p:nvSpPr>
          <p:spPr>
            <a:xfrm>
              <a:off x="3191590" y="10797761"/>
              <a:ext cx="5253163" cy="616969"/>
            </a:xfrm>
            <a:prstGeom prst="rect">
              <a:avLst/>
            </a:prstGeom>
            <a:ln w="12700">
              <a:miter lim="400000"/>
            </a:ln>
          </p:spPr>
          <p:txBody>
            <a:bodyPr wrap="square" lIns="0" tIns="0" rIns="0" bIns="0">
              <a:spAutoFit/>
            </a:bodyPr>
            <a:lstStyle/>
            <a:p>
              <a:pPr defTabSz="323215">
                <a:spcBef>
                  <a:spcPts val="850"/>
                </a:spcBef>
                <a:defRPr sz="1800"/>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输入您的内容输入您的内容输入您的内容输入您的内的内容</a:t>
              </a:r>
              <a:r>
                <a:rPr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Integer </a:t>
              </a:r>
              <a:r>
                <a:rPr sz="1000"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mollis</a:t>
              </a:r>
              <a:r>
                <a:rPr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000"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vehicula</a:t>
              </a:r>
              <a:r>
                <a:rPr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ligula.</a:t>
              </a:r>
              <a:endParaRPr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grpSp>
      <p:sp>
        <p:nvSpPr>
          <p:cNvPr id="1557" name="Shape 1557"/>
          <p:cNvSpPr/>
          <p:nvPr/>
        </p:nvSpPr>
        <p:spPr>
          <a:xfrm>
            <a:off x="4567139" y="5041355"/>
            <a:ext cx="593924" cy="592561"/>
          </a:xfrm>
          <a:prstGeom prst="roundRect">
            <a:avLst>
              <a:gd name="adj" fmla="val 20667"/>
            </a:avLst>
          </a:prstGeom>
          <a:solidFill>
            <a:schemeClr val="accent5"/>
          </a:solidFill>
          <a:ln w="12700">
            <a:miter lim="400000"/>
          </a:ln>
        </p:spPr>
        <p:txBody>
          <a:bodyPr lIns="0" tIns="0" rIns="0" bIns="0" anchor="ctr"/>
          <a:lstStyle/>
          <a:p>
            <a:pPr lvl="0">
              <a:defRPr sz="3200">
                <a:solidFill>
                  <a:srgbClr val="FFFFFF"/>
                </a:solidFill>
              </a:defRPr>
            </a:pPr>
            <a:endParaRPr sz="2285">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5297586" y="5079935"/>
            <a:ext cx="2350706" cy="778909"/>
            <a:chOff x="10595171" y="10167469"/>
            <a:chExt cx="4701412" cy="1561403"/>
          </a:xfrm>
        </p:grpSpPr>
        <p:sp>
          <p:nvSpPr>
            <p:cNvPr id="1559" name="Shape 1559"/>
            <p:cNvSpPr/>
            <p:nvPr/>
          </p:nvSpPr>
          <p:spPr>
            <a:xfrm>
              <a:off x="10595171" y="10167469"/>
              <a:ext cx="4699078" cy="484965"/>
            </a:xfrm>
            <a:prstGeom prst="rect">
              <a:avLst/>
            </a:prstGeom>
            <a:ln w="12700">
              <a:miter lim="400000"/>
            </a:ln>
          </p:spPr>
          <p:txBody>
            <a:bodyPr lIns="0" tIns="0" rIns="0" bIns="0">
              <a:spAutoFit/>
            </a:bodyPr>
            <a:lstStyle>
              <a:lvl1pPr algn="l" defTabSz="647700">
                <a:lnSpc>
                  <a:spcPct val="120000"/>
                </a:lnSpc>
                <a:spcBef>
                  <a:spcPts val="1700"/>
                </a:spcBef>
                <a:defRPr sz="2500" b="1">
                  <a:solidFill>
                    <a:srgbClr val="FF8601"/>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570" dirty="0">
                  <a:solidFill>
                    <a:schemeClr val="tx1">
                      <a:lumMod val="50000"/>
                      <a:lumOff val="50000"/>
                    </a:schemeClr>
                  </a:solidFill>
                  <a:latin typeface="微软雅黑" panose="020B0503020204020204" pitchFamily="34" charset="-122"/>
                  <a:ea typeface="微软雅黑" panose="020B0503020204020204" pitchFamily="34" charset="-122"/>
                </a:rPr>
                <a:t>Creativity</a:t>
              </a:r>
              <a:endParaRPr sz="157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60" name="Shape 1560"/>
            <p:cNvSpPr/>
            <p:nvPr/>
          </p:nvSpPr>
          <p:spPr>
            <a:xfrm>
              <a:off x="10598023" y="10803417"/>
              <a:ext cx="4698560" cy="925455"/>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输入您的内容输入您的内容输入您的内容输入您的内容输入您的内容您的内容</a:t>
              </a:r>
              <a:r>
                <a:rPr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Integer </a:t>
              </a:r>
              <a:r>
                <a:rPr sz="1000"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mollis</a:t>
              </a:r>
              <a:r>
                <a:rPr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000"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vehicula</a:t>
              </a:r>
              <a:r>
                <a:rPr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ligula.</a:t>
              </a:r>
              <a:endParaRPr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grpSp>
      <p:sp>
        <p:nvSpPr>
          <p:cNvPr id="1561" name="Shape 1561"/>
          <p:cNvSpPr/>
          <p:nvPr/>
        </p:nvSpPr>
        <p:spPr>
          <a:xfrm>
            <a:off x="8271521" y="5041355"/>
            <a:ext cx="593924" cy="592561"/>
          </a:xfrm>
          <a:prstGeom prst="roundRect">
            <a:avLst>
              <a:gd name="adj" fmla="val 20667"/>
            </a:avLst>
          </a:prstGeom>
          <a:solidFill>
            <a:schemeClr val="accent6"/>
          </a:solidFill>
          <a:ln w="12700">
            <a:miter lim="400000"/>
          </a:ln>
        </p:spPr>
        <p:txBody>
          <a:bodyPr lIns="0" tIns="0" rIns="0" bIns="0" anchor="ctr"/>
          <a:lstStyle/>
          <a:p>
            <a:pPr lvl="0">
              <a:defRPr sz="3200">
                <a:solidFill>
                  <a:srgbClr val="FFFFFF"/>
                </a:solidFill>
              </a:defRPr>
            </a:pPr>
            <a:endParaRPr sz="2285">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9001969" y="5079936"/>
            <a:ext cx="2349538" cy="765745"/>
            <a:chOff x="18003936" y="10167469"/>
            <a:chExt cx="4699077" cy="1535012"/>
          </a:xfrm>
        </p:grpSpPr>
        <p:sp>
          <p:nvSpPr>
            <p:cNvPr id="1563" name="Shape 1563"/>
            <p:cNvSpPr/>
            <p:nvPr/>
          </p:nvSpPr>
          <p:spPr>
            <a:xfrm>
              <a:off x="18003936" y="10167469"/>
              <a:ext cx="4699077" cy="484965"/>
            </a:xfrm>
            <a:prstGeom prst="rect">
              <a:avLst/>
            </a:prstGeom>
            <a:ln w="12700">
              <a:miter lim="400000"/>
            </a:ln>
          </p:spPr>
          <p:txBody>
            <a:bodyPr lIns="0" tIns="0" rIns="0" bIns="0">
              <a:spAutoFit/>
            </a:bodyPr>
            <a:lstStyle>
              <a:lvl1pPr algn="l" defTabSz="647700">
                <a:lnSpc>
                  <a:spcPct val="120000"/>
                </a:lnSpc>
                <a:spcBef>
                  <a:spcPts val="1700"/>
                </a:spcBef>
                <a:defRPr sz="2500" b="1">
                  <a:solidFill>
                    <a:srgbClr val="D53E01"/>
                  </a:solidFill>
                  <a:latin typeface="Lato" panose="020F0502020204030203"/>
                  <a:ea typeface="Lato" panose="020F0502020204030203"/>
                  <a:cs typeface="Lato" panose="020F0502020204030203"/>
                  <a:sym typeface="Lato" panose="020F0502020204030203"/>
                </a:defRPr>
              </a:lvl1pPr>
            </a:lstStyle>
            <a:p>
              <a:pPr lvl="0">
                <a:lnSpc>
                  <a:spcPct val="100000"/>
                </a:lnSpc>
                <a:defRPr sz="1800" b="0">
                  <a:solidFill>
                    <a:srgbClr val="000000"/>
                  </a:solidFill>
                </a:defRPr>
              </a:pPr>
              <a:r>
                <a:rPr sz="1570" dirty="0">
                  <a:solidFill>
                    <a:schemeClr val="tx1">
                      <a:lumMod val="50000"/>
                      <a:lumOff val="50000"/>
                    </a:schemeClr>
                  </a:solidFill>
                  <a:latin typeface="微软雅黑" panose="020B0503020204020204" pitchFamily="34" charset="-122"/>
                  <a:ea typeface="微软雅黑" panose="020B0503020204020204" pitchFamily="34" charset="-122"/>
                </a:rPr>
                <a:t>Forum</a:t>
              </a:r>
              <a:endParaRPr sz="157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64" name="Shape 1564"/>
            <p:cNvSpPr/>
            <p:nvPr/>
          </p:nvSpPr>
          <p:spPr>
            <a:xfrm>
              <a:off x="18003936" y="10777028"/>
              <a:ext cx="4699077" cy="925453"/>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输入您的内容输入您的内容输入您的内容输入您的内容输入您的内容输入您的内容输入您的内容</a:t>
              </a:r>
              <a:r>
                <a:rPr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endParaRPr sz="1000"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grpSp>
      <p:sp>
        <p:nvSpPr>
          <p:cNvPr id="18" name="Shape 1435"/>
          <p:cNvSpPr txBox="1"/>
          <p:nvPr/>
        </p:nvSpPr>
        <p:spPr>
          <a:xfrm>
            <a:off x="11435018" y="6411683"/>
            <a:ext cx="390525" cy="381430"/>
          </a:xfrm>
          <a:prstGeom prst="rect">
            <a:avLst/>
          </a:prstGeom>
        </p:spPr>
        <p:txBody>
          <a:bodyPr lIns="45676" tIns="22838" rIns="45676" bIns="22838"/>
          <a:lstStyle>
            <a:lvl1pPr algn="ctr" defTabSz="408305">
              <a:defRPr sz="3500">
                <a:latin typeface="+mn-lt"/>
                <a:ea typeface="+mn-ea"/>
                <a:cs typeface="+mn-cs"/>
                <a:sym typeface="Helvetica Light"/>
              </a:defRPr>
            </a:lvl1pPr>
            <a:lvl2pPr indent="160020" algn="ctr" defTabSz="408305">
              <a:defRPr sz="3500">
                <a:latin typeface="+mn-lt"/>
                <a:ea typeface="+mn-ea"/>
                <a:cs typeface="+mn-cs"/>
                <a:sym typeface="Helvetica Light"/>
              </a:defRPr>
            </a:lvl2pPr>
            <a:lvl3pPr indent="319405" algn="ctr" defTabSz="408305">
              <a:defRPr sz="3500">
                <a:latin typeface="+mn-lt"/>
                <a:ea typeface="+mn-ea"/>
                <a:cs typeface="+mn-cs"/>
                <a:sym typeface="Helvetica Light"/>
              </a:defRPr>
            </a:lvl3pPr>
            <a:lvl4pPr indent="479425" algn="ctr" defTabSz="408305">
              <a:defRPr sz="3500">
                <a:latin typeface="+mn-lt"/>
                <a:ea typeface="+mn-ea"/>
                <a:cs typeface="+mn-cs"/>
                <a:sym typeface="Helvetica Light"/>
              </a:defRPr>
            </a:lvl4pPr>
            <a:lvl5pPr indent="639445" algn="ctr" defTabSz="408305">
              <a:defRPr sz="3500">
                <a:latin typeface="+mn-lt"/>
                <a:ea typeface="+mn-ea"/>
                <a:cs typeface="+mn-cs"/>
                <a:sym typeface="Helvetica Light"/>
              </a:defRPr>
            </a:lvl5pPr>
            <a:lvl6pPr indent="799465" algn="ctr" defTabSz="408305">
              <a:defRPr sz="3500">
                <a:latin typeface="+mn-lt"/>
                <a:ea typeface="+mn-ea"/>
                <a:cs typeface="+mn-cs"/>
                <a:sym typeface="Helvetica Light"/>
              </a:defRPr>
            </a:lvl6pPr>
            <a:lvl7pPr indent="958850" algn="ctr" defTabSz="408305">
              <a:defRPr sz="3500">
                <a:latin typeface="+mn-lt"/>
                <a:ea typeface="+mn-ea"/>
                <a:cs typeface="+mn-cs"/>
                <a:sym typeface="Helvetica Light"/>
              </a:defRPr>
            </a:lvl7pPr>
            <a:lvl8pPr indent="1118870" algn="ctr" defTabSz="408305">
              <a:defRPr sz="3500">
                <a:latin typeface="+mn-lt"/>
                <a:ea typeface="+mn-ea"/>
                <a:cs typeface="+mn-cs"/>
                <a:sym typeface="Helvetica Light"/>
              </a:defRPr>
            </a:lvl8pPr>
            <a:lvl9pPr indent="1278890" algn="ctr" defTabSz="408305">
              <a:defRPr sz="3500">
                <a:latin typeface="+mn-lt"/>
                <a:ea typeface="+mn-ea"/>
                <a:cs typeface="+mn-cs"/>
                <a:sym typeface="Helvetica Light"/>
              </a:defRPr>
            </a:lvl9pPr>
          </a:lstStyle>
          <a:p>
            <a:pPr>
              <a:defRPr sz="1800">
                <a:solidFill>
                  <a:srgbClr val="000000"/>
                </a:solidFill>
              </a:defRPr>
            </a:pPr>
            <a:fld id="{86CB4B4D-7CA3-9044-876B-883B54F8677D}" type="slidenum">
              <a:rPr lang="en-US" altLang="zh-CN" sz="1430">
                <a:solidFill>
                  <a:schemeClr val="bg1">
                    <a:lumMod val="75000"/>
                  </a:schemeClr>
                </a:solidFill>
                <a:latin typeface="微软雅黑" panose="020B0503020204020204" pitchFamily="34" charset="-122"/>
                <a:ea typeface="微软雅黑" panose="020B0503020204020204" pitchFamily="34" charset="-122"/>
              </a:rPr>
            </a:fld>
            <a:endParaRPr lang="en-US" altLang="zh-CN" sz="1430">
              <a:solidFill>
                <a:schemeClr val="bg1">
                  <a:lumMod val="75000"/>
                </a:schemeClr>
              </a:solidFill>
              <a:latin typeface="微软雅黑" panose="020B0503020204020204" pitchFamily="34" charset="-122"/>
              <a:ea typeface="微软雅黑" panose="020B0503020204020204" pitchFamily="34" charset="-122"/>
            </a:endParaRPr>
          </a:p>
        </p:txBody>
      </p:sp>
      <p:sp>
        <p:nvSpPr>
          <p:cNvPr id="20" name="标题 1"/>
          <p:cNvSpPr txBox="1"/>
          <p:nvPr/>
        </p:nvSpPr>
        <p:spPr>
          <a:xfrm>
            <a:off x="777240" y="258445"/>
            <a:ext cx="10515600" cy="36639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400" kern="1200">
                <a:solidFill>
                  <a:srgbClr val="728937"/>
                </a:solidFill>
                <a:latin typeface="+mj-lt"/>
                <a:ea typeface="+mj-ea"/>
                <a:cs typeface="+mj-cs"/>
              </a:defRPr>
            </a:lvl1p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100" advClick="0" advTm="0">
        <p14:switch dir="r"/>
      </p:transition>
    </mc:Choice>
    <mc:Fallback>
      <p:transition spd="slow" advClick="0" advTm="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48"/>
                                        </p:tgtEl>
                                        <p:attrNameLst>
                                          <p:attrName>style.visibility</p:attrName>
                                        </p:attrNameLst>
                                      </p:cBhvr>
                                      <p:to>
                                        <p:strVal val="visible"/>
                                      </p:to>
                                    </p:set>
                                    <p:animEffect transition="in" filter="fade">
                                      <p:cBhvr>
                                        <p:cTn id="7" dur="1000"/>
                                        <p:tgtEl>
                                          <p:spTgt spid="1548"/>
                                        </p:tgtEl>
                                      </p:cBhvr>
                                    </p:animEffect>
                                    <p:anim calcmode="lin" valueType="num">
                                      <p:cBhvr>
                                        <p:cTn id="8" dur="1000" fill="hold"/>
                                        <p:tgtEl>
                                          <p:spTgt spid="1548"/>
                                        </p:tgtEl>
                                        <p:attrNameLst>
                                          <p:attrName>ppt_x</p:attrName>
                                        </p:attrNameLst>
                                      </p:cBhvr>
                                      <p:tavLst>
                                        <p:tav tm="0">
                                          <p:val>
                                            <p:strVal val="#ppt_x"/>
                                          </p:val>
                                        </p:tav>
                                        <p:tav tm="100000">
                                          <p:val>
                                            <p:strVal val="#ppt_x"/>
                                          </p:val>
                                        </p:tav>
                                      </p:tavLst>
                                    </p:anim>
                                    <p:anim calcmode="lin" valueType="num">
                                      <p:cBhvr>
                                        <p:cTn id="9" dur="1000" fill="hold"/>
                                        <p:tgtEl>
                                          <p:spTgt spid="154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400"/>
                                  </p:stCondLst>
                                  <p:childTnLst>
                                    <p:set>
                                      <p:cBhvr>
                                        <p:cTn id="11" dur="1" fill="hold">
                                          <p:stCondLst>
                                            <p:cond delay="0"/>
                                          </p:stCondLst>
                                        </p:cTn>
                                        <p:tgtEl>
                                          <p:spTgt spid="1549"/>
                                        </p:tgtEl>
                                        <p:attrNameLst>
                                          <p:attrName>style.visibility</p:attrName>
                                        </p:attrNameLst>
                                      </p:cBhvr>
                                      <p:to>
                                        <p:strVal val="visible"/>
                                      </p:to>
                                    </p:set>
                                    <p:animEffect transition="in" filter="fade">
                                      <p:cBhvr>
                                        <p:cTn id="12" dur="1000"/>
                                        <p:tgtEl>
                                          <p:spTgt spid="1549"/>
                                        </p:tgtEl>
                                      </p:cBhvr>
                                    </p:animEffect>
                                    <p:anim calcmode="lin" valueType="num">
                                      <p:cBhvr>
                                        <p:cTn id="13" dur="1000" fill="hold"/>
                                        <p:tgtEl>
                                          <p:spTgt spid="1549"/>
                                        </p:tgtEl>
                                        <p:attrNameLst>
                                          <p:attrName>ppt_x</p:attrName>
                                        </p:attrNameLst>
                                      </p:cBhvr>
                                      <p:tavLst>
                                        <p:tav tm="0">
                                          <p:val>
                                            <p:strVal val="#ppt_x"/>
                                          </p:val>
                                        </p:tav>
                                        <p:tav tm="100000">
                                          <p:val>
                                            <p:strVal val="#ppt_x"/>
                                          </p:val>
                                        </p:tav>
                                      </p:tavLst>
                                    </p:anim>
                                    <p:anim calcmode="lin" valueType="num">
                                      <p:cBhvr>
                                        <p:cTn id="14" dur="1000" fill="hold"/>
                                        <p:tgtEl>
                                          <p:spTgt spid="1549"/>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700"/>
                                  </p:stCondLst>
                                  <p:childTnLst>
                                    <p:set>
                                      <p:cBhvr>
                                        <p:cTn id="16" dur="1" fill="hold">
                                          <p:stCondLst>
                                            <p:cond delay="0"/>
                                          </p:stCondLst>
                                        </p:cTn>
                                        <p:tgtEl>
                                          <p:spTgt spid="1544"/>
                                        </p:tgtEl>
                                        <p:attrNameLst>
                                          <p:attrName>style.visibility</p:attrName>
                                        </p:attrNameLst>
                                      </p:cBhvr>
                                      <p:to>
                                        <p:strVal val="visible"/>
                                      </p:to>
                                    </p:set>
                                    <p:animEffect transition="in" filter="barn(inVertical)">
                                      <p:cBhvr>
                                        <p:cTn id="17" dur="500"/>
                                        <p:tgtEl>
                                          <p:spTgt spid="1544"/>
                                        </p:tgtEl>
                                      </p:cBhvr>
                                    </p:animEffect>
                                  </p:childTnLst>
                                </p:cTn>
                              </p:par>
                              <p:par>
                                <p:cTn id="18" presetID="15" presetClass="entr" presetSubtype="0" fill="hold" grpId="0" nodeType="withEffect">
                                  <p:stCondLst>
                                    <p:cond delay="1200"/>
                                  </p:stCondLst>
                                  <p:childTnLst>
                                    <p:set>
                                      <p:cBhvr>
                                        <p:cTn id="19" dur="1" fill="hold">
                                          <p:stCondLst>
                                            <p:cond delay="0"/>
                                          </p:stCondLst>
                                        </p:cTn>
                                        <p:tgtEl>
                                          <p:spTgt spid="1553"/>
                                        </p:tgtEl>
                                        <p:attrNameLst>
                                          <p:attrName>style.visibility</p:attrName>
                                        </p:attrNameLst>
                                      </p:cBhvr>
                                      <p:to>
                                        <p:strVal val="visible"/>
                                      </p:to>
                                    </p:set>
                                    <p:anim calcmode="lin" valueType="num">
                                      <p:cBhvr>
                                        <p:cTn id="20" dur="1000" fill="hold"/>
                                        <p:tgtEl>
                                          <p:spTgt spid="1553"/>
                                        </p:tgtEl>
                                        <p:attrNameLst>
                                          <p:attrName>ppt_w</p:attrName>
                                        </p:attrNameLst>
                                      </p:cBhvr>
                                      <p:tavLst>
                                        <p:tav tm="0">
                                          <p:val>
                                            <p:fltVal val="0"/>
                                          </p:val>
                                        </p:tav>
                                        <p:tav tm="100000">
                                          <p:val>
                                            <p:strVal val="#ppt_w"/>
                                          </p:val>
                                        </p:tav>
                                      </p:tavLst>
                                    </p:anim>
                                    <p:anim calcmode="lin" valueType="num">
                                      <p:cBhvr>
                                        <p:cTn id="21" dur="1000" fill="hold"/>
                                        <p:tgtEl>
                                          <p:spTgt spid="1553"/>
                                        </p:tgtEl>
                                        <p:attrNameLst>
                                          <p:attrName>ppt_h</p:attrName>
                                        </p:attrNameLst>
                                      </p:cBhvr>
                                      <p:tavLst>
                                        <p:tav tm="0">
                                          <p:val>
                                            <p:fltVal val="0"/>
                                          </p:val>
                                        </p:tav>
                                        <p:tav tm="100000">
                                          <p:val>
                                            <p:strVal val="#ppt_h"/>
                                          </p:val>
                                        </p:tav>
                                      </p:tavLst>
                                    </p:anim>
                                    <p:anim calcmode="lin" valueType="num">
                                      <p:cBhvr>
                                        <p:cTn id="22" dur="1000" fill="hold"/>
                                        <p:tgtEl>
                                          <p:spTgt spid="1553"/>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553"/>
                                        </p:tgtEl>
                                        <p:attrNameLst>
                                          <p:attrName>ppt_y</p:attrName>
                                        </p:attrNameLst>
                                      </p:cBhvr>
                                      <p:tavLst>
                                        <p:tav tm="0" fmla="#ppt_y+(sin(-2*pi*(1-$))*-#ppt_x+cos(-2*pi*(1-$))*(1-#ppt_y))*(1-$)">
                                          <p:val>
                                            <p:fltVal val="0"/>
                                          </p:val>
                                        </p:tav>
                                        <p:tav tm="100000">
                                          <p:val>
                                            <p:fltVal val="1"/>
                                          </p:val>
                                        </p:tav>
                                      </p:tavLst>
                                    </p:anim>
                                  </p:childTnLst>
                                </p:cTn>
                              </p:par>
                              <p:par>
                                <p:cTn id="24" presetID="2" presetClass="entr" presetSubtype="2" fill="hold" nodeType="withEffect">
                                  <p:stCondLst>
                                    <p:cond delay="120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1+#ppt_w/2"/>
                                          </p:val>
                                        </p:tav>
                                        <p:tav tm="100000">
                                          <p:val>
                                            <p:strVal val="#ppt_x"/>
                                          </p:val>
                                        </p:tav>
                                      </p:tavLst>
                                    </p:anim>
                                    <p:anim calcmode="lin" valueType="num">
                                      <p:cBhvr additive="base">
                                        <p:cTn id="27" dur="500" fill="hold"/>
                                        <p:tgtEl>
                                          <p:spTgt spid="2"/>
                                        </p:tgtEl>
                                        <p:attrNameLst>
                                          <p:attrName>ppt_y</p:attrName>
                                        </p:attrNameLst>
                                      </p:cBhvr>
                                      <p:tavLst>
                                        <p:tav tm="0">
                                          <p:val>
                                            <p:strVal val="#ppt_y"/>
                                          </p:val>
                                        </p:tav>
                                        <p:tav tm="100000">
                                          <p:val>
                                            <p:strVal val="#ppt_y"/>
                                          </p:val>
                                        </p:tav>
                                      </p:tavLst>
                                    </p:anim>
                                  </p:childTnLst>
                                </p:cTn>
                              </p:par>
                              <p:par>
                                <p:cTn id="28" presetID="15" presetClass="entr" presetSubtype="0" fill="hold" grpId="0" nodeType="withEffect">
                                  <p:stCondLst>
                                    <p:cond delay="2000"/>
                                  </p:stCondLst>
                                  <p:childTnLst>
                                    <p:set>
                                      <p:cBhvr>
                                        <p:cTn id="29" dur="1" fill="hold">
                                          <p:stCondLst>
                                            <p:cond delay="0"/>
                                          </p:stCondLst>
                                        </p:cTn>
                                        <p:tgtEl>
                                          <p:spTgt spid="1557"/>
                                        </p:tgtEl>
                                        <p:attrNameLst>
                                          <p:attrName>style.visibility</p:attrName>
                                        </p:attrNameLst>
                                      </p:cBhvr>
                                      <p:to>
                                        <p:strVal val="visible"/>
                                      </p:to>
                                    </p:set>
                                    <p:anim calcmode="lin" valueType="num">
                                      <p:cBhvr>
                                        <p:cTn id="30" dur="1000" fill="hold"/>
                                        <p:tgtEl>
                                          <p:spTgt spid="1557"/>
                                        </p:tgtEl>
                                        <p:attrNameLst>
                                          <p:attrName>ppt_w</p:attrName>
                                        </p:attrNameLst>
                                      </p:cBhvr>
                                      <p:tavLst>
                                        <p:tav tm="0">
                                          <p:val>
                                            <p:fltVal val="0"/>
                                          </p:val>
                                        </p:tav>
                                        <p:tav tm="100000">
                                          <p:val>
                                            <p:strVal val="#ppt_w"/>
                                          </p:val>
                                        </p:tav>
                                      </p:tavLst>
                                    </p:anim>
                                    <p:anim calcmode="lin" valueType="num">
                                      <p:cBhvr>
                                        <p:cTn id="31" dur="1000" fill="hold"/>
                                        <p:tgtEl>
                                          <p:spTgt spid="1557"/>
                                        </p:tgtEl>
                                        <p:attrNameLst>
                                          <p:attrName>ppt_h</p:attrName>
                                        </p:attrNameLst>
                                      </p:cBhvr>
                                      <p:tavLst>
                                        <p:tav tm="0">
                                          <p:val>
                                            <p:fltVal val="0"/>
                                          </p:val>
                                        </p:tav>
                                        <p:tav tm="100000">
                                          <p:val>
                                            <p:strVal val="#ppt_h"/>
                                          </p:val>
                                        </p:tav>
                                      </p:tavLst>
                                    </p:anim>
                                    <p:anim calcmode="lin" valueType="num">
                                      <p:cBhvr>
                                        <p:cTn id="32" dur="1000" fill="hold"/>
                                        <p:tgtEl>
                                          <p:spTgt spid="1557"/>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1557"/>
                                        </p:tgtEl>
                                        <p:attrNameLst>
                                          <p:attrName>ppt_y</p:attrName>
                                        </p:attrNameLst>
                                      </p:cBhvr>
                                      <p:tavLst>
                                        <p:tav tm="0" fmla="#ppt_y+(sin(-2*pi*(1-$))*-#ppt_x+cos(-2*pi*(1-$))*(1-#ppt_y))*(1-$)">
                                          <p:val>
                                            <p:fltVal val="0"/>
                                          </p:val>
                                        </p:tav>
                                        <p:tav tm="100000">
                                          <p:val>
                                            <p:fltVal val="1"/>
                                          </p:val>
                                        </p:tav>
                                      </p:tavLst>
                                    </p:anim>
                                  </p:childTnLst>
                                </p:cTn>
                              </p:par>
                              <p:par>
                                <p:cTn id="34" presetID="2" presetClass="entr" presetSubtype="2" fill="hold" nodeType="withEffect">
                                  <p:stCondLst>
                                    <p:cond delay="200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1+#ppt_w/2"/>
                                          </p:val>
                                        </p:tav>
                                        <p:tav tm="100000">
                                          <p:val>
                                            <p:strVal val="#ppt_x"/>
                                          </p:val>
                                        </p:tav>
                                      </p:tavLst>
                                    </p:anim>
                                    <p:anim calcmode="lin" valueType="num">
                                      <p:cBhvr additive="base">
                                        <p:cTn id="37" dur="500" fill="hold"/>
                                        <p:tgtEl>
                                          <p:spTgt spid="3"/>
                                        </p:tgtEl>
                                        <p:attrNameLst>
                                          <p:attrName>ppt_y</p:attrName>
                                        </p:attrNameLst>
                                      </p:cBhvr>
                                      <p:tavLst>
                                        <p:tav tm="0">
                                          <p:val>
                                            <p:strVal val="#ppt_y"/>
                                          </p:val>
                                        </p:tav>
                                        <p:tav tm="100000">
                                          <p:val>
                                            <p:strVal val="#ppt_y"/>
                                          </p:val>
                                        </p:tav>
                                      </p:tavLst>
                                    </p:anim>
                                  </p:childTnLst>
                                </p:cTn>
                              </p:par>
                              <p:par>
                                <p:cTn id="38" presetID="15" presetClass="entr" presetSubtype="0" fill="hold" grpId="0" nodeType="withEffect">
                                  <p:stCondLst>
                                    <p:cond delay="2800"/>
                                  </p:stCondLst>
                                  <p:childTnLst>
                                    <p:set>
                                      <p:cBhvr>
                                        <p:cTn id="39" dur="1" fill="hold">
                                          <p:stCondLst>
                                            <p:cond delay="0"/>
                                          </p:stCondLst>
                                        </p:cTn>
                                        <p:tgtEl>
                                          <p:spTgt spid="1561"/>
                                        </p:tgtEl>
                                        <p:attrNameLst>
                                          <p:attrName>style.visibility</p:attrName>
                                        </p:attrNameLst>
                                      </p:cBhvr>
                                      <p:to>
                                        <p:strVal val="visible"/>
                                      </p:to>
                                    </p:set>
                                    <p:anim calcmode="lin" valueType="num">
                                      <p:cBhvr>
                                        <p:cTn id="40" dur="1000" fill="hold"/>
                                        <p:tgtEl>
                                          <p:spTgt spid="1561"/>
                                        </p:tgtEl>
                                        <p:attrNameLst>
                                          <p:attrName>ppt_w</p:attrName>
                                        </p:attrNameLst>
                                      </p:cBhvr>
                                      <p:tavLst>
                                        <p:tav tm="0">
                                          <p:val>
                                            <p:fltVal val="0"/>
                                          </p:val>
                                        </p:tav>
                                        <p:tav tm="100000">
                                          <p:val>
                                            <p:strVal val="#ppt_w"/>
                                          </p:val>
                                        </p:tav>
                                      </p:tavLst>
                                    </p:anim>
                                    <p:anim calcmode="lin" valueType="num">
                                      <p:cBhvr>
                                        <p:cTn id="41" dur="1000" fill="hold"/>
                                        <p:tgtEl>
                                          <p:spTgt spid="1561"/>
                                        </p:tgtEl>
                                        <p:attrNameLst>
                                          <p:attrName>ppt_h</p:attrName>
                                        </p:attrNameLst>
                                      </p:cBhvr>
                                      <p:tavLst>
                                        <p:tav tm="0">
                                          <p:val>
                                            <p:fltVal val="0"/>
                                          </p:val>
                                        </p:tav>
                                        <p:tav tm="100000">
                                          <p:val>
                                            <p:strVal val="#ppt_h"/>
                                          </p:val>
                                        </p:tav>
                                      </p:tavLst>
                                    </p:anim>
                                    <p:anim calcmode="lin" valueType="num">
                                      <p:cBhvr>
                                        <p:cTn id="42" dur="1000" fill="hold"/>
                                        <p:tgtEl>
                                          <p:spTgt spid="1561"/>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1561"/>
                                        </p:tgtEl>
                                        <p:attrNameLst>
                                          <p:attrName>ppt_y</p:attrName>
                                        </p:attrNameLst>
                                      </p:cBhvr>
                                      <p:tavLst>
                                        <p:tav tm="0" fmla="#ppt_y+(sin(-2*pi*(1-$))*-#ppt_x+cos(-2*pi*(1-$))*(1-#ppt_y))*(1-$)">
                                          <p:val>
                                            <p:fltVal val="0"/>
                                          </p:val>
                                        </p:tav>
                                        <p:tav tm="100000">
                                          <p:val>
                                            <p:fltVal val="1"/>
                                          </p:val>
                                        </p:tav>
                                      </p:tavLst>
                                    </p:anim>
                                  </p:childTnLst>
                                </p:cTn>
                              </p:par>
                              <p:par>
                                <p:cTn id="44" presetID="2" presetClass="entr" presetSubtype="2" fill="hold" nodeType="withEffect">
                                  <p:stCondLst>
                                    <p:cond delay="280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fill="hold"/>
                                        <p:tgtEl>
                                          <p:spTgt spid="4"/>
                                        </p:tgtEl>
                                        <p:attrNameLst>
                                          <p:attrName>ppt_x</p:attrName>
                                        </p:attrNameLst>
                                      </p:cBhvr>
                                      <p:tavLst>
                                        <p:tav tm="0">
                                          <p:val>
                                            <p:strVal val="1+#ppt_w/2"/>
                                          </p:val>
                                        </p:tav>
                                        <p:tav tm="100000">
                                          <p:val>
                                            <p:strVal val="#ppt_x"/>
                                          </p:val>
                                        </p:tav>
                                      </p:tavLst>
                                    </p:anim>
                                    <p:anim calcmode="lin" valueType="num">
                                      <p:cBhvr additive="base">
                                        <p:cTn id="4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8" grpId="0" animBg="1"/>
      <p:bldP spid="1549" grpId="0" animBg="1"/>
      <p:bldP spid="1553" grpId="0" animBg="1"/>
      <p:bldP spid="1557" grpId="0" animBg="1"/>
      <p:bldP spid="15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204"/>
          <p:cNvSpPr/>
          <p:nvPr/>
        </p:nvSpPr>
        <p:spPr>
          <a:xfrm>
            <a:off x="853331" y="1179250"/>
            <a:ext cx="10482549" cy="747384"/>
          </a:xfrm>
          <a:prstGeom prst="rect">
            <a:avLst/>
          </a:prstGeom>
          <a:ln w="12700">
            <a:miter lim="400000"/>
          </a:ln>
        </p:spPr>
        <p:txBody>
          <a:bodyPr lIns="0" tIns="0" rIns="0" bIns="0">
            <a:spAutoFit/>
          </a:bodyPr>
          <a:lstStyle/>
          <a:p>
            <a:pPr defTabSz="323215">
              <a:spcBef>
                <a:spcPts val="850"/>
              </a:spcBef>
              <a:defRPr sz="1800"/>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输入您的内容输入您的内容输入您的输入您的内容输入您的内容输入您的内容输入您的内容内容输入您的内容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输入您的内容输入您的内容输入您的输入您的内容输入您的内容输入您的内容输入您的内容内容输入您的内容 入您的内容输入您的内容输入您的内容内容输入您的内容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volutpat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quis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venenatis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non,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adipiscing</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quis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orci</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Integer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condimentum</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leo</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ut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erat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ultrices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mollis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Nunc</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ut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quam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adipiscing</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elementum</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enim</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ac,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ullamcorper</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magna.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Curabitur</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felis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eu</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tellus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tincidunt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rhoncus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endPar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grpSp>
        <p:nvGrpSpPr>
          <p:cNvPr id="2" name="组合 1"/>
          <p:cNvGrpSpPr/>
          <p:nvPr/>
        </p:nvGrpSpPr>
        <p:grpSpPr>
          <a:xfrm>
            <a:off x="889001" y="2075595"/>
            <a:ext cx="4837113" cy="4027377"/>
            <a:chOff x="1778000" y="4144963"/>
            <a:chExt cx="9674225" cy="8073280"/>
          </a:xfrm>
        </p:grpSpPr>
        <p:cxnSp>
          <p:nvCxnSpPr>
            <p:cNvPr id="47" name="Straight Connector 11"/>
            <p:cNvCxnSpPr/>
            <p:nvPr/>
          </p:nvCxnSpPr>
          <p:spPr>
            <a:xfrm flipH="1">
              <a:off x="9937750" y="7113588"/>
              <a:ext cx="1514475" cy="0"/>
            </a:xfrm>
            <a:prstGeom prst="line">
              <a:avLst/>
            </a:prstGeom>
            <a:ln w="635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8" name="Straight Connector 12"/>
            <p:cNvCxnSpPr/>
            <p:nvPr/>
          </p:nvCxnSpPr>
          <p:spPr>
            <a:xfrm flipH="1">
              <a:off x="8712200" y="5005388"/>
              <a:ext cx="1225550" cy="0"/>
            </a:xfrm>
            <a:prstGeom prst="line">
              <a:avLst/>
            </a:prstGeom>
            <a:ln w="6350">
              <a:solidFill>
                <a:schemeClr val="bg1">
                  <a:lumMod val="75000"/>
                </a:schemeClr>
              </a:solidFill>
              <a:headEnd type="none"/>
              <a:tailEnd type="oval" w="sm" len="sm"/>
            </a:ln>
          </p:spPr>
          <p:style>
            <a:lnRef idx="1">
              <a:schemeClr val="dk1"/>
            </a:lnRef>
            <a:fillRef idx="0">
              <a:schemeClr val="dk1"/>
            </a:fillRef>
            <a:effectRef idx="0">
              <a:schemeClr val="dk1"/>
            </a:effectRef>
            <a:fontRef idx="minor">
              <a:schemeClr val="tx1"/>
            </a:fontRef>
          </p:style>
        </p:cxnSp>
        <p:cxnSp>
          <p:nvCxnSpPr>
            <p:cNvPr id="49" name="Straight Connector 13"/>
            <p:cNvCxnSpPr/>
            <p:nvPr/>
          </p:nvCxnSpPr>
          <p:spPr>
            <a:xfrm flipH="1">
              <a:off x="8712200" y="7910513"/>
              <a:ext cx="2740025" cy="0"/>
            </a:xfrm>
            <a:prstGeom prst="line">
              <a:avLst/>
            </a:prstGeom>
            <a:ln w="6350">
              <a:solidFill>
                <a:schemeClr val="bg1">
                  <a:lumMod val="75000"/>
                </a:schemeClr>
              </a:solidFill>
              <a:headEnd type="none"/>
              <a:tailEnd type="oval" w="sm" len="sm"/>
            </a:ln>
          </p:spPr>
          <p:style>
            <a:lnRef idx="1">
              <a:schemeClr val="dk1"/>
            </a:lnRef>
            <a:fillRef idx="0">
              <a:schemeClr val="dk1"/>
            </a:fillRef>
            <a:effectRef idx="0">
              <a:schemeClr val="dk1"/>
            </a:effectRef>
            <a:fontRef idx="minor">
              <a:schemeClr val="tx1"/>
            </a:fontRef>
          </p:style>
        </p:cxnSp>
        <p:cxnSp>
          <p:nvCxnSpPr>
            <p:cNvPr id="50" name="Straight Connector 14"/>
            <p:cNvCxnSpPr/>
            <p:nvPr/>
          </p:nvCxnSpPr>
          <p:spPr>
            <a:xfrm flipH="1">
              <a:off x="8712200" y="10815638"/>
              <a:ext cx="1225550" cy="0"/>
            </a:xfrm>
            <a:prstGeom prst="line">
              <a:avLst/>
            </a:prstGeom>
            <a:ln w="6350">
              <a:solidFill>
                <a:schemeClr val="bg1">
                  <a:lumMod val="75000"/>
                </a:schemeClr>
              </a:solidFill>
              <a:headEnd type="none"/>
              <a:tailEnd type="oval" w="sm" len="sm"/>
            </a:ln>
          </p:spPr>
          <p:style>
            <a:lnRef idx="1">
              <a:schemeClr val="dk1"/>
            </a:lnRef>
            <a:fillRef idx="0">
              <a:schemeClr val="dk1"/>
            </a:fillRef>
            <a:effectRef idx="0">
              <a:schemeClr val="dk1"/>
            </a:effectRef>
            <a:fontRef idx="minor">
              <a:schemeClr val="tx1"/>
            </a:fontRef>
          </p:style>
        </p:cxnSp>
        <p:cxnSp>
          <p:nvCxnSpPr>
            <p:cNvPr id="51" name="Straight Connector 15"/>
            <p:cNvCxnSpPr/>
            <p:nvPr/>
          </p:nvCxnSpPr>
          <p:spPr>
            <a:xfrm flipV="1">
              <a:off x="9937750" y="5005388"/>
              <a:ext cx="0" cy="2108200"/>
            </a:xfrm>
            <a:prstGeom prst="line">
              <a:avLst/>
            </a:prstGeom>
            <a:ln w="635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52" name="Straight Connector 16"/>
            <p:cNvCxnSpPr/>
            <p:nvPr/>
          </p:nvCxnSpPr>
          <p:spPr>
            <a:xfrm flipH="1">
              <a:off x="9937750" y="8729663"/>
              <a:ext cx="1514475" cy="0"/>
            </a:xfrm>
            <a:prstGeom prst="line">
              <a:avLst/>
            </a:prstGeom>
            <a:ln w="635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53" name="Straight Connector 17"/>
            <p:cNvCxnSpPr/>
            <p:nvPr/>
          </p:nvCxnSpPr>
          <p:spPr>
            <a:xfrm flipV="1">
              <a:off x="9937750" y="8707438"/>
              <a:ext cx="0" cy="2108200"/>
            </a:xfrm>
            <a:prstGeom prst="line">
              <a:avLst/>
            </a:prstGeom>
            <a:ln w="6350">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62" name="TextBox 91"/>
            <p:cNvSpPr txBox="1">
              <a:spLocks noChangeArrowheads="1"/>
            </p:cNvSpPr>
            <p:nvPr/>
          </p:nvSpPr>
          <p:spPr bwMode="auto">
            <a:xfrm>
              <a:off x="1778000" y="4144963"/>
              <a:ext cx="4835526" cy="74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r>
                <a:rPr lang="en-US" altLang="zh-CN" sz="1570"/>
                <a:t>Objective Name</a:t>
              </a:r>
              <a:endParaRPr lang="en-US" altLang="zh-CN" sz="1570"/>
            </a:p>
          </p:txBody>
        </p:sp>
        <p:sp>
          <p:nvSpPr>
            <p:cNvPr id="63" name="Rectangle 94"/>
            <p:cNvSpPr/>
            <p:nvPr/>
          </p:nvSpPr>
          <p:spPr>
            <a:xfrm>
              <a:off x="6888163" y="4335463"/>
              <a:ext cx="1571625" cy="15732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1285">
                <a:solidFill>
                  <a:schemeClr val="tx1"/>
                </a:solidFill>
                <a:ea typeface="MS PGothic" panose="020B0600070205080204" pitchFamily="34" charset="-128"/>
              </a:endParaRPr>
            </a:p>
          </p:txBody>
        </p:sp>
        <p:sp>
          <p:nvSpPr>
            <p:cNvPr id="64" name="TextBox 96"/>
            <p:cNvSpPr txBox="1">
              <a:spLocks noChangeArrowheads="1"/>
            </p:cNvSpPr>
            <p:nvPr/>
          </p:nvSpPr>
          <p:spPr bwMode="auto">
            <a:xfrm>
              <a:off x="1778000" y="6967538"/>
              <a:ext cx="4835526" cy="74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r>
                <a:rPr lang="en-US" altLang="zh-CN" sz="1570"/>
                <a:t>Objective Name</a:t>
              </a:r>
              <a:endParaRPr lang="en-US" altLang="zh-CN" sz="1570"/>
            </a:p>
          </p:txBody>
        </p:sp>
        <p:sp>
          <p:nvSpPr>
            <p:cNvPr id="65" name="TextBox 98"/>
            <p:cNvSpPr txBox="1">
              <a:spLocks noChangeArrowheads="1"/>
            </p:cNvSpPr>
            <p:nvPr/>
          </p:nvSpPr>
          <p:spPr bwMode="auto">
            <a:xfrm>
              <a:off x="1778000" y="9898062"/>
              <a:ext cx="4835526" cy="74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r>
                <a:rPr lang="en-US" altLang="zh-CN" sz="1570"/>
                <a:t>Objective Name</a:t>
              </a:r>
              <a:endParaRPr lang="en-US" altLang="zh-CN" sz="1570"/>
            </a:p>
          </p:txBody>
        </p:sp>
        <p:sp>
          <p:nvSpPr>
            <p:cNvPr id="66" name="Rectangle 101"/>
            <p:cNvSpPr/>
            <p:nvPr/>
          </p:nvSpPr>
          <p:spPr>
            <a:xfrm>
              <a:off x="6889750" y="7177088"/>
              <a:ext cx="1570038" cy="15732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1285">
                <a:solidFill>
                  <a:schemeClr val="tx1"/>
                </a:solidFill>
                <a:ea typeface="MS PGothic" panose="020B0600070205080204" pitchFamily="34" charset="-128"/>
              </a:endParaRPr>
            </a:p>
          </p:txBody>
        </p:sp>
        <p:sp>
          <p:nvSpPr>
            <p:cNvPr id="67" name="Rectangle 104"/>
            <p:cNvSpPr/>
            <p:nvPr/>
          </p:nvSpPr>
          <p:spPr>
            <a:xfrm>
              <a:off x="6888163" y="10129838"/>
              <a:ext cx="1571625" cy="15732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1285">
                <a:solidFill>
                  <a:schemeClr val="tx1"/>
                </a:solidFill>
                <a:ea typeface="MS PGothic" panose="020B0600070205080204" pitchFamily="34" charset="-128"/>
              </a:endParaRPr>
            </a:p>
          </p:txBody>
        </p:sp>
        <p:sp>
          <p:nvSpPr>
            <p:cNvPr id="123" name="Freeform 221"/>
            <p:cNvSpPr>
              <a:spLocks noChangeArrowheads="1"/>
            </p:cNvSpPr>
            <p:nvPr/>
          </p:nvSpPr>
          <p:spPr bwMode="auto">
            <a:xfrm>
              <a:off x="7358063" y="4727575"/>
              <a:ext cx="585787" cy="719138"/>
            </a:xfrm>
            <a:custGeom>
              <a:avLst/>
              <a:gdLst>
                <a:gd name="T0" fmla="*/ 412806 w 501"/>
                <a:gd name="T1" fmla="*/ 0 h 619"/>
                <a:gd name="T2" fmla="*/ 412806 w 501"/>
                <a:gd name="T3" fmla="*/ 0 h 619"/>
                <a:gd name="T4" fmla="*/ 412806 w 501"/>
                <a:gd name="T5" fmla="*/ 0 h 619"/>
                <a:gd name="T6" fmla="*/ 361351 w 501"/>
                <a:gd name="T7" fmla="*/ 0 h 619"/>
                <a:gd name="T8" fmla="*/ 85368 w 501"/>
                <a:gd name="T9" fmla="*/ 0 h 619"/>
                <a:gd name="T10" fmla="*/ 0 w 501"/>
                <a:gd name="T11" fmla="*/ 85809 h 619"/>
                <a:gd name="T12" fmla="*/ 0 w 501"/>
                <a:gd name="T13" fmla="*/ 631970 h 619"/>
                <a:gd name="T14" fmla="*/ 85368 w 501"/>
                <a:gd name="T15" fmla="*/ 716619 h 619"/>
                <a:gd name="T16" fmla="*/ 499343 w 501"/>
                <a:gd name="T17" fmla="*/ 716619 h 619"/>
                <a:gd name="T18" fmla="*/ 584711 w 501"/>
                <a:gd name="T19" fmla="*/ 631970 h 619"/>
                <a:gd name="T20" fmla="*/ 584711 w 501"/>
                <a:gd name="T21" fmla="*/ 170458 h 619"/>
                <a:gd name="T22" fmla="*/ 412806 w 501"/>
                <a:gd name="T23" fmla="*/ 0 h 619"/>
                <a:gd name="T24" fmla="*/ 550797 w 501"/>
                <a:gd name="T25" fmla="*/ 631970 h 619"/>
                <a:gd name="T26" fmla="*/ 550797 w 501"/>
                <a:gd name="T27" fmla="*/ 631970 h 619"/>
                <a:gd name="T28" fmla="*/ 499343 w 501"/>
                <a:gd name="T29" fmla="*/ 682992 h 619"/>
                <a:gd name="T30" fmla="*/ 85368 w 501"/>
                <a:gd name="T31" fmla="*/ 682992 h 619"/>
                <a:gd name="T32" fmla="*/ 33913 w 501"/>
                <a:gd name="T33" fmla="*/ 631970 h 619"/>
                <a:gd name="T34" fmla="*/ 33913 w 501"/>
                <a:gd name="T35" fmla="*/ 85809 h 619"/>
                <a:gd name="T36" fmla="*/ 85368 w 501"/>
                <a:gd name="T37" fmla="*/ 33628 h 619"/>
                <a:gd name="T38" fmla="*/ 361351 w 501"/>
                <a:gd name="T39" fmla="*/ 33628 h 619"/>
                <a:gd name="T40" fmla="*/ 361351 w 501"/>
                <a:gd name="T41" fmla="*/ 136830 h 619"/>
                <a:gd name="T42" fmla="*/ 446719 w 501"/>
                <a:gd name="T43" fmla="*/ 222639 h 619"/>
                <a:gd name="T44" fmla="*/ 550797 w 501"/>
                <a:gd name="T45" fmla="*/ 222639 h 619"/>
                <a:gd name="T46" fmla="*/ 550797 w 501"/>
                <a:gd name="T47" fmla="*/ 631970 h 619"/>
                <a:gd name="T48" fmla="*/ 446719 w 501"/>
                <a:gd name="T49" fmla="*/ 170458 h 619"/>
                <a:gd name="T50" fmla="*/ 446719 w 501"/>
                <a:gd name="T51" fmla="*/ 170458 h 619"/>
                <a:gd name="T52" fmla="*/ 412806 w 501"/>
                <a:gd name="T53" fmla="*/ 136830 h 619"/>
                <a:gd name="T54" fmla="*/ 412806 w 501"/>
                <a:gd name="T55" fmla="*/ 33628 h 619"/>
                <a:gd name="T56" fmla="*/ 550797 w 501"/>
                <a:gd name="T57" fmla="*/ 170458 h 619"/>
                <a:gd name="T58" fmla="*/ 446719 w 501"/>
                <a:gd name="T59" fmla="*/ 170458 h 619"/>
                <a:gd name="T60" fmla="*/ 430347 w 501"/>
                <a:gd name="T61" fmla="*/ 495140 h 619"/>
                <a:gd name="T62" fmla="*/ 430347 w 501"/>
                <a:gd name="T63" fmla="*/ 495140 h 619"/>
                <a:gd name="T64" fmla="*/ 154364 w 501"/>
                <a:gd name="T65" fmla="*/ 495140 h 619"/>
                <a:gd name="T66" fmla="*/ 137992 w 501"/>
                <a:gd name="T67" fmla="*/ 512534 h 619"/>
                <a:gd name="T68" fmla="*/ 154364 w 501"/>
                <a:gd name="T69" fmla="*/ 546161 h 619"/>
                <a:gd name="T70" fmla="*/ 430347 w 501"/>
                <a:gd name="T71" fmla="*/ 546161 h 619"/>
                <a:gd name="T72" fmla="*/ 446719 w 501"/>
                <a:gd name="T73" fmla="*/ 512534 h 619"/>
                <a:gd name="T74" fmla="*/ 430347 w 501"/>
                <a:gd name="T75" fmla="*/ 495140 h 619"/>
                <a:gd name="T76" fmla="*/ 430347 w 501"/>
                <a:gd name="T77" fmla="*/ 358310 h 619"/>
                <a:gd name="T78" fmla="*/ 430347 w 501"/>
                <a:gd name="T79" fmla="*/ 358310 h 619"/>
                <a:gd name="T80" fmla="*/ 154364 w 501"/>
                <a:gd name="T81" fmla="*/ 358310 h 619"/>
                <a:gd name="T82" fmla="*/ 137992 w 501"/>
                <a:gd name="T83" fmla="*/ 375703 h 619"/>
                <a:gd name="T84" fmla="*/ 154364 w 501"/>
                <a:gd name="T85" fmla="*/ 410491 h 619"/>
                <a:gd name="T86" fmla="*/ 430347 w 501"/>
                <a:gd name="T87" fmla="*/ 410491 h 619"/>
                <a:gd name="T88" fmla="*/ 446719 w 501"/>
                <a:gd name="T89" fmla="*/ 375703 h 619"/>
                <a:gd name="T90" fmla="*/ 430347 w 501"/>
                <a:gd name="T91" fmla="*/ 358310 h 6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01" h="619">
                  <a:moveTo>
                    <a:pt x="353" y="0"/>
                  </a:moveTo>
                  <a:lnTo>
                    <a:pt x="353" y="0"/>
                  </a:lnTo>
                  <a:cubicBezTo>
                    <a:pt x="338" y="0"/>
                    <a:pt x="338" y="0"/>
                    <a:pt x="309" y="0"/>
                  </a:cubicBezTo>
                  <a:cubicBezTo>
                    <a:pt x="73" y="0"/>
                    <a:pt x="73" y="0"/>
                    <a:pt x="73" y="0"/>
                  </a:cubicBezTo>
                  <a:cubicBezTo>
                    <a:pt x="29" y="0"/>
                    <a:pt x="0" y="29"/>
                    <a:pt x="0" y="74"/>
                  </a:cubicBezTo>
                  <a:cubicBezTo>
                    <a:pt x="0" y="545"/>
                    <a:pt x="0" y="545"/>
                    <a:pt x="0" y="545"/>
                  </a:cubicBezTo>
                  <a:cubicBezTo>
                    <a:pt x="0" y="589"/>
                    <a:pt x="29" y="618"/>
                    <a:pt x="73" y="618"/>
                  </a:cubicBezTo>
                  <a:cubicBezTo>
                    <a:pt x="427" y="618"/>
                    <a:pt x="427" y="618"/>
                    <a:pt x="427" y="618"/>
                  </a:cubicBezTo>
                  <a:cubicBezTo>
                    <a:pt x="471" y="618"/>
                    <a:pt x="500" y="589"/>
                    <a:pt x="500" y="545"/>
                  </a:cubicBezTo>
                  <a:cubicBezTo>
                    <a:pt x="500" y="147"/>
                    <a:pt x="500" y="147"/>
                    <a:pt x="500" y="147"/>
                  </a:cubicBezTo>
                  <a:lnTo>
                    <a:pt x="353" y="0"/>
                  </a:lnTo>
                  <a:close/>
                  <a:moveTo>
                    <a:pt x="471" y="545"/>
                  </a:moveTo>
                  <a:lnTo>
                    <a:pt x="471" y="545"/>
                  </a:lnTo>
                  <a:cubicBezTo>
                    <a:pt x="471" y="559"/>
                    <a:pt x="441" y="589"/>
                    <a:pt x="427" y="589"/>
                  </a:cubicBezTo>
                  <a:cubicBezTo>
                    <a:pt x="73" y="589"/>
                    <a:pt x="73" y="589"/>
                    <a:pt x="73" y="589"/>
                  </a:cubicBezTo>
                  <a:cubicBezTo>
                    <a:pt x="59" y="589"/>
                    <a:pt x="29" y="559"/>
                    <a:pt x="29" y="545"/>
                  </a:cubicBezTo>
                  <a:cubicBezTo>
                    <a:pt x="29" y="74"/>
                    <a:pt x="29" y="74"/>
                    <a:pt x="29" y="74"/>
                  </a:cubicBezTo>
                  <a:cubicBezTo>
                    <a:pt x="29" y="59"/>
                    <a:pt x="59" y="29"/>
                    <a:pt x="73" y="29"/>
                  </a:cubicBezTo>
                  <a:cubicBezTo>
                    <a:pt x="309" y="29"/>
                    <a:pt x="309" y="29"/>
                    <a:pt x="309" y="29"/>
                  </a:cubicBezTo>
                  <a:cubicBezTo>
                    <a:pt x="309" y="88"/>
                    <a:pt x="309" y="118"/>
                    <a:pt x="309" y="118"/>
                  </a:cubicBezTo>
                  <a:cubicBezTo>
                    <a:pt x="309" y="162"/>
                    <a:pt x="338" y="192"/>
                    <a:pt x="382" y="192"/>
                  </a:cubicBezTo>
                  <a:cubicBezTo>
                    <a:pt x="382" y="192"/>
                    <a:pt x="427" y="192"/>
                    <a:pt x="471" y="192"/>
                  </a:cubicBezTo>
                  <a:lnTo>
                    <a:pt x="471" y="545"/>
                  </a:lnTo>
                  <a:close/>
                  <a:moveTo>
                    <a:pt x="382" y="147"/>
                  </a:moveTo>
                  <a:lnTo>
                    <a:pt x="382" y="147"/>
                  </a:lnTo>
                  <a:cubicBezTo>
                    <a:pt x="368" y="147"/>
                    <a:pt x="353" y="133"/>
                    <a:pt x="353" y="118"/>
                  </a:cubicBezTo>
                  <a:cubicBezTo>
                    <a:pt x="353" y="118"/>
                    <a:pt x="353" y="88"/>
                    <a:pt x="353" y="29"/>
                  </a:cubicBezTo>
                  <a:cubicBezTo>
                    <a:pt x="471" y="147"/>
                    <a:pt x="471" y="147"/>
                    <a:pt x="471" y="147"/>
                  </a:cubicBezTo>
                  <a:lnTo>
                    <a:pt x="382" y="147"/>
                  </a:lnTo>
                  <a:close/>
                  <a:moveTo>
                    <a:pt x="368" y="427"/>
                  </a:moveTo>
                  <a:lnTo>
                    <a:pt x="368" y="427"/>
                  </a:lnTo>
                  <a:cubicBezTo>
                    <a:pt x="132" y="427"/>
                    <a:pt x="132" y="427"/>
                    <a:pt x="132" y="427"/>
                  </a:cubicBezTo>
                  <a:cubicBezTo>
                    <a:pt x="118" y="427"/>
                    <a:pt x="118" y="442"/>
                    <a:pt x="118" y="442"/>
                  </a:cubicBezTo>
                  <a:cubicBezTo>
                    <a:pt x="118" y="457"/>
                    <a:pt x="118" y="471"/>
                    <a:pt x="132" y="471"/>
                  </a:cubicBezTo>
                  <a:cubicBezTo>
                    <a:pt x="368" y="471"/>
                    <a:pt x="368" y="471"/>
                    <a:pt x="368" y="471"/>
                  </a:cubicBezTo>
                  <a:cubicBezTo>
                    <a:pt x="382" y="471"/>
                    <a:pt x="382" y="457"/>
                    <a:pt x="382" y="442"/>
                  </a:cubicBezTo>
                  <a:cubicBezTo>
                    <a:pt x="382" y="442"/>
                    <a:pt x="382" y="427"/>
                    <a:pt x="368" y="427"/>
                  </a:cubicBezTo>
                  <a:close/>
                  <a:moveTo>
                    <a:pt x="368" y="309"/>
                  </a:moveTo>
                  <a:lnTo>
                    <a:pt x="368" y="309"/>
                  </a:lnTo>
                  <a:cubicBezTo>
                    <a:pt x="132" y="309"/>
                    <a:pt x="132" y="309"/>
                    <a:pt x="132" y="309"/>
                  </a:cubicBezTo>
                  <a:cubicBezTo>
                    <a:pt x="118" y="309"/>
                    <a:pt x="118" y="324"/>
                    <a:pt x="118" y="324"/>
                  </a:cubicBezTo>
                  <a:cubicBezTo>
                    <a:pt x="118" y="339"/>
                    <a:pt x="118" y="354"/>
                    <a:pt x="132" y="354"/>
                  </a:cubicBezTo>
                  <a:cubicBezTo>
                    <a:pt x="368" y="354"/>
                    <a:pt x="368" y="354"/>
                    <a:pt x="368" y="354"/>
                  </a:cubicBezTo>
                  <a:cubicBezTo>
                    <a:pt x="382" y="354"/>
                    <a:pt x="382" y="339"/>
                    <a:pt x="382" y="324"/>
                  </a:cubicBezTo>
                  <a:cubicBezTo>
                    <a:pt x="382" y="324"/>
                    <a:pt x="382" y="309"/>
                    <a:pt x="368" y="309"/>
                  </a:cubicBezTo>
                  <a:close/>
                </a:path>
              </a:pathLst>
            </a:custGeom>
            <a:solidFill>
              <a:srgbClr val="FFFFFF"/>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65320" tIns="32660" rIns="65320" bIns="32660" anchor="ctr"/>
            <a:lstStyle/>
            <a:p>
              <a:endParaRPr lang="zh-CN" altLang="en-US" sz="1285"/>
            </a:p>
          </p:txBody>
        </p:sp>
        <p:sp>
          <p:nvSpPr>
            <p:cNvPr id="124" name="Freeform 214"/>
            <p:cNvSpPr>
              <a:spLocks noChangeArrowheads="1"/>
            </p:cNvSpPr>
            <p:nvPr/>
          </p:nvSpPr>
          <p:spPr bwMode="auto">
            <a:xfrm>
              <a:off x="7331075" y="7607300"/>
              <a:ext cx="565150" cy="636588"/>
            </a:xfrm>
            <a:custGeom>
              <a:avLst/>
              <a:gdLst>
                <a:gd name="T0" fmla="*/ 427854 w 545"/>
                <a:gd name="T1" fmla="*/ 378534 h 619"/>
                <a:gd name="T2" fmla="*/ 122541 w 545"/>
                <a:gd name="T3" fmla="*/ 393963 h 619"/>
                <a:gd name="T4" fmla="*/ 427854 w 545"/>
                <a:gd name="T5" fmla="*/ 423794 h 619"/>
                <a:gd name="T6" fmla="*/ 427854 w 545"/>
                <a:gd name="T7" fmla="*/ 378534 h 619"/>
                <a:gd name="T8" fmla="*/ 427854 w 545"/>
                <a:gd name="T9" fmla="*/ 484482 h 619"/>
                <a:gd name="T10" fmla="*/ 122541 w 545"/>
                <a:gd name="T11" fmla="*/ 499912 h 619"/>
                <a:gd name="T12" fmla="*/ 427854 w 545"/>
                <a:gd name="T13" fmla="*/ 515341 h 619"/>
                <a:gd name="T14" fmla="*/ 427854 w 545"/>
                <a:gd name="T15" fmla="*/ 484482 h 619"/>
                <a:gd name="T16" fmla="*/ 489124 w 545"/>
                <a:gd name="T17" fmla="*/ 76118 h 619"/>
                <a:gd name="T18" fmla="*/ 427854 w 545"/>
                <a:gd name="T19" fmla="*/ 29830 h 619"/>
                <a:gd name="T20" fmla="*/ 275197 w 545"/>
                <a:gd name="T21" fmla="*/ 0 h 619"/>
                <a:gd name="T22" fmla="*/ 137079 w 545"/>
                <a:gd name="T23" fmla="*/ 29830 h 619"/>
                <a:gd name="T24" fmla="*/ 75809 w 545"/>
                <a:gd name="T25" fmla="*/ 76118 h 619"/>
                <a:gd name="T26" fmla="*/ 0 w 545"/>
                <a:gd name="T27" fmla="*/ 560601 h 619"/>
                <a:gd name="T28" fmla="*/ 489124 w 545"/>
                <a:gd name="T29" fmla="*/ 635690 h 619"/>
                <a:gd name="T30" fmla="*/ 564934 w 545"/>
                <a:gd name="T31" fmla="*/ 151208 h 619"/>
                <a:gd name="T32" fmla="*/ 183811 w 545"/>
                <a:gd name="T33" fmla="*/ 76118 h 619"/>
                <a:gd name="T34" fmla="*/ 229504 w 545"/>
                <a:gd name="T35" fmla="*/ 76118 h 619"/>
                <a:gd name="T36" fmla="*/ 336468 w 545"/>
                <a:gd name="T37" fmla="*/ 76118 h 619"/>
                <a:gd name="T38" fmla="*/ 382161 w 545"/>
                <a:gd name="T39" fmla="*/ 151208 h 619"/>
                <a:gd name="T40" fmla="*/ 183811 w 545"/>
                <a:gd name="T41" fmla="*/ 76118 h 619"/>
                <a:gd name="T42" fmla="*/ 519240 w 545"/>
                <a:gd name="T43" fmla="*/ 560601 h 619"/>
                <a:gd name="T44" fmla="*/ 75809 w 545"/>
                <a:gd name="T45" fmla="*/ 605860 h 619"/>
                <a:gd name="T46" fmla="*/ 30116 w 545"/>
                <a:gd name="T47" fmla="*/ 151208 h 619"/>
                <a:gd name="T48" fmla="*/ 137079 w 545"/>
                <a:gd name="T49" fmla="*/ 121378 h 619"/>
                <a:gd name="T50" fmla="*/ 427854 w 545"/>
                <a:gd name="T51" fmla="*/ 197496 h 619"/>
                <a:gd name="T52" fmla="*/ 489124 w 545"/>
                <a:gd name="T53" fmla="*/ 121378 h 619"/>
                <a:gd name="T54" fmla="*/ 519240 w 545"/>
                <a:gd name="T55" fmla="*/ 560601 h 619"/>
                <a:gd name="T56" fmla="*/ 427854 w 545"/>
                <a:gd name="T57" fmla="*/ 272586 h 619"/>
                <a:gd name="T58" fmla="*/ 122541 w 545"/>
                <a:gd name="T59" fmla="*/ 303444 h 619"/>
                <a:gd name="T60" fmla="*/ 427854 w 545"/>
                <a:gd name="T61" fmla="*/ 317845 h 619"/>
                <a:gd name="T62" fmla="*/ 427854 w 545"/>
                <a:gd name="T63" fmla="*/ 272586 h 6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45" h="619">
                  <a:moveTo>
                    <a:pt x="412" y="368"/>
                  </a:moveTo>
                  <a:lnTo>
                    <a:pt x="412" y="368"/>
                  </a:lnTo>
                  <a:cubicBezTo>
                    <a:pt x="132" y="368"/>
                    <a:pt x="132" y="368"/>
                    <a:pt x="132" y="368"/>
                  </a:cubicBezTo>
                  <a:cubicBezTo>
                    <a:pt x="118" y="368"/>
                    <a:pt x="118" y="383"/>
                    <a:pt x="118" y="383"/>
                  </a:cubicBezTo>
                  <a:cubicBezTo>
                    <a:pt x="118" y="398"/>
                    <a:pt x="118" y="412"/>
                    <a:pt x="132" y="412"/>
                  </a:cubicBezTo>
                  <a:cubicBezTo>
                    <a:pt x="412" y="412"/>
                    <a:pt x="412" y="412"/>
                    <a:pt x="412" y="412"/>
                  </a:cubicBezTo>
                  <a:cubicBezTo>
                    <a:pt x="412" y="412"/>
                    <a:pt x="427" y="398"/>
                    <a:pt x="427" y="383"/>
                  </a:cubicBezTo>
                  <a:lnTo>
                    <a:pt x="412" y="368"/>
                  </a:lnTo>
                  <a:close/>
                  <a:moveTo>
                    <a:pt x="412" y="471"/>
                  </a:moveTo>
                  <a:lnTo>
                    <a:pt x="412" y="471"/>
                  </a:lnTo>
                  <a:cubicBezTo>
                    <a:pt x="132" y="471"/>
                    <a:pt x="132" y="471"/>
                    <a:pt x="132" y="471"/>
                  </a:cubicBezTo>
                  <a:cubicBezTo>
                    <a:pt x="118" y="471"/>
                    <a:pt x="118" y="471"/>
                    <a:pt x="118" y="486"/>
                  </a:cubicBezTo>
                  <a:cubicBezTo>
                    <a:pt x="118" y="501"/>
                    <a:pt x="118" y="501"/>
                    <a:pt x="132" y="501"/>
                  </a:cubicBezTo>
                  <a:cubicBezTo>
                    <a:pt x="412" y="501"/>
                    <a:pt x="412" y="501"/>
                    <a:pt x="412" y="501"/>
                  </a:cubicBezTo>
                  <a:cubicBezTo>
                    <a:pt x="412" y="501"/>
                    <a:pt x="427" y="501"/>
                    <a:pt x="427" y="486"/>
                  </a:cubicBezTo>
                  <a:cubicBezTo>
                    <a:pt x="427" y="471"/>
                    <a:pt x="412" y="471"/>
                    <a:pt x="412" y="471"/>
                  </a:cubicBezTo>
                  <a:close/>
                  <a:moveTo>
                    <a:pt x="471" y="74"/>
                  </a:moveTo>
                  <a:lnTo>
                    <a:pt x="471" y="74"/>
                  </a:lnTo>
                  <a:cubicBezTo>
                    <a:pt x="412" y="74"/>
                    <a:pt x="412" y="74"/>
                    <a:pt x="412" y="74"/>
                  </a:cubicBezTo>
                  <a:cubicBezTo>
                    <a:pt x="412" y="29"/>
                    <a:pt x="412" y="29"/>
                    <a:pt x="412" y="29"/>
                  </a:cubicBezTo>
                  <a:cubicBezTo>
                    <a:pt x="353" y="29"/>
                    <a:pt x="353" y="29"/>
                    <a:pt x="353" y="29"/>
                  </a:cubicBezTo>
                  <a:cubicBezTo>
                    <a:pt x="339" y="15"/>
                    <a:pt x="309" y="0"/>
                    <a:pt x="265" y="0"/>
                  </a:cubicBezTo>
                  <a:cubicBezTo>
                    <a:pt x="235" y="0"/>
                    <a:pt x="206" y="15"/>
                    <a:pt x="191" y="29"/>
                  </a:cubicBezTo>
                  <a:cubicBezTo>
                    <a:pt x="132" y="29"/>
                    <a:pt x="132" y="29"/>
                    <a:pt x="132" y="29"/>
                  </a:cubicBezTo>
                  <a:cubicBezTo>
                    <a:pt x="132" y="74"/>
                    <a:pt x="132" y="74"/>
                    <a:pt x="132" y="74"/>
                  </a:cubicBezTo>
                  <a:cubicBezTo>
                    <a:pt x="73" y="74"/>
                    <a:pt x="73" y="74"/>
                    <a:pt x="73" y="74"/>
                  </a:cubicBezTo>
                  <a:cubicBezTo>
                    <a:pt x="29" y="74"/>
                    <a:pt x="0" y="103"/>
                    <a:pt x="0" y="147"/>
                  </a:cubicBezTo>
                  <a:cubicBezTo>
                    <a:pt x="0" y="545"/>
                    <a:pt x="0" y="545"/>
                    <a:pt x="0" y="545"/>
                  </a:cubicBezTo>
                  <a:cubicBezTo>
                    <a:pt x="0" y="589"/>
                    <a:pt x="29" y="618"/>
                    <a:pt x="73" y="618"/>
                  </a:cubicBezTo>
                  <a:cubicBezTo>
                    <a:pt x="471" y="618"/>
                    <a:pt x="471" y="618"/>
                    <a:pt x="471" y="618"/>
                  </a:cubicBezTo>
                  <a:cubicBezTo>
                    <a:pt x="515" y="618"/>
                    <a:pt x="544" y="589"/>
                    <a:pt x="544" y="545"/>
                  </a:cubicBezTo>
                  <a:cubicBezTo>
                    <a:pt x="544" y="147"/>
                    <a:pt x="544" y="147"/>
                    <a:pt x="544" y="147"/>
                  </a:cubicBezTo>
                  <a:cubicBezTo>
                    <a:pt x="544" y="103"/>
                    <a:pt x="515" y="74"/>
                    <a:pt x="471" y="74"/>
                  </a:cubicBezTo>
                  <a:close/>
                  <a:moveTo>
                    <a:pt x="177" y="74"/>
                  </a:moveTo>
                  <a:lnTo>
                    <a:pt x="177" y="74"/>
                  </a:lnTo>
                  <a:cubicBezTo>
                    <a:pt x="221" y="74"/>
                    <a:pt x="221" y="74"/>
                    <a:pt x="221" y="74"/>
                  </a:cubicBezTo>
                  <a:cubicBezTo>
                    <a:pt x="221" y="59"/>
                    <a:pt x="235" y="29"/>
                    <a:pt x="265" y="29"/>
                  </a:cubicBezTo>
                  <a:cubicBezTo>
                    <a:pt x="294" y="29"/>
                    <a:pt x="324" y="59"/>
                    <a:pt x="324" y="74"/>
                  </a:cubicBezTo>
                  <a:cubicBezTo>
                    <a:pt x="368" y="74"/>
                    <a:pt x="368" y="74"/>
                    <a:pt x="368" y="74"/>
                  </a:cubicBezTo>
                  <a:cubicBezTo>
                    <a:pt x="368" y="147"/>
                    <a:pt x="368" y="147"/>
                    <a:pt x="368" y="147"/>
                  </a:cubicBezTo>
                  <a:cubicBezTo>
                    <a:pt x="177" y="147"/>
                    <a:pt x="177" y="147"/>
                    <a:pt x="177" y="147"/>
                  </a:cubicBezTo>
                  <a:lnTo>
                    <a:pt x="177" y="74"/>
                  </a:lnTo>
                  <a:close/>
                  <a:moveTo>
                    <a:pt x="500" y="545"/>
                  </a:moveTo>
                  <a:lnTo>
                    <a:pt x="500" y="545"/>
                  </a:lnTo>
                  <a:cubicBezTo>
                    <a:pt x="500" y="559"/>
                    <a:pt x="486" y="589"/>
                    <a:pt x="471" y="589"/>
                  </a:cubicBezTo>
                  <a:cubicBezTo>
                    <a:pt x="73" y="589"/>
                    <a:pt x="73" y="589"/>
                    <a:pt x="73" y="589"/>
                  </a:cubicBezTo>
                  <a:cubicBezTo>
                    <a:pt x="59" y="589"/>
                    <a:pt x="29" y="559"/>
                    <a:pt x="29" y="545"/>
                  </a:cubicBezTo>
                  <a:cubicBezTo>
                    <a:pt x="29" y="147"/>
                    <a:pt x="29" y="147"/>
                    <a:pt x="29" y="147"/>
                  </a:cubicBezTo>
                  <a:cubicBezTo>
                    <a:pt x="29" y="133"/>
                    <a:pt x="59" y="118"/>
                    <a:pt x="73" y="118"/>
                  </a:cubicBezTo>
                  <a:cubicBezTo>
                    <a:pt x="132" y="118"/>
                    <a:pt x="132" y="118"/>
                    <a:pt x="132" y="118"/>
                  </a:cubicBezTo>
                  <a:cubicBezTo>
                    <a:pt x="132" y="192"/>
                    <a:pt x="132" y="192"/>
                    <a:pt x="132" y="192"/>
                  </a:cubicBezTo>
                  <a:cubicBezTo>
                    <a:pt x="412" y="192"/>
                    <a:pt x="412" y="192"/>
                    <a:pt x="412" y="192"/>
                  </a:cubicBezTo>
                  <a:cubicBezTo>
                    <a:pt x="412" y="118"/>
                    <a:pt x="412" y="118"/>
                    <a:pt x="412" y="118"/>
                  </a:cubicBezTo>
                  <a:cubicBezTo>
                    <a:pt x="471" y="118"/>
                    <a:pt x="471" y="118"/>
                    <a:pt x="471" y="118"/>
                  </a:cubicBezTo>
                  <a:cubicBezTo>
                    <a:pt x="486" y="118"/>
                    <a:pt x="500" y="133"/>
                    <a:pt x="500" y="147"/>
                  </a:cubicBezTo>
                  <a:lnTo>
                    <a:pt x="500" y="545"/>
                  </a:lnTo>
                  <a:close/>
                  <a:moveTo>
                    <a:pt x="412" y="265"/>
                  </a:moveTo>
                  <a:lnTo>
                    <a:pt x="412" y="265"/>
                  </a:lnTo>
                  <a:cubicBezTo>
                    <a:pt x="132" y="265"/>
                    <a:pt x="132" y="265"/>
                    <a:pt x="132" y="265"/>
                  </a:cubicBezTo>
                  <a:cubicBezTo>
                    <a:pt x="118" y="265"/>
                    <a:pt x="118" y="280"/>
                    <a:pt x="118" y="295"/>
                  </a:cubicBezTo>
                  <a:cubicBezTo>
                    <a:pt x="118" y="295"/>
                    <a:pt x="118" y="309"/>
                    <a:pt x="132" y="309"/>
                  </a:cubicBezTo>
                  <a:cubicBezTo>
                    <a:pt x="412" y="309"/>
                    <a:pt x="412" y="309"/>
                    <a:pt x="412" y="309"/>
                  </a:cubicBezTo>
                  <a:lnTo>
                    <a:pt x="427" y="295"/>
                  </a:lnTo>
                  <a:cubicBezTo>
                    <a:pt x="427" y="280"/>
                    <a:pt x="412" y="265"/>
                    <a:pt x="412" y="265"/>
                  </a:cubicBezTo>
                  <a:close/>
                </a:path>
              </a:pathLst>
            </a:custGeom>
            <a:solidFill>
              <a:srgbClr val="FFFFFF"/>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65320" tIns="32660" rIns="65320" bIns="32660" anchor="ctr"/>
            <a:lstStyle/>
            <a:p>
              <a:endParaRPr lang="zh-CN" altLang="en-US" sz="1285"/>
            </a:p>
          </p:txBody>
        </p:sp>
        <p:sp>
          <p:nvSpPr>
            <p:cNvPr id="125" name="Freeform 177"/>
            <p:cNvSpPr>
              <a:spLocks noChangeArrowheads="1"/>
            </p:cNvSpPr>
            <p:nvPr/>
          </p:nvSpPr>
          <p:spPr bwMode="auto">
            <a:xfrm>
              <a:off x="7310438" y="10629900"/>
              <a:ext cx="606425" cy="606425"/>
            </a:xfrm>
            <a:custGeom>
              <a:avLst/>
              <a:gdLst>
                <a:gd name="T0" fmla="*/ 591217 w 649"/>
                <a:gd name="T1" fmla="*/ 28020 h 649"/>
                <a:gd name="T2" fmla="*/ 591217 w 649"/>
                <a:gd name="T3" fmla="*/ 28020 h 649"/>
                <a:gd name="T4" fmla="*/ 495016 w 649"/>
                <a:gd name="T5" fmla="*/ 28020 h 649"/>
                <a:gd name="T6" fmla="*/ 384805 w 649"/>
                <a:gd name="T7" fmla="*/ 152241 h 649"/>
                <a:gd name="T8" fmla="*/ 165317 w 649"/>
                <a:gd name="T9" fmla="*/ 69115 h 649"/>
                <a:gd name="T10" fmla="*/ 96201 w 649"/>
                <a:gd name="T11" fmla="*/ 83125 h 649"/>
                <a:gd name="T12" fmla="*/ 96201 w 649"/>
                <a:gd name="T13" fmla="*/ 165317 h 649"/>
                <a:gd name="T14" fmla="*/ 247508 w 649"/>
                <a:gd name="T15" fmla="*/ 289538 h 649"/>
                <a:gd name="T16" fmla="*/ 151307 w 649"/>
                <a:gd name="T17" fmla="*/ 385739 h 649"/>
                <a:gd name="T18" fmla="*/ 55106 w 649"/>
                <a:gd name="T19" fmla="*/ 357719 h 649"/>
                <a:gd name="T20" fmla="*/ 27086 w 649"/>
                <a:gd name="T21" fmla="*/ 371729 h 649"/>
                <a:gd name="T22" fmla="*/ 14010 w 649"/>
                <a:gd name="T23" fmla="*/ 412825 h 649"/>
                <a:gd name="T24" fmla="*/ 123287 w 649"/>
                <a:gd name="T25" fmla="*/ 495016 h 649"/>
                <a:gd name="T26" fmla="*/ 206412 w 649"/>
                <a:gd name="T27" fmla="*/ 592151 h 649"/>
                <a:gd name="T28" fmla="*/ 247508 w 649"/>
                <a:gd name="T29" fmla="*/ 578141 h 649"/>
                <a:gd name="T30" fmla="*/ 247508 w 649"/>
                <a:gd name="T31" fmla="*/ 550121 h 649"/>
                <a:gd name="T32" fmla="*/ 233498 w 649"/>
                <a:gd name="T33" fmla="*/ 467930 h 649"/>
                <a:gd name="T34" fmla="*/ 329699 w 649"/>
                <a:gd name="T35" fmla="*/ 371729 h 649"/>
                <a:gd name="T36" fmla="*/ 453920 w 649"/>
                <a:gd name="T37" fmla="*/ 523036 h 649"/>
                <a:gd name="T38" fmla="*/ 536112 w 649"/>
                <a:gd name="T39" fmla="*/ 523036 h 649"/>
                <a:gd name="T40" fmla="*/ 550121 w 649"/>
                <a:gd name="T41" fmla="*/ 453920 h 649"/>
                <a:gd name="T42" fmla="*/ 466996 w 649"/>
                <a:gd name="T43" fmla="*/ 234432 h 649"/>
                <a:gd name="T44" fmla="*/ 577207 w 649"/>
                <a:gd name="T45" fmla="*/ 110211 h 649"/>
                <a:gd name="T46" fmla="*/ 591217 w 649"/>
                <a:gd name="T47" fmla="*/ 28020 h 649"/>
                <a:gd name="T48" fmla="*/ 563197 w 649"/>
                <a:gd name="T49" fmla="*/ 97135 h 649"/>
                <a:gd name="T50" fmla="*/ 563197 w 649"/>
                <a:gd name="T51" fmla="*/ 97135 h 649"/>
                <a:gd name="T52" fmla="*/ 425900 w 649"/>
                <a:gd name="T53" fmla="*/ 234432 h 649"/>
                <a:gd name="T54" fmla="*/ 509026 w 649"/>
                <a:gd name="T55" fmla="*/ 453920 h 649"/>
                <a:gd name="T56" fmla="*/ 509026 w 649"/>
                <a:gd name="T57" fmla="*/ 495016 h 649"/>
                <a:gd name="T58" fmla="*/ 466996 w 649"/>
                <a:gd name="T59" fmla="*/ 495016 h 649"/>
                <a:gd name="T60" fmla="*/ 343709 w 649"/>
                <a:gd name="T61" fmla="*/ 316623 h 649"/>
                <a:gd name="T62" fmla="*/ 192402 w 649"/>
                <a:gd name="T63" fmla="*/ 453920 h 649"/>
                <a:gd name="T64" fmla="*/ 220422 w 649"/>
                <a:gd name="T65" fmla="*/ 550121 h 649"/>
                <a:gd name="T66" fmla="*/ 151307 w 649"/>
                <a:gd name="T67" fmla="*/ 467930 h 649"/>
                <a:gd name="T68" fmla="*/ 55106 w 649"/>
                <a:gd name="T69" fmla="*/ 398815 h 649"/>
                <a:gd name="T70" fmla="*/ 151307 w 649"/>
                <a:gd name="T71" fmla="*/ 426834 h 649"/>
                <a:gd name="T72" fmla="*/ 302614 w 649"/>
                <a:gd name="T73" fmla="*/ 275528 h 649"/>
                <a:gd name="T74" fmla="*/ 123287 w 649"/>
                <a:gd name="T75" fmla="*/ 137297 h 649"/>
                <a:gd name="T76" fmla="*/ 123287 w 649"/>
                <a:gd name="T77" fmla="*/ 110211 h 649"/>
                <a:gd name="T78" fmla="*/ 165317 w 649"/>
                <a:gd name="T79" fmla="*/ 110211 h 649"/>
                <a:gd name="T80" fmla="*/ 384805 w 649"/>
                <a:gd name="T81" fmla="*/ 192402 h 649"/>
                <a:gd name="T82" fmla="*/ 522102 w 649"/>
                <a:gd name="T83" fmla="*/ 55106 h 649"/>
                <a:gd name="T84" fmla="*/ 563197 w 649"/>
                <a:gd name="T85" fmla="*/ 55106 h 649"/>
                <a:gd name="T86" fmla="*/ 563197 w 649"/>
                <a:gd name="T87" fmla="*/ 97135 h 64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49" h="649">
                  <a:moveTo>
                    <a:pt x="633" y="30"/>
                  </a:moveTo>
                  <a:lnTo>
                    <a:pt x="633" y="30"/>
                  </a:lnTo>
                  <a:cubicBezTo>
                    <a:pt x="603" y="0"/>
                    <a:pt x="559" y="15"/>
                    <a:pt x="530" y="30"/>
                  </a:cubicBezTo>
                  <a:cubicBezTo>
                    <a:pt x="412" y="163"/>
                    <a:pt x="412" y="163"/>
                    <a:pt x="412" y="163"/>
                  </a:cubicBezTo>
                  <a:cubicBezTo>
                    <a:pt x="177" y="74"/>
                    <a:pt x="177" y="74"/>
                    <a:pt x="177" y="74"/>
                  </a:cubicBezTo>
                  <a:cubicBezTo>
                    <a:pt x="162" y="74"/>
                    <a:pt x="132" y="59"/>
                    <a:pt x="103" y="89"/>
                  </a:cubicBezTo>
                  <a:cubicBezTo>
                    <a:pt x="88" y="104"/>
                    <a:pt x="59" y="133"/>
                    <a:pt x="103" y="177"/>
                  </a:cubicBezTo>
                  <a:cubicBezTo>
                    <a:pt x="265" y="310"/>
                    <a:pt x="265" y="310"/>
                    <a:pt x="265" y="310"/>
                  </a:cubicBezTo>
                  <a:cubicBezTo>
                    <a:pt x="162" y="413"/>
                    <a:pt x="162" y="413"/>
                    <a:pt x="162" y="413"/>
                  </a:cubicBezTo>
                  <a:cubicBezTo>
                    <a:pt x="59" y="383"/>
                    <a:pt x="59" y="383"/>
                    <a:pt x="59" y="383"/>
                  </a:cubicBezTo>
                  <a:cubicBezTo>
                    <a:pt x="44" y="383"/>
                    <a:pt x="44" y="383"/>
                    <a:pt x="29" y="398"/>
                  </a:cubicBezTo>
                  <a:cubicBezTo>
                    <a:pt x="29" y="398"/>
                    <a:pt x="0" y="413"/>
                    <a:pt x="15" y="442"/>
                  </a:cubicBezTo>
                  <a:cubicBezTo>
                    <a:pt x="132" y="530"/>
                    <a:pt x="132" y="530"/>
                    <a:pt x="132" y="530"/>
                  </a:cubicBezTo>
                  <a:cubicBezTo>
                    <a:pt x="221" y="634"/>
                    <a:pt x="221" y="634"/>
                    <a:pt x="221" y="634"/>
                  </a:cubicBezTo>
                  <a:cubicBezTo>
                    <a:pt x="236" y="648"/>
                    <a:pt x="250" y="648"/>
                    <a:pt x="265" y="619"/>
                  </a:cubicBezTo>
                  <a:cubicBezTo>
                    <a:pt x="280" y="619"/>
                    <a:pt x="280" y="604"/>
                    <a:pt x="265" y="589"/>
                  </a:cubicBezTo>
                  <a:cubicBezTo>
                    <a:pt x="250" y="501"/>
                    <a:pt x="250" y="501"/>
                    <a:pt x="250" y="501"/>
                  </a:cubicBezTo>
                  <a:cubicBezTo>
                    <a:pt x="353" y="398"/>
                    <a:pt x="353" y="398"/>
                    <a:pt x="353" y="398"/>
                  </a:cubicBezTo>
                  <a:cubicBezTo>
                    <a:pt x="486" y="560"/>
                    <a:pt x="486" y="560"/>
                    <a:pt x="486" y="560"/>
                  </a:cubicBezTo>
                  <a:cubicBezTo>
                    <a:pt x="530" y="589"/>
                    <a:pt x="559" y="560"/>
                    <a:pt x="574" y="560"/>
                  </a:cubicBezTo>
                  <a:cubicBezTo>
                    <a:pt x="589" y="530"/>
                    <a:pt x="589" y="501"/>
                    <a:pt x="589" y="486"/>
                  </a:cubicBezTo>
                  <a:cubicBezTo>
                    <a:pt x="500" y="251"/>
                    <a:pt x="500" y="251"/>
                    <a:pt x="500" y="251"/>
                  </a:cubicBezTo>
                  <a:cubicBezTo>
                    <a:pt x="618" y="118"/>
                    <a:pt x="618" y="118"/>
                    <a:pt x="618" y="118"/>
                  </a:cubicBezTo>
                  <a:cubicBezTo>
                    <a:pt x="648" y="104"/>
                    <a:pt x="648" y="59"/>
                    <a:pt x="633" y="30"/>
                  </a:cubicBezTo>
                  <a:close/>
                  <a:moveTo>
                    <a:pt x="603" y="104"/>
                  </a:moveTo>
                  <a:lnTo>
                    <a:pt x="603" y="104"/>
                  </a:lnTo>
                  <a:cubicBezTo>
                    <a:pt x="456" y="251"/>
                    <a:pt x="456" y="251"/>
                    <a:pt x="456" y="251"/>
                  </a:cubicBezTo>
                  <a:cubicBezTo>
                    <a:pt x="545" y="486"/>
                    <a:pt x="545" y="486"/>
                    <a:pt x="545" y="486"/>
                  </a:cubicBezTo>
                  <a:cubicBezTo>
                    <a:pt x="545" y="501"/>
                    <a:pt x="545" y="516"/>
                    <a:pt x="545" y="530"/>
                  </a:cubicBezTo>
                  <a:cubicBezTo>
                    <a:pt x="530" y="545"/>
                    <a:pt x="515" y="530"/>
                    <a:pt x="500" y="530"/>
                  </a:cubicBezTo>
                  <a:cubicBezTo>
                    <a:pt x="368" y="339"/>
                    <a:pt x="368" y="339"/>
                    <a:pt x="368" y="339"/>
                  </a:cubicBezTo>
                  <a:cubicBezTo>
                    <a:pt x="206" y="486"/>
                    <a:pt x="206" y="486"/>
                    <a:pt x="206" y="486"/>
                  </a:cubicBezTo>
                  <a:cubicBezTo>
                    <a:pt x="236" y="589"/>
                    <a:pt x="236" y="589"/>
                    <a:pt x="236" y="589"/>
                  </a:cubicBezTo>
                  <a:cubicBezTo>
                    <a:pt x="221" y="589"/>
                    <a:pt x="162" y="501"/>
                    <a:pt x="162" y="501"/>
                  </a:cubicBezTo>
                  <a:cubicBezTo>
                    <a:pt x="162" y="501"/>
                    <a:pt x="73" y="427"/>
                    <a:pt x="59" y="427"/>
                  </a:cubicBezTo>
                  <a:cubicBezTo>
                    <a:pt x="162" y="457"/>
                    <a:pt x="162" y="457"/>
                    <a:pt x="162" y="457"/>
                  </a:cubicBezTo>
                  <a:cubicBezTo>
                    <a:pt x="324" y="295"/>
                    <a:pt x="324" y="295"/>
                    <a:pt x="324" y="295"/>
                  </a:cubicBezTo>
                  <a:cubicBezTo>
                    <a:pt x="132" y="147"/>
                    <a:pt x="132" y="147"/>
                    <a:pt x="132" y="147"/>
                  </a:cubicBezTo>
                  <a:cubicBezTo>
                    <a:pt x="132" y="147"/>
                    <a:pt x="118" y="133"/>
                    <a:pt x="132" y="118"/>
                  </a:cubicBezTo>
                  <a:cubicBezTo>
                    <a:pt x="147" y="118"/>
                    <a:pt x="162" y="118"/>
                    <a:pt x="177" y="118"/>
                  </a:cubicBezTo>
                  <a:cubicBezTo>
                    <a:pt x="412" y="206"/>
                    <a:pt x="412" y="206"/>
                    <a:pt x="412" y="206"/>
                  </a:cubicBezTo>
                  <a:cubicBezTo>
                    <a:pt x="559" y="59"/>
                    <a:pt x="559" y="59"/>
                    <a:pt x="559" y="59"/>
                  </a:cubicBezTo>
                  <a:cubicBezTo>
                    <a:pt x="574" y="45"/>
                    <a:pt x="589" y="45"/>
                    <a:pt x="603" y="59"/>
                  </a:cubicBezTo>
                  <a:cubicBezTo>
                    <a:pt x="603" y="74"/>
                    <a:pt x="618" y="89"/>
                    <a:pt x="603" y="104"/>
                  </a:cubicBezTo>
                  <a:close/>
                </a:path>
              </a:pathLst>
            </a:custGeom>
            <a:solidFill>
              <a:srgbClr val="FFFFFF"/>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65320" tIns="32660" rIns="65320" bIns="32660" anchor="ctr"/>
            <a:lstStyle/>
            <a:p>
              <a:endParaRPr lang="zh-CN" altLang="en-US" sz="1285"/>
            </a:p>
          </p:txBody>
        </p:sp>
        <p:sp>
          <p:nvSpPr>
            <p:cNvPr id="131" name="矩形 130"/>
            <p:cNvSpPr/>
            <p:nvPr/>
          </p:nvSpPr>
          <p:spPr>
            <a:xfrm>
              <a:off x="1966798" y="4744860"/>
              <a:ext cx="4515082" cy="1683297"/>
            </a:xfrm>
            <a:prstGeom prst="rect">
              <a:avLst/>
            </a:prstGeom>
          </p:spPr>
          <p:txBody>
            <a:bodyPr wrap="square">
              <a:spAutoFit/>
            </a:bodyPr>
            <a:lstStyle/>
            <a:p>
              <a:pPr algn="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a:t>
              </a:r>
              <a:endParaRPr lang="zh-CN" altLang="en-US" sz="1215" dirty="0">
                <a:solidFill>
                  <a:schemeClr val="tx1">
                    <a:lumMod val="50000"/>
                    <a:lumOff val="50000"/>
                  </a:schemeClr>
                </a:solidFill>
              </a:endParaRPr>
            </a:p>
          </p:txBody>
        </p:sp>
        <p:sp>
          <p:nvSpPr>
            <p:cNvPr id="132" name="矩形 131"/>
            <p:cNvSpPr/>
            <p:nvPr/>
          </p:nvSpPr>
          <p:spPr>
            <a:xfrm>
              <a:off x="1966798" y="7639903"/>
              <a:ext cx="4515082" cy="1683297"/>
            </a:xfrm>
            <a:prstGeom prst="rect">
              <a:avLst/>
            </a:prstGeom>
          </p:spPr>
          <p:txBody>
            <a:bodyPr wrap="square">
              <a:spAutoFit/>
            </a:bodyPr>
            <a:lstStyle/>
            <a:p>
              <a:pPr algn="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a:t>
              </a:r>
              <a:endParaRPr lang="zh-CN" altLang="en-US" sz="1215" dirty="0">
                <a:solidFill>
                  <a:schemeClr val="tx1">
                    <a:lumMod val="50000"/>
                    <a:lumOff val="50000"/>
                  </a:schemeClr>
                </a:solidFill>
              </a:endParaRPr>
            </a:p>
          </p:txBody>
        </p:sp>
        <p:sp>
          <p:nvSpPr>
            <p:cNvPr id="133" name="矩形 132"/>
            <p:cNvSpPr/>
            <p:nvPr/>
          </p:nvSpPr>
          <p:spPr>
            <a:xfrm>
              <a:off x="1966798" y="10534946"/>
              <a:ext cx="4515082" cy="1683297"/>
            </a:xfrm>
            <a:prstGeom prst="rect">
              <a:avLst/>
            </a:prstGeom>
          </p:spPr>
          <p:txBody>
            <a:bodyPr wrap="square">
              <a:spAutoFit/>
            </a:bodyPr>
            <a:lstStyle/>
            <a:p>
              <a:pPr algn="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a:t>
              </a:r>
              <a:endParaRPr lang="zh-CN" altLang="en-US" sz="1215" dirty="0">
                <a:solidFill>
                  <a:schemeClr val="tx1">
                    <a:lumMod val="50000"/>
                    <a:lumOff val="50000"/>
                  </a:schemeClr>
                </a:solidFill>
              </a:endParaRPr>
            </a:p>
          </p:txBody>
        </p:sp>
      </p:grpSp>
      <p:grpSp>
        <p:nvGrpSpPr>
          <p:cNvPr id="3" name="组合 2"/>
          <p:cNvGrpSpPr/>
          <p:nvPr/>
        </p:nvGrpSpPr>
        <p:grpSpPr>
          <a:xfrm>
            <a:off x="6436520" y="2075595"/>
            <a:ext cx="4843462" cy="4055887"/>
            <a:chOff x="12873038" y="4144963"/>
            <a:chExt cx="9686925" cy="8130429"/>
          </a:xfrm>
        </p:grpSpPr>
        <p:cxnSp>
          <p:nvCxnSpPr>
            <p:cNvPr id="40" name="Straight Connector 3"/>
            <p:cNvCxnSpPr/>
            <p:nvPr/>
          </p:nvCxnSpPr>
          <p:spPr>
            <a:xfrm>
              <a:off x="12873038" y="7113588"/>
              <a:ext cx="1512887" cy="0"/>
            </a:xfrm>
            <a:prstGeom prst="line">
              <a:avLst/>
            </a:prstGeom>
            <a:ln w="635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1" name="Straight Connector 4"/>
            <p:cNvCxnSpPr/>
            <p:nvPr/>
          </p:nvCxnSpPr>
          <p:spPr>
            <a:xfrm>
              <a:off x="14385925" y="5005388"/>
              <a:ext cx="1225550" cy="0"/>
            </a:xfrm>
            <a:prstGeom prst="line">
              <a:avLst/>
            </a:prstGeom>
            <a:ln w="6350">
              <a:solidFill>
                <a:schemeClr val="bg1">
                  <a:lumMod val="75000"/>
                </a:schemeClr>
              </a:solidFill>
              <a:headEnd type="none"/>
              <a:tailEnd type="oval" w="sm" len="sm"/>
            </a:ln>
          </p:spPr>
          <p:style>
            <a:lnRef idx="1">
              <a:schemeClr val="dk1"/>
            </a:lnRef>
            <a:fillRef idx="0">
              <a:schemeClr val="dk1"/>
            </a:fillRef>
            <a:effectRef idx="0">
              <a:schemeClr val="dk1"/>
            </a:effectRef>
            <a:fontRef idx="minor">
              <a:schemeClr val="tx1"/>
            </a:fontRef>
          </p:style>
        </p:cxnSp>
        <p:cxnSp>
          <p:nvCxnSpPr>
            <p:cNvPr id="42" name="Straight Connector 5"/>
            <p:cNvCxnSpPr/>
            <p:nvPr/>
          </p:nvCxnSpPr>
          <p:spPr>
            <a:xfrm>
              <a:off x="12873038" y="7910513"/>
              <a:ext cx="2738437" cy="0"/>
            </a:xfrm>
            <a:prstGeom prst="line">
              <a:avLst/>
            </a:prstGeom>
            <a:ln w="6350">
              <a:solidFill>
                <a:schemeClr val="bg1">
                  <a:lumMod val="75000"/>
                </a:schemeClr>
              </a:solidFill>
              <a:headEnd type="none"/>
              <a:tailEnd type="oval" w="sm" len="sm"/>
            </a:ln>
          </p:spPr>
          <p:style>
            <a:lnRef idx="1">
              <a:schemeClr val="dk1"/>
            </a:lnRef>
            <a:fillRef idx="0">
              <a:schemeClr val="dk1"/>
            </a:fillRef>
            <a:effectRef idx="0">
              <a:schemeClr val="dk1"/>
            </a:effectRef>
            <a:fontRef idx="minor">
              <a:schemeClr val="tx1"/>
            </a:fontRef>
          </p:style>
        </p:cxnSp>
        <p:cxnSp>
          <p:nvCxnSpPr>
            <p:cNvPr id="43" name="Straight Connector 6"/>
            <p:cNvCxnSpPr/>
            <p:nvPr/>
          </p:nvCxnSpPr>
          <p:spPr>
            <a:xfrm>
              <a:off x="14385925" y="10815638"/>
              <a:ext cx="1225550" cy="0"/>
            </a:xfrm>
            <a:prstGeom prst="line">
              <a:avLst/>
            </a:prstGeom>
            <a:ln w="6350">
              <a:solidFill>
                <a:schemeClr val="bg1">
                  <a:lumMod val="75000"/>
                </a:schemeClr>
              </a:solidFill>
              <a:headEnd type="none"/>
              <a:tailEnd type="oval" w="sm" len="sm"/>
            </a:ln>
          </p:spPr>
          <p:style>
            <a:lnRef idx="1">
              <a:schemeClr val="dk1"/>
            </a:lnRef>
            <a:fillRef idx="0">
              <a:schemeClr val="dk1"/>
            </a:fillRef>
            <a:effectRef idx="0">
              <a:schemeClr val="dk1"/>
            </a:effectRef>
            <a:fontRef idx="minor">
              <a:schemeClr val="tx1"/>
            </a:fontRef>
          </p:style>
        </p:cxnSp>
        <p:cxnSp>
          <p:nvCxnSpPr>
            <p:cNvPr id="44" name="Straight Connector 7"/>
            <p:cNvCxnSpPr/>
            <p:nvPr/>
          </p:nvCxnSpPr>
          <p:spPr>
            <a:xfrm flipH="1" flipV="1">
              <a:off x="14385925" y="5005388"/>
              <a:ext cx="0" cy="2108200"/>
            </a:xfrm>
            <a:prstGeom prst="line">
              <a:avLst/>
            </a:prstGeom>
            <a:ln w="635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5" name="Straight Connector 8"/>
            <p:cNvCxnSpPr/>
            <p:nvPr/>
          </p:nvCxnSpPr>
          <p:spPr>
            <a:xfrm>
              <a:off x="12873038" y="8729663"/>
              <a:ext cx="1512887" cy="0"/>
            </a:xfrm>
            <a:prstGeom prst="line">
              <a:avLst/>
            </a:prstGeom>
            <a:ln w="635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6" name="Straight Connector 9"/>
            <p:cNvCxnSpPr/>
            <p:nvPr/>
          </p:nvCxnSpPr>
          <p:spPr>
            <a:xfrm flipH="1" flipV="1">
              <a:off x="14385925" y="8707438"/>
              <a:ext cx="0" cy="2108200"/>
            </a:xfrm>
            <a:prstGeom prst="line">
              <a:avLst/>
            </a:prstGeom>
            <a:ln w="6350">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54" name="TextBox 72"/>
            <p:cNvSpPr txBox="1">
              <a:spLocks noChangeArrowheads="1"/>
            </p:cNvSpPr>
            <p:nvPr/>
          </p:nvSpPr>
          <p:spPr bwMode="auto">
            <a:xfrm>
              <a:off x="17726025" y="4144963"/>
              <a:ext cx="4833938" cy="749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l"/>
              <a:r>
                <a:rPr lang="en-US" altLang="zh-CN" sz="1570"/>
                <a:t>Objective Name</a:t>
              </a:r>
              <a:endParaRPr lang="en-US" altLang="zh-CN" sz="1570"/>
            </a:p>
          </p:txBody>
        </p:sp>
        <p:sp>
          <p:nvSpPr>
            <p:cNvPr id="55" name="Rectangle 75"/>
            <p:cNvSpPr/>
            <p:nvPr/>
          </p:nvSpPr>
          <p:spPr>
            <a:xfrm>
              <a:off x="15933738" y="4365625"/>
              <a:ext cx="1570037" cy="15732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1285">
                <a:solidFill>
                  <a:schemeClr val="tx1"/>
                </a:solidFill>
                <a:ea typeface="MS PGothic" panose="020B0600070205080204" pitchFamily="34" charset="-128"/>
              </a:endParaRPr>
            </a:p>
          </p:txBody>
        </p:sp>
        <p:sp>
          <p:nvSpPr>
            <p:cNvPr id="56" name="TextBox 77"/>
            <p:cNvSpPr txBox="1">
              <a:spLocks noChangeArrowheads="1"/>
            </p:cNvSpPr>
            <p:nvPr/>
          </p:nvSpPr>
          <p:spPr bwMode="auto">
            <a:xfrm>
              <a:off x="17726025" y="6967538"/>
              <a:ext cx="4833938" cy="749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l"/>
              <a:r>
                <a:rPr lang="en-US" altLang="zh-CN" sz="1570"/>
                <a:t>Objective Name</a:t>
              </a:r>
              <a:endParaRPr lang="en-US" altLang="zh-CN" sz="1570"/>
            </a:p>
          </p:txBody>
        </p:sp>
        <p:sp>
          <p:nvSpPr>
            <p:cNvPr id="58" name="TextBox 79"/>
            <p:cNvSpPr txBox="1">
              <a:spLocks noChangeArrowheads="1"/>
            </p:cNvSpPr>
            <p:nvPr/>
          </p:nvSpPr>
          <p:spPr bwMode="auto">
            <a:xfrm>
              <a:off x="17726025" y="9898064"/>
              <a:ext cx="4833938" cy="749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l"/>
              <a:r>
                <a:rPr lang="en-US" altLang="zh-CN" sz="1570" dirty="0"/>
                <a:t>Objective Name</a:t>
              </a:r>
              <a:endParaRPr lang="en-US" altLang="zh-CN" sz="1570" dirty="0"/>
            </a:p>
          </p:txBody>
        </p:sp>
        <p:sp>
          <p:nvSpPr>
            <p:cNvPr id="60" name="Rectangle 82"/>
            <p:cNvSpPr/>
            <p:nvPr/>
          </p:nvSpPr>
          <p:spPr>
            <a:xfrm>
              <a:off x="15933738" y="7177088"/>
              <a:ext cx="1571625" cy="15732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1285">
                <a:solidFill>
                  <a:schemeClr val="tx1"/>
                </a:solidFill>
                <a:ea typeface="MS PGothic" panose="020B0600070205080204" pitchFamily="34" charset="-128"/>
              </a:endParaRPr>
            </a:p>
          </p:txBody>
        </p:sp>
        <p:sp>
          <p:nvSpPr>
            <p:cNvPr id="61" name="Rectangle 85"/>
            <p:cNvSpPr/>
            <p:nvPr/>
          </p:nvSpPr>
          <p:spPr>
            <a:xfrm>
              <a:off x="15933738" y="10136188"/>
              <a:ext cx="1570037" cy="15732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1285">
                <a:solidFill>
                  <a:schemeClr val="tx1"/>
                </a:solidFill>
                <a:ea typeface="MS PGothic" panose="020B0600070205080204" pitchFamily="34" charset="-128"/>
              </a:endParaRPr>
            </a:p>
          </p:txBody>
        </p:sp>
        <p:sp>
          <p:nvSpPr>
            <p:cNvPr id="126" name="Freeform 185"/>
            <p:cNvSpPr>
              <a:spLocks noChangeArrowheads="1"/>
            </p:cNvSpPr>
            <p:nvPr/>
          </p:nvSpPr>
          <p:spPr bwMode="auto">
            <a:xfrm>
              <a:off x="16370300" y="4849813"/>
              <a:ext cx="701675" cy="536575"/>
            </a:xfrm>
            <a:custGeom>
              <a:avLst/>
              <a:gdLst>
                <a:gd name="T0" fmla="*/ 618257 w 619"/>
                <a:gd name="T1" fmla="*/ 0 h 472"/>
                <a:gd name="T2" fmla="*/ 618257 w 619"/>
                <a:gd name="T3" fmla="*/ 0 h 472"/>
                <a:gd name="T4" fmla="*/ 82812 w 619"/>
                <a:gd name="T5" fmla="*/ 0 h 472"/>
                <a:gd name="T6" fmla="*/ 0 w 619"/>
                <a:gd name="T7" fmla="*/ 83077 h 472"/>
                <a:gd name="T8" fmla="*/ 0 w 619"/>
                <a:gd name="T9" fmla="*/ 451802 h 472"/>
                <a:gd name="T10" fmla="*/ 82812 w 619"/>
                <a:gd name="T11" fmla="*/ 536017 h 472"/>
                <a:gd name="T12" fmla="*/ 618257 w 619"/>
                <a:gd name="T13" fmla="*/ 536017 h 472"/>
                <a:gd name="T14" fmla="*/ 701070 w 619"/>
                <a:gd name="T15" fmla="*/ 451802 h 472"/>
                <a:gd name="T16" fmla="*/ 701070 w 619"/>
                <a:gd name="T17" fmla="*/ 83077 h 472"/>
                <a:gd name="T18" fmla="*/ 618257 w 619"/>
                <a:gd name="T19" fmla="*/ 0 h 472"/>
                <a:gd name="T20" fmla="*/ 634139 w 619"/>
                <a:gd name="T21" fmla="*/ 50074 h 472"/>
                <a:gd name="T22" fmla="*/ 634139 w 619"/>
                <a:gd name="T23" fmla="*/ 50074 h 472"/>
                <a:gd name="T24" fmla="*/ 350535 w 619"/>
                <a:gd name="T25" fmla="*/ 267439 h 472"/>
                <a:gd name="T26" fmla="*/ 66931 w 619"/>
                <a:gd name="T27" fmla="*/ 50074 h 472"/>
                <a:gd name="T28" fmla="*/ 634139 w 619"/>
                <a:gd name="T29" fmla="*/ 50074 h 472"/>
                <a:gd name="T30" fmla="*/ 32898 w 619"/>
                <a:gd name="T31" fmla="*/ 451802 h 472"/>
                <a:gd name="T32" fmla="*/ 32898 w 619"/>
                <a:gd name="T33" fmla="*/ 451802 h 472"/>
                <a:gd name="T34" fmla="*/ 32898 w 619"/>
                <a:gd name="T35" fmla="*/ 83077 h 472"/>
                <a:gd name="T36" fmla="*/ 233690 w 619"/>
                <a:gd name="T37" fmla="*/ 251507 h 472"/>
                <a:gd name="T38" fmla="*/ 32898 w 619"/>
                <a:gd name="T39" fmla="*/ 451802 h 472"/>
                <a:gd name="T40" fmla="*/ 66931 w 619"/>
                <a:gd name="T41" fmla="*/ 485943 h 472"/>
                <a:gd name="T42" fmla="*/ 66931 w 619"/>
                <a:gd name="T43" fmla="*/ 485943 h 472"/>
                <a:gd name="T44" fmla="*/ 267722 w 619"/>
                <a:gd name="T45" fmla="*/ 267439 h 472"/>
                <a:gd name="T46" fmla="*/ 350535 w 619"/>
                <a:gd name="T47" fmla="*/ 334584 h 472"/>
                <a:gd name="T48" fmla="*/ 417465 w 619"/>
                <a:gd name="T49" fmla="*/ 267439 h 472"/>
                <a:gd name="T50" fmla="*/ 634139 w 619"/>
                <a:gd name="T51" fmla="*/ 485943 h 472"/>
                <a:gd name="T52" fmla="*/ 66931 w 619"/>
                <a:gd name="T53" fmla="*/ 485943 h 472"/>
                <a:gd name="T54" fmla="*/ 668171 w 619"/>
                <a:gd name="T55" fmla="*/ 451802 h 472"/>
                <a:gd name="T56" fmla="*/ 668171 w 619"/>
                <a:gd name="T57" fmla="*/ 451802 h 472"/>
                <a:gd name="T58" fmla="*/ 668171 w 619"/>
                <a:gd name="T59" fmla="*/ 451802 h 472"/>
                <a:gd name="T60" fmla="*/ 467380 w 619"/>
                <a:gd name="T61" fmla="*/ 251507 h 472"/>
                <a:gd name="T62" fmla="*/ 668171 w 619"/>
                <a:gd name="T63" fmla="*/ 83077 h 472"/>
                <a:gd name="T64" fmla="*/ 668171 w 619"/>
                <a:gd name="T65" fmla="*/ 451802 h 4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19" h="472">
                  <a:moveTo>
                    <a:pt x="545" y="0"/>
                  </a:moveTo>
                  <a:lnTo>
                    <a:pt x="545" y="0"/>
                  </a:lnTo>
                  <a:cubicBezTo>
                    <a:pt x="73" y="0"/>
                    <a:pt x="73" y="0"/>
                    <a:pt x="73" y="0"/>
                  </a:cubicBezTo>
                  <a:cubicBezTo>
                    <a:pt x="29" y="0"/>
                    <a:pt x="0" y="30"/>
                    <a:pt x="0" y="73"/>
                  </a:cubicBezTo>
                  <a:cubicBezTo>
                    <a:pt x="0" y="397"/>
                    <a:pt x="0" y="397"/>
                    <a:pt x="0" y="397"/>
                  </a:cubicBezTo>
                  <a:cubicBezTo>
                    <a:pt x="0" y="442"/>
                    <a:pt x="29" y="471"/>
                    <a:pt x="73" y="471"/>
                  </a:cubicBezTo>
                  <a:cubicBezTo>
                    <a:pt x="545" y="471"/>
                    <a:pt x="545" y="471"/>
                    <a:pt x="545" y="471"/>
                  </a:cubicBezTo>
                  <a:cubicBezTo>
                    <a:pt x="589" y="471"/>
                    <a:pt x="618" y="442"/>
                    <a:pt x="618" y="397"/>
                  </a:cubicBezTo>
                  <a:cubicBezTo>
                    <a:pt x="618" y="73"/>
                    <a:pt x="618" y="73"/>
                    <a:pt x="618" y="73"/>
                  </a:cubicBezTo>
                  <a:cubicBezTo>
                    <a:pt x="618" y="30"/>
                    <a:pt x="589" y="0"/>
                    <a:pt x="545" y="0"/>
                  </a:cubicBezTo>
                  <a:close/>
                  <a:moveTo>
                    <a:pt x="559" y="44"/>
                  </a:moveTo>
                  <a:lnTo>
                    <a:pt x="559" y="44"/>
                  </a:lnTo>
                  <a:cubicBezTo>
                    <a:pt x="309" y="235"/>
                    <a:pt x="309" y="235"/>
                    <a:pt x="309" y="235"/>
                  </a:cubicBezTo>
                  <a:cubicBezTo>
                    <a:pt x="59" y="44"/>
                    <a:pt x="59" y="44"/>
                    <a:pt x="59" y="44"/>
                  </a:cubicBezTo>
                  <a:lnTo>
                    <a:pt x="559" y="44"/>
                  </a:lnTo>
                  <a:close/>
                  <a:moveTo>
                    <a:pt x="29" y="397"/>
                  </a:moveTo>
                  <a:lnTo>
                    <a:pt x="29" y="397"/>
                  </a:lnTo>
                  <a:cubicBezTo>
                    <a:pt x="29" y="73"/>
                    <a:pt x="29" y="73"/>
                    <a:pt x="29" y="73"/>
                  </a:cubicBezTo>
                  <a:cubicBezTo>
                    <a:pt x="206" y="221"/>
                    <a:pt x="206" y="221"/>
                    <a:pt x="206" y="221"/>
                  </a:cubicBezTo>
                  <a:cubicBezTo>
                    <a:pt x="29" y="397"/>
                    <a:pt x="29" y="397"/>
                    <a:pt x="29" y="397"/>
                  </a:cubicBezTo>
                  <a:close/>
                  <a:moveTo>
                    <a:pt x="59" y="427"/>
                  </a:moveTo>
                  <a:lnTo>
                    <a:pt x="59" y="427"/>
                  </a:lnTo>
                  <a:cubicBezTo>
                    <a:pt x="236" y="235"/>
                    <a:pt x="236" y="235"/>
                    <a:pt x="236" y="235"/>
                  </a:cubicBezTo>
                  <a:cubicBezTo>
                    <a:pt x="309" y="294"/>
                    <a:pt x="309" y="294"/>
                    <a:pt x="309" y="294"/>
                  </a:cubicBezTo>
                  <a:cubicBezTo>
                    <a:pt x="368" y="235"/>
                    <a:pt x="368" y="235"/>
                    <a:pt x="368" y="235"/>
                  </a:cubicBezTo>
                  <a:cubicBezTo>
                    <a:pt x="559" y="427"/>
                    <a:pt x="559" y="427"/>
                    <a:pt x="559" y="427"/>
                  </a:cubicBezTo>
                  <a:cubicBezTo>
                    <a:pt x="545" y="427"/>
                    <a:pt x="73" y="427"/>
                    <a:pt x="59" y="427"/>
                  </a:cubicBezTo>
                  <a:close/>
                  <a:moveTo>
                    <a:pt x="589" y="397"/>
                  </a:moveTo>
                  <a:lnTo>
                    <a:pt x="589" y="397"/>
                  </a:lnTo>
                  <a:cubicBezTo>
                    <a:pt x="412" y="221"/>
                    <a:pt x="412" y="221"/>
                    <a:pt x="412" y="221"/>
                  </a:cubicBezTo>
                  <a:cubicBezTo>
                    <a:pt x="589" y="73"/>
                    <a:pt x="589" y="73"/>
                    <a:pt x="589" y="73"/>
                  </a:cubicBezTo>
                  <a:lnTo>
                    <a:pt x="589" y="397"/>
                  </a:lnTo>
                  <a:close/>
                </a:path>
              </a:pathLst>
            </a:custGeom>
            <a:solidFill>
              <a:srgbClr val="FFFFFF"/>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65320" tIns="32660" rIns="65320" bIns="32660" anchor="ctr"/>
            <a:lstStyle/>
            <a:p>
              <a:endParaRPr lang="zh-CN" altLang="en-US" sz="1285"/>
            </a:p>
          </p:txBody>
        </p:sp>
        <p:sp>
          <p:nvSpPr>
            <p:cNvPr id="127" name="Freeform 183"/>
            <p:cNvSpPr>
              <a:spLocks noChangeArrowheads="1"/>
            </p:cNvSpPr>
            <p:nvPr/>
          </p:nvSpPr>
          <p:spPr bwMode="auto">
            <a:xfrm>
              <a:off x="16367125" y="7564438"/>
              <a:ext cx="749300" cy="730250"/>
            </a:xfrm>
            <a:custGeom>
              <a:avLst/>
              <a:gdLst>
                <a:gd name="T0" fmla="*/ 382784 w 634"/>
                <a:gd name="T1" fmla="*/ 0 h 619"/>
                <a:gd name="T2" fmla="*/ 382784 w 634"/>
                <a:gd name="T3" fmla="*/ 0 h 619"/>
                <a:gd name="T4" fmla="*/ 0 w 634"/>
                <a:gd name="T5" fmla="*/ 208849 h 619"/>
                <a:gd name="T6" fmla="*/ 0 w 634"/>
                <a:gd name="T7" fmla="*/ 643067 h 619"/>
                <a:gd name="T8" fmla="*/ 105147 w 634"/>
                <a:gd name="T9" fmla="*/ 729202 h 619"/>
                <a:gd name="T10" fmla="*/ 661602 w 634"/>
                <a:gd name="T11" fmla="*/ 729202 h 619"/>
                <a:gd name="T12" fmla="*/ 747847 w 634"/>
                <a:gd name="T13" fmla="*/ 643067 h 619"/>
                <a:gd name="T14" fmla="*/ 747847 w 634"/>
                <a:gd name="T15" fmla="*/ 208849 h 619"/>
                <a:gd name="T16" fmla="*/ 382784 w 634"/>
                <a:gd name="T17" fmla="*/ 0 h 619"/>
                <a:gd name="T18" fmla="*/ 53164 w 634"/>
                <a:gd name="T19" fmla="*/ 643067 h 619"/>
                <a:gd name="T20" fmla="*/ 53164 w 634"/>
                <a:gd name="T21" fmla="*/ 643067 h 619"/>
                <a:gd name="T22" fmla="*/ 53164 w 634"/>
                <a:gd name="T23" fmla="*/ 278466 h 619"/>
                <a:gd name="T24" fmla="*/ 261097 w 634"/>
                <a:gd name="T25" fmla="*/ 451916 h 619"/>
                <a:gd name="T26" fmla="*/ 53164 w 634"/>
                <a:gd name="T27" fmla="*/ 660766 h 619"/>
                <a:gd name="T28" fmla="*/ 53164 w 634"/>
                <a:gd name="T29" fmla="*/ 643067 h 619"/>
                <a:gd name="T30" fmla="*/ 87426 w 634"/>
                <a:gd name="T31" fmla="*/ 694984 h 619"/>
                <a:gd name="T32" fmla="*/ 87426 w 634"/>
                <a:gd name="T33" fmla="*/ 694984 h 619"/>
                <a:gd name="T34" fmla="*/ 296539 w 634"/>
                <a:gd name="T35" fmla="*/ 469616 h 619"/>
                <a:gd name="T36" fmla="*/ 382784 w 634"/>
                <a:gd name="T37" fmla="*/ 521533 h 619"/>
                <a:gd name="T38" fmla="*/ 452489 w 634"/>
                <a:gd name="T39" fmla="*/ 469616 h 619"/>
                <a:gd name="T40" fmla="*/ 661602 w 634"/>
                <a:gd name="T41" fmla="*/ 694984 h 619"/>
                <a:gd name="T42" fmla="*/ 87426 w 634"/>
                <a:gd name="T43" fmla="*/ 694984 h 619"/>
                <a:gd name="T44" fmla="*/ 695864 w 634"/>
                <a:gd name="T45" fmla="*/ 643067 h 619"/>
                <a:gd name="T46" fmla="*/ 695864 w 634"/>
                <a:gd name="T47" fmla="*/ 643067 h 619"/>
                <a:gd name="T48" fmla="*/ 695864 w 634"/>
                <a:gd name="T49" fmla="*/ 660766 h 619"/>
                <a:gd name="T50" fmla="*/ 486750 w 634"/>
                <a:gd name="T51" fmla="*/ 451916 h 619"/>
                <a:gd name="T52" fmla="*/ 695864 w 634"/>
                <a:gd name="T53" fmla="*/ 278466 h 619"/>
                <a:gd name="T54" fmla="*/ 695864 w 634"/>
                <a:gd name="T55" fmla="*/ 643067 h 619"/>
                <a:gd name="T56" fmla="*/ 382784 w 634"/>
                <a:gd name="T57" fmla="*/ 469616 h 619"/>
                <a:gd name="T58" fmla="*/ 382784 w 634"/>
                <a:gd name="T59" fmla="*/ 469616 h 619"/>
                <a:gd name="T60" fmla="*/ 53164 w 634"/>
                <a:gd name="T61" fmla="*/ 226548 h 619"/>
                <a:gd name="T62" fmla="*/ 382784 w 634"/>
                <a:gd name="T63" fmla="*/ 53097 h 619"/>
                <a:gd name="T64" fmla="*/ 695864 w 634"/>
                <a:gd name="T65" fmla="*/ 226548 h 619"/>
                <a:gd name="T66" fmla="*/ 382784 w 634"/>
                <a:gd name="T67" fmla="*/ 469616 h 6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34" h="619">
                  <a:moveTo>
                    <a:pt x="324" y="0"/>
                  </a:moveTo>
                  <a:lnTo>
                    <a:pt x="324" y="0"/>
                  </a:lnTo>
                  <a:cubicBezTo>
                    <a:pt x="0" y="177"/>
                    <a:pt x="0" y="177"/>
                    <a:pt x="0" y="177"/>
                  </a:cubicBezTo>
                  <a:cubicBezTo>
                    <a:pt x="0" y="221"/>
                    <a:pt x="0" y="545"/>
                    <a:pt x="0" y="545"/>
                  </a:cubicBezTo>
                  <a:cubicBezTo>
                    <a:pt x="0" y="589"/>
                    <a:pt x="45" y="618"/>
                    <a:pt x="89" y="618"/>
                  </a:cubicBezTo>
                  <a:cubicBezTo>
                    <a:pt x="560" y="618"/>
                    <a:pt x="560" y="618"/>
                    <a:pt x="560" y="618"/>
                  </a:cubicBezTo>
                  <a:cubicBezTo>
                    <a:pt x="604" y="618"/>
                    <a:pt x="633" y="589"/>
                    <a:pt x="633" y="545"/>
                  </a:cubicBezTo>
                  <a:cubicBezTo>
                    <a:pt x="633" y="545"/>
                    <a:pt x="633" y="221"/>
                    <a:pt x="633" y="177"/>
                  </a:cubicBezTo>
                  <a:lnTo>
                    <a:pt x="324" y="0"/>
                  </a:lnTo>
                  <a:close/>
                  <a:moveTo>
                    <a:pt x="45" y="545"/>
                  </a:moveTo>
                  <a:lnTo>
                    <a:pt x="45" y="545"/>
                  </a:lnTo>
                  <a:cubicBezTo>
                    <a:pt x="45" y="236"/>
                    <a:pt x="45" y="236"/>
                    <a:pt x="45" y="236"/>
                  </a:cubicBezTo>
                  <a:cubicBezTo>
                    <a:pt x="221" y="383"/>
                    <a:pt x="221" y="383"/>
                    <a:pt x="221" y="383"/>
                  </a:cubicBezTo>
                  <a:cubicBezTo>
                    <a:pt x="45" y="560"/>
                    <a:pt x="45" y="560"/>
                    <a:pt x="45" y="560"/>
                  </a:cubicBezTo>
                  <a:lnTo>
                    <a:pt x="45" y="545"/>
                  </a:lnTo>
                  <a:close/>
                  <a:moveTo>
                    <a:pt x="74" y="589"/>
                  </a:moveTo>
                  <a:lnTo>
                    <a:pt x="74" y="589"/>
                  </a:lnTo>
                  <a:cubicBezTo>
                    <a:pt x="251" y="398"/>
                    <a:pt x="251" y="398"/>
                    <a:pt x="251" y="398"/>
                  </a:cubicBezTo>
                  <a:cubicBezTo>
                    <a:pt x="324" y="442"/>
                    <a:pt x="324" y="442"/>
                    <a:pt x="324" y="442"/>
                  </a:cubicBezTo>
                  <a:cubicBezTo>
                    <a:pt x="383" y="398"/>
                    <a:pt x="383" y="398"/>
                    <a:pt x="383" y="398"/>
                  </a:cubicBezTo>
                  <a:cubicBezTo>
                    <a:pt x="560" y="589"/>
                    <a:pt x="560" y="589"/>
                    <a:pt x="560" y="589"/>
                  </a:cubicBezTo>
                  <a:lnTo>
                    <a:pt x="74" y="589"/>
                  </a:lnTo>
                  <a:close/>
                  <a:moveTo>
                    <a:pt x="589" y="545"/>
                  </a:moveTo>
                  <a:lnTo>
                    <a:pt x="589" y="545"/>
                  </a:lnTo>
                  <a:lnTo>
                    <a:pt x="589" y="560"/>
                  </a:lnTo>
                  <a:cubicBezTo>
                    <a:pt x="412" y="383"/>
                    <a:pt x="412" y="383"/>
                    <a:pt x="412" y="383"/>
                  </a:cubicBezTo>
                  <a:cubicBezTo>
                    <a:pt x="589" y="236"/>
                    <a:pt x="589" y="236"/>
                    <a:pt x="589" y="236"/>
                  </a:cubicBezTo>
                  <a:lnTo>
                    <a:pt x="589" y="545"/>
                  </a:lnTo>
                  <a:close/>
                  <a:moveTo>
                    <a:pt x="324" y="398"/>
                  </a:moveTo>
                  <a:lnTo>
                    <a:pt x="324" y="398"/>
                  </a:lnTo>
                  <a:cubicBezTo>
                    <a:pt x="45" y="192"/>
                    <a:pt x="45" y="192"/>
                    <a:pt x="45" y="192"/>
                  </a:cubicBezTo>
                  <a:cubicBezTo>
                    <a:pt x="324" y="45"/>
                    <a:pt x="324" y="45"/>
                    <a:pt x="324" y="45"/>
                  </a:cubicBezTo>
                  <a:cubicBezTo>
                    <a:pt x="589" y="192"/>
                    <a:pt x="589" y="192"/>
                    <a:pt x="589" y="192"/>
                  </a:cubicBezTo>
                  <a:lnTo>
                    <a:pt x="324" y="398"/>
                  </a:lnTo>
                  <a:close/>
                </a:path>
              </a:pathLst>
            </a:custGeom>
            <a:solidFill>
              <a:srgbClr val="FFFFFF"/>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65320" tIns="32660" rIns="65320" bIns="32660" anchor="ctr"/>
            <a:lstStyle/>
            <a:p>
              <a:endParaRPr lang="zh-CN" altLang="en-US" sz="1285"/>
            </a:p>
          </p:txBody>
        </p:sp>
        <p:sp>
          <p:nvSpPr>
            <p:cNvPr id="128" name="Freeform 179"/>
            <p:cNvSpPr>
              <a:spLocks noChangeArrowheads="1"/>
            </p:cNvSpPr>
            <p:nvPr/>
          </p:nvSpPr>
          <p:spPr bwMode="auto">
            <a:xfrm>
              <a:off x="16422688" y="10596563"/>
              <a:ext cx="665162" cy="617537"/>
            </a:xfrm>
            <a:custGeom>
              <a:avLst/>
              <a:gdLst>
                <a:gd name="T0" fmla="*/ 617256 w 634"/>
                <a:gd name="T1" fmla="*/ 0 h 590"/>
                <a:gd name="T2" fmla="*/ 617256 w 634"/>
                <a:gd name="T3" fmla="*/ 0 h 590"/>
                <a:gd name="T4" fmla="*/ 431765 w 634"/>
                <a:gd name="T5" fmla="*/ 122463 h 590"/>
                <a:gd name="T6" fmla="*/ 169772 w 634"/>
                <a:gd name="T7" fmla="*/ 122463 h 590"/>
                <a:gd name="T8" fmla="*/ 0 w 634"/>
                <a:gd name="T9" fmla="*/ 277374 h 590"/>
                <a:gd name="T10" fmla="*/ 123661 w 634"/>
                <a:gd name="T11" fmla="*/ 415537 h 590"/>
                <a:gd name="T12" fmla="*/ 123661 w 634"/>
                <a:gd name="T13" fmla="*/ 585102 h 590"/>
                <a:gd name="T14" fmla="*/ 169772 w 634"/>
                <a:gd name="T15" fmla="*/ 616502 h 590"/>
                <a:gd name="T16" fmla="*/ 231602 w 634"/>
                <a:gd name="T17" fmla="*/ 616502 h 590"/>
                <a:gd name="T18" fmla="*/ 277713 w 634"/>
                <a:gd name="T19" fmla="*/ 585102 h 590"/>
                <a:gd name="T20" fmla="*/ 277713 w 634"/>
                <a:gd name="T21" fmla="*/ 415537 h 590"/>
                <a:gd name="T22" fmla="*/ 431765 w 634"/>
                <a:gd name="T23" fmla="*/ 415537 h 590"/>
                <a:gd name="T24" fmla="*/ 617256 w 634"/>
                <a:gd name="T25" fmla="*/ 539047 h 590"/>
                <a:gd name="T26" fmla="*/ 663367 w 634"/>
                <a:gd name="T27" fmla="*/ 492993 h 590"/>
                <a:gd name="T28" fmla="*/ 663367 w 634"/>
                <a:gd name="T29" fmla="*/ 46055 h 590"/>
                <a:gd name="T30" fmla="*/ 617256 w 634"/>
                <a:gd name="T31" fmla="*/ 0 h 590"/>
                <a:gd name="T32" fmla="*/ 231602 w 634"/>
                <a:gd name="T33" fmla="*/ 554747 h 590"/>
                <a:gd name="T34" fmla="*/ 231602 w 634"/>
                <a:gd name="T35" fmla="*/ 554747 h 590"/>
                <a:gd name="T36" fmla="*/ 216930 w 634"/>
                <a:gd name="T37" fmla="*/ 585102 h 590"/>
                <a:gd name="T38" fmla="*/ 185491 w 634"/>
                <a:gd name="T39" fmla="*/ 585102 h 590"/>
                <a:gd name="T40" fmla="*/ 169772 w 634"/>
                <a:gd name="T41" fmla="*/ 554747 h 590"/>
                <a:gd name="T42" fmla="*/ 169772 w 634"/>
                <a:gd name="T43" fmla="*/ 415537 h 590"/>
                <a:gd name="T44" fmla="*/ 231602 w 634"/>
                <a:gd name="T45" fmla="*/ 415537 h 590"/>
                <a:gd name="T46" fmla="*/ 231602 w 634"/>
                <a:gd name="T47" fmla="*/ 554747 h 590"/>
                <a:gd name="T48" fmla="*/ 339543 w 634"/>
                <a:gd name="T49" fmla="*/ 369483 h 590"/>
                <a:gd name="T50" fmla="*/ 339543 w 634"/>
                <a:gd name="T51" fmla="*/ 369483 h 590"/>
                <a:gd name="T52" fmla="*/ 169772 w 634"/>
                <a:gd name="T53" fmla="*/ 369483 h 590"/>
                <a:gd name="T54" fmla="*/ 46111 w 634"/>
                <a:gd name="T55" fmla="*/ 277374 h 590"/>
                <a:gd name="T56" fmla="*/ 169772 w 634"/>
                <a:gd name="T57" fmla="*/ 169564 h 590"/>
                <a:gd name="T58" fmla="*/ 339543 w 634"/>
                <a:gd name="T59" fmla="*/ 169564 h 590"/>
                <a:gd name="T60" fmla="*/ 339543 w 634"/>
                <a:gd name="T61" fmla="*/ 369483 h 590"/>
                <a:gd name="T62" fmla="*/ 431765 w 634"/>
                <a:gd name="T63" fmla="*/ 369483 h 590"/>
                <a:gd name="T64" fmla="*/ 431765 w 634"/>
                <a:gd name="T65" fmla="*/ 369483 h 590"/>
                <a:gd name="T66" fmla="*/ 370983 w 634"/>
                <a:gd name="T67" fmla="*/ 369483 h 590"/>
                <a:gd name="T68" fmla="*/ 370983 w 634"/>
                <a:gd name="T69" fmla="*/ 169564 h 590"/>
                <a:gd name="T70" fmla="*/ 431765 w 634"/>
                <a:gd name="T71" fmla="*/ 169564 h 590"/>
                <a:gd name="T72" fmla="*/ 431765 w 634"/>
                <a:gd name="T73" fmla="*/ 369483 h 590"/>
                <a:gd name="T74" fmla="*/ 617256 w 634"/>
                <a:gd name="T75" fmla="*/ 492993 h 590"/>
                <a:gd name="T76" fmla="*/ 617256 w 634"/>
                <a:gd name="T77" fmla="*/ 492993 h 590"/>
                <a:gd name="T78" fmla="*/ 478924 w 634"/>
                <a:gd name="T79" fmla="*/ 400884 h 590"/>
                <a:gd name="T80" fmla="*/ 478924 w 634"/>
                <a:gd name="T81" fmla="*/ 153864 h 590"/>
                <a:gd name="T82" fmla="*/ 617256 w 634"/>
                <a:gd name="T83" fmla="*/ 46055 h 590"/>
                <a:gd name="T84" fmla="*/ 617256 w 634"/>
                <a:gd name="T85" fmla="*/ 492993 h 5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34" h="590">
                  <a:moveTo>
                    <a:pt x="589" y="0"/>
                  </a:moveTo>
                  <a:lnTo>
                    <a:pt x="589" y="0"/>
                  </a:lnTo>
                  <a:cubicBezTo>
                    <a:pt x="412" y="117"/>
                    <a:pt x="412" y="117"/>
                    <a:pt x="412" y="117"/>
                  </a:cubicBezTo>
                  <a:cubicBezTo>
                    <a:pt x="162" y="117"/>
                    <a:pt x="162" y="117"/>
                    <a:pt x="162" y="117"/>
                  </a:cubicBezTo>
                  <a:cubicBezTo>
                    <a:pt x="74" y="117"/>
                    <a:pt x="0" y="176"/>
                    <a:pt x="0" y="265"/>
                  </a:cubicBezTo>
                  <a:cubicBezTo>
                    <a:pt x="0" y="338"/>
                    <a:pt x="59" y="383"/>
                    <a:pt x="118" y="397"/>
                  </a:cubicBezTo>
                  <a:lnTo>
                    <a:pt x="118" y="559"/>
                  </a:lnTo>
                  <a:cubicBezTo>
                    <a:pt x="118" y="574"/>
                    <a:pt x="148" y="589"/>
                    <a:pt x="162" y="589"/>
                  </a:cubicBezTo>
                  <a:cubicBezTo>
                    <a:pt x="221" y="589"/>
                    <a:pt x="221" y="589"/>
                    <a:pt x="221" y="589"/>
                  </a:cubicBezTo>
                  <a:cubicBezTo>
                    <a:pt x="236" y="589"/>
                    <a:pt x="265" y="574"/>
                    <a:pt x="265" y="559"/>
                  </a:cubicBezTo>
                  <a:cubicBezTo>
                    <a:pt x="265" y="397"/>
                    <a:pt x="265" y="397"/>
                    <a:pt x="265" y="397"/>
                  </a:cubicBezTo>
                  <a:cubicBezTo>
                    <a:pt x="412" y="397"/>
                    <a:pt x="412" y="397"/>
                    <a:pt x="412" y="397"/>
                  </a:cubicBezTo>
                  <a:cubicBezTo>
                    <a:pt x="589" y="515"/>
                    <a:pt x="589" y="515"/>
                    <a:pt x="589" y="515"/>
                  </a:cubicBezTo>
                  <a:cubicBezTo>
                    <a:pt x="619" y="515"/>
                    <a:pt x="633" y="500"/>
                    <a:pt x="633" y="471"/>
                  </a:cubicBezTo>
                  <a:cubicBezTo>
                    <a:pt x="633" y="44"/>
                    <a:pt x="633" y="44"/>
                    <a:pt x="633" y="44"/>
                  </a:cubicBezTo>
                  <a:cubicBezTo>
                    <a:pt x="633" y="29"/>
                    <a:pt x="619" y="0"/>
                    <a:pt x="589" y="0"/>
                  </a:cubicBezTo>
                  <a:close/>
                  <a:moveTo>
                    <a:pt x="221" y="530"/>
                  </a:moveTo>
                  <a:lnTo>
                    <a:pt x="221" y="530"/>
                  </a:lnTo>
                  <a:cubicBezTo>
                    <a:pt x="221" y="545"/>
                    <a:pt x="207" y="559"/>
                    <a:pt x="207" y="559"/>
                  </a:cubicBezTo>
                  <a:cubicBezTo>
                    <a:pt x="177" y="559"/>
                    <a:pt x="177" y="559"/>
                    <a:pt x="177" y="559"/>
                  </a:cubicBezTo>
                  <a:cubicBezTo>
                    <a:pt x="177" y="559"/>
                    <a:pt x="162" y="545"/>
                    <a:pt x="162" y="530"/>
                  </a:cubicBezTo>
                  <a:cubicBezTo>
                    <a:pt x="162" y="397"/>
                    <a:pt x="162" y="397"/>
                    <a:pt x="162" y="397"/>
                  </a:cubicBezTo>
                  <a:cubicBezTo>
                    <a:pt x="162" y="397"/>
                    <a:pt x="207" y="397"/>
                    <a:pt x="221" y="397"/>
                  </a:cubicBezTo>
                  <a:lnTo>
                    <a:pt x="221" y="530"/>
                  </a:lnTo>
                  <a:close/>
                  <a:moveTo>
                    <a:pt x="324" y="353"/>
                  </a:moveTo>
                  <a:lnTo>
                    <a:pt x="324" y="353"/>
                  </a:lnTo>
                  <a:cubicBezTo>
                    <a:pt x="162" y="353"/>
                    <a:pt x="162" y="353"/>
                    <a:pt x="162" y="353"/>
                  </a:cubicBezTo>
                  <a:cubicBezTo>
                    <a:pt x="118" y="353"/>
                    <a:pt x="44" y="353"/>
                    <a:pt x="44" y="265"/>
                  </a:cubicBezTo>
                  <a:cubicBezTo>
                    <a:pt x="44" y="176"/>
                    <a:pt x="118" y="162"/>
                    <a:pt x="162" y="162"/>
                  </a:cubicBezTo>
                  <a:cubicBezTo>
                    <a:pt x="324" y="162"/>
                    <a:pt x="324" y="162"/>
                    <a:pt x="324" y="162"/>
                  </a:cubicBezTo>
                  <a:lnTo>
                    <a:pt x="324" y="353"/>
                  </a:lnTo>
                  <a:close/>
                  <a:moveTo>
                    <a:pt x="412" y="353"/>
                  </a:moveTo>
                  <a:lnTo>
                    <a:pt x="412" y="353"/>
                  </a:lnTo>
                  <a:cubicBezTo>
                    <a:pt x="354" y="353"/>
                    <a:pt x="354" y="353"/>
                    <a:pt x="354" y="353"/>
                  </a:cubicBezTo>
                  <a:cubicBezTo>
                    <a:pt x="354" y="162"/>
                    <a:pt x="354" y="162"/>
                    <a:pt x="354" y="162"/>
                  </a:cubicBezTo>
                  <a:cubicBezTo>
                    <a:pt x="412" y="162"/>
                    <a:pt x="412" y="162"/>
                    <a:pt x="412" y="162"/>
                  </a:cubicBezTo>
                  <a:cubicBezTo>
                    <a:pt x="412" y="162"/>
                    <a:pt x="412" y="338"/>
                    <a:pt x="412" y="353"/>
                  </a:cubicBezTo>
                  <a:close/>
                  <a:moveTo>
                    <a:pt x="589" y="471"/>
                  </a:moveTo>
                  <a:lnTo>
                    <a:pt x="589" y="471"/>
                  </a:lnTo>
                  <a:cubicBezTo>
                    <a:pt x="457" y="383"/>
                    <a:pt x="457" y="383"/>
                    <a:pt x="457" y="383"/>
                  </a:cubicBezTo>
                  <a:cubicBezTo>
                    <a:pt x="457" y="353"/>
                    <a:pt x="457" y="162"/>
                    <a:pt x="457" y="147"/>
                  </a:cubicBezTo>
                  <a:cubicBezTo>
                    <a:pt x="589" y="44"/>
                    <a:pt x="589" y="44"/>
                    <a:pt x="589" y="44"/>
                  </a:cubicBezTo>
                  <a:cubicBezTo>
                    <a:pt x="589" y="74"/>
                    <a:pt x="589" y="456"/>
                    <a:pt x="589" y="471"/>
                  </a:cubicBezTo>
                  <a:close/>
                </a:path>
              </a:pathLst>
            </a:custGeom>
            <a:solidFill>
              <a:srgbClr val="FFFFFF"/>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65320" tIns="32660" rIns="65320" bIns="32660" anchor="ctr"/>
            <a:lstStyle/>
            <a:p>
              <a:endParaRPr lang="zh-CN" altLang="en-US" sz="1285"/>
            </a:p>
          </p:txBody>
        </p:sp>
        <p:sp>
          <p:nvSpPr>
            <p:cNvPr id="134" name="矩形 133"/>
            <p:cNvSpPr/>
            <p:nvPr/>
          </p:nvSpPr>
          <p:spPr>
            <a:xfrm>
              <a:off x="17911645" y="10592096"/>
              <a:ext cx="4515080" cy="1683296"/>
            </a:xfrm>
            <a:prstGeom prst="rect">
              <a:avLst/>
            </a:prstGeom>
          </p:spPr>
          <p:txBody>
            <a:bodyPr wrap="square">
              <a:spAutoFit/>
            </a:bodyPr>
            <a:lstStyle/>
            <a:p>
              <a:pPr algn="l"/>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a:t>
              </a:r>
              <a:endParaRPr lang="zh-CN" altLang="en-US" sz="1215" dirty="0">
                <a:solidFill>
                  <a:schemeClr val="tx1">
                    <a:lumMod val="50000"/>
                    <a:lumOff val="50000"/>
                  </a:schemeClr>
                </a:solidFill>
              </a:endParaRPr>
            </a:p>
          </p:txBody>
        </p:sp>
        <p:sp>
          <p:nvSpPr>
            <p:cNvPr id="135" name="矩形 134"/>
            <p:cNvSpPr/>
            <p:nvPr/>
          </p:nvSpPr>
          <p:spPr>
            <a:xfrm>
              <a:off x="17911645" y="7616825"/>
              <a:ext cx="4515080" cy="1683296"/>
            </a:xfrm>
            <a:prstGeom prst="rect">
              <a:avLst/>
            </a:prstGeom>
          </p:spPr>
          <p:txBody>
            <a:bodyPr wrap="square">
              <a:spAutoFit/>
            </a:bodyPr>
            <a:lstStyle/>
            <a:p>
              <a:pPr algn="l"/>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a:t>
              </a:r>
              <a:endParaRPr lang="zh-CN" altLang="en-US" sz="1215" dirty="0">
                <a:solidFill>
                  <a:schemeClr val="tx1">
                    <a:lumMod val="50000"/>
                    <a:lumOff val="50000"/>
                  </a:schemeClr>
                </a:solidFill>
              </a:endParaRPr>
            </a:p>
          </p:txBody>
        </p:sp>
        <p:sp>
          <p:nvSpPr>
            <p:cNvPr id="136" name="矩形 135"/>
            <p:cNvSpPr/>
            <p:nvPr/>
          </p:nvSpPr>
          <p:spPr>
            <a:xfrm>
              <a:off x="17911645" y="4840962"/>
              <a:ext cx="4515080" cy="1683296"/>
            </a:xfrm>
            <a:prstGeom prst="rect">
              <a:avLst/>
            </a:prstGeom>
          </p:spPr>
          <p:txBody>
            <a:bodyPr wrap="square">
              <a:spAutoFit/>
            </a:bodyPr>
            <a:lstStyle/>
            <a:p>
              <a:pPr algn="l"/>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a:t>
              </a:r>
              <a:endParaRPr lang="zh-CN" altLang="en-US" sz="1215" dirty="0">
                <a:solidFill>
                  <a:schemeClr val="tx1">
                    <a:lumMod val="50000"/>
                    <a:lumOff val="50000"/>
                  </a:schemeClr>
                </a:solidFill>
              </a:endParaRPr>
            </a:p>
          </p:txBody>
        </p:sp>
      </p:grpSp>
      <p:grpSp>
        <p:nvGrpSpPr>
          <p:cNvPr id="68" name="Group 23"/>
          <p:cNvGrpSpPr/>
          <p:nvPr/>
        </p:nvGrpSpPr>
        <p:grpSpPr bwMode="auto">
          <a:xfrm>
            <a:off x="5035551" y="3027493"/>
            <a:ext cx="2766219" cy="2127912"/>
            <a:chOff x="10070537" y="3323510"/>
            <a:chExt cx="5533238" cy="4265690"/>
          </a:xfrm>
        </p:grpSpPr>
        <p:grpSp>
          <p:nvGrpSpPr>
            <p:cNvPr id="69" name="Group 62"/>
            <p:cNvGrpSpPr/>
            <p:nvPr/>
          </p:nvGrpSpPr>
          <p:grpSpPr bwMode="auto">
            <a:xfrm>
              <a:off x="10070537" y="3323510"/>
              <a:ext cx="4265896" cy="4265690"/>
              <a:chOff x="10070537" y="3323510"/>
              <a:chExt cx="4265896" cy="4265690"/>
            </a:xfrm>
          </p:grpSpPr>
          <p:sp>
            <p:nvSpPr>
              <p:cNvPr id="114" name="Freeform 13"/>
              <p:cNvSpPr>
                <a:spLocks noChangeArrowheads="1"/>
              </p:cNvSpPr>
              <p:nvPr/>
            </p:nvSpPr>
            <p:spPr bwMode="auto">
              <a:xfrm>
                <a:off x="10070537" y="3323510"/>
                <a:ext cx="4265896" cy="4265690"/>
              </a:xfrm>
              <a:custGeom>
                <a:avLst/>
                <a:gdLst>
                  <a:gd name="T0" fmla="*/ 1536065523 w 4540"/>
                  <a:gd name="T1" fmla="*/ 767826079 h 4540"/>
                  <a:gd name="T2" fmla="*/ 1536065523 w 4540"/>
                  <a:gd name="T3" fmla="*/ 767826079 h 4540"/>
                  <a:gd name="T4" fmla="*/ 768202364 w 4540"/>
                  <a:gd name="T5" fmla="*/ 1535991346 h 4540"/>
                  <a:gd name="T6" fmla="*/ 0 w 4540"/>
                  <a:gd name="T7" fmla="*/ 767826079 h 4540"/>
                  <a:gd name="T8" fmla="*/ 768202364 w 4540"/>
                  <a:gd name="T9" fmla="*/ 0 h 4540"/>
                  <a:gd name="T10" fmla="*/ 1536065523 w 4540"/>
                  <a:gd name="T11" fmla="*/ 767826079 h 45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40" h="4540">
                    <a:moveTo>
                      <a:pt x="4539" y="2269"/>
                    </a:moveTo>
                    <a:lnTo>
                      <a:pt x="4539" y="2269"/>
                    </a:lnTo>
                    <a:cubicBezTo>
                      <a:pt x="4539" y="3523"/>
                      <a:pt x="3523" y="4539"/>
                      <a:pt x="2270" y="4539"/>
                    </a:cubicBezTo>
                    <a:cubicBezTo>
                      <a:pt x="1016" y="4539"/>
                      <a:pt x="0" y="3523"/>
                      <a:pt x="0" y="2269"/>
                    </a:cubicBezTo>
                    <a:cubicBezTo>
                      <a:pt x="0" y="1016"/>
                      <a:pt x="1016" y="0"/>
                      <a:pt x="2270" y="0"/>
                    </a:cubicBezTo>
                    <a:cubicBezTo>
                      <a:pt x="3523" y="0"/>
                      <a:pt x="4539" y="1016"/>
                      <a:pt x="4539" y="2269"/>
                    </a:cubicBezTo>
                  </a:path>
                </a:pathLst>
              </a:custGeom>
              <a:solidFill>
                <a:schemeClr val="accent2"/>
              </a:solid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174144" tIns="87072" rIns="174144" bIns="87072" anchor="ctr"/>
              <a:lstStyle/>
              <a:p>
                <a:endParaRPr lang="zh-CN" altLang="en-US" sz="1285"/>
              </a:p>
            </p:txBody>
          </p:sp>
          <p:sp>
            <p:nvSpPr>
              <p:cNvPr id="115" name="Freeform 14"/>
              <p:cNvSpPr>
                <a:spLocks noChangeArrowheads="1"/>
              </p:cNvSpPr>
              <p:nvPr/>
            </p:nvSpPr>
            <p:spPr bwMode="auto">
              <a:xfrm>
                <a:off x="10542684" y="3791492"/>
                <a:ext cx="3321600" cy="3321439"/>
              </a:xfrm>
              <a:custGeom>
                <a:avLst/>
                <a:gdLst>
                  <a:gd name="T0" fmla="*/ 1194963907 w 3538"/>
                  <a:gd name="T1" fmla="*/ 597284481 h 3538"/>
                  <a:gd name="T2" fmla="*/ 1194963907 w 3538"/>
                  <a:gd name="T3" fmla="*/ 597284481 h 3538"/>
                  <a:gd name="T4" fmla="*/ 597651413 w 3538"/>
                  <a:gd name="T5" fmla="*/ 1194905987 h 3538"/>
                  <a:gd name="T6" fmla="*/ 0 w 3538"/>
                  <a:gd name="T7" fmla="*/ 597284481 h 3538"/>
                  <a:gd name="T8" fmla="*/ 597651413 w 3538"/>
                  <a:gd name="T9" fmla="*/ 0 h 3538"/>
                  <a:gd name="T10" fmla="*/ 1194963907 w 3538"/>
                  <a:gd name="T11" fmla="*/ 597284481 h 35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38" h="3538">
                    <a:moveTo>
                      <a:pt x="3537" y="1768"/>
                    </a:moveTo>
                    <a:lnTo>
                      <a:pt x="3537" y="1768"/>
                    </a:lnTo>
                    <a:cubicBezTo>
                      <a:pt x="3537" y="2745"/>
                      <a:pt x="2745" y="3537"/>
                      <a:pt x="1769" y="3537"/>
                    </a:cubicBezTo>
                    <a:cubicBezTo>
                      <a:pt x="792" y="3537"/>
                      <a:pt x="0" y="2745"/>
                      <a:pt x="0" y="1768"/>
                    </a:cubicBezTo>
                    <a:cubicBezTo>
                      <a:pt x="0" y="792"/>
                      <a:pt x="792" y="0"/>
                      <a:pt x="1769" y="0"/>
                    </a:cubicBezTo>
                    <a:cubicBezTo>
                      <a:pt x="2745" y="0"/>
                      <a:pt x="3537" y="792"/>
                      <a:pt x="3537" y="1768"/>
                    </a:cubicBezTo>
                  </a:path>
                </a:pathLst>
              </a:custGeom>
              <a:solidFill>
                <a:schemeClr val="accent5"/>
              </a:solidFill>
              <a:ln w="12700">
                <a:miter lim="400000"/>
              </a:ln>
              <a:extLst>
                <a:ext uri="{91240B29-F687-4F45-9708-019B960494DF}">
                  <a14:hiddenLine xmlns:a14="http://schemas.microsoft.com/office/drawing/2010/main" w="9525">
                    <a:solidFill>
                      <a:srgbClr val="808080"/>
                    </a:solidFill>
                    <a:round/>
                  </a14:hiddenLine>
                </a:ext>
              </a:extLst>
            </p:spPr>
            <p:txBody>
              <a:bodyPr lIns="27219" tIns="27219" rIns="27219" bIns="27219" anchor="ctr"/>
              <a:lstStyle/>
              <a:p>
                <a:pPr defTabSz="227965"/>
                <a:endParaRPr lang="zh-CN" altLang="en-US" sz="1500">
                  <a:solidFill>
                    <a:srgbClr val="FFFFFF"/>
                  </a:solidFill>
                  <a:effectLst>
                    <a:outerShdw blurRad="38100" dist="12700" dir="5400000" rotWithShape="0">
                      <a:srgbClr val="000000">
                        <a:alpha val="50000"/>
                      </a:srgbClr>
                    </a:outerShdw>
                  </a:effectLst>
                  <a:latin typeface="微软雅黑" panose="020B0503020204020204" pitchFamily="34" charset="-122"/>
                  <a:ea typeface="微软雅黑" panose="020B0503020204020204" pitchFamily="34" charset="-122"/>
                  <a:cs typeface="Gill Sans"/>
                </a:endParaRPr>
              </a:p>
            </p:txBody>
          </p:sp>
          <p:sp>
            <p:nvSpPr>
              <p:cNvPr id="116" name="Freeform 15"/>
              <p:cNvSpPr>
                <a:spLocks noChangeArrowheads="1"/>
              </p:cNvSpPr>
              <p:nvPr/>
            </p:nvSpPr>
            <p:spPr bwMode="auto">
              <a:xfrm>
                <a:off x="11010691" y="4263617"/>
                <a:ext cx="2381445" cy="2381333"/>
              </a:xfrm>
              <a:custGeom>
                <a:avLst/>
                <a:gdLst>
                  <a:gd name="T0" fmla="*/ 856843160 w 2536"/>
                  <a:gd name="T1" fmla="*/ 428233348 h 2536"/>
                  <a:gd name="T2" fmla="*/ 856843160 w 2536"/>
                  <a:gd name="T3" fmla="*/ 428233348 h 2536"/>
                  <a:gd name="T4" fmla="*/ 428590610 w 2536"/>
                  <a:gd name="T5" fmla="*/ 856803801 h 2536"/>
                  <a:gd name="T6" fmla="*/ 0 w 2536"/>
                  <a:gd name="T7" fmla="*/ 428233348 h 2536"/>
                  <a:gd name="T8" fmla="*/ 428590610 w 2536"/>
                  <a:gd name="T9" fmla="*/ 0 h 2536"/>
                  <a:gd name="T10" fmla="*/ 856843160 w 2536"/>
                  <a:gd name="T11" fmla="*/ 428233348 h 25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36" h="2536">
                    <a:moveTo>
                      <a:pt x="2535" y="1267"/>
                    </a:moveTo>
                    <a:lnTo>
                      <a:pt x="2535" y="1267"/>
                    </a:lnTo>
                    <a:cubicBezTo>
                      <a:pt x="2535" y="1966"/>
                      <a:pt x="1969" y="2535"/>
                      <a:pt x="1268" y="2535"/>
                    </a:cubicBezTo>
                    <a:cubicBezTo>
                      <a:pt x="569" y="2535"/>
                      <a:pt x="0" y="1966"/>
                      <a:pt x="0" y="1267"/>
                    </a:cubicBezTo>
                    <a:cubicBezTo>
                      <a:pt x="0" y="566"/>
                      <a:pt x="569" y="0"/>
                      <a:pt x="1268" y="0"/>
                    </a:cubicBezTo>
                    <a:cubicBezTo>
                      <a:pt x="1969" y="0"/>
                      <a:pt x="2535" y="566"/>
                      <a:pt x="2535" y="1267"/>
                    </a:cubicBezTo>
                  </a:path>
                </a:pathLst>
              </a:custGeom>
              <a:solidFill>
                <a:schemeClr val="accent4"/>
              </a:solidFill>
              <a:ln w="12700">
                <a:miter lim="400000"/>
              </a:ln>
              <a:extLst>
                <a:ext uri="{91240B29-F687-4F45-9708-019B960494DF}">
                  <a14:hiddenLine xmlns:a14="http://schemas.microsoft.com/office/drawing/2010/main" w="9525">
                    <a:solidFill>
                      <a:srgbClr val="808080"/>
                    </a:solidFill>
                    <a:round/>
                  </a14:hiddenLine>
                </a:ext>
              </a:extLst>
            </p:spPr>
            <p:txBody>
              <a:bodyPr lIns="27219" tIns="27219" rIns="27219" bIns="27219" anchor="ctr"/>
              <a:lstStyle/>
              <a:p>
                <a:pPr defTabSz="227965"/>
                <a:endParaRPr lang="zh-CN" altLang="en-US" sz="1500">
                  <a:solidFill>
                    <a:srgbClr val="FFFFFF"/>
                  </a:solidFill>
                  <a:effectLst>
                    <a:outerShdw blurRad="38100" dist="12700" dir="5400000" rotWithShape="0">
                      <a:srgbClr val="000000">
                        <a:alpha val="50000"/>
                      </a:srgbClr>
                    </a:outerShdw>
                  </a:effectLst>
                  <a:latin typeface="微软雅黑" panose="020B0503020204020204" pitchFamily="34" charset="-122"/>
                  <a:ea typeface="微软雅黑" panose="020B0503020204020204" pitchFamily="34" charset="-122"/>
                  <a:cs typeface="Gill Sans"/>
                </a:endParaRPr>
              </a:p>
            </p:txBody>
          </p:sp>
          <p:sp>
            <p:nvSpPr>
              <p:cNvPr id="117" name="Freeform 16"/>
              <p:cNvSpPr>
                <a:spLocks noChangeArrowheads="1"/>
              </p:cNvSpPr>
              <p:nvPr/>
            </p:nvSpPr>
            <p:spPr bwMode="auto">
              <a:xfrm>
                <a:off x="11482839" y="4731602"/>
                <a:ext cx="1441293" cy="1445364"/>
              </a:xfrm>
              <a:custGeom>
                <a:avLst/>
                <a:gdLst>
                  <a:gd name="T0" fmla="*/ 518724545 w 1534"/>
                  <a:gd name="T1" fmla="*/ 260672385 h 1537"/>
                  <a:gd name="T2" fmla="*/ 518724545 w 1534"/>
                  <a:gd name="T3" fmla="*/ 260672385 h 1537"/>
                  <a:gd name="T4" fmla="*/ 259531394 w 1534"/>
                  <a:gd name="T5" fmla="*/ 520666756 h 1537"/>
                  <a:gd name="T6" fmla="*/ 0 w 1534"/>
                  <a:gd name="T7" fmla="*/ 260672385 h 1537"/>
                  <a:gd name="T8" fmla="*/ 259531394 w 1534"/>
                  <a:gd name="T9" fmla="*/ 0 h 1537"/>
                  <a:gd name="T10" fmla="*/ 518724545 w 1534"/>
                  <a:gd name="T11" fmla="*/ 260672385 h 15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34" h="1537">
                    <a:moveTo>
                      <a:pt x="1533" y="769"/>
                    </a:moveTo>
                    <a:lnTo>
                      <a:pt x="1533" y="769"/>
                    </a:lnTo>
                    <a:cubicBezTo>
                      <a:pt x="1533" y="1193"/>
                      <a:pt x="1191" y="1536"/>
                      <a:pt x="767" y="1536"/>
                    </a:cubicBezTo>
                    <a:cubicBezTo>
                      <a:pt x="342" y="1536"/>
                      <a:pt x="0" y="1193"/>
                      <a:pt x="0" y="769"/>
                    </a:cubicBezTo>
                    <a:cubicBezTo>
                      <a:pt x="0" y="345"/>
                      <a:pt x="342" y="0"/>
                      <a:pt x="767" y="0"/>
                    </a:cubicBezTo>
                    <a:cubicBezTo>
                      <a:pt x="1191" y="0"/>
                      <a:pt x="1533" y="345"/>
                      <a:pt x="1533" y="769"/>
                    </a:cubicBezTo>
                  </a:path>
                </a:pathLst>
              </a:custGeom>
              <a:solidFill>
                <a:schemeClr val="accent1"/>
              </a:solid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174144" tIns="87072" rIns="174144" bIns="87072" anchor="ctr"/>
              <a:lstStyle/>
              <a:p>
                <a:endParaRPr lang="zh-CN" altLang="en-US" sz="1285"/>
              </a:p>
            </p:txBody>
          </p:sp>
          <p:sp>
            <p:nvSpPr>
              <p:cNvPr id="118" name="Freeform 17"/>
              <p:cNvSpPr>
                <a:spLocks noChangeArrowheads="1"/>
              </p:cNvSpPr>
              <p:nvPr/>
            </p:nvSpPr>
            <p:spPr bwMode="auto">
              <a:xfrm>
                <a:off x="11950843" y="5199582"/>
                <a:ext cx="501141" cy="501117"/>
              </a:xfrm>
              <a:custGeom>
                <a:avLst/>
                <a:gdLst>
                  <a:gd name="T0" fmla="*/ 179594884 w 535"/>
                  <a:gd name="T1" fmla="*/ 90129873 h 535"/>
                  <a:gd name="T2" fmla="*/ 179594884 w 535"/>
                  <a:gd name="T3" fmla="*/ 90129873 h 535"/>
                  <a:gd name="T4" fmla="*/ 89460694 w 535"/>
                  <a:gd name="T5" fmla="*/ 179586283 h 535"/>
                  <a:gd name="T6" fmla="*/ 0 w 535"/>
                  <a:gd name="T7" fmla="*/ 90129873 h 535"/>
                  <a:gd name="T8" fmla="*/ 89460694 w 535"/>
                  <a:gd name="T9" fmla="*/ 0 h 535"/>
                  <a:gd name="T10" fmla="*/ 179594884 w 535"/>
                  <a:gd name="T11" fmla="*/ 90129873 h 5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5" h="535">
                    <a:moveTo>
                      <a:pt x="534" y="268"/>
                    </a:moveTo>
                    <a:lnTo>
                      <a:pt x="534" y="268"/>
                    </a:lnTo>
                    <a:cubicBezTo>
                      <a:pt x="534" y="415"/>
                      <a:pt x="412" y="534"/>
                      <a:pt x="266" y="534"/>
                    </a:cubicBezTo>
                    <a:cubicBezTo>
                      <a:pt x="119" y="534"/>
                      <a:pt x="0" y="415"/>
                      <a:pt x="0" y="268"/>
                    </a:cubicBezTo>
                    <a:cubicBezTo>
                      <a:pt x="0" y="121"/>
                      <a:pt x="119" y="0"/>
                      <a:pt x="266" y="0"/>
                    </a:cubicBezTo>
                    <a:cubicBezTo>
                      <a:pt x="412" y="0"/>
                      <a:pt x="534" y="121"/>
                      <a:pt x="534" y="268"/>
                    </a:cubicBezTo>
                  </a:path>
                </a:pathLst>
              </a:custGeom>
              <a:solidFill>
                <a:schemeClr val="accent4"/>
              </a:solidFill>
              <a:ln w="12700">
                <a:miter lim="400000"/>
              </a:ln>
              <a:extLst>
                <a:ext uri="{91240B29-F687-4F45-9708-019B960494DF}">
                  <a14:hiddenLine xmlns:a14="http://schemas.microsoft.com/office/drawing/2010/main" w="9525">
                    <a:solidFill>
                      <a:srgbClr val="808080"/>
                    </a:solidFill>
                    <a:round/>
                  </a14:hiddenLine>
                </a:ext>
              </a:extLst>
            </p:spPr>
            <p:txBody>
              <a:bodyPr lIns="27219" tIns="27219" rIns="27219" bIns="27219" anchor="ctr"/>
              <a:lstStyle/>
              <a:p>
                <a:pPr defTabSz="227965"/>
                <a:endParaRPr lang="zh-CN" altLang="en-US" sz="1500">
                  <a:solidFill>
                    <a:srgbClr val="FFFFFF"/>
                  </a:solidFill>
                  <a:effectLst>
                    <a:outerShdw blurRad="38100" dist="12700" dir="5400000" rotWithShape="0">
                      <a:srgbClr val="000000">
                        <a:alpha val="50000"/>
                      </a:srgbClr>
                    </a:outerShdw>
                  </a:effectLst>
                  <a:latin typeface="微软雅黑" panose="020B0503020204020204" pitchFamily="34" charset="-122"/>
                  <a:ea typeface="微软雅黑" panose="020B0503020204020204" pitchFamily="34" charset="-122"/>
                  <a:cs typeface="Gill Sans"/>
                </a:endParaRPr>
              </a:p>
            </p:txBody>
          </p:sp>
        </p:grpSp>
        <p:grpSp>
          <p:nvGrpSpPr>
            <p:cNvPr id="70" name="Group 68"/>
            <p:cNvGrpSpPr/>
            <p:nvPr/>
          </p:nvGrpSpPr>
          <p:grpSpPr bwMode="auto">
            <a:xfrm>
              <a:off x="12124791" y="3770786"/>
              <a:ext cx="3478984" cy="1689710"/>
              <a:chOff x="12124791" y="3770786"/>
              <a:chExt cx="3478984" cy="1689710"/>
            </a:xfrm>
          </p:grpSpPr>
          <p:sp>
            <p:nvSpPr>
              <p:cNvPr id="71" name="Freeform 18"/>
              <p:cNvSpPr>
                <a:spLocks noChangeArrowheads="1"/>
              </p:cNvSpPr>
              <p:nvPr/>
            </p:nvSpPr>
            <p:spPr bwMode="auto">
              <a:xfrm>
                <a:off x="12124793" y="4118666"/>
                <a:ext cx="2841169" cy="1341829"/>
              </a:xfrm>
              <a:custGeom>
                <a:avLst/>
                <a:gdLst>
                  <a:gd name="T0" fmla="*/ 100219111 w 3023"/>
                  <a:gd name="T1" fmla="*/ 382395930 h 1430"/>
                  <a:gd name="T2" fmla="*/ 1002867807 w 3023"/>
                  <a:gd name="T3" fmla="*/ 0 h 1430"/>
                  <a:gd name="T4" fmla="*/ 1023182683 w 3023"/>
                  <a:gd name="T5" fmla="*/ 48938286 h 1430"/>
                  <a:gd name="T6" fmla="*/ 0 w 3023"/>
                  <a:gd name="T7" fmla="*/ 482298383 h 1430"/>
                  <a:gd name="T8" fmla="*/ 100219111 w 3023"/>
                  <a:gd name="T9" fmla="*/ 382395930 h 14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3" h="1430">
                    <a:moveTo>
                      <a:pt x="296" y="1133"/>
                    </a:moveTo>
                    <a:lnTo>
                      <a:pt x="2962" y="0"/>
                    </a:lnTo>
                    <a:lnTo>
                      <a:pt x="3022" y="145"/>
                    </a:lnTo>
                    <a:lnTo>
                      <a:pt x="0" y="1429"/>
                    </a:lnTo>
                    <a:lnTo>
                      <a:pt x="296" y="1133"/>
                    </a:lnTo>
                  </a:path>
                </a:pathLst>
              </a:custGeom>
              <a:solidFill>
                <a:srgbClr val="515D5D"/>
              </a:solid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174144" tIns="87072" rIns="174144" bIns="87072" anchor="ctr"/>
              <a:lstStyle/>
              <a:p>
                <a:endParaRPr lang="zh-CN" altLang="en-US" sz="1285"/>
              </a:p>
            </p:txBody>
          </p:sp>
          <p:sp>
            <p:nvSpPr>
              <p:cNvPr id="109" name="Freeform 19"/>
              <p:cNvSpPr>
                <a:spLocks noChangeArrowheads="1"/>
              </p:cNvSpPr>
              <p:nvPr/>
            </p:nvSpPr>
            <p:spPr bwMode="auto">
              <a:xfrm>
                <a:off x="12124791" y="4255333"/>
                <a:ext cx="2899153" cy="1205163"/>
              </a:xfrm>
              <a:custGeom>
                <a:avLst/>
                <a:gdLst>
                  <a:gd name="T0" fmla="*/ 141743780 w 3086"/>
                  <a:gd name="T1" fmla="*/ 430563943 h 1285"/>
                  <a:gd name="T2" fmla="*/ 1043629318 w 3086"/>
                  <a:gd name="T3" fmla="*/ 48552594 h 1285"/>
                  <a:gd name="T4" fmla="*/ 1022316880 w 3086"/>
                  <a:gd name="T5" fmla="*/ 0 h 1285"/>
                  <a:gd name="T6" fmla="*/ 0 w 3086"/>
                  <a:gd name="T7" fmla="*/ 432923624 h 1285"/>
                  <a:gd name="T8" fmla="*/ 141743780 w 3086"/>
                  <a:gd name="T9" fmla="*/ 430563943 h 1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86" h="1285">
                    <a:moveTo>
                      <a:pt x="419" y="1277"/>
                    </a:moveTo>
                    <a:lnTo>
                      <a:pt x="3085" y="144"/>
                    </a:lnTo>
                    <a:lnTo>
                      <a:pt x="3022" y="0"/>
                    </a:lnTo>
                    <a:lnTo>
                      <a:pt x="0" y="1284"/>
                    </a:lnTo>
                    <a:lnTo>
                      <a:pt x="419" y="1277"/>
                    </a:lnTo>
                  </a:path>
                </a:pathLst>
              </a:custGeom>
              <a:solidFill>
                <a:srgbClr val="828286"/>
              </a:solid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174144" tIns="87072" rIns="174144" bIns="87072" anchor="ctr"/>
              <a:lstStyle/>
              <a:p>
                <a:endParaRPr lang="zh-CN" altLang="en-US" sz="1285"/>
              </a:p>
            </p:txBody>
          </p:sp>
          <p:sp>
            <p:nvSpPr>
              <p:cNvPr id="110" name="Freeform 20"/>
              <p:cNvSpPr>
                <a:spLocks noChangeArrowheads="1"/>
              </p:cNvSpPr>
              <p:nvPr/>
            </p:nvSpPr>
            <p:spPr bwMode="auto">
              <a:xfrm>
                <a:off x="12157926" y="4097957"/>
                <a:ext cx="2841169" cy="1341829"/>
              </a:xfrm>
              <a:custGeom>
                <a:avLst/>
                <a:gdLst>
                  <a:gd name="T0" fmla="*/ 100020228 w 3026"/>
                  <a:gd name="T1" fmla="*/ 382395930 h 1430"/>
                  <a:gd name="T2" fmla="*/ 1001556202 w 3026"/>
                  <a:gd name="T3" fmla="*/ 0 h 1430"/>
                  <a:gd name="T4" fmla="*/ 1022168291 w 3026"/>
                  <a:gd name="T5" fmla="*/ 48601422 h 1430"/>
                  <a:gd name="T6" fmla="*/ 0 w 3026"/>
                  <a:gd name="T7" fmla="*/ 482298383 h 1430"/>
                  <a:gd name="T8" fmla="*/ 100020228 w 3026"/>
                  <a:gd name="T9" fmla="*/ 382395930 h 14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6" h="1430">
                    <a:moveTo>
                      <a:pt x="296" y="1133"/>
                    </a:moveTo>
                    <a:lnTo>
                      <a:pt x="2964" y="0"/>
                    </a:lnTo>
                    <a:lnTo>
                      <a:pt x="3025" y="144"/>
                    </a:lnTo>
                    <a:lnTo>
                      <a:pt x="0" y="1429"/>
                    </a:lnTo>
                    <a:lnTo>
                      <a:pt x="296" y="1133"/>
                    </a:lnTo>
                  </a:path>
                </a:pathLst>
              </a:custGeom>
              <a:solidFill>
                <a:srgbClr val="A6A6A6"/>
              </a:solid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174144" tIns="87072" rIns="174144" bIns="87072" anchor="ctr"/>
              <a:lstStyle/>
              <a:p>
                <a:endParaRPr lang="zh-CN" altLang="en-US" sz="1285"/>
              </a:p>
            </p:txBody>
          </p:sp>
          <p:sp>
            <p:nvSpPr>
              <p:cNvPr id="111" name="Freeform 21"/>
              <p:cNvSpPr>
                <a:spLocks noChangeArrowheads="1"/>
              </p:cNvSpPr>
              <p:nvPr/>
            </p:nvSpPr>
            <p:spPr bwMode="auto">
              <a:xfrm>
                <a:off x="12157924" y="4234626"/>
                <a:ext cx="2899153" cy="1209302"/>
              </a:xfrm>
              <a:custGeom>
                <a:avLst/>
                <a:gdLst>
                  <a:gd name="T0" fmla="*/ 141806968 w 3089"/>
                  <a:gd name="T1" fmla="*/ 433191536 h 1286"/>
                  <a:gd name="T2" fmla="*/ 1042615758 w 3089"/>
                  <a:gd name="T3" fmla="*/ 49149757 h 1286"/>
                  <a:gd name="T4" fmla="*/ 1021344666 w 3089"/>
                  <a:gd name="T5" fmla="*/ 0 h 1286"/>
                  <a:gd name="T6" fmla="*/ 0 w 3089"/>
                  <a:gd name="T7" fmla="*/ 435565003 h 1286"/>
                  <a:gd name="T8" fmla="*/ 141806968 w 3089"/>
                  <a:gd name="T9" fmla="*/ 433191536 h 1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89" h="1286">
                    <a:moveTo>
                      <a:pt x="420" y="1278"/>
                    </a:moveTo>
                    <a:lnTo>
                      <a:pt x="3088" y="145"/>
                    </a:lnTo>
                    <a:lnTo>
                      <a:pt x="3025" y="0"/>
                    </a:lnTo>
                    <a:lnTo>
                      <a:pt x="0" y="1285"/>
                    </a:lnTo>
                    <a:lnTo>
                      <a:pt x="420" y="1278"/>
                    </a:lnTo>
                  </a:path>
                </a:pathLst>
              </a:custGeom>
              <a:solidFill>
                <a:srgbClr val="7F7F7F"/>
              </a:solid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174144" tIns="87072" rIns="174144" bIns="87072" anchor="ctr"/>
              <a:lstStyle/>
              <a:p>
                <a:endParaRPr lang="zh-CN" altLang="en-US" sz="1285"/>
              </a:p>
            </p:txBody>
          </p:sp>
          <p:sp>
            <p:nvSpPr>
              <p:cNvPr id="112" name="Freeform 22"/>
              <p:cNvSpPr>
                <a:spLocks noChangeArrowheads="1"/>
              </p:cNvSpPr>
              <p:nvPr/>
            </p:nvSpPr>
            <p:spPr bwMode="auto">
              <a:xfrm>
                <a:off x="14560081" y="3770786"/>
                <a:ext cx="820046" cy="604652"/>
              </a:xfrm>
              <a:custGeom>
                <a:avLst/>
                <a:gdLst>
                  <a:gd name="T0" fmla="*/ 0 w 875"/>
                  <a:gd name="T1" fmla="*/ 217275687 h 644"/>
                  <a:gd name="T2" fmla="*/ 0 w 875"/>
                  <a:gd name="T3" fmla="*/ 217275687 h 644"/>
                  <a:gd name="T4" fmla="*/ 109080176 w 875"/>
                  <a:gd name="T5" fmla="*/ 79746463 h 644"/>
                  <a:gd name="T6" fmla="*/ 294247500 w 875"/>
                  <a:gd name="T7" fmla="*/ 0 h 644"/>
                  <a:gd name="T8" fmla="*/ 207723744 w 875"/>
                  <a:gd name="T9" fmla="*/ 129419001 h 644"/>
                  <a:gd name="T10" fmla="*/ 0 w 875"/>
                  <a:gd name="T11" fmla="*/ 217275687 h 6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75" h="644">
                    <a:moveTo>
                      <a:pt x="0" y="643"/>
                    </a:moveTo>
                    <a:lnTo>
                      <a:pt x="0" y="643"/>
                    </a:lnTo>
                    <a:cubicBezTo>
                      <a:pt x="0" y="643"/>
                      <a:pt x="58" y="347"/>
                      <a:pt x="324" y="236"/>
                    </a:cubicBezTo>
                    <a:cubicBezTo>
                      <a:pt x="589" y="122"/>
                      <a:pt x="874" y="0"/>
                      <a:pt x="874" y="0"/>
                    </a:cubicBezTo>
                    <a:cubicBezTo>
                      <a:pt x="617" y="383"/>
                      <a:pt x="617" y="383"/>
                      <a:pt x="617" y="383"/>
                    </a:cubicBezTo>
                    <a:lnTo>
                      <a:pt x="0" y="643"/>
                    </a:lnTo>
                  </a:path>
                </a:pathLst>
              </a:custGeom>
              <a:solidFill>
                <a:srgbClr val="0A5686"/>
              </a:solid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174144" tIns="87072" rIns="174144" bIns="87072" anchor="ctr"/>
              <a:lstStyle/>
              <a:p>
                <a:endParaRPr lang="zh-CN" altLang="en-US" sz="1285"/>
              </a:p>
            </p:txBody>
          </p:sp>
          <p:sp>
            <p:nvSpPr>
              <p:cNvPr id="113" name="Freeform 23"/>
              <p:cNvSpPr>
                <a:spLocks noChangeArrowheads="1"/>
              </p:cNvSpPr>
              <p:nvPr/>
            </p:nvSpPr>
            <p:spPr bwMode="auto">
              <a:xfrm>
                <a:off x="14597357" y="4218063"/>
                <a:ext cx="1006418" cy="401719"/>
              </a:xfrm>
              <a:custGeom>
                <a:avLst/>
                <a:gdLst>
                  <a:gd name="T0" fmla="*/ 0 w 1071"/>
                  <a:gd name="T1" fmla="*/ 89228658 h 427"/>
                  <a:gd name="T2" fmla="*/ 0 w 1071"/>
                  <a:gd name="T3" fmla="*/ 89228658 h 427"/>
                  <a:gd name="T4" fmla="*/ 176003808 w 1071"/>
                  <a:gd name="T5" fmla="*/ 106531739 h 427"/>
                  <a:gd name="T6" fmla="*/ 362162008 w 1071"/>
                  <a:gd name="T7" fmla="*/ 26802278 h 427"/>
                  <a:gd name="T8" fmla="*/ 209850839 w 1071"/>
                  <a:gd name="T9" fmla="*/ 0 h 427"/>
                  <a:gd name="T10" fmla="*/ 0 w 1071"/>
                  <a:gd name="T11" fmla="*/ 89228658 h 4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71" h="427">
                    <a:moveTo>
                      <a:pt x="0" y="263"/>
                    </a:moveTo>
                    <a:lnTo>
                      <a:pt x="0" y="263"/>
                    </a:lnTo>
                    <a:cubicBezTo>
                      <a:pt x="0" y="263"/>
                      <a:pt x="254" y="426"/>
                      <a:pt x="520" y="314"/>
                    </a:cubicBezTo>
                    <a:cubicBezTo>
                      <a:pt x="786" y="200"/>
                      <a:pt x="1070" y="79"/>
                      <a:pt x="1070" y="79"/>
                    </a:cubicBezTo>
                    <a:cubicBezTo>
                      <a:pt x="620" y="0"/>
                      <a:pt x="620" y="0"/>
                      <a:pt x="620" y="0"/>
                    </a:cubicBezTo>
                    <a:lnTo>
                      <a:pt x="0" y="263"/>
                    </a:lnTo>
                  </a:path>
                </a:pathLst>
              </a:custGeom>
              <a:solidFill>
                <a:schemeClr val="accent1"/>
              </a:solid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174144" tIns="87072" rIns="174144" bIns="87072" anchor="ctr"/>
              <a:lstStyle/>
              <a:p>
                <a:endParaRPr lang="zh-CN" altLang="en-US" sz="1285"/>
              </a:p>
            </p:txBody>
          </p:sp>
        </p:grpSp>
      </p:grpSp>
      <p:sp>
        <p:nvSpPr>
          <p:cNvPr id="59" name="Shape 1435"/>
          <p:cNvSpPr txBox="1"/>
          <p:nvPr/>
        </p:nvSpPr>
        <p:spPr>
          <a:xfrm>
            <a:off x="11435018" y="6411683"/>
            <a:ext cx="390525" cy="381430"/>
          </a:xfrm>
          <a:prstGeom prst="rect">
            <a:avLst/>
          </a:prstGeom>
        </p:spPr>
        <p:txBody>
          <a:bodyPr lIns="45676" tIns="22838" rIns="45676" bIns="22838"/>
          <a:lstStyle>
            <a:lvl1pPr algn="ctr" defTabSz="408305">
              <a:defRPr sz="3500">
                <a:latin typeface="+mn-lt"/>
                <a:ea typeface="+mn-ea"/>
                <a:cs typeface="+mn-cs"/>
                <a:sym typeface="Helvetica Light"/>
              </a:defRPr>
            </a:lvl1pPr>
            <a:lvl2pPr indent="160020" algn="ctr" defTabSz="408305">
              <a:defRPr sz="3500">
                <a:latin typeface="+mn-lt"/>
                <a:ea typeface="+mn-ea"/>
                <a:cs typeface="+mn-cs"/>
                <a:sym typeface="Helvetica Light"/>
              </a:defRPr>
            </a:lvl2pPr>
            <a:lvl3pPr indent="319405" algn="ctr" defTabSz="408305">
              <a:defRPr sz="3500">
                <a:latin typeface="+mn-lt"/>
                <a:ea typeface="+mn-ea"/>
                <a:cs typeface="+mn-cs"/>
                <a:sym typeface="Helvetica Light"/>
              </a:defRPr>
            </a:lvl3pPr>
            <a:lvl4pPr indent="479425" algn="ctr" defTabSz="408305">
              <a:defRPr sz="3500">
                <a:latin typeface="+mn-lt"/>
                <a:ea typeface="+mn-ea"/>
                <a:cs typeface="+mn-cs"/>
                <a:sym typeface="Helvetica Light"/>
              </a:defRPr>
            </a:lvl4pPr>
            <a:lvl5pPr indent="639445" algn="ctr" defTabSz="408305">
              <a:defRPr sz="3500">
                <a:latin typeface="+mn-lt"/>
                <a:ea typeface="+mn-ea"/>
                <a:cs typeface="+mn-cs"/>
                <a:sym typeface="Helvetica Light"/>
              </a:defRPr>
            </a:lvl5pPr>
            <a:lvl6pPr indent="799465" algn="ctr" defTabSz="408305">
              <a:defRPr sz="3500">
                <a:latin typeface="+mn-lt"/>
                <a:ea typeface="+mn-ea"/>
                <a:cs typeface="+mn-cs"/>
                <a:sym typeface="Helvetica Light"/>
              </a:defRPr>
            </a:lvl6pPr>
            <a:lvl7pPr indent="958850" algn="ctr" defTabSz="408305">
              <a:defRPr sz="3500">
                <a:latin typeface="+mn-lt"/>
                <a:ea typeface="+mn-ea"/>
                <a:cs typeface="+mn-cs"/>
                <a:sym typeface="Helvetica Light"/>
              </a:defRPr>
            </a:lvl7pPr>
            <a:lvl8pPr indent="1118870" algn="ctr" defTabSz="408305">
              <a:defRPr sz="3500">
                <a:latin typeface="+mn-lt"/>
                <a:ea typeface="+mn-ea"/>
                <a:cs typeface="+mn-cs"/>
                <a:sym typeface="Helvetica Light"/>
              </a:defRPr>
            </a:lvl8pPr>
            <a:lvl9pPr indent="1278890" algn="ctr" defTabSz="408305">
              <a:defRPr sz="3500">
                <a:latin typeface="+mn-lt"/>
                <a:ea typeface="+mn-ea"/>
                <a:cs typeface="+mn-cs"/>
                <a:sym typeface="Helvetica Light"/>
              </a:defRPr>
            </a:lvl9pPr>
          </a:lstStyle>
          <a:p>
            <a:pPr>
              <a:defRPr sz="1800">
                <a:solidFill>
                  <a:srgbClr val="000000"/>
                </a:solidFill>
              </a:defRPr>
            </a:pPr>
            <a:fld id="{86CB4B4D-7CA3-9044-876B-883B54F8677D}" type="slidenum">
              <a:rPr lang="en-US" altLang="zh-CN" sz="1430">
                <a:solidFill>
                  <a:schemeClr val="bg1">
                    <a:lumMod val="75000"/>
                  </a:schemeClr>
                </a:solidFill>
                <a:latin typeface="微软雅黑" panose="020B0503020204020204" pitchFamily="34" charset="-122"/>
                <a:ea typeface="微软雅黑" panose="020B0503020204020204" pitchFamily="34" charset="-122"/>
              </a:rPr>
            </a:fld>
            <a:endParaRPr lang="en-US" altLang="zh-CN" sz="1430">
              <a:solidFill>
                <a:schemeClr val="bg1">
                  <a:lumMod val="75000"/>
                </a:schemeClr>
              </a:solidFill>
              <a:latin typeface="微软雅黑" panose="020B0503020204020204" pitchFamily="34" charset="-122"/>
              <a:ea typeface="微软雅黑" panose="020B0503020204020204" pitchFamily="34" charset="-122"/>
            </a:endParaRPr>
          </a:p>
        </p:txBody>
      </p:sp>
      <p:sp>
        <p:nvSpPr>
          <p:cNvPr id="72" name="标题 1"/>
          <p:cNvSpPr txBox="1"/>
          <p:nvPr/>
        </p:nvSpPr>
        <p:spPr>
          <a:xfrm>
            <a:off x="777240" y="258445"/>
            <a:ext cx="10515600" cy="36639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400" kern="1200">
                <a:solidFill>
                  <a:srgbClr val="728937"/>
                </a:solidFill>
                <a:latin typeface="+mj-lt"/>
                <a:ea typeface="+mj-ea"/>
                <a:cs typeface="+mj-cs"/>
              </a:defRPr>
            </a:lvl1p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200"/>
                                  </p:stCondLst>
                                  <p:childTnLst>
                                    <p:set>
                                      <p:cBhvr>
                                        <p:cTn id="6" dur="indefinite" fill="hold"/>
                                        <p:tgtEl>
                                          <p:spTgt spid="130"/>
                                        </p:tgtEl>
                                        <p:attrNameLst>
                                          <p:attrName>style.visibility</p:attrName>
                                        </p:attrNameLst>
                                      </p:cBhvr>
                                      <p:to>
                                        <p:strVal val="visible"/>
                                      </p:to>
                                    </p:set>
                                    <p:anim calcmode="lin" valueType="num">
                                      <p:cBhvr>
                                        <p:cTn id="7" dur="700" fill="hold"/>
                                        <p:tgtEl>
                                          <p:spTgt spid="130"/>
                                        </p:tgtEl>
                                        <p:attrNameLst>
                                          <p:attrName>ppt_x</p:attrName>
                                        </p:attrNameLst>
                                      </p:cBhvr>
                                      <p:tavLst>
                                        <p:tav tm="0">
                                          <p:val>
                                            <p:strVal val="0-#ppt_w/2"/>
                                          </p:val>
                                        </p:tav>
                                        <p:tav tm="100000">
                                          <p:val>
                                            <p:strVal val="#ppt_x"/>
                                          </p:val>
                                        </p:tav>
                                      </p:tavLst>
                                    </p:anim>
                                    <p:anim calcmode="lin" valueType="num">
                                      <p:cBhvr>
                                        <p:cTn id="8" dur="700" fill="hold"/>
                                        <p:tgtEl>
                                          <p:spTgt spid="130"/>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500"/>
                                  </p:stCondLst>
                                  <p:childTnLst>
                                    <p:set>
                                      <p:cBhvr>
                                        <p:cTn id="10" dur="1" fill="hold">
                                          <p:stCondLst>
                                            <p:cond delay="0"/>
                                          </p:stCondLst>
                                        </p:cTn>
                                        <p:tgtEl>
                                          <p:spTgt spid="68"/>
                                        </p:tgtEl>
                                        <p:attrNameLst>
                                          <p:attrName>style.visibility</p:attrName>
                                        </p:attrNameLst>
                                      </p:cBhvr>
                                      <p:to>
                                        <p:strVal val="visible"/>
                                      </p:to>
                                    </p:set>
                                    <p:anim calcmode="lin" valueType="num">
                                      <p:cBhvr>
                                        <p:cTn id="11" dur="500" fill="hold"/>
                                        <p:tgtEl>
                                          <p:spTgt spid="68"/>
                                        </p:tgtEl>
                                        <p:attrNameLst>
                                          <p:attrName>ppt_w</p:attrName>
                                        </p:attrNameLst>
                                      </p:cBhvr>
                                      <p:tavLst>
                                        <p:tav tm="0">
                                          <p:val>
                                            <p:fltVal val="0"/>
                                          </p:val>
                                        </p:tav>
                                        <p:tav tm="100000">
                                          <p:val>
                                            <p:strVal val="#ppt_w"/>
                                          </p:val>
                                        </p:tav>
                                      </p:tavLst>
                                    </p:anim>
                                    <p:anim calcmode="lin" valueType="num">
                                      <p:cBhvr>
                                        <p:cTn id="12" dur="500" fill="hold"/>
                                        <p:tgtEl>
                                          <p:spTgt spid="68"/>
                                        </p:tgtEl>
                                        <p:attrNameLst>
                                          <p:attrName>ppt_h</p:attrName>
                                        </p:attrNameLst>
                                      </p:cBhvr>
                                      <p:tavLst>
                                        <p:tav tm="0">
                                          <p:val>
                                            <p:fltVal val="0"/>
                                          </p:val>
                                        </p:tav>
                                        <p:tav tm="100000">
                                          <p:val>
                                            <p:strVal val="#ppt_h"/>
                                          </p:val>
                                        </p:tav>
                                      </p:tavLst>
                                    </p:anim>
                                    <p:animEffect transition="in" filter="fade">
                                      <p:cBhvr>
                                        <p:cTn id="13" dur="500"/>
                                        <p:tgtEl>
                                          <p:spTgt spid="68"/>
                                        </p:tgtEl>
                                      </p:cBhvr>
                                    </p:animEffect>
                                  </p:childTnLst>
                                </p:cTn>
                              </p:par>
                              <p:par>
                                <p:cTn id="14" presetID="22" presetClass="entr" presetSubtype="2" fill="hold" nodeType="withEffect">
                                  <p:stCondLst>
                                    <p:cond delay="750"/>
                                  </p:stCondLst>
                                  <p:childTnLst>
                                    <p:set>
                                      <p:cBhvr>
                                        <p:cTn id="15" dur="1" fill="hold">
                                          <p:stCondLst>
                                            <p:cond delay="0"/>
                                          </p:stCondLst>
                                        </p:cTn>
                                        <p:tgtEl>
                                          <p:spTgt spid="2"/>
                                        </p:tgtEl>
                                        <p:attrNameLst>
                                          <p:attrName>style.visibility</p:attrName>
                                        </p:attrNameLst>
                                      </p:cBhvr>
                                      <p:to>
                                        <p:strVal val="visible"/>
                                      </p:to>
                                    </p:set>
                                    <p:animEffect transition="in" filter="wipe(right)">
                                      <p:cBhvr>
                                        <p:cTn id="16" dur="500"/>
                                        <p:tgtEl>
                                          <p:spTgt spid="2"/>
                                        </p:tgtEl>
                                      </p:cBhvr>
                                    </p:animEffect>
                                  </p:childTnLst>
                                </p:cTn>
                              </p:par>
                              <p:par>
                                <p:cTn id="17" presetID="22" presetClass="entr" presetSubtype="8" fill="hold"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34207" y="2927710"/>
            <a:ext cx="1843881" cy="2495367"/>
            <a:chOff x="1268413" y="5853113"/>
            <a:chExt cx="3687762" cy="5002212"/>
          </a:xfrm>
        </p:grpSpPr>
        <p:sp>
          <p:nvSpPr>
            <p:cNvPr id="17" name="Freeform 127"/>
            <p:cNvSpPr/>
            <p:nvPr/>
          </p:nvSpPr>
          <p:spPr bwMode="auto">
            <a:xfrm flipH="1">
              <a:off x="1268413" y="5853113"/>
              <a:ext cx="3687762" cy="3689350"/>
            </a:xfrm>
            <a:custGeom>
              <a:avLst/>
              <a:gdLst>
                <a:gd name="T0" fmla="*/ 0 w 2528"/>
                <a:gd name="T1" fmla="*/ 1843616 h 2527"/>
                <a:gd name="T2" fmla="*/ 0 w 2528"/>
                <a:gd name="T3" fmla="*/ 1843616 h 2527"/>
                <a:gd name="T4" fmla="*/ 1843870 w 2528"/>
                <a:gd name="T5" fmla="*/ 3688691 h 2527"/>
                <a:gd name="T6" fmla="*/ 3687739 w 2528"/>
                <a:gd name="T7" fmla="*/ 1843616 h 2527"/>
                <a:gd name="T8" fmla="*/ 1843870 w 2528"/>
                <a:gd name="T9" fmla="*/ 0 h 2527"/>
                <a:gd name="T10" fmla="*/ 0 w 2528"/>
                <a:gd name="T11" fmla="*/ 1843616 h 25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28" h="2527">
                  <a:moveTo>
                    <a:pt x="0" y="1263"/>
                  </a:moveTo>
                  <a:lnTo>
                    <a:pt x="0" y="1263"/>
                  </a:lnTo>
                  <a:cubicBezTo>
                    <a:pt x="0" y="1961"/>
                    <a:pt x="566" y="2527"/>
                    <a:pt x="1264" y="2527"/>
                  </a:cubicBezTo>
                  <a:cubicBezTo>
                    <a:pt x="1962" y="2527"/>
                    <a:pt x="2528" y="1961"/>
                    <a:pt x="2528" y="1263"/>
                  </a:cubicBezTo>
                  <a:cubicBezTo>
                    <a:pt x="2528" y="565"/>
                    <a:pt x="1962" y="0"/>
                    <a:pt x="1264" y="0"/>
                  </a:cubicBezTo>
                  <a:cubicBezTo>
                    <a:pt x="566" y="0"/>
                    <a:pt x="0" y="565"/>
                    <a:pt x="0" y="1263"/>
                  </a:cubicBezTo>
                  <a:close/>
                </a:path>
              </a:pathLst>
            </a:custGeom>
            <a:solidFill>
              <a:schemeClr val="accent1"/>
            </a:solidFill>
            <a:ln>
              <a:noFill/>
            </a:ln>
            <a:extLst>
              <a:ext uri="{91240B29-F687-4F45-9708-019B960494DF}">
                <a14:hiddenLine xmlns:a14="http://schemas.microsoft.com/office/drawing/2010/main" w="0">
                  <a:solidFill>
                    <a:srgbClr val="000000"/>
                  </a:solidFill>
                  <a:prstDash val="solid"/>
                  <a:round/>
                </a14:hiddenLine>
              </a:ext>
            </a:extLst>
          </p:spPr>
          <p:txBody>
            <a:bodyPr lIns="130626" tIns="65314" rIns="130626" bIns="65314"/>
            <a:lstStyle/>
            <a:p>
              <a:endParaRPr lang="zh-CN" altLang="en-US" sz="1285">
                <a:latin typeface="微软雅黑" panose="020B0503020204020204" pitchFamily="34" charset="-122"/>
                <a:ea typeface="微软雅黑" panose="020B0503020204020204" pitchFamily="34" charset="-122"/>
              </a:endParaRPr>
            </a:p>
          </p:txBody>
        </p:sp>
        <p:sp>
          <p:nvSpPr>
            <p:cNvPr id="24" name="Freeform 128"/>
            <p:cNvSpPr/>
            <p:nvPr/>
          </p:nvSpPr>
          <p:spPr bwMode="auto">
            <a:xfrm flipH="1">
              <a:off x="3003550" y="8166100"/>
              <a:ext cx="282575" cy="2689225"/>
            </a:xfrm>
            <a:prstGeom prst="triangle">
              <a:avLst>
                <a:gd name="adj" fmla="val 50000"/>
              </a:avLst>
            </a:prstGeom>
            <a:solidFill>
              <a:schemeClr val="tx2"/>
            </a:solidFill>
            <a:ln>
              <a:noFill/>
            </a:ln>
            <a:extLst>
              <a:ext uri="{91240B29-F687-4F45-9708-019B960494DF}">
                <a14:hiddenLine xmlns:a14="http://schemas.microsoft.com/office/drawing/2010/main" w="0">
                  <a:solidFill>
                    <a:srgbClr val="000000"/>
                  </a:solidFill>
                  <a:round/>
                </a14:hiddenLine>
              </a:ext>
            </a:extLst>
          </p:spPr>
          <p:txBody>
            <a:bodyPr lIns="130626" tIns="65314" rIns="130626" bIns="65314"/>
            <a:lstStyle/>
            <a:p>
              <a:endParaRPr lang="zh-CN" altLang="zh-CN" sz="2000">
                <a:latin typeface="微软雅黑" panose="020B0503020204020204" pitchFamily="34" charset="-122"/>
                <a:ea typeface="微软雅黑" panose="020B0503020204020204" pitchFamily="34" charset="-122"/>
              </a:endParaRPr>
            </a:p>
          </p:txBody>
        </p:sp>
        <p:sp>
          <p:nvSpPr>
            <p:cNvPr id="25" name="Freeform 129"/>
            <p:cNvSpPr/>
            <p:nvPr/>
          </p:nvSpPr>
          <p:spPr bwMode="auto">
            <a:xfrm rot="18674193" flipH="1">
              <a:off x="2709069" y="8544719"/>
              <a:ext cx="74612" cy="996950"/>
            </a:xfrm>
            <a:prstGeom prst="triangle">
              <a:avLst>
                <a:gd name="adj" fmla="val 50000"/>
              </a:avLst>
            </a:prstGeom>
            <a:solidFill>
              <a:schemeClr val="tx2"/>
            </a:solidFill>
            <a:ln>
              <a:noFill/>
            </a:ln>
            <a:extLst>
              <a:ext uri="{91240B29-F687-4F45-9708-019B960494DF}">
                <a14:hiddenLine xmlns:a14="http://schemas.microsoft.com/office/drawing/2010/main" w="0">
                  <a:solidFill>
                    <a:srgbClr val="000000"/>
                  </a:solidFill>
                  <a:round/>
                </a14:hiddenLine>
              </a:ext>
            </a:extLst>
          </p:spPr>
          <p:txBody>
            <a:bodyPr lIns="130626" tIns="65314" rIns="130626" bIns="65314"/>
            <a:lstStyle/>
            <a:p>
              <a:endParaRPr lang="zh-CN" altLang="zh-CN" sz="2215">
                <a:latin typeface="微软雅黑" panose="020B0503020204020204" pitchFamily="34" charset="-122"/>
                <a:ea typeface="微软雅黑" panose="020B0503020204020204" pitchFamily="34" charset="-122"/>
              </a:endParaRPr>
            </a:p>
          </p:txBody>
        </p:sp>
        <p:sp>
          <p:nvSpPr>
            <p:cNvPr id="26" name="Freeform 130"/>
            <p:cNvSpPr/>
            <p:nvPr/>
          </p:nvSpPr>
          <p:spPr bwMode="auto">
            <a:xfrm rot="2896893" flipH="1">
              <a:off x="3428206" y="8270082"/>
              <a:ext cx="106363" cy="895350"/>
            </a:xfrm>
            <a:prstGeom prst="triangle">
              <a:avLst>
                <a:gd name="adj" fmla="val 50000"/>
              </a:avLst>
            </a:prstGeom>
            <a:solidFill>
              <a:schemeClr val="tx2"/>
            </a:solidFill>
            <a:ln>
              <a:noFill/>
            </a:ln>
            <a:extLst>
              <a:ext uri="{91240B29-F687-4F45-9708-019B960494DF}">
                <a14:hiddenLine xmlns:a14="http://schemas.microsoft.com/office/drawing/2010/main" w="0">
                  <a:solidFill>
                    <a:srgbClr val="000000"/>
                  </a:solidFill>
                  <a:round/>
                </a14:hiddenLine>
              </a:ext>
            </a:extLst>
          </p:spPr>
          <p:txBody>
            <a:bodyPr lIns="130626" tIns="65314" rIns="130626" bIns="65314"/>
            <a:lstStyle/>
            <a:p>
              <a:endParaRPr lang="zh-CN" altLang="zh-CN" sz="2215">
                <a:latin typeface="微软雅黑" panose="020B0503020204020204" pitchFamily="34" charset="-122"/>
                <a:ea typeface="微软雅黑" panose="020B0503020204020204" pitchFamily="34" charset="-122"/>
              </a:endParaRPr>
            </a:p>
          </p:txBody>
        </p:sp>
        <p:sp>
          <p:nvSpPr>
            <p:cNvPr id="27" name="Rectangle 40"/>
            <p:cNvSpPr>
              <a:spLocks noChangeArrowheads="1"/>
            </p:cNvSpPr>
            <p:nvPr/>
          </p:nvSpPr>
          <p:spPr bwMode="auto">
            <a:xfrm>
              <a:off x="1809749" y="7138988"/>
              <a:ext cx="2601914" cy="114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6" tIns="65314" rIns="130626" bIns="65314">
              <a:spAutoFit/>
            </a:bodyPr>
            <a:lstStyle/>
            <a:p>
              <a:pPr algn="ctr">
                <a:lnSpc>
                  <a:spcPct val="95000"/>
                </a:lnSpc>
              </a:pPr>
              <a:r>
                <a:rPr lang="zh-CN" altLang="en-US" sz="1000" dirty="0">
                  <a:solidFill>
                    <a:schemeClr val="bg1"/>
                  </a:solidFill>
                  <a:latin typeface="微软雅黑" panose="020B0503020204020204" pitchFamily="34" charset="-122"/>
                  <a:ea typeface="微软雅黑" panose="020B0503020204020204" pitchFamily="34" charset="-122"/>
                </a:rPr>
                <a:t>输入您的内容输入您的内容输入您的内容输入您的内容</a:t>
              </a:r>
              <a:endParaRPr lang="en-US" altLang="zh-CN" sz="1000" dirty="0">
                <a:solidFill>
                  <a:schemeClr val="bg1"/>
                </a:solidFill>
                <a:latin typeface="微软雅黑" panose="020B0503020204020204" pitchFamily="34" charset="-122"/>
                <a:ea typeface="微软雅黑" panose="020B0503020204020204" pitchFamily="34" charset="-122"/>
              </a:endParaRPr>
            </a:p>
          </p:txBody>
        </p:sp>
        <p:sp>
          <p:nvSpPr>
            <p:cNvPr id="28" name="Rectangle 41"/>
            <p:cNvSpPr>
              <a:spLocks noChangeArrowheads="1"/>
            </p:cNvSpPr>
            <p:nvPr/>
          </p:nvSpPr>
          <p:spPr bwMode="auto">
            <a:xfrm>
              <a:off x="1681163" y="6680201"/>
              <a:ext cx="2860676" cy="62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6" tIns="65314" rIns="130626" bIns="65314">
              <a:spAutoFit/>
            </a:bodyPr>
            <a:lstStyle/>
            <a:p>
              <a:pPr algn="ctr">
                <a:lnSpc>
                  <a:spcPct val="95000"/>
                </a:lnSpc>
              </a:pPr>
              <a:r>
                <a:rPr lang="en-US" altLang="zh-CN" sz="1215">
                  <a:solidFill>
                    <a:schemeClr val="bg1"/>
                  </a:solidFill>
                  <a:latin typeface="微软雅黑" panose="020B0503020204020204" pitchFamily="34" charset="-122"/>
                  <a:ea typeface="微软雅黑" panose="020B0503020204020204" pitchFamily="34" charset="-122"/>
                </a:rPr>
                <a:t>Element Name</a:t>
              </a:r>
              <a:endParaRPr lang="en-US" altLang="zh-CN" sz="1215">
                <a:solidFill>
                  <a:schemeClr val="bg1"/>
                </a:solidFill>
                <a:latin typeface="微软雅黑" panose="020B0503020204020204" pitchFamily="34" charset="-122"/>
                <a:ea typeface="微软雅黑" panose="020B0503020204020204" pitchFamily="34" charset="-122"/>
              </a:endParaRPr>
            </a:p>
          </p:txBody>
        </p:sp>
      </p:grpSp>
      <p:grpSp>
        <p:nvGrpSpPr>
          <p:cNvPr id="1344" name="组合 1343"/>
          <p:cNvGrpSpPr/>
          <p:nvPr/>
        </p:nvGrpSpPr>
        <p:grpSpPr>
          <a:xfrm>
            <a:off x="2396332" y="2630736"/>
            <a:ext cx="1650206" cy="2792341"/>
            <a:chOff x="4792663" y="5257800"/>
            <a:chExt cx="3300412" cy="5597525"/>
          </a:xfrm>
        </p:grpSpPr>
        <p:sp>
          <p:nvSpPr>
            <p:cNvPr id="15" name="Freeform 127"/>
            <p:cNvSpPr/>
            <p:nvPr/>
          </p:nvSpPr>
          <p:spPr bwMode="auto">
            <a:xfrm flipH="1">
              <a:off x="4792663" y="5257800"/>
              <a:ext cx="3300412" cy="3302000"/>
            </a:xfrm>
            <a:custGeom>
              <a:avLst/>
              <a:gdLst>
                <a:gd name="T0" fmla="*/ 0 w 2528"/>
                <a:gd name="T1" fmla="*/ 1650211 h 2527"/>
                <a:gd name="T2" fmla="*/ 0 w 2528"/>
                <a:gd name="T3" fmla="*/ 1650211 h 2527"/>
                <a:gd name="T4" fmla="*/ 1650439 w 2528"/>
                <a:gd name="T5" fmla="*/ 3301728 h 2527"/>
                <a:gd name="T6" fmla="*/ 3300878 w 2528"/>
                <a:gd name="T7" fmla="*/ 1650211 h 2527"/>
                <a:gd name="T8" fmla="*/ 1650439 w 2528"/>
                <a:gd name="T9" fmla="*/ 0 h 2527"/>
                <a:gd name="T10" fmla="*/ 0 w 2528"/>
                <a:gd name="T11" fmla="*/ 1650211 h 25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28" h="2527">
                  <a:moveTo>
                    <a:pt x="0" y="1263"/>
                  </a:moveTo>
                  <a:lnTo>
                    <a:pt x="0" y="1263"/>
                  </a:lnTo>
                  <a:cubicBezTo>
                    <a:pt x="0" y="1961"/>
                    <a:pt x="566" y="2527"/>
                    <a:pt x="1264" y="2527"/>
                  </a:cubicBezTo>
                  <a:cubicBezTo>
                    <a:pt x="1962" y="2527"/>
                    <a:pt x="2528" y="1961"/>
                    <a:pt x="2528" y="1263"/>
                  </a:cubicBezTo>
                  <a:cubicBezTo>
                    <a:pt x="2528" y="565"/>
                    <a:pt x="1962" y="0"/>
                    <a:pt x="1264" y="0"/>
                  </a:cubicBezTo>
                  <a:cubicBezTo>
                    <a:pt x="566" y="0"/>
                    <a:pt x="0" y="565"/>
                    <a:pt x="0" y="1263"/>
                  </a:cubicBezTo>
                  <a:close/>
                </a:path>
              </a:pathLst>
            </a:custGeom>
            <a:solidFill>
              <a:schemeClr val="accent2"/>
            </a:solidFill>
            <a:ln>
              <a:noFill/>
            </a:ln>
            <a:extLst>
              <a:ext uri="{91240B29-F687-4F45-9708-019B960494DF}">
                <a14:hiddenLine xmlns:a14="http://schemas.microsoft.com/office/drawing/2010/main" w="0">
                  <a:solidFill>
                    <a:srgbClr val="000000"/>
                  </a:solidFill>
                  <a:prstDash val="solid"/>
                  <a:round/>
                </a14:hiddenLine>
              </a:ext>
            </a:extLst>
          </p:spPr>
          <p:txBody>
            <a:bodyPr lIns="130626" tIns="65314" rIns="130626" bIns="65314"/>
            <a:lstStyle/>
            <a:p>
              <a:endParaRPr lang="zh-CN" altLang="en-US" sz="1285">
                <a:latin typeface="微软雅黑" panose="020B0503020204020204" pitchFamily="34" charset="-122"/>
                <a:ea typeface="微软雅黑" panose="020B0503020204020204" pitchFamily="34" charset="-122"/>
              </a:endParaRPr>
            </a:p>
          </p:txBody>
        </p:sp>
        <p:sp>
          <p:nvSpPr>
            <p:cNvPr id="18" name="Freeform 128"/>
            <p:cNvSpPr/>
            <p:nvPr/>
          </p:nvSpPr>
          <p:spPr bwMode="auto">
            <a:xfrm flipH="1">
              <a:off x="6327775" y="7283450"/>
              <a:ext cx="323850" cy="3571875"/>
            </a:xfrm>
            <a:prstGeom prst="triangle">
              <a:avLst>
                <a:gd name="adj" fmla="val 50000"/>
              </a:avLst>
            </a:prstGeom>
            <a:solidFill>
              <a:schemeClr val="tx2"/>
            </a:solidFill>
            <a:ln>
              <a:noFill/>
            </a:ln>
            <a:extLst>
              <a:ext uri="{91240B29-F687-4F45-9708-019B960494DF}">
                <a14:hiddenLine xmlns:a14="http://schemas.microsoft.com/office/drawing/2010/main" w="0">
                  <a:solidFill>
                    <a:srgbClr val="000000"/>
                  </a:solidFill>
                  <a:round/>
                </a14:hiddenLine>
              </a:ext>
            </a:extLst>
          </p:spPr>
          <p:txBody>
            <a:bodyPr lIns="130626" tIns="65314" rIns="130626" bIns="65314"/>
            <a:lstStyle/>
            <a:p>
              <a:endParaRPr lang="zh-CN" altLang="zh-CN" sz="2000">
                <a:latin typeface="微软雅黑" panose="020B0503020204020204" pitchFamily="34" charset="-122"/>
                <a:ea typeface="微软雅黑" panose="020B0503020204020204" pitchFamily="34" charset="-122"/>
              </a:endParaRPr>
            </a:p>
          </p:txBody>
        </p:sp>
        <p:sp>
          <p:nvSpPr>
            <p:cNvPr id="19" name="Freeform 129"/>
            <p:cNvSpPr/>
            <p:nvPr/>
          </p:nvSpPr>
          <p:spPr bwMode="auto">
            <a:xfrm rot="18674193" flipH="1">
              <a:off x="6136481" y="7781132"/>
              <a:ext cx="130175" cy="757238"/>
            </a:xfrm>
            <a:prstGeom prst="triangle">
              <a:avLst>
                <a:gd name="adj" fmla="val 50000"/>
              </a:avLst>
            </a:prstGeom>
            <a:solidFill>
              <a:schemeClr val="tx2"/>
            </a:solidFill>
            <a:ln>
              <a:noFill/>
            </a:ln>
            <a:extLst>
              <a:ext uri="{91240B29-F687-4F45-9708-019B960494DF}">
                <a14:hiddenLine xmlns:a14="http://schemas.microsoft.com/office/drawing/2010/main" w="0">
                  <a:solidFill>
                    <a:srgbClr val="000000"/>
                  </a:solidFill>
                  <a:round/>
                </a14:hiddenLine>
              </a:ext>
            </a:extLst>
          </p:spPr>
          <p:txBody>
            <a:bodyPr lIns="130626" tIns="65314" rIns="130626" bIns="65314"/>
            <a:lstStyle/>
            <a:p>
              <a:endParaRPr lang="zh-CN" altLang="zh-CN" sz="2215">
                <a:latin typeface="微软雅黑" panose="020B0503020204020204" pitchFamily="34" charset="-122"/>
                <a:ea typeface="微软雅黑" panose="020B0503020204020204" pitchFamily="34" charset="-122"/>
              </a:endParaRPr>
            </a:p>
          </p:txBody>
        </p:sp>
        <p:sp>
          <p:nvSpPr>
            <p:cNvPr id="20" name="Freeform 130"/>
            <p:cNvSpPr/>
            <p:nvPr/>
          </p:nvSpPr>
          <p:spPr bwMode="auto">
            <a:xfrm rot="2896893" flipH="1">
              <a:off x="6823075" y="7381875"/>
              <a:ext cx="74613" cy="1027113"/>
            </a:xfrm>
            <a:prstGeom prst="triangle">
              <a:avLst>
                <a:gd name="adj" fmla="val 50000"/>
              </a:avLst>
            </a:prstGeom>
            <a:solidFill>
              <a:schemeClr val="tx2"/>
            </a:solidFill>
            <a:ln>
              <a:noFill/>
            </a:ln>
            <a:extLst>
              <a:ext uri="{91240B29-F687-4F45-9708-019B960494DF}">
                <a14:hiddenLine xmlns:a14="http://schemas.microsoft.com/office/drawing/2010/main" w="0">
                  <a:solidFill>
                    <a:srgbClr val="000000"/>
                  </a:solidFill>
                  <a:round/>
                </a14:hiddenLine>
              </a:ext>
            </a:extLst>
          </p:spPr>
          <p:txBody>
            <a:bodyPr lIns="130626" tIns="65314" rIns="130626" bIns="65314"/>
            <a:lstStyle/>
            <a:p>
              <a:endParaRPr lang="zh-CN" altLang="zh-CN" sz="2215">
                <a:latin typeface="微软雅黑" panose="020B0503020204020204" pitchFamily="34" charset="-122"/>
                <a:ea typeface="微软雅黑" panose="020B0503020204020204" pitchFamily="34" charset="-122"/>
              </a:endParaRPr>
            </a:p>
          </p:txBody>
        </p:sp>
        <p:sp>
          <p:nvSpPr>
            <p:cNvPr id="29" name="Rectangle 52"/>
            <p:cNvSpPr>
              <a:spLocks noChangeArrowheads="1"/>
            </p:cNvSpPr>
            <p:nvPr/>
          </p:nvSpPr>
          <p:spPr bwMode="auto">
            <a:xfrm>
              <a:off x="5021263" y="6650038"/>
              <a:ext cx="2860676" cy="114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6" tIns="65314" rIns="130626" bIns="65314">
              <a:spAutoFit/>
            </a:bodyPr>
            <a:lstStyle/>
            <a:p>
              <a:pPr algn="ctr">
                <a:lnSpc>
                  <a:spcPct val="95000"/>
                </a:lnSpc>
              </a:pPr>
              <a:r>
                <a:rPr lang="zh-CN" altLang="en-US" sz="1000" dirty="0">
                  <a:solidFill>
                    <a:schemeClr val="bg1"/>
                  </a:solidFill>
                  <a:latin typeface="微软雅黑" panose="020B0503020204020204" pitchFamily="34" charset="-122"/>
                  <a:ea typeface="微软雅黑" panose="020B0503020204020204" pitchFamily="34" charset="-122"/>
                </a:rPr>
                <a:t>输入您的内容输入您的内容输入您的内容输入您的内容</a:t>
              </a:r>
              <a:endParaRPr lang="en-US" altLang="zh-CN" sz="1000" dirty="0">
                <a:solidFill>
                  <a:schemeClr val="bg1"/>
                </a:solidFill>
                <a:latin typeface="微软雅黑" panose="020B0503020204020204" pitchFamily="34" charset="-122"/>
                <a:ea typeface="微软雅黑" panose="020B0503020204020204" pitchFamily="34" charset="-122"/>
              </a:endParaRPr>
            </a:p>
          </p:txBody>
        </p:sp>
        <p:sp>
          <p:nvSpPr>
            <p:cNvPr id="30" name="Rectangle 53"/>
            <p:cNvSpPr>
              <a:spLocks noChangeArrowheads="1"/>
            </p:cNvSpPr>
            <p:nvPr/>
          </p:nvSpPr>
          <p:spPr bwMode="auto">
            <a:xfrm>
              <a:off x="5053013" y="6083300"/>
              <a:ext cx="2862262" cy="62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6" tIns="65314" rIns="130626" bIns="65314">
              <a:spAutoFit/>
            </a:bodyPr>
            <a:lstStyle/>
            <a:p>
              <a:pPr algn="ctr">
                <a:lnSpc>
                  <a:spcPct val="95000"/>
                </a:lnSpc>
              </a:pPr>
              <a:r>
                <a:rPr lang="en-US" altLang="zh-CN" sz="1215">
                  <a:solidFill>
                    <a:schemeClr val="bg1"/>
                  </a:solidFill>
                  <a:latin typeface="微软雅黑" panose="020B0503020204020204" pitchFamily="34" charset="-122"/>
                  <a:ea typeface="微软雅黑" panose="020B0503020204020204" pitchFamily="34" charset="-122"/>
                </a:rPr>
                <a:t>Element Name</a:t>
              </a:r>
              <a:endParaRPr lang="en-US" altLang="zh-CN" sz="1215">
                <a:solidFill>
                  <a:schemeClr val="bg1"/>
                </a:solidFill>
                <a:latin typeface="微软雅黑" panose="020B0503020204020204" pitchFamily="34" charset="-122"/>
                <a:ea typeface="微软雅黑" panose="020B0503020204020204" pitchFamily="34" charset="-122"/>
              </a:endParaRPr>
            </a:p>
          </p:txBody>
        </p:sp>
      </p:grpSp>
      <p:grpSp>
        <p:nvGrpSpPr>
          <p:cNvPr id="1345" name="组合 1344"/>
          <p:cNvGrpSpPr/>
          <p:nvPr/>
        </p:nvGrpSpPr>
        <p:grpSpPr>
          <a:xfrm>
            <a:off x="3986214" y="3053626"/>
            <a:ext cx="1681956" cy="2369451"/>
            <a:chOff x="7972425" y="6105525"/>
            <a:chExt cx="3363913" cy="4749800"/>
          </a:xfrm>
        </p:grpSpPr>
        <p:sp>
          <p:nvSpPr>
            <p:cNvPr id="16" name="Freeform 127"/>
            <p:cNvSpPr/>
            <p:nvPr/>
          </p:nvSpPr>
          <p:spPr bwMode="auto">
            <a:xfrm>
              <a:off x="7972425" y="6105525"/>
              <a:ext cx="3363913" cy="3363913"/>
            </a:xfrm>
            <a:custGeom>
              <a:avLst/>
              <a:gdLst>
                <a:gd name="T0" fmla="*/ 0 w 2528"/>
                <a:gd name="T1" fmla="*/ 1263 h 2527"/>
                <a:gd name="T2" fmla="*/ 0 w 2528"/>
                <a:gd name="T3" fmla="*/ 1263 h 2527"/>
                <a:gd name="T4" fmla="*/ 1264 w 2528"/>
                <a:gd name="T5" fmla="*/ 2527 h 2527"/>
                <a:gd name="T6" fmla="*/ 2528 w 2528"/>
                <a:gd name="T7" fmla="*/ 1263 h 2527"/>
                <a:gd name="T8" fmla="*/ 1264 w 2528"/>
                <a:gd name="T9" fmla="*/ 0 h 2527"/>
                <a:gd name="T10" fmla="*/ 0 w 2528"/>
                <a:gd name="T11" fmla="*/ 1263 h 2527"/>
              </a:gdLst>
              <a:ahLst/>
              <a:cxnLst>
                <a:cxn ang="0">
                  <a:pos x="T0" y="T1"/>
                </a:cxn>
                <a:cxn ang="0">
                  <a:pos x="T2" y="T3"/>
                </a:cxn>
                <a:cxn ang="0">
                  <a:pos x="T4" y="T5"/>
                </a:cxn>
                <a:cxn ang="0">
                  <a:pos x="T6" y="T7"/>
                </a:cxn>
                <a:cxn ang="0">
                  <a:pos x="T8" y="T9"/>
                </a:cxn>
                <a:cxn ang="0">
                  <a:pos x="T10" y="T11"/>
                </a:cxn>
              </a:cxnLst>
              <a:rect l="0" t="0" r="r" b="b"/>
              <a:pathLst>
                <a:path w="2528" h="2527">
                  <a:moveTo>
                    <a:pt x="0" y="1263"/>
                  </a:moveTo>
                  <a:lnTo>
                    <a:pt x="0" y="1263"/>
                  </a:lnTo>
                  <a:cubicBezTo>
                    <a:pt x="0" y="1961"/>
                    <a:pt x="566" y="2527"/>
                    <a:pt x="1264" y="2527"/>
                  </a:cubicBezTo>
                  <a:cubicBezTo>
                    <a:pt x="1962" y="2527"/>
                    <a:pt x="2528" y="1961"/>
                    <a:pt x="2528" y="1263"/>
                  </a:cubicBezTo>
                  <a:cubicBezTo>
                    <a:pt x="2528" y="565"/>
                    <a:pt x="1962" y="0"/>
                    <a:pt x="1264" y="0"/>
                  </a:cubicBezTo>
                  <a:cubicBezTo>
                    <a:pt x="566" y="0"/>
                    <a:pt x="0" y="565"/>
                    <a:pt x="0" y="1263"/>
                  </a:cubicBezTo>
                  <a:close/>
                </a:path>
              </a:pathLst>
            </a:custGeom>
            <a:solidFill>
              <a:schemeClr val="accent3"/>
            </a:solidFill>
            <a:ln w="0">
              <a:noFill/>
              <a:prstDash val="solid"/>
              <a:round/>
            </a:ln>
          </p:spPr>
          <p:txBody>
            <a:bodyPr lIns="130626" tIns="65314" rIns="130626" bIns="65314"/>
            <a:lstStyle/>
            <a:p>
              <a:pPr defTabSz="913130">
                <a:defRPr/>
              </a:pPr>
              <a:endParaRPr lang="en-US" sz="2215">
                <a:latin typeface="微软雅黑" panose="020B0503020204020204" pitchFamily="34" charset="-122"/>
                <a:ea typeface="微软雅黑" panose="020B0503020204020204" pitchFamily="34" charset="-122"/>
                <a:cs typeface="Lato Light"/>
              </a:endParaRPr>
            </a:p>
          </p:txBody>
        </p:sp>
        <p:sp>
          <p:nvSpPr>
            <p:cNvPr id="21" name="Freeform 128"/>
            <p:cNvSpPr/>
            <p:nvPr/>
          </p:nvSpPr>
          <p:spPr bwMode="auto">
            <a:xfrm>
              <a:off x="9450388" y="8458200"/>
              <a:ext cx="330200" cy="2397125"/>
            </a:xfrm>
            <a:prstGeom prst="triangle">
              <a:avLst>
                <a:gd name="adj" fmla="val 50000"/>
              </a:avLst>
            </a:prstGeom>
            <a:solidFill>
              <a:schemeClr val="tx2"/>
            </a:solidFill>
            <a:ln>
              <a:noFill/>
            </a:ln>
            <a:extLst>
              <a:ext uri="{91240B29-F687-4F45-9708-019B960494DF}">
                <a14:hiddenLine xmlns:a14="http://schemas.microsoft.com/office/drawing/2010/main" w="0">
                  <a:solidFill>
                    <a:srgbClr val="000000"/>
                  </a:solidFill>
                  <a:round/>
                </a14:hiddenLine>
              </a:ext>
            </a:extLst>
          </p:spPr>
          <p:txBody>
            <a:bodyPr lIns="130626" tIns="65314" rIns="130626" bIns="65314"/>
            <a:lstStyle/>
            <a:p>
              <a:endParaRPr lang="zh-CN" altLang="zh-CN" sz="2000">
                <a:latin typeface="微软雅黑" panose="020B0503020204020204" pitchFamily="34" charset="-122"/>
                <a:ea typeface="微软雅黑" panose="020B0503020204020204" pitchFamily="34" charset="-122"/>
              </a:endParaRPr>
            </a:p>
          </p:txBody>
        </p:sp>
        <p:sp>
          <p:nvSpPr>
            <p:cNvPr id="22" name="Freeform 129"/>
            <p:cNvSpPr/>
            <p:nvPr/>
          </p:nvSpPr>
          <p:spPr bwMode="auto">
            <a:xfrm rot="2925807">
              <a:off x="9846469" y="8732044"/>
              <a:ext cx="130175" cy="769937"/>
            </a:xfrm>
            <a:prstGeom prst="triangle">
              <a:avLst>
                <a:gd name="adj" fmla="val 50000"/>
              </a:avLst>
            </a:prstGeom>
            <a:solidFill>
              <a:schemeClr val="tx2"/>
            </a:solidFill>
            <a:ln>
              <a:noFill/>
            </a:ln>
            <a:extLst>
              <a:ext uri="{91240B29-F687-4F45-9708-019B960494DF}">
                <a14:hiddenLine xmlns:a14="http://schemas.microsoft.com/office/drawing/2010/main" w="0">
                  <a:solidFill>
                    <a:srgbClr val="000000"/>
                  </a:solidFill>
                  <a:round/>
                </a14:hiddenLine>
              </a:ext>
            </a:extLst>
          </p:spPr>
          <p:txBody>
            <a:bodyPr lIns="130626" tIns="65314" rIns="130626" bIns="65314"/>
            <a:lstStyle/>
            <a:p>
              <a:endParaRPr lang="zh-CN" altLang="zh-CN" sz="2215">
                <a:latin typeface="微软雅黑" panose="020B0503020204020204" pitchFamily="34" charset="-122"/>
                <a:ea typeface="微软雅黑" panose="020B0503020204020204" pitchFamily="34" charset="-122"/>
              </a:endParaRPr>
            </a:p>
          </p:txBody>
        </p:sp>
        <p:sp>
          <p:nvSpPr>
            <p:cNvPr id="23" name="Freeform 130"/>
            <p:cNvSpPr/>
            <p:nvPr/>
          </p:nvSpPr>
          <p:spPr bwMode="auto">
            <a:xfrm rot="-2896893">
              <a:off x="9140825" y="8355013"/>
              <a:ext cx="147638" cy="1046162"/>
            </a:xfrm>
            <a:prstGeom prst="triangle">
              <a:avLst>
                <a:gd name="adj" fmla="val 50000"/>
              </a:avLst>
            </a:prstGeom>
            <a:solidFill>
              <a:schemeClr val="tx2"/>
            </a:solidFill>
            <a:ln>
              <a:noFill/>
            </a:ln>
            <a:extLst>
              <a:ext uri="{91240B29-F687-4F45-9708-019B960494DF}">
                <a14:hiddenLine xmlns:a14="http://schemas.microsoft.com/office/drawing/2010/main" w="0">
                  <a:solidFill>
                    <a:srgbClr val="000000"/>
                  </a:solidFill>
                  <a:round/>
                </a14:hiddenLine>
              </a:ext>
            </a:extLst>
          </p:spPr>
          <p:txBody>
            <a:bodyPr lIns="130626" tIns="65314" rIns="130626" bIns="65314"/>
            <a:lstStyle/>
            <a:p>
              <a:endParaRPr lang="zh-CN" altLang="zh-CN" sz="2215">
                <a:latin typeface="微软雅黑" panose="020B0503020204020204" pitchFamily="34" charset="-122"/>
                <a:ea typeface="微软雅黑" panose="020B0503020204020204" pitchFamily="34" charset="-122"/>
              </a:endParaRPr>
            </a:p>
          </p:txBody>
        </p:sp>
        <p:sp>
          <p:nvSpPr>
            <p:cNvPr id="31" name="Rectangle 54"/>
            <p:cNvSpPr>
              <a:spLocks noChangeArrowheads="1"/>
            </p:cNvSpPr>
            <p:nvPr/>
          </p:nvSpPr>
          <p:spPr bwMode="auto">
            <a:xfrm>
              <a:off x="8223249" y="7264402"/>
              <a:ext cx="2862263" cy="114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6" tIns="65314" rIns="130626" bIns="65314">
              <a:spAutoFit/>
            </a:bodyPr>
            <a:lstStyle/>
            <a:p>
              <a:pPr algn="ctr">
                <a:lnSpc>
                  <a:spcPct val="95000"/>
                </a:lnSpc>
              </a:pPr>
              <a:r>
                <a:rPr lang="zh-CN" altLang="en-US" sz="1000" dirty="0">
                  <a:solidFill>
                    <a:schemeClr val="bg1"/>
                  </a:solidFill>
                  <a:latin typeface="微软雅黑" panose="020B0503020204020204" pitchFamily="34" charset="-122"/>
                  <a:ea typeface="微软雅黑" panose="020B0503020204020204" pitchFamily="34" charset="-122"/>
                </a:rPr>
                <a:t>输入您的内容输入您的内容输入您的内容输入您的内容</a:t>
              </a:r>
              <a:endParaRPr lang="en-US" altLang="zh-CN" sz="1000" dirty="0">
                <a:solidFill>
                  <a:schemeClr val="bg1"/>
                </a:solidFill>
                <a:latin typeface="微软雅黑" panose="020B0503020204020204" pitchFamily="34" charset="-122"/>
                <a:ea typeface="微软雅黑" panose="020B0503020204020204" pitchFamily="34" charset="-122"/>
              </a:endParaRPr>
            </a:p>
          </p:txBody>
        </p:sp>
        <p:sp>
          <p:nvSpPr>
            <p:cNvPr id="32" name="Rectangle 55"/>
            <p:cNvSpPr>
              <a:spLocks noChangeArrowheads="1"/>
            </p:cNvSpPr>
            <p:nvPr/>
          </p:nvSpPr>
          <p:spPr bwMode="auto">
            <a:xfrm>
              <a:off x="8256587" y="6735761"/>
              <a:ext cx="2860675" cy="62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6" tIns="65314" rIns="130626" bIns="65314">
              <a:spAutoFit/>
            </a:bodyPr>
            <a:lstStyle/>
            <a:p>
              <a:pPr algn="ctr">
                <a:lnSpc>
                  <a:spcPct val="95000"/>
                </a:lnSpc>
              </a:pPr>
              <a:r>
                <a:rPr lang="en-US" altLang="zh-CN" sz="1215">
                  <a:solidFill>
                    <a:schemeClr val="bg1"/>
                  </a:solidFill>
                  <a:latin typeface="微软雅黑" panose="020B0503020204020204" pitchFamily="34" charset="-122"/>
                  <a:ea typeface="微软雅黑" panose="020B0503020204020204" pitchFamily="34" charset="-122"/>
                </a:rPr>
                <a:t>Element Name</a:t>
              </a:r>
              <a:endParaRPr lang="en-US" altLang="zh-CN" sz="1215">
                <a:solidFill>
                  <a:schemeClr val="bg1"/>
                </a:solidFill>
                <a:latin typeface="微软雅黑" panose="020B0503020204020204" pitchFamily="34" charset="-122"/>
                <a:ea typeface="微软雅黑" panose="020B0503020204020204" pitchFamily="34" charset="-122"/>
              </a:endParaRPr>
            </a:p>
          </p:txBody>
        </p:sp>
      </p:grpSp>
      <p:grpSp>
        <p:nvGrpSpPr>
          <p:cNvPr id="1346" name="组合 1345"/>
          <p:cNvGrpSpPr/>
          <p:nvPr/>
        </p:nvGrpSpPr>
        <p:grpSpPr>
          <a:xfrm>
            <a:off x="5585619" y="2394742"/>
            <a:ext cx="2001044" cy="3028335"/>
            <a:chOff x="11171238" y="4784725"/>
            <a:chExt cx="4002087" cy="6070600"/>
          </a:xfrm>
        </p:grpSpPr>
        <p:sp>
          <p:nvSpPr>
            <p:cNvPr id="3" name="Freeform 127"/>
            <p:cNvSpPr/>
            <p:nvPr/>
          </p:nvSpPr>
          <p:spPr bwMode="auto">
            <a:xfrm>
              <a:off x="11171238" y="4784725"/>
              <a:ext cx="4002087" cy="4002088"/>
            </a:xfrm>
            <a:custGeom>
              <a:avLst/>
              <a:gdLst>
                <a:gd name="T0" fmla="*/ 0 w 2528"/>
                <a:gd name="T1" fmla="*/ 1263 h 2527"/>
                <a:gd name="T2" fmla="*/ 0 w 2528"/>
                <a:gd name="T3" fmla="*/ 1263 h 2527"/>
                <a:gd name="T4" fmla="*/ 1264 w 2528"/>
                <a:gd name="T5" fmla="*/ 2527 h 2527"/>
                <a:gd name="T6" fmla="*/ 2528 w 2528"/>
                <a:gd name="T7" fmla="*/ 1263 h 2527"/>
                <a:gd name="T8" fmla="*/ 1264 w 2528"/>
                <a:gd name="T9" fmla="*/ 0 h 2527"/>
                <a:gd name="T10" fmla="*/ 0 w 2528"/>
                <a:gd name="T11" fmla="*/ 1263 h 2527"/>
              </a:gdLst>
              <a:ahLst/>
              <a:cxnLst>
                <a:cxn ang="0">
                  <a:pos x="T0" y="T1"/>
                </a:cxn>
                <a:cxn ang="0">
                  <a:pos x="T2" y="T3"/>
                </a:cxn>
                <a:cxn ang="0">
                  <a:pos x="T4" y="T5"/>
                </a:cxn>
                <a:cxn ang="0">
                  <a:pos x="T6" y="T7"/>
                </a:cxn>
                <a:cxn ang="0">
                  <a:pos x="T8" y="T9"/>
                </a:cxn>
                <a:cxn ang="0">
                  <a:pos x="T10" y="T11"/>
                </a:cxn>
              </a:cxnLst>
              <a:rect l="0" t="0" r="r" b="b"/>
              <a:pathLst>
                <a:path w="2528" h="2527">
                  <a:moveTo>
                    <a:pt x="0" y="1263"/>
                  </a:moveTo>
                  <a:lnTo>
                    <a:pt x="0" y="1263"/>
                  </a:lnTo>
                  <a:cubicBezTo>
                    <a:pt x="0" y="1961"/>
                    <a:pt x="566" y="2527"/>
                    <a:pt x="1264" y="2527"/>
                  </a:cubicBezTo>
                  <a:cubicBezTo>
                    <a:pt x="1962" y="2527"/>
                    <a:pt x="2528" y="1961"/>
                    <a:pt x="2528" y="1263"/>
                  </a:cubicBezTo>
                  <a:cubicBezTo>
                    <a:pt x="2528" y="565"/>
                    <a:pt x="1962" y="0"/>
                    <a:pt x="1264" y="0"/>
                  </a:cubicBezTo>
                  <a:cubicBezTo>
                    <a:pt x="566" y="0"/>
                    <a:pt x="0" y="565"/>
                    <a:pt x="0" y="1263"/>
                  </a:cubicBezTo>
                  <a:close/>
                </a:path>
              </a:pathLst>
            </a:custGeom>
            <a:solidFill>
              <a:schemeClr val="accent4"/>
            </a:solidFill>
            <a:ln w="0">
              <a:noFill/>
              <a:prstDash val="solid"/>
              <a:round/>
            </a:ln>
          </p:spPr>
          <p:txBody>
            <a:bodyPr lIns="130626" tIns="65314" rIns="130626" bIns="65314"/>
            <a:lstStyle/>
            <a:p>
              <a:pPr defTabSz="913130">
                <a:defRPr/>
              </a:pPr>
              <a:endParaRPr lang="en-US" sz="2215">
                <a:latin typeface="微软雅黑" panose="020B0503020204020204" pitchFamily="34" charset="-122"/>
                <a:ea typeface="微软雅黑" panose="020B0503020204020204" pitchFamily="34" charset="-122"/>
                <a:cs typeface="Lato Light"/>
              </a:endParaRPr>
            </a:p>
          </p:txBody>
        </p:sp>
        <p:sp>
          <p:nvSpPr>
            <p:cNvPr id="5" name="Freeform 128"/>
            <p:cNvSpPr/>
            <p:nvPr/>
          </p:nvSpPr>
          <p:spPr bwMode="auto">
            <a:xfrm>
              <a:off x="12957175" y="7394575"/>
              <a:ext cx="349250" cy="3460750"/>
            </a:xfrm>
            <a:prstGeom prst="triangle">
              <a:avLst>
                <a:gd name="adj" fmla="val 50000"/>
              </a:avLst>
            </a:prstGeom>
            <a:solidFill>
              <a:schemeClr val="tx2"/>
            </a:solidFill>
            <a:ln>
              <a:noFill/>
            </a:ln>
            <a:extLst>
              <a:ext uri="{91240B29-F687-4F45-9708-019B960494DF}">
                <a14:hiddenLine xmlns:a14="http://schemas.microsoft.com/office/drawing/2010/main" w="0">
                  <a:solidFill>
                    <a:srgbClr val="000000"/>
                  </a:solidFill>
                  <a:round/>
                </a14:hiddenLine>
              </a:ext>
            </a:extLst>
          </p:spPr>
          <p:txBody>
            <a:bodyPr lIns="130626" tIns="65314" rIns="130626" bIns="65314"/>
            <a:lstStyle/>
            <a:p>
              <a:endParaRPr lang="zh-CN" altLang="zh-CN" sz="2000">
                <a:latin typeface="微软雅黑" panose="020B0503020204020204" pitchFamily="34" charset="-122"/>
                <a:ea typeface="微软雅黑" panose="020B0503020204020204" pitchFamily="34" charset="-122"/>
              </a:endParaRPr>
            </a:p>
          </p:txBody>
        </p:sp>
        <p:sp>
          <p:nvSpPr>
            <p:cNvPr id="6" name="Freeform 129"/>
            <p:cNvSpPr/>
            <p:nvPr/>
          </p:nvSpPr>
          <p:spPr bwMode="auto">
            <a:xfrm rot="2925807">
              <a:off x="13361987" y="8101013"/>
              <a:ext cx="138113" cy="814388"/>
            </a:xfrm>
            <a:prstGeom prst="triangle">
              <a:avLst>
                <a:gd name="adj" fmla="val 50000"/>
              </a:avLst>
            </a:prstGeom>
            <a:solidFill>
              <a:schemeClr val="tx2"/>
            </a:solidFill>
            <a:ln>
              <a:noFill/>
            </a:ln>
            <a:extLst>
              <a:ext uri="{91240B29-F687-4F45-9708-019B960494DF}">
                <a14:hiddenLine xmlns:a14="http://schemas.microsoft.com/office/drawing/2010/main" w="0">
                  <a:solidFill>
                    <a:srgbClr val="000000"/>
                  </a:solidFill>
                  <a:round/>
                </a14:hiddenLine>
              </a:ext>
            </a:extLst>
          </p:spPr>
          <p:txBody>
            <a:bodyPr lIns="130626" tIns="65314" rIns="130626" bIns="65314"/>
            <a:lstStyle/>
            <a:p>
              <a:endParaRPr lang="zh-CN" altLang="zh-CN" sz="2215">
                <a:latin typeface="微软雅黑" panose="020B0503020204020204" pitchFamily="34" charset="-122"/>
                <a:ea typeface="微软雅黑" panose="020B0503020204020204" pitchFamily="34" charset="-122"/>
              </a:endParaRPr>
            </a:p>
          </p:txBody>
        </p:sp>
        <p:sp>
          <p:nvSpPr>
            <p:cNvPr id="7" name="Freeform 130"/>
            <p:cNvSpPr/>
            <p:nvPr/>
          </p:nvSpPr>
          <p:spPr bwMode="auto">
            <a:xfrm rot="-2896893">
              <a:off x="12655550" y="7658100"/>
              <a:ext cx="120650" cy="1104900"/>
            </a:xfrm>
            <a:prstGeom prst="triangle">
              <a:avLst>
                <a:gd name="adj" fmla="val 50000"/>
              </a:avLst>
            </a:prstGeom>
            <a:solidFill>
              <a:schemeClr val="tx2"/>
            </a:solidFill>
            <a:ln>
              <a:noFill/>
            </a:ln>
            <a:extLst>
              <a:ext uri="{91240B29-F687-4F45-9708-019B960494DF}">
                <a14:hiddenLine xmlns:a14="http://schemas.microsoft.com/office/drawing/2010/main" w="0">
                  <a:solidFill>
                    <a:srgbClr val="000000"/>
                  </a:solidFill>
                  <a:round/>
                </a14:hiddenLine>
              </a:ext>
            </a:extLst>
          </p:spPr>
          <p:txBody>
            <a:bodyPr lIns="130626" tIns="65314" rIns="130626" bIns="65314"/>
            <a:lstStyle/>
            <a:p>
              <a:endParaRPr lang="zh-CN" altLang="zh-CN" sz="2215">
                <a:latin typeface="微软雅黑" panose="020B0503020204020204" pitchFamily="34" charset="-122"/>
                <a:ea typeface="微软雅黑" panose="020B0503020204020204" pitchFamily="34" charset="-122"/>
              </a:endParaRPr>
            </a:p>
          </p:txBody>
        </p:sp>
        <p:sp>
          <p:nvSpPr>
            <p:cNvPr id="33" name="Rectangle 56"/>
            <p:cNvSpPr>
              <a:spLocks noChangeArrowheads="1"/>
            </p:cNvSpPr>
            <p:nvPr/>
          </p:nvSpPr>
          <p:spPr bwMode="auto">
            <a:xfrm>
              <a:off x="11744326" y="6121400"/>
              <a:ext cx="2860675" cy="114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6" tIns="65314" rIns="130626" bIns="65314">
              <a:spAutoFit/>
            </a:bodyPr>
            <a:lstStyle/>
            <a:p>
              <a:pPr algn="ctr">
                <a:lnSpc>
                  <a:spcPct val="95000"/>
                </a:lnSpc>
              </a:pPr>
              <a:r>
                <a:rPr lang="zh-CN" altLang="en-US" sz="1000" dirty="0">
                  <a:solidFill>
                    <a:schemeClr val="bg1"/>
                  </a:solidFill>
                  <a:latin typeface="微软雅黑" panose="020B0503020204020204" pitchFamily="34" charset="-122"/>
                  <a:ea typeface="微软雅黑" panose="020B0503020204020204" pitchFamily="34" charset="-122"/>
                </a:rPr>
                <a:t>输入您的内容输入您的内容输入您的内容输入您的内容</a:t>
              </a:r>
              <a:endParaRPr lang="en-US" altLang="zh-CN" sz="1000" dirty="0">
                <a:solidFill>
                  <a:schemeClr val="bg1"/>
                </a:solidFill>
                <a:latin typeface="微软雅黑" panose="020B0503020204020204" pitchFamily="34" charset="-122"/>
                <a:ea typeface="微软雅黑" panose="020B0503020204020204" pitchFamily="34" charset="-122"/>
              </a:endParaRPr>
            </a:p>
          </p:txBody>
        </p:sp>
        <p:sp>
          <p:nvSpPr>
            <p:cNvPr id="34" name="Rectangle 57"/>
            <p:cNvSpPr>
              <a:spLocks noChangeArrowheads="1"/>
            </p:cNvSpPr>
            <p:nvPr/>
          </p:nvSpPr>
          <p:spPr bwMode="auto">
            <a:xfrm>
              <a:off x="11776076" y="5561012"/>
              <a:ext cx="2862263" cy="62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6" tIns="65314" rIns="130626" bIns="65314">
              <a:spAutoFit/>
            </a:bodyPr>
            <a:lstStyle/>
            <a:p>
              <a:pPr algn="ctr">
                <a:lnSpc>
                  <a:spcPct val="95000"/>
                </a:lnSpc>
              </a:pPr>
              <a:r>
                <a:rPr lang="en-US" altLang="zh-CN" sz="1215">
                  <a:solidFill>
                    <a:schemeClr val="bg1"/>
                  </a:solidFill>
                  <a:latin typeface="微软雅黑" panose="020B0503020204020204" pitchFamily="34" charset="-122"/>
                  <a:ea typeface="微软雅黑" panose="020B0503020204020204" pitchFamily="34" charset="-122"/>
                </a:rPr>
                <a:t>Element Name</a:t>
              </a:r>
              <a:endParaRPr lang="en-US" altLang="zh-CN" sz="1215">
                <a:solidFill>
                  <a:schemeClr val="bg1"/>
                </a:solidFill>
                <a:latin typeface="微软雅黑" panose="020B0503020204020204" pitchFamily="34" charset="-122"/>
                <a:ea typeface="微软雅黑" panose="020B0503020204020204" pitchFamily="34" charset="-122"/>
              </a:endParaRPr>
            </a:p>
          </p:txBody>
        </p:sp>
      </p:grpSp>
      <p:grpSp>
        <p:nvGrpSpPr>
          <p:cNvPr id="1347" name="组合 1346"/>
          <p:cNvGrpSpPr/>
          <p:nvPr/>
        </p:nvGrpSpPr>
        <p:grpSpPr>
          <a:xfrm>
            <a:off x="7535069" y="2927710"/>
            <a:ext cx="1843881" cy="2495367"/>
            <a:chOff x="15070138" y="5853113"/>
            <a:chExt cx="3687762" cy="5002212"/>
          </a:xfrm>
        </p:grpSpPr>
        <p:sp>
          <p:nvSpPr>
            <p:cNvPr id="4" name="Freeform 127"/>
            <p:cNvSpPr/>
            <p:nvPr/>
          </p:nvSpPr>
          <p:spPr bwMode="auto">
            <a:xfrm flipH="1">
              <a:off x="15070138" y="5853113"/>
              <a:ext cx="3687762" cy="3689350"/>
            </a:xfrm>
            <a:custGeom>
              <a:avLst/>
              <a:gdLst>
                <a:gd name="T0" fmla="*/ 0 w 2528"/>
                <a:gd name="T1" fmla="*/ 1263 h 2527"/>
                <a:gd name="T2" fmla="*/ 0 w 2528"/>
                <a:gd name="T3" fmla="*/ 1263 h 2527"/>
                <a:gd name="T4" fmla="*/ 1264 w 2528"/>
                <a:gd name="T5" fmla="*/ 2527 h 2527"/>
                <a:gd name="T6" fmla="*/ 2528 w 2528"/>
                <a:gd name="T7" fmla="*/ 1263 h 2527"/>
                <a:gd name="T8" fmla="*/ 1264 w 2528"/>
                <a:gd name="T9" fmla="*/ 0 h 2527"/>
                <a:gd name="T10" fmla="*/ 0 w 2528"/>
                <a:gd name="T11" fmla="*/ 1263 h 2527"/>
              </a:gdLst>
              <a:ahLst/>
              <a:cxnLst>
                <a:cxn ang="0">
                  <a:pos x="T0" y="T1"/>
                </a:cxn>
                <a:cxn ang="0">
                  <a:pos x="T2" y="T3"/>
                </a:cxn>
                <a:cxn ang="0">
                  <a:pos x="T4" y="T5"/>
                </a:cxn>
                <a:cxn ang="0">
                  <a:pos x="T6" y="T7"/>
                </a:cxn>
                <a:cxn ang="0">
                  <a:pos x="T8" y="T9"/>
                </a:cxn>
                <a:cxn ang="0">
                  <a:pos x="T10" y="T11"/>
                </a:cxn>
              </a:cxnLst>
              <a:rect l="0" t="0" r="r" b="b"/>
              <a:pathLst>
                <a:path w="2528" h="2527">
                  <a:moveTo>
                    <a:pt x="0" y="1263"/>
                  </a:moveTo>
                  <a:lnTo>
                    <a:pt x="0" y="1263"/>
                  </a:lnTo>
                  <a:cubicBezTo>
                    <a:pt x="0" y="1961"/>
                    <a:pt x="566" y="2527"/>
                    <a:pt x="1264" y="2527"/>
                  </a:cubicBezTo>
                  <a:cubicBezTo>
                    <a:pt x="1962" y="2527"/>
                    <a:pt x="2528" y="1961"/>
                    <a:pt x="2528" y="1263"/>
                  </a:cubicBezTo>
                  <a:cubicBezTo>
                    <a:pt x="2528" y="565"/>
                    <a:pt x="1962" y="0"/>
                    <a:pt x="1264" y="0"/>
                  </a:cubicBezTo>
                  <a:cubicBezTo>
                    <a:pt x="566" y="0"/>
                    <a:pt x="0" y="565"/>
                    <a:pt x="0" y="1263"/>
                  </a:cubicBezTo>
                  <a:close/>
                </a:path>
              </a:pathLst>
            </a:custGeom>
            <a:solidFill>
              <a:schemeClr val="accent5"/>
            </a:solidFill>
            <a:ln w="0">
              <a:noFill/>
              <a:prstDash val="solid"/>
              <a:round/>
            </a:ln>
          </p:spPr>
          <p:txBody>
            <a:bodyPr lIns="130626" tIns="65314" rIns="130626" bIns="65314"/>
            <a:lstStyle/>
            <a:p>
              <a:pPr defTabSz="913130">
                <a:defRPr/>
              </a:pPr>
              <a:endParaRPr lang="en-US" sz="2215">
                <a:latin typeface="微软雅黑" panose="020B0503020204020204" pitchFamily="34" charset="-122"/>
                <a:ea typeface="微软雅黑" panose="020B0503020204020204" pitchFamily="34" charset="-122"/>
                <a:cs typeface="Lato Light"/>
              </a:endParaRPr>
            </a:p>
          </p:txBody>
        </p:sp>
        <p:sp>
          <p:nvSpPr>
            <p:cNvPr id="8" name="Freeform 128"/>
            <p:cNvSpPr/>
            <p:nvPr/>
          </p:nvSpPr>
          <p:spPr bwMode="auto">
            <a:xfrm flipH="1">
              <a:off x="16805275" y="8166100"/>
              <a:ext cx="282575" cy="2689225"/>
            </a:xfrm>
            <a:prstGeom prst="triangle">
              <a:avLst>
                <a:gd name="adj" fmla="val 50000"/>
              </a:avLst>
            </a:prstGeom>
            <a:solidFill>
              <a:schemeClr val="tx2"/>
            </a:solidFill>
            <a:ln>
              <a:noFill/>
            </a:ln>
            <a:extLst>
              <a:ext uri="{91240B29-F687-4F45-9708-019B960494DF}">
                <a14:hiddenLine xmlns:a14="http://schemas.microsoft.com/office/drawing/2010/main" w="0">
                  <a:solidFill>
                    <a:srgbClr val="000000"/>
                  </a:solidFill>
                  <a:round/>
                </a14:hiddenLine>
              </a:ext>
            </a:extLst>
          </p:spPr>
          <p:txBody>
            <a:bodyPr lIns="130626" tIns="65314" rIns="130626" bIns="65314"/>
            <a:lstStyle/>
            <a:p>
              <a:endParaRPr lang="zh-CN" altLang="zh-CN" sz="2000">
                <a:latin typeface="微软雅黑" panose="020B0503020204020204" pitchFamily="34" charset="-122"/>
                <a:ea typeface="微软雅黑" panose="020B0503020204020204" pitchFamily="34" charset="-122"/>
              </a:endParaRPr>
            </a:p>
          </p:txBody>
        </p:sp>
        <p:sp>
          <p:nvSpPr>
            <p:cNvPr id="9" name="Freeform 129"/>
            <p:cNvSpPr/>
            <p:nvPr/>
          </p:nvSpPr>
          <p:spPr bwMode="auto">
            <a:xfrm rot="18674193" flipH="1">
              <a:off x="16510794" y="8544719"/>
              <a:ext cx="74612" cy="996950"/>
            </a:xfrm>
            <a:prstGeom prst="triangle">
              <a:avLst>
                <a:gd name="adj" fmla="val 50000"/>
              </a:avLst>
            </a:prstGeom>
            <a:solidFill>
              <a:schemeClr val="tx2"/>
            </a:solidFill>
            <a:ln>
              <a:noFill/>
            </a:ln>
            <a:extLst>
              <a:ext uri="{91240B29-F687-4F45-9708-019B960494DF}">
                <a14:hiddenLine xmlns:a14="http://schemas.microsoft.com/office/drawing/2010/main" w="0">
                  <a:solidFill>
                    <a:srgbClr val="000000"/>
                  </a:solidFill>
                  <a:round/>
                </a14:hiddenLine>
              </a:ext>
            </a:extLst>
          </p:spPr>
          <p:txBody>
            <a:bodyPr lIns="130626" tIns="65314" rIns="130626" bIns="65314"/>
            <a:lstStyle/>
            <a:p>
              <a:endParaRPr lang="zh-CN" altLang="zh-CN" sz="2215">
                <a:latin typeface="微软雅黑" panose="020B0503020204020204" pitchFamily="34" charset="-122"/>
                <a:ea typeface="微软雅黑" panose="020B0503020204020204" pitchFamily="34" charset="-122"/>
              </a:endParaRPr>
            </a:p>
          </p:txBody>
        </p:sp>
        <p:sp>
          <p:nvSpPr>
            <p:cNvPr id="10" name="Freeform 130"/>
            <p:cNvSpPr/>
            <p:nvPr/>
          </p:nvSpPr>
          <p:spPr bwMode="auto">
            <a:xfrm rot="2896893" flipH="1">
              <a:off x="17229931" y="8270082"/>
              <a:ext cx="106363" cy="895350"/>
            </a:xfrm>
            <a:prstGeom prst="triangle">
              <a:avLst>
                <a:gd name="adj" fmla="val 50000"/>
              </a:avLst>
            </a:prstGeom>
            <a:solidFill>
              <a:schemeClr val="tx2"/>
            </a:solidFill>
            <a:ln>
              <a:noFill/>
            </a:ln>
            <a:extLst>
              <a:ext uri="{91240B29-F687-4F45-9708-019B960494DF}">
                <a14:hiddenLine xmlns:a14="http://schemas.microsoft.com/office/drawing/2010/main" w="0">
                  <a:solidFill>
                    <a:srgbClr val="000000"/>
                  </a:solidFill>
                  <a:round/>
                </a14:hiddenLine>
              </a:ext>
            </a:extLst>
          </p:spPr>
          <p:txBody>
            <a:bodyPr lIns="130626" tIns="65314" rIns="130626" bIns="65314"/>
            <a:lstStyle/>
            <a:p>
              <a:endParaRPr lang="zh-CN" altLang="zh-CN" sz="2215">
                <a:latin typeface="微软雅黑" panose="020B0503020204020204" pitchFamily="34" charset="-122"/>
                <a:ea typeface="微软雅黑" panose="020B0503020204020204" pitchFamily="34" charset="-122"/>
              </a:endParaRPr>
            </a:p>
          </p:txBody>
        </p:sp>
        <p:sp>
          <p:nvSpPr>
            <p:cNvPr id="35" name="Rectangle 58"/>
            <p:cNvSpPr>
              <a:spLocks noChangeArrowheads="1"/>
            </p:cNvSpPr>
            <p:nvPr/>
          </p:nvSpPr>
          <p:spPr bwMode="auto">
            <a:xfrm>
              <a:off x="15484476" y="7159625"/>
              <a:ext cx="2860676" cy="114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6" tIns="65314" rIns="130626" bIns="65314">
              <a:spAutoFit/>
            </a:bodyPr>
            <a:lstStyle/>
            <a:p>
              <a:pPr algn="ctr">
                <a:lnSpc>
                  <a:spcPct val="95000"/>
                </a:lnSpc>
              </a:pPr>
              <a:r>
                <a:rPr lang="zh-CN" altLang="en-US" sz="1000" dirty="0">
                  <a:solidFill>
                    <a:schemeClr val="bg1"/>
                  </a:solidFill>
                  <a:latin typeface="微软雅黑" panose="020B0503020204020204" pitchFamily="34" charset="-122"/>
                  <a:ea typeface="微软雅黑" panose="020B0503020204020204" pitchFamily="34" charset="-122"/>
                </a:rPr>
                <a:t>输入您的内容输入您的内容输入您的内容输入您的内容</a:t>
              </a:r>
              <a:endParaRPr lang="en-US" altLang="zh-CN" sz="1000" dirty="0">
                <a:solidFill>
                  <a:schemeClr val="bg1"/>
                </a:solidFill>
                <a:latin typeface="微软雅黑" panose="020B0503020204020204" pitchFamily="34" charset="-122"/>
                <a:ea typeface="微软雅黑" panose="020B0503020204020204" pitchFamily="34" charset="-122"/>
              </a:endParaRPr>
            </a:p>
          </p:txBody>
        </p:sp>
        <p:sp>
          <p:nvSpPr>
            <p:cNvPr id="36" name="Rectangle 59"/>
            <p:cNvSpPr>
              <a:spLocks noChangeArrowheads="1"/>
            </p:cNvSpPr>
            <p:nvPr/>
          </p:nvSpPr>
          <p:spPr bwMode="auto">
            <a:xfrm>
              <a:off x="15516226" y="6565899"/>
              <a:ext cx="2862264" cy="62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6" tIns="65314" rIns="130626" bIns="65314">
              <a:spAutoFit/>
            </a:bodyPr>
            <a:lstStyle/>
            <a:p>
              <a:pPr algn="ctr">
                <a:lnSpc>
                  <a:spcPct val="95000"/>
                </a:lnSpc>
              </a:pPr>
              <a:r>
                <a:rPr lang="en-US" altLang="zh-CN" sz="1215">
                  <a:solidFill>
                    <a:schemeClr val="bg1"/>
                  </a:solidFill>
                  <a:latin typeface="微软雅黑" panose="020B0503020204020204" pitchFamily="34" charset="-122"/>
                  <a:ea typeface="微软雅黑" panose="020B0503020204020204" pitchFamily="34" charset="-122"/>
                </a:rPr>
                <a:t>Element Name</a:t>
              </a:r>
              <a:endParaRPr lang="en-US" altLang="zh-CN" sz="1215">
                <a:solidFill>
                  <a:schemeClr val="bg1"/>
                </a:solidFill>
                <a:latin typeface="微软雅黑" panose="020B0503020204020204" pitchFamily="34" charset="-122"/>
                <a:ea typeface="微软雅黑" panose="020B0503020204020204" pitchFamily="34" charset="-122"/>
              </a:endParaRPr>
            </a:p>
          </p:txBody>
        </p:sp>
      </p:grpSp>
      <p:grpSp>
        <p:nvGrpSpPr>
          <p:cNvPr id="1348" name="组合 1347"/>
          <p:cNvGrpSpPr/>
          <p:nvPr/>
        </p:nvGrpSpPr>
        <p:grpSpPr>
          <a:xfrm>
            <a:off x="9370220" y="2470766"/>
            <a:ext cx="2231231" cy="2952311"/>
            <a:chOff x="18740438" y="4937125"/>
            <a:chExt cx="4462462" cy="5918200"/>
          </a:xfrm>
        </p:grpSpPr>
        <p:sp>
          <p:nvSpPr>
            <p:cNvPr id="11" name="Freeform 127"/>
            <p:cNvSpPr/>
            <p:nvPr/>
          </p:nvSpPr>
          <p:spPr bwMode="auto">
            <a:xfrm flipH="1">
              <a:off x="18740438" y="4937125"/>
              <a:ext cx="4462462" cy="4462463"/>
            </a:xfrm>
            <a:custGeom>
              <a:avLst/>
              <a:gdLst>
                <a:gd name="T0" fmla="*/ 0 w 2528"/>
                <a:gd name="T1" fmla="*/ 1263 h 2527"/>
                <a:gd name="T2" fmla="*/ 0 w 2528"/>
                <a:gd name="T3" fmla="*/ 1263 h 2527"/>
                <a:gd name="T4" fmla="*/ 1264 w 2528"/>
                <a:gd name="T5" fmla="*/ 2527 h 2527"/>
                <a:gd name="T6" fmla="*/ 2528 w 2528"/>
                <a:gd name="T7" fmla="*/ 1263 h 2527"/>
                <a:gd name="T8" fmla="*/ 1264 w 2528"/>
                <a:gd name="T9" fmla="*/ 0 h 2527"/>
                <a:gd name="T10" fmla="*/ 0 w 2528"/>
                <a:gd name="T11" fmla="*/ 1263 h 2527"/>
              </a:gdLst>
              <a:ahLst/>
              <a:cxnLst>
                <a:cxn ang="0">
                  <a:pos x="T0" y="T1"/>
                </a:cxn>
                <a:cxn ang="0">
                  <a:pos x="T2" y="T3"/>
                </a:cxn>
                <a:cxn ang="0">
                  <a:pos x="T4" y="T5"/>
                </a:cxn>
                <a:cxn ang="0">
                  <a:pos x="T6" y="T7"/>
                </a:cxn>
                <a:cxn ang="0">
                  <a:pos x="T8" y="T9"/>
                </a:cxn>
                <a:cxn ang="0">
                  <a:pos x="T10" y="T11"/>
                </a:cxn>
              </a:cxnLst>
              <a:rect l="0" t="0" r="r" b="b"/>
              <a:pathLst>
                <a:path w="2528" h="2527">
                  <a:moveTo>
                    <a:pt x="0" y="1263"/>
                  </a:moveTo>
                  <a:lnTo>
                    <a:pt x="0" y="1263"/>
                  </a:lnTo>
                  <a:cubicBezTo>
                    <a:pt x="0" y="1961"/>
                    <a:pt x="566" y="2527"/>
                    <a:pt x="1264" y="2527"/>
                  </a:cubicBezTo>
                  <a:cubicBezTo>
                    <a:pt x="1962" y="2527"/>
                    <a:pt x="2528" y="1961"/>
                    <a:pt x="2528" y="1263"/>
                  </a:cubicBezTo>
                  <a:cubicBezTo>
                    <a:pt x="2528" y="565"/>
                    <a:pt x="1962" y="0"/>
                    <a:pt x="1264" y="0"/>
                  </a:cubicBezTo>
                  <a:cubicBezTo>
                    <a:pt x="566" y="0"/>
                    <a:pt x="0" y="565"/>
                    <a:pt x="0" y="1263"/>
                  </a:cubicBezTo>
                  <a:close/>
                </a:path>
              </a:pathLst>
            </a:custGeom>
            <a:solidFill>
              <a:schemeClr val="accent6"/>
            </a:solidFill>
            <a:ln w="0">
              <a:noFill/>
              <a:prstDash val="solid"/>
              <a:round/>
            </a:ln>
          </p:spPr>
          <p:txBody>
            <a:bodyPr lIns="130626" tIns="65314" rIns="130626" bIns="65314"/>
            <a:lstStyle/>
            <a:p>
              <a:pPr defTabSz="913130">
                <a:defRPr/>
              </a:pPr>
              <a:endParaRPr lang="en-US" sz="2215">
                <a:latin typeface="微软雅黑" panose="020B0503020204020204" pitchFamily="34" charset="-122"/>
                <a:ea typeface="微软雅黑" panose="020B0503020204020204" pitchFamily="34" charset="-122"/>
                <a:cs typeface="Lato Light"/>
              </a:endParaRPr>
            </a:p>
          </p:txBody>
        </p:sp>
        <p:sp>
          <p:nvSpPr>
            <p:cNvPr id="12" name="Freeform 128"/>
            <p:cNvSpPr/>
            <p:nvPr/>
          </p:nvSpPr>
          <p:spPr bwMode="auto">
            <a:xfrm flipH="1">
              <a:off x="20862925" y="8166100"/>
              <a:ext cx="282575" cy="2689225"/>
            </a:xfrm>
            <a:prstGeom prst="triangle">
              <a:avLst>
                <a:gd name="adj" fmla="val 50000"/>
              </a:avLst>
            </a:prstGeom>
            <a:solidFill>
              <a:schemeClr val="tx2"/>
            </a:solidFill>
            <a:ln>
              <a:noFill/>
            </a:ln>
            <a:extLst>
              <a:ext uri="{91240B29-F687-4F45-9708-019B960494DF}">
                <a14:hiddenLine xmlns:a14="http://schemas.microsoft.com/office/drawing/2010/main" w="0">
                  <a:solidFill>
                    <a:srgbClr val="000000"/>
                  </a:solidFill>
                  <a:round/>
                </a14:hiddenLine>
              </a:ext>
            </a:extLst>
          </p:spPr>
          <p:txBody>
            <a:bodyPr lIns="130626" tIns="65314" rIns="130626" bIns="65314"/>
            <a:lstStyle/>
            <a:p>
              <a:endParaRPr lang="zh-CN" altLang="zh-CN" sz="2000">
                <a:latin typeface="微软雅黑" panose="020B0503020204020204" pitchFamily="34" charset="-122"/>
                <a:ea typeface="微软雅黑" panose="020B0503020204020204" pitchFamily="34" charset="-122"/>
              </a:endParaRPr>
            </a:p>
          </p:txBody>
        </p:sp>
        <p:sp>
          <p:nvSpPr>
            <p:cNvPr id="13" name="Freeform 129"/>
            <p:cNvSpPr/>
            <p:nvPr/>
          </p:nvSpPr>
          <p:spPr bwMode="auto">
            <a:xfrm rot="18674193" flipH="1">
              <a:off x="20568444" y="8544719"/>
              <a:ext cx="74612" cy="996950"/>
            </a:xfrm>
            <a:prstGeom prst="triangle">
              <a:avLst>
                <a:gd name="adj" fmla="val 50000"/>
              </a:avLst>
            </a:prstGeom>
            <a:solidFill>
              <a:schemeClr val="tx2"/>
            </a:solidFill>
            <a:ln>
              <a:noFill/>
            </a:ln>
            <a:extLst>
              <a:ext uri="{91240B29-F687-4F45-9708-019B960494DF}">
                <a14:hiddenLine xmlns:a14="http://schemas.microsoft.com/office/drawing/2010/main" w="0">
                  <a:solidFill>
                    <a:srgbClr val="000000"/>
                  </a:solidFill>
                  <a:round/>
                </a14:hiddenLine>
              </a:ext>
            </a:extLst>
          </p:spPr>
          <p:txBody>
            <a:bodyPr lIns="130626" tIns="65314" rIns="130626" bIns="65314"/>
            <a:lstStyle/>
            <a:p>
              <a:endParaRPr lang="zh-CN" altLang="zh-CN" sz="2215">
                <a:latin typeface="微软雅黑" panose="020B0503020204020204" pitchFamily="34" charset="-122"/>
                <a:ea typeface="微软雅黑" panose="020B0503020204020204" pitchFamily="34" charset="-122"/>
              </a:endParaRPr>
            </a:p>
          </p:txBody>
        </p:sp>
        <p:sp>
          <p:nvSpPr>
            <p:cNvPr id="14" name="Freeform 130"/>
            <p:cNvSpPr/>
            <p:nvPr/>
          </p:nvSpPr>
          <p:spPr bwMode="auto">
            <a:xfrm rot="2896893" flipH="1">
              <a:off x="21287581" y="8270082"/>
              <a:ext cx="106363" cy="895350"/>
            </a:xfrm>
            <a:prstGeom prst="triangle">
              <a:avLst>
                <a:gd name="adj" fmla="val 50000"/>
              </a:avLst>
            </a:prstGeom>
            <a:solidFill>
              <a:schemeClr val="tx2"/>
            </a:solidFill>
            <a:ln>
              <a:noFill/>
            </a:ln>
            <a:extLst>
              <a:ext uri="{91240B29-F687-4F45-9708-019B960494DF}">
                <a14:hiddenLine xmlns:a14="http://schemas.microsoft.com/office/drawing/2010/main" w="0">
                  <a:solidFill>
                    <a:srgbClr val="000000"/>
                  </a:solidFill>
                  <a:round/>
                </a14:hiddenLine>
              </a:ext>
            </a:extLst>
          </p:spPr>
          <p:txBody>
            <a:bodyPr lIns="130626" tIns="65314" rIns="130626" bIns="65314"/>
            <a:lstStyle/>
            <a:p>
              <a:endParaRPr lang="zh-CN" altLang="zh-CN" sz="2215">
                <a:latin typeface="微软雅黑" panose="020B0503020204020204" pitchFamily="34" charset="-122"/>
                <a:ea typeface="微软雅黑" panose="020B0503020204020204" pitchFamily="34" charset="-122"/>
              </a:endParaRPr>
            </a:p>
          </p:txBody>
        </p:sp>
        <p:sp>
          <p:nvSpPr>
            <p:cNvPr id="37" name="Rectangle 60"/>
            <p:cNvSpPr>
              <a:spLocks noChangeArrowheads="1"/>
            </p:cNvSpPr>
            <p:nvPr/>
          </p:nvSpPr>
          <p:spPr bwMode="auto">
            <a:xfrm>
              <a:off x="19440526" y="6699250"/>
              <a:ext cx="3148014" cy="193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6" tIns="65314" rIns="130626" bIns="65314">
              <a:spAutoFit/>
            </a:bodyPr>
            <a:lstStyle/>
            <a:p>
              <a:pPr algn="ctr">
                <a:lnSpc>
                  <a:spcPct val="95000"/>
                </a:lnSpc>
              </a:pPr>
              <a:r>
                <a:rPr lang="zh-CN" altLang="en-US" sz="1430" dirty="0">
                  <a:solidFill>
                    <a:schemeClr val="bg1"/>
                  </a:solidFill>
                  <a:latin typeface="微软雅黑" panose="020B0503020204020204" pitchFamily="34" charset="-122"/>
                  <a:ea typeface="微软雅黑" panose="020B0503020204020204" pitchFamily="34" charset="-122"/>
                </a:rPr>
                <a:t>输入您的内容输入您的内容输入您的内容输入您的内容</a:t>
              </a:r>
              <a:endParaRPr lang="en-US" altLang="zh-CN" sz="1430" dirty="0">
                <a:solidFill>
                  <a:schemeClr val="bg1"/>
                </a:solidFill>
                <a:latin typeface="微软雅黑" panose="020B0503020204020204" pitchFamily="34" charset="-122"/>
                <a:ea typeface="微软雅黑" panose="020B0503020204020204" pitchFamily="34" charset="-122"/>
              </a:endParaRPr>
            </a:p>
          </p:txBody>
        </p:sp>
        <p:sp>
          <p:nvSpPr>
            <p:cNvPr id="38" name="Rectangle 61"/>
            <p:cNvSpPr>
              <a:spLocks noChangeArrowheads="1"/>
            </p:cNvSpPr>
            <p:nvPr/>
          </p:nvSpPr>
          <p:spPr bwMode="auto">
            <a:xfrm>
              <a:off x="19551650" y="6029325"/>
              <a:ext cx="2862264" cy="62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6" tIns="65314" rIns="130626" bIns="65314">
              <a:spAutoFit/>
            </a:bodyPr>
            <a:lstStyle/>
            <a:p>
              <a:pPr algn="ctr">
                <a:lnSpc>
                  <a:spcPct val="95000"/>
                </a:lnSpc>
              </a:pPr>
              <a:r>
                <a:rPr lang="en-US" altLang="zh-CN" sz="1215" dirty="0">
                  <a:solidFill>
                    <a:schemeClr val="bg1"/>
                  </a:solidFill>
                  <a:latin typeface="微软雅黑" panose="020B0503020204020204" pitchFamily="34" charset="-122"/>
                  <a:ea typeface="微软雅黑" panose="020B0503020204020204" pitchFamily="34" charset="-122"/>
                </a:rPr>
                <a:t>Element Name</a:t>
              </a:r>
              <a:endParaRPr lang="en-US" altLang="zh-CN" sz="1215" dirty="0">
                <a:solidFill>
                  <a:schemeClr val="bg1"/>
                </a:solidFill>
                <a:latin typeface="微软雅黑" panose="020B0503020204020204" pitchFamily="34" charset="-122"/>
                <a:ea typeface="微软雅黑" panose="020B0503020204020204" pitchFamily="34" charset="-122"/>
              </a:endParaRPr>
            </a:p>
          </p:txBody>
        </p:sp>
      </p:grpSp>
      <p:sp>
        <p:nvSpPr>
          <p:cNvPr id="40" name="Shape 1204"/>
          <p:cNvSpPr/>
          <p:nvPr/>
        </p:nvSpPr>
        <p:spPr>
          <a:xfrm>
            <a:off x="853331" y="1552388"/>
            <a:ext cx="10482549" cy="747384"/>
          </a:xfrm>
          <a:prstGeom prst="rect">
            <a:avLst/>
          </a:prstGeom>
          <a:ln w="12700">
            <a:miter lim="400000"/>
          </a:ln>
        </p:spPr>
        <p:txBody>
          <a:bodyPr lIns="0" tIns="0" rIns="0" bIns="0">
            <a:spAutoFit/>
          </a:bodyPr>
          <a:lstStyle/>
          <a:p>
            <a:pPr defTabSz="323215">
              <a:spcBef>
                <a:spcPts val="850"/>
              </a:spcBef>
              <a:defRPr sz="1800"/>
            </a:pP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输入您的内容输入您的内容输入您的输入您的内容输入您的内容输入您的内容输入您的内容内容输入您的内容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输入您的内容输入您的内容输入您的输入您的内容输入您的内容输入您的内容输入您的内容内容输入您的内容 入您的内容输入您的内容输入您的内容内容输入您的内容</a:t>
            </a:r>
            <a:r>
              <a:rPr lang="en-US" altLang="zh-CN"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r>
              <a:rPr lang="zh-CN" altLang="en-US"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volutpat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quis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venenatis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non,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adipiscing</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quis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orci</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Integer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condimentum</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leo</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ut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erat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ultrices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mollis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Nunc</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ut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quam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adipiscing</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elementum</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enim</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ac,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ullamcorper</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magna.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Curabitur</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felis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eu</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tellus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tincidunt</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 </a:t>
            </a:r>
            <a:r>
              <a:rPr sz="1215" dirty="0" err="1">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rhoncus</a:t>
            </a:r>
            <a:r>
              <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rPr>
              <a:t>.</a:t>
            </a:r>
            <a:endParaRPr sz="1215" dirty="0">
              <a:solidFill>
                <a:schemeClr val="tx1">
                  <a:lumMod val="50000"/>
                  <a:lumOff val="50000"/>
                </a:schemeClr>
              </a:solidFill>
              <a:latin typeface="微软雅黑" panose="020B0503020204020204" pitchFamily="34" charset="-122"/>
              <a:ea typeface="微软雅黑" panose="020B0503020204020204" pitchFamily="34" charset="-122"/>
              <a:cs typeface="Lato" panose="020F0502020204030203"/>
              <a:sym typeface="Lato" panose="020F0502020204030203"/>
            </a:endParaRPr>
          </a:p>
        </p:txBody>
      </p:sp>
      <p:sp>
        <p:nvSpPr>
          <p:cNvPr id="45" name="Shape 1435"/>
          <p:cNvSpPr txBox="1"/>
          <p:nvPr/>
        </p:nvSpPr>
        <p:spPr>
          <a:xfrm>
            <a:off x="11435018" y="6411683"/>
            <a:ext cx="390525" cy="381430"/>
          </a:xfrm>
          <a:prstGeom prst="rect">
            <a:avLst/>
          </a:prstGeom>
        </p:spPr>
        <p:txBody>
          <a:bodyPr lIns="45676" tIns="22838" rIns="45676" bIns="22838"/>
          <a:lstStyle>
            <a:lvl1pPr algn="ctr" defTabSz="408305">
              <a:defRPr sz="3500">
                <a:latin typeface="+mn-lt"/>
                <a:ea typeface="+mn-ea"/>
                <a:cs typeface="+mn-cs"/>
                <a:sym typeface="Helvetica Light"/>
              </a:defRPr>
            </a:lvl1pPr>
            <a:lvl2pPr indent="160020" algn="ctr" defTabSz="408305">
              <a:defRPr sz="3500">
                <a:latin typeface="+mn-lt"/>
                <a:ea typeface="+mn-ea"/>
                <a:cs typeface="+mn-cs"/>
                <a:sym typeface="Helvetica Light"/>
              </a:defRPr>
            </a:lvl2pPr>
            <a:lvl3pPr indent="319405" algn="ctr" defTabSz="408305">
              <a:defRPr sz="3500">
                <a:latin typeface="+mn-lt"/>
                <a:ea typeface="+mn-ea"/>
                <a:cs typeface="+mn-cs"/>
                <a:sym typeface="Helvetica Light"/>
              </a:defRPr>
            </a:lvl3pPr>
            <a:lvl4pPr indent="479425" algn="ctr" defTabSz="408305">
              <a:defRPr sz="3500">
                <a:latin typeface="+mn-lt"/>
                <a:ea typeface="+mn-ea"/>
                <a:cs typeface="+mn-cs"/>
                <a:sym typeface="Helvetica Light"/>
              </a:defRPr>
            </a:lvl4pPr>
            <a:lvl5pPr indent="639445" algn="ctr" defTabSz="408305">
              <a:defRPr sz="3500">
                <a:latin typeface="+mn-lt"/>
                <a:ea typeface="+mn-ea"/>
                <a:cs typeface="+mn-cs"/>
                <a:sym typeface="Helvetica Light"/>
              </a:defRPr>
            </a:lvl5pPr>
            <a:lvl6pPr indent="799465" algn="ctr" defTabSz="408305">
              <a:defRPr sz="3500">
                <a:latin typeface="+mn-lt"/>
                <a:ea typeface="+mn-ea"/>
                <a:cs typeface="+mn-cs"/>
                <a:sym typeface="Helvetica Light"/>
              </a:defRPr>
            </a:lvl6pPr>
            <a:lvl7pPr indent="958850" algn="ctr" defTabSz="408305">
              <a:defRPr sz="3500">
                <a:latin typeface="+mn-lt"/>
                <a:ea typeface="+mn-ea"/>
                <a:cs typeface="+mn-cs"/>
                <a:sym typeface="Helvetica Light"/>
              </a:defRPr>
            </a:lvl7pPr>
            <a:lvl8pPr indent="1118870" algn="ctr" defTabSz="408305">
              <a:defRPr sz="3500">
                <a:latin typeface="+mn-lt"/>
                <a:ea typeface="+mn-ea"/>
                <a:cs typeface="+mn-cs"/>
                <a:sym typeface="Helvetica Light"/>
              </a:defRPr>
            </a:lvl8pPr>
            <a:lvl9pPr indent="1278890" algn="ctr" defTabSz="408305">
              <a:defRPr sz="3500">
                <a:latin typeface="+mn-lt"/>
                <a:ea typeface="+mn-ea"/>
                <a:cs typeface="+mn-cs"/>
                <a:sym typeface="Helvetica Light"/>
              </a:defRPr>
            </a:lvl9pPr>
          </a:lstStyle>
          <a:p>
            <a:pPr>
              <a:defRPr sz="1800">
                <a:solidFill>
                  <a:srgbClr val="000000"/>
                </a:solidFill>
              </a:defRPr>
            </a:pPr>
            <a:fld id="{86CB4B4D-7CA3-9044-876B-883B54F8677D}" type="slidenum">
              <a:rPr lang="en-US" altLang="zh-CN" sz="1430">
                <a:solidFill>
                  <a:schemeClr val="bg1">
                    <a:lumMod val="75000"/>
                  </a:schemeClr>
                </a:solidFill>
                <a:latin typeface="微软雅黑" panose="020B0503020204020204" pitchFamily="34" charset="-122"/>
                <a:ea typeface="微软雅黑" panose="020B0503020204020204" pitchFamily="34" charset="-122"/>
              </a:rPr>
            </a:fld>
            <a:endParaRPr lang="en-US" altLang="zh-CN" sz="1430">
              <a:solidFill>
                <a:schemeClr val="bg1">
                  <a:lumMod val="75000"/>
                </a:schemeClr>
              </a:solidFill>
              <a:latin typeface="微软雅黑" panose="020B0503020204020204" pitchFamily="34" charset="-122"/>
              <a:ea typeface="微软雅黑" panose="020B0503020204020204" pitchFamily="34" charset="-122"/>
            </a:endParaRPr>
          </a:p>
        </p:txBody>
      </p:sp>
      <p:sp>
        <p:nvSpPr>
          <p:cNvPr id="47" name="标题 1"/>
          <p:cNvSpPr txBox="1"/>
          <p:nvPr/>
        </p:nvSpPr>
        <p:spPr>
          <a:xfrm>
            <a:off x="777240" y="258445"/>
            <a:ext cx="10515600" cy="36639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400" kern="1200">
                <a:solidFill>
                  <a:srgbClr val="728937"/>
                </a:solidFill>
                <a:latin typeface="+mj-lt"/>
                <a:ea typeface="+mj-ea"/>
                <a:cs typeface="+mj-cs"/>
              </a:defRPr>
            </a:lvl1pPr>
          </a:lstStyle>
          <a:p>
            <a:r>
              <a:rPr lang="zh-CN" altLang="en-US" smtClean="0"/>
              <a:t>单击此处添加标题</a:t>
            </a:r>
            <a:endParaRPr lang="zh-CN" altLang="en-US" dirty="0"/>
          </a:p>
        </p:txBody>
      </p:sp>
    </p:spTree>
  </p:cSld>
  <p:clrMapOvr>
    <a:masterClrMapping/>
  </p:clrMapOvr>
  <p:transition spd="slow" advClick="0" advTm="0">
    <p:dissolv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200"/>
                                  </p:stCondLst>
                                  <p:childTnLst>
                                    <p:set>
                                      <p:cBhvr>
                                        <p:cTn id="6" dur="indefinite" fill="hold"/>
                                        <p:tgtEl>
                                          <p:spTgt spid="40"/>
                                        </p:tgtEl>
                                        <p:attrNameLst>
                                          <p:attrName>style.visibility</p:attrName>
                                        </p:attrNameLst>
                                      </p:cBhvr>
                                      <p:to>
                                        <p:strVal val="visible"/>
                                      </p:to>
                                    </p:set>
                                    <p:anim calcmode="lin" valueType="num">
                                      <p:cBhvr>
                                        <p:cTn id="7" dur="700" fill="hold"/>
                                        <p:tgtEl>
                                          <p:spTgt spid="40"/>
                                        </p:tgtEl>
                                        <p:attrNameLst>
                                          <p:attrName>ppt_x</p:attrName>
                                        </p:attrNameLst>
                                      </p:cBhvr>
                                      <p:tavLst>
                                        <p:tav tm="0">
                                          <p:val>
                                            <p:strVal val="0-#ppt_w/2"/>
                                          </p:val>
                                        </p:tav>
                                        <p:tav tm="100000">
                                          <p:val>
                                            <p:strVal val="#ppt_x"/>
                                          </p:val>
                                        </p:tav>
                                      </p:tavLst>
                                    </p:anim>
                                    <p:anim calcmode="lin" valueType="num">
                                      <p:cBhvr>
                                        <p:cTn id="8" dur="700" fill="hold"/>
                                        <p:tgtEl>
                                          <p:spTgt spid="40"/>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2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par>
                                <p:cTn id="14" presetID="53" presetClass="entr" presetSubtype="16" fill="hold" nodeType="withEffect">
                                  <p:stCondLst>
                                    <p:cond delay="600"/>
                                  </p:stCondLst>
                                  <p:childTnLst>
                                    <p:set>
                                      <p:cBhvr>
                                        <p:cTn id="15" dur="1" fill="hold">
                                          <p:stCondLst>
                                            <p:cond delay="0"/>
                                          </p:stCondLst>
                                        </p:cTn>
                                        <p:tgtEl>
                                          <p:spTgt spid="1344"/>
                                        </p:tgtEl>
                                        <p:attrNameLst>
                                          <p:attrName>style.visibility</p:attrName>
                                        </p:attrNameLst>
                                      </p:cBhvr>
                                      <p:to>
                                        <p:strVal val="visible"/>
                                      </p:to>
                                    </p:set>
                                    <p:anim calcmode="lin" valueType="num">
                                      <p:cBhvr>
                                        <p:cTn id="16" dur="500" fill="hold"/>
                                        <p:tgtEl>
                                          <p:spTgt spid="1344"/>
                                        </p:tgtEl>
                                        <p:attrNameLst>
                                          <p:attrName>ppt_w</p:attrName>
                                        </p:attrNameLst>
                                      </p:cBhvr>
                                      <p:tavLst>
                                        <p:tav tm="0">
                                          <p:val>
                                            <p:fltVal val="0"/>
                                          </p:val>
                                        </p:tav>
                                        <p:tav tm="100000">
                                          <p:val>
                                            <p:strVal val="#ppt_w"/>
                                          </p:val>
                                        </p:tav>
                                      </p:tavLst>
                                    </p:anim>
                                    <p:anim calcmode="lin" valueType="num">
                                      <p:cBhvr>
                                        <p:cTn id="17" dur="500" fill="hold"/>
                                        <p:tgtEl>
                                          <p:spTgt spid="1344"/>
                                        </p:tgtEl>
                                        <p:attrNameLst>
                                          <p:attrName>ppt_h</p:attrName>
                                        </p:attrNameLst>
                                      </p:cBhvr>
                                      <p:tavLst>
                                        <p:tav tm="0">
                                          <p:val>
                                            <p:fltVal val="0"/>
                                          </p:val>
                                        </p:tav>
                                        <p:tav tm="100000">
                                          <p:val>
                                            <p:strVal val="#ppt_h"/>
                                          </p:val>
                                        </p:tav>
                                      </p:tavLst>
                                    </p:anim>
                                    <p:animEffect transition="in" filter="fade">
                                      <p:cBhvr>
                                        <p:cTn id="18" dur="500"/>
                                        <p:tgtEl>
                                          <p:spTgt spid="1344"/>
                                        </p:tgtEl>
                                      </p:cBhvr>
                                    </p:animEffect>
                                  </p:childTnLst>
                                </p:cTn>
                              </p:par>
                              <p:par>
                                <p:cTn id="19" presetID="53" presetClass="entr" presetSubtype="16" fill="hold" nodeType="withEffect">
                                  <p:stCondLst>
                                    <p:cond delay="1000"/>
                                  </p:stCondLst>
                                  <p:childTnLst>
                                    <p:set>
                                      <p:cBhvr>
                                        <p:cTn id="20" dur="1" fill="hold">
                                          <p:stCondLst>
                                            <p:cond delay="0"/>
                                          </p:stCondLst>
                                        </p:cTn>
                                        <p:tgtEl>
                                          <p:spTgt spid="1345"/>
                                        </p:tgtEl>
                                        <p:attrNameLst>
                                          <p:attrName>style.visibility</p:attrName>
                                        </p:attrNameLst>
                                      </p:cBhvr>
                                      <p:to>
                                        <p:strVal val="visible"/>
                                      </p:to>
                                    </p:set>
                                    <p:anim calcmode="lin" valueType="num">
                                      <p:cBhvr>
                                        <p:cTn id="21" dur="500" fill="hold"/>
                                        <p:tgtEl>
                                          <p:spTgt spid="1345"/>
                                        </p:tgtEl>
                                        <p:attrNameLst>
                                          <p:attrName>ppt_w</p:attrName>
                                        </p:attrNameLst>
                                      </p:cBhvr>
                                      <p:tavLst>
                                        <p:tav tm="0">
                                          <p:val>
                                            <p:fltVal val="0"/>
                                          </p:val>
                                        </p:tav>
                                        <p:tav tm="100000">
                                          <p:val>
                                            <p:strVal val="#ppt_w"/>
                                          </p:val>
                                        </p:tav>
                                      </p:tavLst>
                                    </p:anim>
                                    <p:anim calcmode="lin" valueType="num">
                                      <p:cBhvr>
                                        <p:cTn id="22" dur="500" fill="hold"/>
                                        <p:tgtEl>
                                          <p:spTgt spid="1345"/>
                                        </p:tgtEl>
                                        <p:attrNameLst>
                                          <p:attrName>ppt_h</p:attrName>
                                        </p:attrNameLst>
                                      </p:cBhvr>
                                      <p:tavLst>
                                        <p:tav tm="0">
                                          <p:val>
                                            <p:fltVal val="0"/>
                                          </p:val>
                                        </p:tav>
                                        <p:tav tm="100000">
                                          <p:val>
                                            <p:strVal val="#ppt_h"/>
                                          </p:val>
                                        </p:tav>
                                      </p:tavLst>
                                    </p:anim>
                                    <p:animEffect transition="in" filter="fade">
                                      <p:cBhvr>
                                        <p:cTn id="23" dur="500"/>
                                        <p:tgtEl>
                                          <p:spTgt spid="1345"/>
                                        </p:tgtEl>
                                      </p:cBhvr>
                                    </p:animEffect>
                                  </p:childTnLst>
                                </p:cTn>
                              </p:par>
                              <p:par>
                                <p:cTn id="24" presetID="53" presetClass="entr" presetSubtype="16" fill="hold" nodeType="withEffect">
                                  <p:stCondLst>
                                    <p:cond delay="700"/>
                                  </p:stCondLst>
                                  <p:childTnLst>
                                    <p:set>
                                      <p:cBhvr>
                                        <p:cTn id="25" dur="1" fill="hold">
                                          <p:stCondLst>
                                            <p:cond delay="0"/>
                                          </p:stCondLst>
                                        </p:cTn>
                                        <p:tgtEl>
                                          <p:spTgt spid="1346"/>
                                        </p:tgtEl>
                                        <p:attrNameLst>
                                          <p:attrName>style.visibility</p:attrName>
                                        </p:attrNameLst>
                                      </p:cBhvr>
                                      <p:to>
                                        <p:strVal val="visible"/>
                                      </p:to>
                                    </p:set>
                                    <p:anim calcmode="lin" valueType="num">
                                      <p:cBhvr>
                                        <p:cTn id="26" dur="500" fill="hold"/>
                                        <p:tgtEl>
                                          <p:spTgt spid="1346"/>
                                        </p:tgtEl>
                                        <p:attrNameLst>
                                          <p:attrName>ppt_w</p:attrName>
                                        </p:attrNameLst>
                                      </p:cBhvr>
                                      <p:tavLst>
                                        <p:tav tm="0">
                                          <p:val>
                                            <p:fltVal val="0"/>
                                          </p:val>
                                        </p:tav>
                                        <p:tav tm="100000">
                                          <p:val>
                                            <p:strVal val="#ppt_w"/>
                                          </p:val>
                                        </p:tav>
                                      </p:tavLst>
                                    </p:anim>
                                    <p:anim calcmode="lin" valueType="num">
                                      <p:cBhvr>
                                        <p:cTn id="27" dur="500" fill="hold"/>
                                        <p:tgtEl>
                                          <p:spTgt spid="1346"/>
                                        </p:tgtEl>
                                        <p:attrNameLst>
                                          <p:attrName>ppt_h</p:attrName>
                                        </p:attrNameLst>
                                      </p:cBhvr>
                                      <p:tavLst>
                                        <p:tav tm="0">
                                          <p:val>
                                            <p:fltVal val="0"/>
                                          </p:val>
                                        </p:tav>
                                        <p:tav tm="100000">
                                          <p:val>
                                            <p:strVal val="#ppt_h"/>
                                          </p:val>
                                        </p:tav>
                                      </p:tavLst>
                                    </p:anim>
                                    <p:animEffect transition="in" filter="fade">
                                      <p:cBhvr>
                                        <p:cTn id="28" dur="500"/>
                                        <p:tgtEl>
                                          <p:spTgt spid="1346"/>
                                        </p:tgtEl>
                                      </p:cBhvr>
                                    </p:animEffect>
                                  </p:childTnLst>
                                </p:cTn>
                              </p:par>
                              <p:par>
                                <p:cTn id="29" presetID="53" presetClass="entr" presetSubtype="16" fill="hold" nodeType="withEffect">
                                  <p:stCondLst>
                                    <p:cond delay="1400"/>
                                  </p:stCondLst>
                                  <p:childTnLst>
                                    <p:set>
                                      <p:cBhvr>
                                        <p:cTn id="30" dur="1" fill="hold">
                                          <p:stCondLst>
                                            <p:cond delay="0"/>
                                          </p:stCondLst>
                                        </p:cTn>
                                        <p:tgtEl>
                                          <p:spTgt spid="1347"/>
                                        </p:tgtEl>
                                        <p:attrNameLst>
                                          <p:attrName>style.visibility</p:attrName>
                                        </p:attrNameLst>
                                      </p:cBhvr>
                                      <p:to>
                                        <p:strVal val="visible"/>
                                      </p:to>
                                    </p:set>
                                    <p:anim calcmode="lin" valueType="num">
                                      <p:cBhvr>
                                        <p:cTn id="31" dur="500" fill="hold"/>
                                        <p:tgtEl>
                                          <p:spTgt spid="1347"/>
                                        </p:tgtEl>
                                        <p:attrNameLst>
                                          <p:attrName>ppt_w</p:attrName>
                                        </p:attrNameLst>
                                      </p:cBhvr>
                                      <p:tavLst>
                                        <p:tav tm="0">
                                          <p:val>
                                            <p:fltVal val="0"/>
                                          </p:val>
                                        </p:tav>
                                        <p:tav tm="100000">
                                          <p:val>
                                            <p:strVal val="#ppt_w"/>
                                          </p:val>
                                        </p:tav>
                                      </p:tavLst>
                                    </p:anim>
                                    <p:anim calcmode="lin" valueType="num">
                                      <p:cBhvr>
                                        <p:cTn id="32" dur="500" fill="hold"/>
                                        <p:tgtEl>
                                          <p:spTgt spid="1347"/>
                                        </p:tgtEl>
                                        <p:attrNameLst>
                                          <p:attrName>ppt_h</p:attrName>
                                        </p:attrNameLst>
                                      </p:cBhvr>
                                      <p:tavLst>
                                        <p:tav tm="0">
                                          <p:val>
                                            <p:fltVal val="0"/>
                                          </p:val>
                                        </p:tav>
                                        <p:tav tm="100000">
                                          <p:val>
                                            <p:strVal val="#ppt_h"/>
                                          </p:val>
                                        </p:tav>
                                      </p:tavLst>
                                    </p:anim>
                                    <p:animEffect transition="in" filter="fade">
                                      <p:cBhvr>
                                        <p:cTn id="33" dur="500"/>
                                        <p:tgtEl>
                                          <p:spTgt spid="1347"/>
                                        </p:tgtEl>
                                      </p:cBhvr>
                                    </p:animEffect>
                                  </p:childTnLst>
                                </p:cTn>
                              </p:par>
                              <p:par>
                                <p:cTn id="34" presetID="53" presetClass="entr" presetSubtype="16" fill="hold" nodeType="withEffect">
                                  <p:stCondLst>
                                    <p:cond delay="1100"/>
                                  </p:stCondLst>
                                  <p:childTnLst>
                                    <p:set>
                                      <p:cBhvr>
                                        <p:cTn id="35" dur="1" fill="hold">
                                          <p:stCondLst>
                                            <p:cond delay="0"/>
                                          </p:stCondLst>
                                        </p:cTn>
                                        <p:tgtEl>
                                          <p:spTgt spid="1348"/>
                                        </p:tgtEl>
                                        <p:attrNameLst>
                                          <p:attrName>style.visibility</p:attrName>
                                        </p:attrNameLst>
                                      </p:cBhvr>
                                      <p:to>
                                        <p:strVal val="visible"/>
                                      </p:to>
                                    </p:set>
                                    <p:anim calcmode="lin" valueType="num">
                                      <p:cBhvr>
                                        <p:cTn id="36" dur="500" fill="hold"/>
                                        <p:tgtEl>
                                          <p:spTgt spid="1348"/>
                                        </p:tgtEl>
                                        <p:attrNameLst>
                                          <p:attrName>ppt_w</p:attrName>
                                        </p:attrNameLst>
                                      </p:cBhvr>
                                      <p:tavLst>
                                        <p:tav tm="0">
                                          <p:val>
                                            <p:fltVal val="0"/>
                                          </p:val>
                                        </p:tav>
                                        <p:tav tm="100000">
                                          <p:val>
                                            <p:strVal val="#ppt_w"/>
                                          </p:val>
                                        </p:tav>
                                      </p:tavLst>
                                    </p:anim>
                                    <p:anim calcmode="lin" valueType="num">
                                      <p:cBhvr>
                                        <p:cTn id="37" dur="500" fill="hold"/>
                                        <p:tgtEl>
                                          <p:spTgt spid="1348"/>
                                        </p:tgtEl>
                                        <p:attrNameLst>
                                          <p:attrName>ppt_h</p:attrName>
                                        </p:attrNameLst>
                                      </p:cBhvr>
                                      <p:tavLst>
                                        <p:tav tm="0">
                                          <p:val>
                                            <p:fltVal val="0"/>
                                          </p:val>
                                        </p:tav>
                                        <p:tav tm="100000">
                                          <p:val>
                                            <p:strVal val="#ppt_h"/>
                                          </p:val>
                                        </p:tav>
                                      </p:tavLst>
                                    </p:anim>
                                    <p:animEffect transition="in" filter="fade">
                                      <p:cBhvr>
                                        <p:cTn id="38" dur="500"/>
                                        <p:tgtEl>
                                          <p:spTgt spid="1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advAuto="0"/>
    </p:bldLst>
  </p:timing>
</p:sld>
</file>

<file path=ppt/tags/tag1.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heme/theme1.xml><?xml version="1.0" encoding="utf-8"?>
<a:theme xmlns:a="http://schemas.openxmlformats.org/drawingml/2006/main" name="Office 主题">
  <a:themeElements>
    <a:clrScheme name="自定义 48">
      <a:dk1>
        <a:sysClr val="windowText" lastClr="000000"/>
      </a:dk1>
      <a:lt1>
        <a:sysClr val="window" lastClr="FFFFFF"/>
      </a:lt1>
      <a:dk2>
        <a:srgbClr val="FDB733"/>
      </a:dk2>
      <a:lt2>
        <a:srgbClr val="E7E6E6"/>
      </a:lt2>
      <a:accent1>
        <a:srgbClr val="F84060"/>
      </a:accent1>
      <a:accent2>
        <a:srgbClr val="00B095"/>
      </a:accent2>
      <a:accent3>
        <a:srgbClr val="048299"/>
      </a:accent3>
      <a:accent4>
        <a:srgbClr val="FDB733"/>
      </a:accent4>
      <a:accent5>
        <a:srgbClr val="F84060"/>
      </a:accent5>
      <a:accent6>
        <a:srgbClr val="00B095"/>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15275</Words>
  <Application>WPS 演示</Application>
  <PresentationFormat>宽屏</PresentationFormat>
  <Paragraphs>1288</Paragraphs>
  <Slides>42</Slides>
  <Notes>1</Notes>
  <HiddenSlides>0</HiddenSlides>
  <MMClips>1</MMClips>
  <ScaleCrop>false</ScaleCrop>
  <HeadingPairs>
    <vt:vector size="6" baseType="variant">
      <vt:variant>
        <vt:lpstr>已用的字体</vt:lpstr>
      </vt:variant>
      <vt:variant>
        <vt:i4>31</vt:i4>
      </vt:variant>
      <vt:variant>
        <vt:lpstr>主题</vt:lpstr>
      </vt:variant>
      <vt:variant>
        <vt:i4>1</vt:i4>
      </vt:variant>
      <vt:variant>
        <vt:lpstr>幻灯片标题</vt:lpstr>
      </vt:variant>
      <vt:variant>
        <vt:i4>42</vt:i4>
      </vt:variant>
    </vt:vector>
  </HeadingPairs>
  <TitlesOfParts>
    <vt:vector size="74" baseType="lpstr">
      <vt:lpstr>Arial</vt:lpstr>
      <vt:lpstr>宋体</vt:lpstr>
      <vt:lpstr>Wingdings</vt:lpstr>
      <vt:lpstr>Lato Black</vt:lpstr>
      <vt:lpstr>微软雅黑</vt:lpstr>
      <vt:lpstr>Lato</vt:lpstr>
      <vt:lpstr>FontAwesome</vt:lpstr>
      <vt:lpstr>Calibri</vt:lpstr>
      <vt:lpstr>华文琥珀</vt:lpstr>
      <vt:lpstr>方正卡通简体</vt:lpstr>
      <vt:lpstr>Lato Light</vt:lpstr>
      <vt:lpstr>MS PGothic</vt:lpstr>
      <vt:lpstr>Helvetica Light</vt:lpstr>
      <vt:lpstr>Gill Sans</vt:lpstr>
      <vt:lpstr>Lato Light</vt:lpstr>
      <vt:lpstr>Arial Black</vt:lpstr>
      <vt:lpstr>Gill Sans</vt:lpstr>
      <vt:lpstr>华文黑体</vt:lpstr>
      <vt:lpstr>Source Sans Pro ExtraLight</vt:lpstr>
      <vt:lpstr>Lato Regular</vt:lpstr>
      <vt:lpstr>Lato</vt:lpstr>
      <vt:lpstr>Geneva</vt:lpstr>
      <vt:lpstr>Calibri</vt:lpstr>
      <vt:lpstr>Helvetica</vt:lpstr>
      <vt:lpstr>Helvetica</vt:lpstr>
      <vt:lpstr>Open Sans Light</vt:lpstr>
      <vt:lpstr>Open Sans</vt:lpstr>
      <vt:lpstr>GoodVibrationsROB</vt:lpstr>
      <vt:lpstr>Gill Sans MT</vt:lpstr>
      <vt:lpstr>黑体</vt:lpstr>
      <vt:lpstr>Source Sans Pro</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Administrator</cp:lastModifiedBy>
  <cp:revision>13</cp:revision>
  <dcterms:created xsi:type="dcterms:W3CDTF">2015-05-05T08:02:00Z</dcterms:created>
  <dcterms:modified xsi:type="dcterms:W3CDTF">2017-05-10T09:03:20Z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