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4" r:id="rId3"/>
    <p:sldId id="263" r:id="rId5"/>
    <p:sldId id="258" r:id="rId6"/>
    <p:sldId id="259" r:id="rId7"/>
    <p:sldId id="266" r:id="rId8"/>
    <p:sldId id="265" r:id="rId9"/>
    <p:sldId id="267" r:id="rId10"/>
    <p:sldId id="268" r:id="rId11"/>
    <p:sldId id="269" r:id="rId12"/>
    <p:sldId id="271" r:id="rId13"/>
    <p:sldId id="270" r:id="rId14"/>
    <p:sldId id="274" r:id="rId15"/>
    <p:sldId id="273" r:id="rId16"/>
    <p:sldId id="272" r:id="rId17"/>
    <p:sldId id="275" r:id="rId18"/>
    <p:sldId id="284" r:id="rId19"/>
    <p:sldId id="276" r:id="rId20"/>
    <p:sldId id="278" r:id="rId21"/>
    <p:sldId id="277" r:id="rId22"/>
    <p:sldId id="279" r:id="rId23"/>
    <p:sldId id="280" r:id="rId24"/>
    <p:sldId id="286" r:id="rId25"/>
    <p:sldId id="281" r:id="rId26"/>
    <p:sldId id="283" r:id="rId27"/>
    <p:sldId id="285" r:id="rId28"/>
    <p:sldId id="288" r:id="rId29"/>
    <p:sldId id="287" r:id="rId30"/>
    <p:sldId id="282" r:id="rId31"/>
    <p:sldId id="291" r:id="rId32"/>
    <p:sldId id="289" r:id="rId33"/>
    <p:sldId id="290" r:id="rId34"/>
    <p:sldId id="303"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D85"/>
    <a:srgbClr val="068380"/>
    <a:srgbClr val="056968"/>
    <a:srgbClr val="045A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p:scale>
          <a:sx n="80" d="100"/>
          <a:sy n="80" d="100"/>
        </p:scale>
        <p:origin x="-1698" y="-738"/>
      </p:cViewPr>
      <p:guideLst>
        <p:guide orient="horz" pos="2160"/>
        <p:guide pos="3840"/>
      </p:guideLst>
    </p:cSldViewPr>
  </p:slideViewPr>
  <p:notesTextViewPr>
    <p:cViewPr>
      <p:scale>
        <a:sx n="1" d="1"/>
        <a:sy n="1" d="1"/>
      </p:scale>
      <p:origin x="0" y="0"/>
    </p:cViewPr>
  </p:notesTextViewPr>
  <p:sorterViewPr>
    <p:cViewPr>
      <p:scale>
        <a:sx n="100" d="100"/>
        <a:sy n="100" d="100"/>
      </p:scale>
      <p:origin x="0" y="684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9E87EF-EB1D-4B42-AC57-5E49B15E34C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4F0032-DBD6-42F4-8838-B8FFF5A67D8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C13974D9-6F94-4F6F-92C7-D56C2634A8D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C13974D9-6F94-4F6F-92C7-D56C2634A8D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4.jpe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t="29787" r="10931"/>
          <a:stretch>
            <a:fillRect/>
          </a:stretch>
        </p:blipFill>
        <p:spPr>
          <a:xfrm>
            <a:off x="-1" y="0"/>
            <a:ext cx="12192001" cy="6858000"/>
          </a:xfrm>
          <a:prstGeom prst="rect">
            <a:avLst/>
          </a:prstGeom>
        </p:spPr>
      </p:pic>
      <p:sp>
        <p:nvSpPr>
          <p:cNvPr id="13" name="直角三角形 4"/>
          <p:cNvSpPr/>
          <p:nvPr/>
        </p:nvSpPr>
        <p:spPr>
          <a:xfrm>
            <a:off x="-11876" y="2945080"/>
            <a:ext cx="12207835" cy="3912920"/>
          </a:xfrm>
          <a:custGeom>
            <a:avLst/>
            <a:gdLst>
              <a:gd name="connsiteX0" fmla="*/ 0 w 12279086"/>
              <a:gd name="connsiteY0" fmla="*/ 4186052 h 4186052"/>
              <a:gd name="connsiteX1" fmla="*/ 0 w 12279086"/>
              <a:gd name="connsiteY1" fmla="*/ 0 h 4186052"/>
              <a:gd name="connsiteX2" fmla="*/ 12279086 w 12279086"/>
              <a:gd name="connsiteY2" fmla="*/ 4186052 h 4186052"/>
              <a:gd name="connsiteX3" fmla="*/ 0 w 12279086"/>
              <a:gd name="connsiteY3" fmla="*/ 4186052 h 4186052"/>
              <a:gd name="connsiteX0-1" fmla="*/ 0 w 12279086"/>
              <a:gd name="connsiteY0-2" fmla="*/ 3912920 h 3912920"/>
              <a:gd name="connsiteX1-3" fmla="*/ 11875 w 12279086"/>
              <a:gd name="connsiteY1-4" fmla="*/ 0 h 3912920"/>
              <a:gd name="connsiteX2-5" fmla="*/ 12279086 w 12279086"/>
              <a:gd name="connsiteY2-6" fmla="*/ 3912920 h 3912920"/>
              <a:gd name="connsiteX3-7" fmla="*/ 0 w 12279086"/>
              <a:gd name="connsiteY3-8" fmla="*/ 3912920 h 3912920"/>
              <a:gd name="connsiteX0-9" fmla="*/ 0 w 12219710"/>
              <a:gd name="connsiteY0-10" fmla="*/ 3912920 h 3912920"/>
              <a:gd name="connsiteX1-11" fmla="*/ 11875 w 12219710"/>
              <a:gd name="connsiteY1-12" fmla="*/ 0 h 3912920"/>
              <a:gd name="connsiteX2-13" fmla="*/ 12219710 w 12219710"/>
              <a:gd name="connsiteY2-14" fmla="*/ 1466603 h 3912920"/>
              <a:gd name="connsiteX3-15" fmla="*/ 0 w 12219710"/>
              <a:gd name="connsiteY3-16" fmla="*/ 3912920 h 3912920"/>
              <a:gd name="connsiteX0-17" fmla="*/ 0 w 12207835"/>
              <a:gd name="connsiteY0-18" fmla="*/ 3912920 h 3912920"/>
              <a:gd name="connsiteX1-19" fmla="*/ 11875 w 12207835"/>
              <a:gd name="connsiteY1-20" fmla="*/ 0 h 3912920"/>
              <a:gd name="connsiteX2-21" fmla="*/ 12207835 w 12207835"/>
              <a:gd name="connsiteY2-22" fmla="*/ 2547258 h 3912920"/>
              <a:gd name="connsiteX3-23" fmla="*/ 0 w 12207835"/>
              <a:gd name="connsiteY3-24" fmla="*/ 3912920 h 3912920"/>
              <a:gd name="connsiteX0-25" fmla="*/ 0 w 12207835"/>
              <a:gd name="connsiteY0-26" fmla="*/ 3912920 h 3912920"/>
              <a:gd name="connsiteX1-27" fmla="*/ 11875 w 12207835"/>
              <a:gd name="connsiteY1-28" fmla="*/ 0 h 3912920"/>
              <a:gd name="connsiteX2-29" fmla="*/ 12207835 w 12207835"/>
              <a:gd name="connsiteY2-30" fmla="*/ 2547258 h 3912920"/>
              <a:gd name="connsiteX3-31" fmla="*/ 10509663 w 12207835"/>
              <a:gd name="connsiteY3-32" fmla="*/ 2707575 h 3912920"/>
              <a:gd name="connsiteX4" fmla="*/ 0 w 12207835"/>
              <a:gd name="connsiteY4" fmla="*/ 3912920 h 3912920"/>
              <a:gd name="connsiteX0-33" fmla="*/ 0 w 12207835"/>
              <a:gd name="connsiteY0-34" fmla="*/ 3912920 h 3912920"/>
              <a:gd name="connsiteX1-35" fmla="*/ 11875 w 12207835"/>
              <a:gd name="connsiteY1-36" fmla="*/ 0 h 3912920"/>
              <a:gd name="connsiteX2-37" fmla="*/ 12207835 w 12207835"/>
              <a:gd name="connsiteY2-38" fmla="*/ 2547258 h 3912920"/>
              <a:gd name="connsiteX3-39" fmla="*/ 12207835 w 12207835"/>
              <a:gd name="connsiteY3-40" fmla="*/ 3883232 h 3912920"/>
              <a:gd name="connsiteX4-41" fmla="*/ 0 w 12207835"/>
              <a:gd name="connsiteY4-42" fmla="*/ 3912920 h 3912920"/>
              <a:gd name="connsiteX0-43" fmla="*/ 0 w 12207835"/>
              <a:gd name="connsiteY0-44" fmla="*/ 3912920 h 3912920"/>
              <a:gd name="connsiteX1-45" fmla="*/ 11875 w 12207835"/>
              <a:gd name="connsiteY1-46" fmla="*/ 0 h 3912920"/>
              <a:gd name="connsiteX2-47" fmla="*/ 12207835 w 12207835"/>
              <a:gd name="connsiteY2-48" fmla="*/ 2547258 h 3912920"/>
              <a:gd name="connsiteX3-49" fmla="*/ 12160334 w 12207835"/>
              <a:gd name="connsiteY3-50" fmla="*/ 3883232 h 3912920"/>
              <a:gd name="connsiteX4-51" fmla="*/ 0 w 12207835"/>
              <a:gd name="connsiteY4-52" fmla="*/ 3912920 h 3912920"/>
              <a:gd name="connsiteX0-53" fmla="*/ 0 w 12207835"/>
              <a:gd name="connsiteY0-54" fmla="*/ 3912920 h 3912920"/>
              <a:gd name="connsiteX1-55" fmla="*/ 11875 w 12207835"/>
              <a:gd name="connsiteY1-56" fmla="*/ 0 h 3912920"/>
              <a:gd name="connsiteX2-57" fmla="*/ 12207835 w 12207835"/>
              <a:gd name="connsiteY2-58" fmla="*/ 2547258 h 3912920"/>
              <a:gd name="connsiteX3-59" fmla="*/ 12195960 w 12207835"/>
              <a:gd name="connsiteY3-60" fmla="*/ 3906983 h 3912920"/>
              <a:gd name="connsiteX4-61" fmla="*/ 0 w 12207835"/>
              <a:gd name="connsiteY4-62" fmla="*/ 3912920 h 3912920"/>
            </a:gdLst>
            <a:ahLst/>
            <a:cxnLst>
              <a:cxn ang="0">
                <a:pos x="connsiteX0-1" y="connsiteY0-2"/>
              </a:cxn>
              <a:cxn ang="0">
                <a:pos x="connsiteX1-3" y="connsiteY1-4"/>
              </a:cxn>
              <a:cxn ang="0">
                <a:pos x="connsiteX2-5" y="connsiteY2-6"/>
              </a:cxn>
              <a:cxn ang="0">
                <a:pos x="connsiteX3-7" y="connsiteY3-8"/>
              </a:cxn>
              <a:cxn ang="0">
                <a:pos x="connsiteX4-41" y="connsiteY4-42"/>
              </a:cxn>
            </a:cxnLst>
            <a:rect l="l" t="t" r="r" b="b"/>
            <a:pathLst>
              <a:path w="12207835" h="3912920">
                <a:moveTo>
                  <a:pt x="0" y="3912920"/>
                </a:moveTo>
                <a:cubicBezTo>
                  <a:pt x="3958" y="2608613"/>
                  <a:pt x="7917" y="1304307"/>
                  <a:pt x="11875" y="0"/>
                </a:cubicBezTo>
                <a:lnTo>
                  <a:pt x="12207835" y="2547258"/>
                </a:lnTo>
                <a:lnTo>
                  <a:pt x="12195960" y="3906983"/>
                </a:lnTo>
                <a:lnTo>
                  <a:pt x="0" y="391292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3"/>
          <p:cNvSpPr/>
          <p:nvPr/>
        </p:nvSpPr>
        <p:spPr>
          <a:xfrm>
            <a:off x="1" y="-2"/>
            <a:ext cx="5569526" cy="3429001"/>
          </a:xfrm>
          <a:custGeom>
            <a:avLst/>
            <a:gdLst>
              <a:gd name="connsiteX0" fmla="*/ 0 w 4488873"/>
              <a:gd name="connsiteY0" fmla="*/ 2731326 h 2731326"/>
              <a:gd name="connsiteX1" fmla="*/ 0 w 4488873"/>
              <a:gd name="connsiteY1" fmla="*/ 0 h 2731326"/>
              <a:gd name="connsiteX2" fmla="*/ 4488873 w 4488873"/>
              <a:gd name="connsiteY2" fmla="*/ 2731326 h 2731326"/>
              <a:gd name="connsiteX3" fmla="*/ 0 w 4488873"/>
              <a:gd name="connsiteY3" fmla="*/ 2731326 h 2731326"/>
              <a:gd name="connsiteX0-1" fmla="*/ 0 w 5070764"/>
              <a:gd name="connsiteY0-2" fmla="*/ 2731326 h 2731326"/>
              <a:gd name="connsiteX1-3" fmla="*/ 0 w 5070764"/>
              <a:gd name="connsiteY1-4" fmla="*/ 0 h 2731326"/>
              <a:gd name="connsiteX2-5" fmla="*/ 5070764 w 5070764"/>
              <a:gd name="connsiteY2-6" fmla="*/ 1 h 2731326"/>
              <a:gd name="connsiteX3-7" fmla="*/ 0 w 5070764"/>
              <a:gd name="connsiteY3-8" fmla="*/ 2731326 h 2731326"/>
            </a:gdLst>
            <a:ahLst/>
            <a:cxnLst>
              <a:cxn ang="0">
                <a:pos x="connsiteX0-1" y="connsiteY0-2"/>
              </a:cxn>
              <a:cxn ang="0">
                <a:pos x="connsiteX1-3" y="connsiteY1-4"/>
              </a:cxn>
              <a:cxn ang="0">
                <a:pos x="connsiteX2-5" y="connsiteY2-6"/>
              </a:cxn>
              <a:cxn ang="0">
                <a:pos x="connsiteX3-7" y="connsiteY3-8"/>
              </a:cxn>
            </a:cxnLst>
            <a:rect l="l" t="t" r="r" b="b"/>
            <a:pathLst>
              <a:path w="5070764" h="2731326">
                <a:moveTo>
                  <a:pt x="0" y="2731326"/>
                </a:moveTo>
                <a:lnTo>
                  <a:pt x="0" y="0"/>
                </a:lnTo>
                <a:lnTo>
                  <a:pt x="5070764" y="1"/>
                </a:lnTo>
                <a:lnTo>
                  <a:pt x="0" y="2731326"/>
                </a:lnTo>
                <a:close/>
              </a:path>
            </a:pathLst>
          </a:custGeom>
          <a:solidFill>
            <a:srgbClr val="C0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1876" y="4310390"/>
            <a:ext cx="154379" cy="216826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2"/>
          <p:cNvSpPr txBox="1"/>
          <p:nvPr/>
        </p:nvSpPr>
        <p:spPr>
          <a:xfrm>
            <a:off x="335437" y="242363"/>
            <a:ext cx="2377112" cy="1400377"/>
          </a:xfrm>
          <a:prstGeom prst="rect">
            <a:avLst/>
          </a:prstGeom>
          <a:noFill/>
        </p:spPr>
        <p:txBody>
          <a:bodyPr wrap="none" lIns="91434" tIns="45717" rIns="91434" bIns="45717" rtlCol="0">
            <a:spAutoFit/>
          </a:bodyPr>
          <a:lstStyle/>
          <a:p>
            <a:pPr algn="ctr"/>
            <a:r>
              <a:rPr lang="en-US" altLang="zh-CN" sz="8500" dirty="0" smtClean="0">
                <a:solidFill>
                  <a:schemeClr val="bg1"/>
                </a:solidFill>
                <a:latin typeface="Impact" panose="020B0806030902050204" pitchFamily="34" charset="0"/>
              </a:rPr>
              <a:t>LOGO</a:t>
            </a:r>
            <a:endParaRPr lang="zh-CN" altLang="en-US" sz="8500" dirty="0">
              <a:solidFill>
                <a:schemeClr val="bg1"/>
              </a:solidFill>
              <a:latin typeface="Impact" panose="020B0806030902050204" pitchFamily="34" charset="0"/>
            </a:endParaRPr>
          </a:p>
        </p:txBody>
      </p:sp>
      <p:sp>
        <p:nvSpPr>
          <p:cNvPr id="17" name="TextBox 16"/>
          <p:cNvSpPr txBox="1"/>
          <p:nvPr/>
        </p:nvSpPr>
        <p:spPr>
          <a:xfrm>
            <a:off x="340264" y="5449137"/>
            <a:ext cx="7960589" cy="552652"/>
          </a:xfrm>
          <a:prstGeom prst="rect">
            <a:avLst/>
          </a:prstGeom>
          <a:noFill/>
          <a:effectLst/>
        </p:spPr>
        <p:txBody>
          <a:bodyPr wrap="square">
            <a:spAutoFit/>
          </a:bodyPr>
          <a:lstStyle/>
          <a:p>
            <a:pPr marL="0" marR="0" lvl="0" indent="0" defTabSz="914400" eaLnBrk="1" fontAlgn="auto" latinLnBrk="0" hangingPunct="1">
              <a:lnSpc>
                <a:spcPts val="2500"/>
              </a:lnSpc>
              <a:spcBef>
                <a:spcPts val="0"/>
              </a:spcBef>
              <a:spcAft>
                <a:spcPts val="0"/>
              </a:spcAft>
              <a:buClrTx/>
              <a:buSzTx/>
              <a:buFontTx/>
              <a:buNone/>
              <a:defRPr/>
            </a:pPr>
            <a:r>
              <a:rPr kumimoji="0" lang="zh-CN" altLang="en-US" sz="7000" b="1" i="0" u="none" strike="noStrike" kern="0" cap="none" spc="0" normalizeH="0" baseline="0" noProof="0" dirty="0" smtClean="0">
                <a:ln w="6350">
                  <a:noFill/>
                </a:ln>
                <a:solidFill>
                  <a:srgbClr val="C00000"/>
                </a:solidFill>
                <a:effectLst/>
                <a:uLnTx/>
                <a:uFillTx/>
                <a:latin typeface="微软雅黑" panose="020B0503020204020204" pitchFamily="34" charset="-122"/>
                <a:ea typeface="微软雅黑" panose="020B0503020204020204" pitchFamily="34" charset="-122"/>
              </a:rPr>
              <a:t>教育</a:t>
            </a:r>
            <a:r>
              <a:rPr kumimoji="0" lang="en-US" altLang="zh-CN" sz="7000" b="1" i="0" u="none" strike="noStrike" kern="0" cap="none" spc="0" normalizeH="0" baseline="0" noProof="0" dirty="0" smtClean="0">
                <a:ln w="6350">
                  <a:noFill/>
                </a:ln>
                <a:solidFill>
                  <a:srgbClr val="C00000"/>
                </a:solidFill>
                <a:effectLst/>
                <a:uLnTx/>
                <a:uFillTx/>
                <a:latin typeface="微软雅黑" panose="020B0503020204020204" pitchFamily="34" charset="-122"/>
                <a:ea typeface="微软雅黑" panose="020B0503020204020204" pitchFamily="34" charset="-122"/>
              </a:rPr>
              <a:t>/</a:t>
            </a:r>
            <a:r>
              <a:rPr kumimoji="0" lang="zh-CN" altLang="en-US" sz="7000" b="1" i="0" u="none" strike="noStrike" kern="0" cap="none" spc="0" normalizeH="0" baseline="0" noProof="0" dirty="0" smtClean="0">
                <a:ln w="6350">
                  <a:noFill/>
                </a:ln>
                <a:solidFill>
                  <a:srgbClr val="C00000"/>
                </a:solidFill>
                <a:effectLst/>
                <a:uLnTx/>
                <a:uFillTx/>
                <a:latin typeface="微软雅黑" panose="020B0503020204020204" pitchFamily="34" charset="-122"/>
                <a:ea typeface="微软雅黑" panose="020B0503020204020204" pitchFamily="34" charset="-122"/>
              </a:rPr>
              <a:t>教学</a:t>
            </a:r>
            <a:r>
              <a:rPr kumimoji="0" lang="en-US" altLang="zh-CN" sz="7000" b="1" i="0" u="none" strike="noStrike" kern="0" cap="none" spc="0" normalizeH="0" baseline="0" noProof="0" dirty="0" smtClean="0">
                <a:ln w="6350">
                  <a:noFill/>
                </a:ln>
                <a:solidFill>
                  <a:srgbClr val="C00000"/>
                </a:solidFill>
                <a:effectLst/>
                <a:uLnTx/>
                <a:uFillTx/>
                <a:latin typeface="微软雅黑" panose="020B0503020204020204" pitchFamily="34" charset="-122"/>
                <a:ea typeface="微软雅黑" panose="020B0503020204020204" pitchFamily="34" charset="-122"/>
              </a:rPr>
              <a:t>PPT</a:t>
            </a:r>
            <a:r>
              <a:rPr lang="zh-CN" altLang="en-US" sz="7000" b="1" kern="0" dirty="0">
                <a:ln w="6350">
                  <a:noFill/>
                </a:ln>
                <a:solidFill>
                  <a:srgbClr val="C00000"/>
                </a:solidFill>
                <a:latin typeface="微软雅黑" panose="020B0503020204020204" pitchFamily="34" charset="-122"/>
                <a:ea typeface="微软雅黑" panose="020B0503020204020204" pitchFamily="34" charset="-122"/>
              </a:rPr>
              <a:t>模板</a:t>
            </a:r>
            <a:endParaRPr kumimoji="0" lang="zh-CN" altLang="en-US" sz="7000" b="1" i="0" u="none" strike="noStrike" kern="0" cap="none" spc="0" normalizeH="0" baseline="0" noProof="0" dirty="0">
              <a:ln w="6350">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a:off x="421891" y="4310390"/>
            <a:ext cx="543931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smtClean="0">
                <a:ln>
                  <a:noFill/>
                </a:ln>
                <a:solidFill>
                  <a:sysClr val="windowText" lastClr="000000">
                    <a:lumMod val="65000"/>
                    <a:lumOff val="35000"/>
                  </a:sysClr>
                </a:solidFill>
                <a:effectLst/>
                <a:uLnTx/>
                <a:uFillTx/>
                <a:latin typeface="Bodoni MT Condensed" panose="02070606080606020203" pitchFamily="18" charset="0"/>
              </a:rPr>
              <a:t>Business </a:t>
            </a:r>
            <a:r>
              <a:rPr kumimoji="0" lang="en-US" altLang="zh-CN" sz="2800" b="1" i="0" u="none" strike="noStrike" kern="0" cap="none" spc="0" normalizeH="0" baseline="0" noProof="0" dirty="0" err="1" smtClean="0">
                <a:ln>
                  <a:noFill/>
                </a:ln>
                <a:solidFill>
                  <a:sysClr val="windowText" lastClr="000000">
                    <a:lumMod val="65000"/>
                    <a:lumOff val="35000"/>
                  </a:sysClr>
                </a:solidFill>
                <a:effectLst/>
                <a:uLnTx/>
                <a:uFillTx/>
                <a:latin typeface="Bodoni MT Condensed" panose="02070606080606020203" pitchFamily="18" charset="0"/>
              </a:rPr>
              <a:t>powerpoint</a:t>
            </a:r>
            <a:r>
              <a:rPr kumimoji="0" lang="en-US" altLang="zh-CN" sz="2800" b="1" i="0" u="none" strike="noStrike" kern="0" cap="none" spc="0" normalizeH="0" baseline="0" noProof="0" dirty="0" smtClean="0">
                <a:ln>
                  <a:noFill/>
                </a:ln>
                <a:solidFill>
                  <a:sysClr val="windowText" lastClr="000000">
                    <a:lumMod val="65000"/>
                    <a:lumOff val="35000"/>
                  </a:sysClr>
                </a:solidFill>
                <a:effectLst/>
                <a:uLnTx/>
                <a:uFillTx/>
                <a:latin typeface="Bodoni MT Condensed" panose="02070606080606020203" pitchFamily="18" charset="0"/>
              </a:rPr>
              <a:t> template for reporting</a:t>
            </a:r>
            <a:endParaRPr kumimoji="0" lang="zh-CN" altLang="en-US" sz="2800" b="1" i="0" u="none" strike="noStrike" kern="0" cap="none" spc="0" normalizeH="0" baseline="0" noProof="0" dirty="0">
              <a:ln>
                <a:noFill/>
              </a:ln>
              <a:solidFill>
                <a:sysClr val="windowText" lastClr="000000">
                  <a:lumMod val="65000"/>
                  <a:lumOff val="35000"/>
                </a:sysClr>
              </a:solidFill>
              <a:effectLst/>
              <a:uLnTx/>
              <a:uFillTx/>
              <a:latin typeface="Bodoni MT Condensed" panose="02070606080606020203" pitchFamily="18" charset="0"/>
            </a:endParaRPr>
          </a:p>
        </p:txBody>
      </p:sp>
      <p:grpSp>
        <p:nvGrpSpPr>
          <p:cNvPr id="25" name="组合 24"/>
          <p:cNvGrpSpPr/>
          <p:nvPr/>
        </p:nvGrpSpPr>
        <p:grpSpPr bwMode="auto">
          <a:xfrm>
            <a:off x="483766" y="6137677"/>
            <a:ext cx="4364495" cy="340979"/>
            <a:chOff x="782343" y="3094970"/>
            <a:chExt cx="4363343" cy="341400"/>
          </a:xfrm>
        </p:grpSpPr>
        <p:sp>
          <p:nvSpPr>
            <p:cNvPr id="26" name="矩形 25"/>
            <p:cNvSpPr/>
            <p:nvPr/>
          </p:nvSpPr>
          <p:spPr>
            <a:xfrm>
              <a:off x="782343" y="3094970"/>
              <a:ext cx="4363343" cy="338554"/>
            </a:xfrm>
            <a:prstGeom prst="rect">
              <a:avLst/>
            </a:prstGeom>
            <a:solidFill>
              <a:srgbClr val="C00000"/>
            </a:solidFill>
            <a:ln w="1079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E6325C"/>
                </a:solidFill>
                <a:effectLst/>
                <a:uLnTx/>
                <a:uFillTx/>
                <a:latin typeface="Calibri" panose="020F0502020204030204"/>
                <a:ea typeface="宋体" panose="02010600030101010101" pitchFamily="2" charset="-122"/>
                <a:cs typeface="+mn-cs"/>
              </a:endParaRPr>
            </a:p>
          </p:txBody>
        </p:sp>
        <p:sp>
          <p:nvSpPr>
            <p:cNvPr id="27" name="矩形 26"/>
            <p:cNvSpPr>
              <a:spLocks noChangeArrowheads="1"/>
            </p:cNvSpPr>
            <p:nvPr/>
          </p:nvSpPr>
          <p:spPr bwMode="auto">
            <a:xfrm>
              <a:off x="845555" y="3112806"/>
              <a:ext cx="4083303" cy="32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500" kern="0" dirty="0" smtClean="0">
                  <a:solidFill>
                    <a:sysClr val="window" lastClr="FFFFFF"/>
                  </a:solidFill>
                  <a:latin typeface="微软雅黑" panose="020B0503020204020204" pitchFamily="34" charset="-122"/>
                  <a:ea typeface="微软雅黑" panose="020B0503020204020204" pitchFamily="34" charset="-122"/>
                </a:rPr>
                <a:t>教学课件</a:t>
              </a:r>
              <a:r>
                <a:rPr lang="en-US" altLang="zh-CN" sz="1500" kern="0" dirty="0" smtClean="0">
                  <a:solidFill>
                    <a:sysClr val="window" lastClr="FFFFFF"/>
                  </a:solidFill>
                  <a:latin typeface="微软雅黑" panose="020B0503020204020204" pitchFamily="34" charset="-122"/>
                  <a:ea typeface="微软雅黑" panose="020B0503020204020204" pitchFamily="34" charset="-122"/>
                </a:rPr>
                <a:t>PPT</a:t>
              </a:r>
              <a:r>
                <a:rPr kumimoji="0" lang="en-US" altLang="zh-CN" sz="15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r>
                <a:rPr lang="zh-CN" altLang="en-US" sz="1500" kern="0" dirty="0" smtClean="0">
                  <a:solidFill>
                    <a:sysClr val="window" lastClr="FFFFFF"/>
                  </a:solidFill>
                  <a:latin typeface="微软雅黑" panose="020B0503020204020204" pitchFamily="34" charset="-122"/>
                  <a:ea typeface="微软雅黑" panose="020B0503020204020204" pitchFamily="34" charset="-122"/>
                </a:rPr>
                <a:t>信息化教学</a:t>
              </a:r>
              <a:r>
                <a:rPr kumimoji="0" lang="en-US" altLang="zh-CN" sz="15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r>
                <a:rPr lang="zh-CN" altLang="en-US" sz="1500" kern="0" dirty="0" smtClean="0">
                  <a:solidFill>
                    <a:sysClr val="window" lastClr="FFFFFF"/>
                  </a:solidFill>
                  <a:latin typeface="微软雅黑" panose="020B0503020204020204" pitchFamily="34" charset="-122"/>
                  <a:ea typeface="微软雅黑" panose="020B0503020204020204" pitchFamily="34" charset="-122"/>
                </a:rPr>
                <a:t>教师说课</a:t>
              </a:r>
              <a:r>
                <a:rPr kumimoji="0" lang="en-US" altLang="zh-CN" sz="15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r>
                <a:rPr kumimoji="0" lang="zh-CN" altLang="en-US"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演讲报告</a:t>
              </a:r>
              <a:endParaRPr kumimoji="0" lang="zh-CN" altLang="en-US"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pic>
        <p:nvPicPr>
          <p:cNvPr id="2" name="剪辑清晨十分.mp3">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7014359" y="-1044039"/>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630"/>
    </mc:Choice>
    <mc:Fallback>
      <p:transition spd="slow" advTm="66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 presetClass="entr" presetSubtype="2" decel="5330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 calcmode="lin" valueType="num">
                                      <p:cBhvr additive="base">
                                        <p:cTn id="9" dur="750" fill="hold"/>
                                        <p:tgtEl>
                                          <p:spTgt spid="15"/>
                                        </p:tgtEl>
                                        <p:attrNameLst>
                                          <p:attrName>ppt_x</p:attrName>
                                        </p:attrNameLst>
                                      </p:cBhvr>
                                      <p:tavLst>
                                        <p:tav tm="0">
                                          <p:val>
                                            <p:strVal val="1+#ppt_w/2"/>
                                          </p:val>
                                        </p:tav>
                                        <p:tav tm="100000">
                                          <p:val>
                                            <p:strVal val="#ppt_x"/>
                                          </p:val>
                                        </p:tav>
                                      </p:tavLst>
                                    </p:anim>
                                    <p:anim calcmode="lin" valueType="num">
                                      <p:cBhvr additive="base">
                                        <p:cTn id="10" dur="750" fill="hold"/>
                                        <p:tgtEl>
                                          <p:spTgt spid="15"/>
                                        </p:tgtEl>
                                        <p:attrNameLst>
                                          <p:attrName>ppt_y</p:attrName>
                                        </p:attrNameLst>
                                      </p:cBhvr>
                                      <p:tavLst>
                                        <p:tav tm="0">
                                          <p:val>
                                            <p:strVal val="#ppt_y"/>
                                          </p:val>
                                        </p:tav>
                                        <p:tav tm="100000">
                                          <p:val>
                                            <p:strVal val="#ppt_y"/>
                                          </p:val>
                                        </p:tav>
                                      </p:tavLst>
                                    </p:anim>
                                  </p:childTnLst>
                                </p:cTn>
                              </p:par>
                            </p:childTnLst>
                          </p:cTn>
                        </p:par>
                        <p:par>
                          <p:cTn id="11" fill="hold">
                            <p:stCondLst>
                              <p:cond delay="0"/>
                            </p:stCondLst>
                            <p:childTnLst>
                              <p:par>
                                <p:cTn id="12" presetID="23" presetClass="entr" presetSubtype="36"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6*min(max(#ppt_w*#ppt_h,.3),1)-7.4)/-.7*#ppt_w"/>
                                          </p:val>
                                        </p:tav>
                                        <p:tav tm="100000">
                                          <p:val>
                                            <p:strVal val="#ppt_w"/>
                                          </p:val>
                                        </p:tav>
                                      </p:tavLst>
                                    </p:anim>
                                    <p:anim calcmode="lin" valueType="num">
                                      <p:cBhvr>
                                        <p:cTn id="15" dur="1000" fill="hold"/>
                                        <p:tgtEl>
                                          <p:spTgt spid="16"/>
                                        </p:tgtEl>
                                        <p:attrNameLst>
                                          <p:attrName>ppt_h</p:attrName>
                                        </p:attrNameLst>
                                      </p:cBhvr>
                                      <p:tavLst>
                                        <p:tav tm="0">
                                          <p:val>
                                            <p:strVal val="(6*min(max(#ppt_w*#ppt_h,.3),1)-7.4)/-.7*#ppt_h"/>
                                          </p:val>
                                        </p:tav>
                                        <p:tav tm="100000">
                                          <p:val>
                                            <p:strVal val="#ppt_h"/>
                                          </p:val>
                                        </p:tav>
                                      </p:tavLst>
                                    </p:anim>
                                    <p:anim calcmode="lin" valueType="num">
                                      <p:cBhvr>
                                        <p:cTn id="16" dur="1000" fill="hold"/>
                                        <p:tgtEl>
                                          <p:spTgt spid="16"/>
                                        </p:tgtEl>
                                        <p:attrNameLst>
                                          <p:attrName>ppt_x</p:attrName>
                                        </p:attrNameLst>
                                      </p:cBhvr>
                                      <p:tavLst>
                                        <p:tav tm="0">
                                          <p:val>
                                            <p:fltVal val="0.5"/>
                                          </p:val>
                                        </p:tav>
                                        <p:tav tm="100000">
                                          <p:val>
                                            <p:strVal val="#ppt_x"/>
                                          </p:val>
                                        </p:tav>
                                      </p:tavLst>
                                    </p:anim>
                                    <p:anim calcmode="lin" valueType="num">
                                      <p:cBhvr>
                                        <p:cTn id="17" dur="10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6" presetClass="emph" presetSubtype="0" fill="hold" grpId="1" nodeType="afterEffect">
                                  <p:stCondLst>
                                    <p:cond delay="0"/>
                                  </p:stCondLst>
                                  <p:childTnLst>
                                    <p:animEffect transition="out" filter="fade">
                                      <p:cBhvr>
                                        <p:cTn id="20" dur="500" tmFilter="0, 0; .2, .5; .8, .5; 1, 0"/>
                                        <p:tgtEl>
                                          <p:spTgt spid="16"/>
                                        </p:tgtEl>
                                      </p:cBhvr>
                                    </p:animEffect>
                                    <p:animScale>
                                      <p:cBhvr>
                                        <p:cTn id="21" dur="250" autoRev="1" fill="hold"/>
                                        <p:tgtEl>
                                          <p:spTgt spid="16"/>
                                        </p:tgtEl>
                                      </p:cBhvr>
                                      <p:by x="105000" y="105000"/>
                                    </p:animScale>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par>
                                <p:cTn id="28" presetID="47" presetClass="entr" presetSubtype="0" fill="hold" grpId="0" nodeType="withEffect">
                                  <p:stCondLst>
                                    <p:cond delay="50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 presetClass="entr" presetSubtype="2"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800" fill="hold"/>
                                        <p:tgtEl>
                                          <p:spTgt spid="25"/>
                                        </p:tgtEl>
                                        <p:attrNameLst>
                                          <p:attrName>ppt_x</p:attrName>
                                        </p:attrNameLst>
                                      </p:cBhvr>
                                      <p:tavLst>
                                        <p:tav tm="0">
                                          <p:val>
                                            <p:strVal val="1+#ppt_w/2"/>
                                          </p:val>
                                        </p:tav>
                                        <p:tav tm="100000">
                                          <p:val>
                                            <p:strVal val="#ppt_x"/>
                                          </p:val>
                                        </p:tav>
                                      </p:tavLst>
                                    </p:anim>
                                    <p:anim calcmode="lin" valueType="num">
                                      <p:cBhvr additive="base">
                                        <p:cTn id="37" dur="8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8" repeatCount="indefinite" fill="hold" display="0">
                  <p:stCondLst>
                    <p:cond delay="indefinite"/>
                  </p:stCondLst>
                  <p:endCondLst>
                    <p:cond evt="onStopAudio" delay="0">
                      <p:tgtEl>
                        <p:sldTgt/>
                      </p:tgtEl>
                    </p:cond>
                  </p:endCondLst>
                </p:cTn>
                <p:tgtEl>
                  <p:spTgt spid="2"/>
                </p:tgtEl>
              </p:cMediaNode>
            </p:audio>
          </p:childTnLst>
        </p:cTn>
      </p:par>
    </p:tnLst>
    <p:bldLst>
      <p:bldP spid="15" grpId="0" animBg="1"/>
      <p:bldP spid="16" grpId="0"/>
      <p:bldP spid="16" grpId="1"/>
      <p:bldP spid="17"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cxnSp>
        <p:nvCxnSpPr>
          <p:cNvPr id="4" name="直接连接符 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Quad Arrow 40"/>
          <p:cNvSpPr/>
          <p:nvPr/>
        </p:nvSpPr>
        <p:spPr>
          <a:xfrm>
            <a:off x="1082246" y="1641759"/>
            <a:ext cx="4398566" cy="4400157"/>
          </a:xfrm>
          <a:prstGeom prst="quadArrow">
            <a:avLst>
              <a:gd name="adj1" fmla="val 2000"/>
              <a:gd name="adj2" fmla="val 4000"/>
              <a:gd name="adj3" fmla="val 5000"/>
            </a:avLst>
          </a:prstGeom>
          <a:solidFill>
            <a:schemeClr val="tx1">
              <a:lumMod val="65000"/>
              <a:lumOff val="3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lIns="121917" tIns="60958" rIns="121917" bIns="60958"/>
          <a:lstStyle/>
          <a:p>
            <a:endParaRPr lang="zh-CN" altLang="en-US">
              <a:latin typeface="Arial" panose="020B0604020202020204"/>
              <a:ea typeface="微软雅黑" panose="020B0503020204020204" pitchFamily="34" charset="-122"/>
              <a:sym typeface="Arial" panose="020B0604020202020204"/>
            </a:endParaRPr>
          </a:p>
        </p:txBody>
      </p:sp>
      <p:sp>
        <p:nvSpPr>
          <p:cNvPr id="6" name="Freeform 41"/>
          <p:cNvSpPr/>
          <p:nvPr/>
        </p:nvSpPr>
        <p:spPr>
          <a:xfrm>
            <a:off x="1368153" y="1927768"/>
            <a:ext cx="1759426" cy="1760062"/>
          </a:xfrm>
          <a:custGeom>
            <a:avLst/>
            <a:gdLst>
              <a:gd name="connsiteX0" fmla="*/ 0 w 1457998"/>
              <a:gd name="connsiteY0" fmla="*/ 243005 h 1457998"/>
              <a:gd name="connsiteX1" fmla="*/ 71175 w 1457998"/>
              <a:gd name="connsiteY1" fmla="*/ 71175 h 1457998"/>
              <a:gd name="connsiteX2" fmla="*/ 243006 w 1457998"/>
              <a:gd name="connsiteY2" fmla="*/ 1 h 1457998"/>
              <a:gd name="connsiteX3" fmla="*/ 1214993 w 1457998"/>
              <a:gd name="connsiteY3" fmla="*/ 0 h 1457998"/>
              <a:gd name="connsiteX4" fmla="*/ 1386823 w 1457998"/>
              <a:gd name="connsiteY4" fmla="*/ 71175 h 1457998"/>
              <a:gd name="connsiteX5" fmla="*/ 1457997 w 1457998"/>
              <a:gd name="connsiteY5" fmla="*/ 243006 h 1457998"/>
              <a:gd name="connsiteX6" fmla="*/ 1457998 w 1457998"/>
              <a:gd name="connsiteY6" fmla="*/ 1214993 h 1457998"/>
              <a:gd name="connsiteX7" fmla="*/ 1386823 w 1457998"/>
              <a:gd name="connsiteY7" fmla="*/ 1386824 h 1457998"/>
              <a:gd name="connsiteX8" fmla="*/ 1214992 w 1457998"/>
              <a:gd name="connsiteY8" fmla="*/ 1457998 h 1457998"/>
              <a:gd name="connsiteX9" fmla="*/ 243005 w 1457998"/>
              <a:gd name="connsiteY9" fmla="*/ 1457998 h 1457998"/>
              <a:gd name="connsiteX10" fmla="*/ 71175 w 1457998"/>
              <a:gd name="connsiteY10" fmla="*/ 1386823 h 1457998"/>
              <a:gd name="connsiteX11" fmla="*/ 1 w 1457998"/>
              <a:gd name="connsiteY11" fmla="*/ 1214992 h 1457998"/>
              <a:gd name="connsiteX12" fmla="*/ 0 w 1457998"/>
              <a:gd name="connsiteY12" fmla="*/ 243005 h 14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998" h="1457998">
                <a:moveTo>
                  <a:pt x="0" y="243005"/>
                </a:moveTo>
                <a:cubicBezTo>
                  <a:pt x="0" y="178556"/>
                  <a:pt x="25602" y="116747"/>
                  <a:pt x="71175" y="71175"/>
                </a:cubicBezTo>
                <a:cubicBezTo>
                  <a:pt x="116747" y="25603"/>
                  <a:pt x="178557" y="1"/>
                  <a:pt x="243006" y="1"/>
                </a:cubicBezTo>
                <a:lnTo>
                  <a:pt x="1214993" y="0"/>
                </a:lnTo>
                <a:cubicBezTo>
                  <a:pt x="1279442" y="0"/>
                  <a:pt x="1341251" y="25602"/>
                  <a:pt x="1386823" y="71175"/>
                </a:cubicBezTo>
                <a:cubicBezTo>
                  <a:pt x="1432395" y="116747"/>
                  <a:pt x="1457997" y="178557"/>
                  <a:pt x="1457997" y="243006"/>
                </a:cubicBezTo>
                <a:cubicBezTo>
                  <a:pt x="1457997" y="567002"/>
                  <a:pt x="1457998" y="890997"/>
                  <a:pt x="1457998" y="1214993"/>
                </a:cubicBezTo>
                <a:cubicBezTo>
                  <a:pt x="1457998" y="1279442"/>
                  <a:pt x="1432396" y="1341251"/>
                  <a:pt x="1386823" y="1386824"/>
                </a:cubicBezTo>
                <a:cubicBezTo>
                  <a:pt x="1341251" y="1432396"/>
                  <a:pt x="1279441" y="1457999"/>
                  <a:pt x="1214992" y="1457998"/>
                </a:cubicBezTo>
                <a:lnTo>
                  <a:pt x="243005" y="1457998"/>
                </a:lnTo>
                <a:cubicBezTo>
                  <a:pt x="178556" y="1457998"/>
                  <a:pt x="116747" y="1432396"/>
                  <a:pt x="71175" y="1386823"/>
                </a:cubicBezTo>
                <a:cubicBezTo>
                  <a:pt x="25603" y="1341251"/>
                  <a:pt x="1" y="1279441"/>
                  <a:pt x="1" y="1214992"/>
                </a:cubicBezTo>
                <a:cubicBezTo>
                  <a:pt x="1" y="890996"/>
                  <a:pt x="0" y="567001"/>
                  <a:pt x="0" y="243005"/>
                </a:cubicBez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7772" tIns="277772" rIns="277772" bIns="277772" numCol="1" spcCol="1693" anchor="ctr" anchorCtr="0">
            <a:noAutofit/>
          </a:bodyPr>
          <a:lstStyle/>
          <a:p>
            <a:pPr algn="ctr" defTabSz="2132965">
              <a:lnSpc>
                <a:spcPct val="90000"/>
              </a:lnSpc>
              <a:spcBef>
                <a:spcPct val="0"/>
              </a:spcBef>
              <a:spcAft>
                <a:spcPct val="35000"/>
              </a:spcAft>
            </a:pPr>
            <a:br>
              <a:rPr lang="en-US" sz="4800" dirty="0">
                <a:latin typeface="Arial" panose="020B0604020202020204"/>
                <a:ea typeface="微软雅黑" panose="020B0503020204020204" pitchFamily="34" charset="-122"/>
                <a:sym typeface="Arial" panose="020B0604020202020204"/>
              </a:rPr>
            </a:br>
            <a:r>
              <a:rPr lang="zh-CN" altLang="en-US" sz="1900" b="1" dirty="0">
                <a:latin typeface="Arial" panose="020B0604020202020204"/>
                <a:ea typeface="微软雅黑" panose="020B0503020204020204" pitchFamily="34" charset="-122"/>
                <a:sym typeface="Arial" panose="020B0604020202020204"/>
              </a:rPr>
              <a:t>愿景</a:t>
            </a:r>
            <a:endParaRPr lang="en-US" sz="1900" b="1" dirty="0">
              <a:latin typeface="Arial" panose="020B0604020202020204"/>
              <a:ea typeface="微软雅黑" panose="020B0503020204020204" pitchFamily="34" charset="-122"/>
              <a:sym typeface="Arial" panose="020B0604020202020204"/>
            </a:endParaRPr>
          </a:p>
        </p:txBody>
      </p:sp>
      <p:sp>
        <p:nvSpPr>
          <p:cNvPr id="7" name="Freeform 42"/>
          <p:cNvSpPr/>
          <p:nvPr/>
        </p:nvSpPr>
        <p:spPr>
          <a:xfrm>
            <a:off x="3435480" y="1927768"/>
            <a:ext cx="1759426" cy="1760062"/>
          </a:xfrm>
          <a:custGeom>
            <a:avLst/>
            <a:gdLst>
              <a:gd name="connsiteX0" fmla="*/ 0 w 1457998"/>
              <a:gd name="connsiteY0" fmla="*/ 243005 h 1457998"/>
              <a:gd name="connsiteX1" fmla="*/ 71175 w 1457998"/>
              <a:gd name="connsiteY1" fmla="*/ 71175 h 1457998"/>
              <a:gd name="connsiteX2" fmla="*/ 243006 w 1457998"/>
              <a:gd name="connsiteY2" fmla="*/ 1 h 1457998"/>
              <a:gd name="connsiteX3" fmla="*/ 1214993 w 1457998"/>
              <a:gd name="connsiteY3" fmla="*/ 0 h 1457998"/>
              <a:gd name="connsiteX4" fmla="*/ 1386823 w 1457998"/>
              <a:gd name="connsiteY4" fmla="*/ 71175 h 1457998"/>
              <a:gd name="connsiteX5" fmla="*/ 1457997 w 1457998"/>
              <a:gd name="connsiteY5" fmla="*/ 243006 h 1457998"/>
              <a:gd name="connsiteX6" fmla="*/ 1457998 w 1457998"/>
              <a:gd name="connsiteY6" fmla="*/ 1214993 h 1457998"/>
              <a:gd name="connsiteX7" fmla="*/ 1386823 w 1457998"/>
              <a:gd name="connsiteY7" fmla="*/ 1386824 h 1457998"/>
              <a:gd name="connsiteX8" fmla="*/ 1214992 w 1457998"/>
              <a:gd name="connsiteY8" fmla="*/ 1457998 h 1457998"/>
              <a:gd name="connsiteX9" fmla="*/ 243005 w 1457998"/>
              <a:gd name="connsiteY9" fmla="*/ 1457998 h 1457998"/>
              <a:gd name="connsiteX10" fmla="*/ 71175 w 1457998"/>
              <a:gd name="connsiteY10" fmla="*/ 1386823 h 1457998"/>
              <a:gd name="connsiteX11" fmla="*/ 1 w 1457998"/>
              <a:gd name="connsiteY11" fmla="*/ 1214992 h 1457998"/>
              <a:gd name="connsiteX12" fmla="*/ 0 w 1457998"/>
              <a:gd name="connsiteY12" fmla="*/ 243005 h 14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998" h="1457998">
                <a:moveTo>
                  <a:pt x="0" y="243005"/>
                </a:moveTo>
                <a:cubicBezTo>
                  <a:pt x="0" y="178556"/>
                  <a:pt x="25602" y="116747"/>
                  <a:pt x="71175" y="71175"/>
                </a:cubicBezTo>
                <a:cubicBezTo>
                  <a:pt x="116747" y="25603"/>
                  <a:pt x="178557" y="1"/>
                  <a:pt x="243006" y="1"/>
                </a:cubicBezTo>
                <a:lnTo>
                  <a:pt x="1214993" y="0"/>
                </a:lnTo>
                <a:cubicBezTo>
                  <a:pt x="1279442" y="0"/>
                  <a:pt x="1341251" y="25602"/>
                  <a:pt x="1386823" y="71175"/>
                </a:cubicBezTo>
                <a:cubicBezTo>
                  <a:pt x="1432395" y="116747"/>
                  <a:pt x="1457997" y="178557"/>
                  <a:pt x="1457997" y="243006"/>
                </a:cubicBezTo>
                <a:cubicBezTo>
                  <a:pt x="1457997" y="567002"/>
                  <a:pt x="1457998" y="890997"/>
                  <a:pt x="1457998" y="1214993"/>
                </a:cubicBezTo>
                <a:cubicBezTo>
                  <a:pt x="1457998" y="1279442"/>
                  <a:pt x="1432396" y="1341251"/>
                  <a:pt x="1386823" y="1386824"/>
                </a:cubicBezTo>
                <a:cubicBezTo>
                  <a:pt x="1341251" y="1432396"/>
                  <a:pt x="1279441" y="1457999"/>
                  <a:pt x="1214992" y="1457998"/>
                </a:cubicBezTo>
                <a:lnTo>
                  <a:pt x="243005" y="1457998"/>
                </a:lnTo>
                <a:cubicBezTo>
                  <a:pt x="178556" y="1457998"/>
                  <a:pt x="116747" y="1432396"/>
                  <a:pt x="71175" y="1386823"/>
                </a:cubicBezTo>
                <a:cubicBezTo>
                  <a:pt x="25603" y="1341251"/>
                  <a:pt x="1" y="1279441"/>
                  <a:pt x="1" y="1214992"/>
                </a:cubicBezTo>
                <a:cubicBezTo>
                  <a:pt x="1" y="890996"/>
                  <a:pt x="0" y="567001"/>
                  <a:pt x="0" y="243005"/>
                </a:cubicBezTo>
                <a:close/>
              </a:path>
            </a:pathLst>
          </a:custGeom>
          <a:solidFill>
            <a:schemeClr val="tx1">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7772" tIns="277772" rIns="277772" bIns="277772" numCol="1" spcCol="1693" anchor="ctr" anchorCtr="0">
            <a:noAutofit/>
          </a:bodyPr>
          <a:lstStyle/>
          <a:p>
            <a:pPr algn="ctr" defTabSz="2132965">
              <a:lnSpc>
                <a:spcPct val="90000"/>
              </a:lnSpc>
              <a:spcBef>
                <a:spcPct val="0"/>
              </a:spcBef>
              <a:spcAft>
                <a:spcPct val="35000"/>
              </a:spcAft>
            </a:pPr>
            <a:br>
              <a:rPr lang="en-US" sz="4800" dirty="0">
                <a:latin typeface="Arial" panose="020B0604020202020204"/>
                <a:ea typeface="微软雅黑" panose="020B0503020204020204" pitchFamily="34" charset="-122"/>
                <a:sym typeface="Arial" panose="020B0604020202020204"/>
              </a:rPr>
            </a:br>
            <a:r>
              <a:rPr lang="zh-CN" altLang="en-US" sz="1900" b="1" dirty="0">
                <a:latin typeface="Arial" panose="020B0604020202020204"/>
                <a:ea typeface="微软雅黑" panose="020B0503020204020204" pitchFamily="34" charset="-122"/>
                <a:sym typeface="Arial" panose="020B0604020202020204"/>
              </a:rPr>
              <a:t>理念</a:t>
            </a:r>
            <a:endParaRPr lang="en-US" sz="1900" dirty="0">
              <a:latin typeface="Arial" panose="020B0604020202020204"/>
              <a:ea typeface="微软雅黑" panose="020B0503020204020204" pitchFamily="34" charset="-122"/>
              <a:sym typeface="Arial" panose="020B0604020202020204"/>
            </a:endParaRPr>
          </a:p>
        </p:txBody>
      </p:sp>
      <p:sp>
        <p:nvSpPr>
          <p:cNvPr id="8" name="Freeform 43"/>
          <p:cNvSpPr/>
          <p:nvPr/>
        </p:nvSpPr>
        <p:spPr>
          <a:xfrm>
            <a:off x="1368153" y="3995843"/>
            <a:ext cx="1759426" cy="1760062"/>
          </a:xfrm>
          <a:custGeom>
            <a:avLst/>
            <a:gdLst>
              <a:gd name="connsiteX0" fmla="*/ 0 w 1457998"/>
              <a:gd name="connsiteY0" fmla="*/ 243005 h 1457998"/>
              <a:gd name="connsiteX1" fmla="*/ 71175 w 1457998"/>
              <a:gd name="connsiteY1" fmla="*/ 71175 h 1457998"/>
              <a:gd name="connsiteX2" fmla="*/ 243006 w 1457998"/>
              <a:gd name="connsiteY2" fmla="*/ 1 h 1457998"/>
              <a:gd name="connsiteX3" fmla="*/ 1214993 w 1457998"/>
              <a:gd name="connsiteY3" fmla="*/ 0 h 1457998"/>
              <a:gd name="connsiteX4" fmla="*/ 1386823 w 1457998"/>
              <a:gd name="connsiteY4" fmla="*/ 71175 h 1457998"/>
              <a:gd name="connsiteX5" fmla="*/ 1457997 w 1457998"/>
              <a:gd name="connsiteY5" fmla="*/ 243006 h 1457998"/>
              <a:gd name="connsiteX6" fmla="*/ 1457998 w 1457998"/>
              <a:gd name="connsiteY6" fmla="*/ 1214993 h 1457998"/>
              <a:gd name="connsiteX7" fmla="*/ 1386823 w 1457998"/>
              <a:gd name="connsiteY7" fmla="*/ 1386824 h 1457998"/>
              <a:gd name="connsiteX8" fmla="*/ 1214992 w 1457998"/>
              <a:gd name="connsiteY8" fmla="*/ 1457998 h 1457998"/>
              <a:gd name="connsiteX9" fmla="*/ 243005 w 1457998"/>
              <a:gd name="connsiteY9" fmla="*/ 1457998 h 1457998"/>
              <a:gd name="connsiteX10" fmla="*/ 71175 w 1457998"/>
              <a:gd name="connsiteY10" fmla="*/ 1386823 h 1457998"/>
              <a:gd name="connsiteX11" fmla="*/ 1 w 1457998"/>
              <a:gd name="connsiteY11" fmla="*/ 1214992 h 1457998"/>
              <a:gd name="connsiteX12" fmla="*/ 0 w 1457998"/>
              <a:gd name="connsiteY12" fmla="*/ 243005 h 14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998" h="1457998">
                <a:moveTo>
                  <a:pt x="0" y="243005"/>
                </a:moveTo>
                <a:cubicBezTo>
                  <a:pt x="0" y="178556"/>
                  <a:pt x="25602" y="116747"/>
                  <a:pt x="71175" y="71175"/>
                </a:cubicBezTo>
                <a:cubicBezTo>
                  <a:pt x="116747" y="25603"/>
                  <a:pt x="178557" y="1"/>
                  <a:pt x="243006" y="1"/>
                </a:cubicBezTo>
                <a:lnTo>
                  <a:pt x="1214993" y="0"/>
                </a:lnTo>
                <a:cubicBezTo>
                  <a:pt x="1279442" y="0"/>
                  <a:pt x="1341251" y="25602"/>
                  <a:pt x="1386823" y="71175"/>
                </a:cubicBezTo>
                <a:cubicBezTo>
                  <a:pt x="1432395" y="116747"/>
                  <a:pt x="1457997" y="178557"/>
                  <a:pt x="1457997" y="243006"/>
                </a:cubicBezTo>
                <a:cubicBezTo>
                  <a:pt x="1457997" y="567002"/>
                  <a:pt x="1457998" y="890997"/>
                  <a:pt x="1457998" y="1214993"/>
                </a:cubicBezTo>
                <a:cubicBezTo>
                  <a:pt x="1457998" y="1279442"/>
                  <a:pt x="1432396" y="1341251"/>
                  <a:pt x="1386823" y="1386824"/>
                </a:cubicBezTo>
                <a:cubicBezTo>
                  <a:pt x="1341251" y="1432396"/>
                  <a:pt x="1279441" y="1457999"/>
                  <a:pt x="1214992" y="1457998"/>
                </a:cubicBezTo>
                <a:lnTo>
                  <a:pt x="243005" y="1457998"/>
                </a:lnTo>
                <a:cubicBezTo>
                  <a:pt x="178556" y="1457998"/>
                  <a:pt x="116747" y="1432396"/>
                  <a:pt x="71175" y="1386823"/>
                </a:cubicBezTo>
                <a:cubicBezTo>
                  <a:pt x="25603" y="1341251"/>
                  <a:pt x="1" y="1279441"/>
                  <a:pt x="1" y="1214992"/>
                </a:cubicBezTo>
                <a:cubicBezTo>
                  <a:pt x="1" y="890996"/>
                  <a:pt x="0" y="567001"/>
                  <a:pt x="0" y="243005"/>
                </a:cubicBezTo>
                <a:close/>
              </a:path>
            </a:pathLst>
          </a:custGeom>
          <a:solidFill>
            <a:schemeClr val="tx1">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7772" tIns="277772" rIns="277772" bIns="277772" numCol="1" spcCol="1693" anchor="ctr" anchorCtr="0">
            <a:noAutofit/>
          </a:bodyPr>
          <a:lstStyle/>
          <a:p>
            <a:pPr algn="ctr" defTabSz="2132965">
              <a:lnSpc>
                <a:spcPct val="90000"/>
              </a:lnSpc>
              <a:spcBef>
                <a:spcPct val="0"/>
              </a:spcBef>
              <a:spcAft>
                <a:spcPct val="35000"/>
              </a:spcAft>
            </a:pPr>
            <a:br>
              <a:rPr lang="en-US" sz="4800" dirty="0">
                <a:latin typeface="Arial" panose="020B0604020202020204"/>
                <a:ea typeface="微软雅黑" panose="020B0503020204020204" pitchFamily="34" charset="-122"/>
                <a:sym typeface="Arial" panose="020B0604020202020204"/>
              </a:rPr>
            </a:br>
            <a:r>
              <a:rPr lang="zh-CN" altLang="en-US" sz="1900" b="1" dirty="0">
                <a:latin typeface="Arial" panose="020B0604020202020204"/>
                <a:ea typeface="微软雅黑" panose="020B0503020204020204" pitchFamily="34" charset="-122"/>
                <a:sym typeface="Arial" panose="020B0604020202020204"/>
              </a:rPr>
              <a:t>创意</a:t>
            </a:r>
            <a:endParaRPr lang="en-US" sz="1900" dirty="0">
              <a:latin typeface="Arial" panose="020B0604020202020204"/>
              <a:ea typeface="微软雅黑" panose="020B0503020204020204" pitchFamily="34" charset="-122"/>
              <a:sym typeface="Arial" panose="020B0604020202020204"/>
            </a:endParaRPr>
          </a:p>
        </p:txBody>
      </p:sp>
      <p:sp>
        <p:nvSpPr>
          <p:cNvPr id="9" name="Freeform 44"/>
          <p:cNvSpPr/>
          <p:nvPr/>
        </p:nvSpPr>
        <p:spPr>
          <a:xfrm>
            <a:off x="3435480" y="3995843"/>
            <a:ext cx="1759426" cy="1760062"/>
          </a:xfrm>
          <a:custGeom>
            <a:avLst/>
            <a:gdLst>
              <a:gd name="connsiteX0" fmla="*/ 0 w 1457998"/>
              <a:gd name="connsiteY0" fmla="*/ 243005 h 1457998"/>
              <a:gd name="connsiteX1" fmla="*/ 71175 w 1457998"/>
              <a:gd name="connsiteY1" fmla="*/ 71175 h 1457998"/>
              <a:gd name="connsiteX2" fmla="*/ 243006 w 1457998"/>
              <a:gd name="connsiteY2" fmla="*/ 1 h 1457998"/>
              <a:gd name="connsiteX3" fmla="*/ 1214993 w 1457998"/>
              <a:gd name="connsiteY3" fmla="*/ 0 h 1457998"/>
              <a:gd name="connsiteX4" fmla="*/ 1386823 w 1457998"/>
              <a:gd name="connsiteY4" fmla="*/ 71175 h 1457998"/>
              <a:gd name="connsiteX5" fmla="*/ 1457997 w 1457998"/>
              <a:gd name="connsiteY5" fmla="*/ 243006 h 1457998"/>
              <a:gd name="connsiteX6" fmla="*/ 1457998 w 1457998"/>
              <a:gd name="connsiteY6" fmla="*/ 1214993 h 1457998"/>
              <a:gd name="connsiteX7" fmla="*/ 1386823 w 1457998"/>
              <a:gd name="connsiteY7" fmla="*/ 1386824 h 1457998"/>
              <a:gd name="connsiteX8" fmla="*/ 1214992 w 1457998"/>
              <a:gd name="connsiteY8" fmla="*/ 1457998 h 1457998"/>
              <a:gd name="connsiteX9" fmla="*/ 243005 w 1457998"/>
              <a:gd name="connsiteY9" fmla="*/ 1457998 h 1457998"/>
              <a:gd name="connsiteX10" fmla="*/ 71175 w 1457998"/>
              <a:gd name="connsiteY10" fmla="*/ 1386823 h 1457998"/>
              <a:gd name="connsiteX11" fmla="*/ 1 w 1457998"/>
              <a:gd name="connsiteY11" fmla="*/ 1214992 h 1457998"/>
              <a:gd name="connsiteX12" fmla="*/ 0 w 1457998"/>
              <a:gd name="connsiteY12" fmla="*/ 243005 h 14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998" h="1457998">
                <a:moveTo>
                  <a:pt x="0" y="243005"/>
                </a:moveTo>
                <a:cubicBezTo>
                  <a:pt x="0" y="178556"/>
                  <a:pt x="25602" y="116747"/>
                  <a:pt x="71175" y="71175"/>
                </a:cubicBezTo>
                <a:cubicBezTo>
                  <a:pt x="116747" y="25603"/>
                  <a:pt x="178557" y="1"/>
                  <a:pt x="243006" y="1"/>
                </a:cubicBezTo>
                <a:lnTo>
                  <a:pt x="1214993" y="0"/>
                </a:lnTo>
                <a:cubicBezTo>
                  <a:pt x="1279442" y="0"/>
                  <a:pt x="1341251" y="25602"/>
                  <a:pt x="1386823" y="71175"/>
                </a:cubicBezTo>
                <a:cubicBezTo>
                  <a:pt x="1432395" y="116747"/>
                  <a:pt x="1457997" y="178557"/>
                  <a:pt x="1457997" y="243006"/>
                </a:cubicBezTo>
                <a:cubicBezTo>
                  <a:pt x="1457997" y="567002"/>
                  <a:pt x="1457998" y="890997"/>
                  <a:pt x="1457998" y="1214993"/>
                </a:cubicBezTo>
                <a:cubicBezTo>
                  <a:pt x="1457998" y="1279442"/>
                  <a:pt x="1432396" y="1341251"/>
                  <a:pt x="1386823" y="1386824"/>
                </a:cubicBezTo>
                <a:cubicBezTo>
                  <a:pt x="1341251" y="1432396"/>
                  <a:pt x="1279441" y="1457999"/>
                  <a:pt x="1214992" y="1457998"/>
                </a:cubicBezTo>
                <a:lnTo>
                  <a:pt x="243005" y="1457998"/>
                </a:lnTo>
                <a:cubicBezTo>
                  <a:pt x="178556" y="1457998"/>
                  <a:pt x="116747" y="1432396"/>
                  <a:pt x="71175" y="1386823"/>
                </a:cubicBezTo>
                <a:cubicBezTo>
                  <a:pt x="25603" y="1341251"/>
                  <a:pt x="1" y="1279441"/>
                  <a:pt x="1" y="1214992"/>
                </a:cubicBezTo>
                <a:cubicBezTo>
                  <a:pt x="1" y="890996"/>
                  <a:pt x="0" y="567001"/>
                  <a:pt x="0" y="243005"/>
                </a:cubicBez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7772" tIns="277772" rIns="277772" bIns="277772" numCol="1" spcCol="1693" anchor="ctr" anchorCtr="0">
            <a:noAutofit/>
          </a:bodyPr>
          <a:lstStyle/>
          <a:p>
            <a:pPr algn="ctr" defTabSz="2132965">
              <a:lnSpc>
                <a:spcPct val="90000"/>
              </a:lnSpc>
              <a:spcBef>
                <a:spcPct val="0"/>
              </a:spcBef>
              <a:spcAft>
                <a:spcPct val="35000"/>
              </a:spcAft>
            </a:pPr>
            <a:br>
              <a:rPr lang="en-US" sz="4800" dirty="0">
                <a:latin typeface="Arial" panose="020B0604020202020204"/>
                <a:ea typeface="微软雅黑" panose="020B0503020204020204" pitchFamily="34" charset="-122"/>
                <a:sym typeface="Arial" panose="020B0604020202020204"/>
              </a:rPr>
            </a:br>
            <a:r>
              <a:rPr lang="zh-CN" altLang="en-US" sz="1900" b="1" dirty="0">
                <a:latin typeface="Arial" panose="020B0604020202020204"/>
                <a:ea typeface="微软雅黑" panose="020B0503020204020204" pitchFamily="34" charset="-122"/>
                <a:sym typeface="Arial" panose="020B0604020202020204"/>
              </a:rPr>
              <a:t>时间</a:t>
            </a:r>
            <a:endParaRPr lang="en-US" sz="1900" b="1" dirty="0">
              <a:latin typeface="Arial" panose="020B0604020202020204"/>
              <a:ea typeface="微软雅黑" panose="020B0503020204020204" pitchFamily="34" charset="-122"/>
              <a:sym typeface="Arial" panose="020B0604020202020204"/>
            </a:endParaRPr>
          </a:p>
        </p:txBody>
      </p:sp>
      <p:sp>
        <p:nvSpPr>
          <p:cNvPr id="10" name="Freeform 143"/>
          <p:cNvSpPr>
            <a:spLocks noEditPoints="1"/>
          </p:cNvSpPr>
          <p:nvPr/>
        </p:nvSpPr>
        <p:spPr bwMode="auto">
          <a:xfrm>
            <a:off x="2006596" y="4507041"/>
            <a:ext cx="482537" cy="444603"/>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17" tIns="60958" rIns="121917" bIns="60958"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11" name="Freeform 92"/>
          <p:cNvSpPr>
            <a:spLocks noEditPoints="1"/>
          </p:cNvSpPr>
          <p:nvPr/>
        </p:nvSpPr>
        <p:spPr bwMode="auto">
          <a:xfrm>
            <a:off x="4087678" y="2409847"/>
            <a:ext cx="455025" cy="463658"/>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17" tIns="60958" rIns="121917" bIns="60958" numCol="1" anchor="t" anchorCtr="0" compatLnSpc="1"/>
          <a:lstStyle/>
          <a:p>
            <a:endParaRPr lang="en-US">
              <a:latin typeface="Arial" panose="020B0604020202020204"/>
              <a:ea typeface="微软雅黑" panose="020B0503020204020204" pitchFamily="34" charset="-122"/>
              <a:sym typeface="Arial" panose="020B0604020202020204"/>
            </a:endParaRPr>
          </a:p>
        </p:txBody>
      </p:sp>
      <p:grpSp>
        <p:nvGrpSpPr>
          <p:cNvPr id="12" name="组合 11"/>
          <p:cNvGrpSpPr/>
          <p:nvPr/>
        </p:nvGrpSpPr>
        <p:grpSpPr>
          <a:xfrm>
            <a:off x="4101436" y="4533232"/>
            <a:ext cx="427511" cy="400143"/>
            <a:chOff x="6661150" y="233363"/>
            <a:chExt cx="320675" cy="300038"/>
          </a:xfrm>
          <a:solidFill>
            <a:schemeClr val="bg1"/>
          </a:solidFill>
        </p:grpSpPr>
        <p:sp>
          <p:nvSpPr>
            <p:cNvPr id="13"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14"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15"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16"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grpSp>
      <p:sp>
        <p:nvSpPr>
          <p:cNvPr id="17" name="Freeform 140"/>
          <p:cNvSpPr>
            <a:spLocks noEditPoints="1"/>
          </p:cNvSpPr>
          <p:nvPr/>
        </p:nvSpPr>
        <p:spPr bwMode="auto">
          <a:xfrm>
            <a:off x="2020608" y="2380099"/>
            <a:ext cx="474458" cy="474630"/>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17" tIns="60958" rIns="121917" bIns="60958" numCol="1" anchor="t" anchorCtr="0" compatLnSpc="1"/>
          <a:lstStyle/>
          <a:p>
            <a:endParaRPr lang="en-US">
              <a:latin typeface="Arial" panose="020B0604020202020204"/>
              <a:ea typeface="微软雅黑" panose="020B0503020204020204" pitchFamily="34" charset="-122"/>
              <a:sym typeface="Arial" panose="020B0604020202020204"/>
            </a:endParaRPr>
          </a:p>
        </p:txBody>
      </p:sp>
      <p:grpSp>
        <p:nvGrpSpPr>
          <p:cNvPr id="18" name="Group 32"/>
          <p:cNvGrpSpPr/>
          <p:nvPr/>
        </p:nvGrpSpPr>
        <p:grpSpPr>
          <a:xfrm>
            <a:off x="6253038" y="5043164"/>
            <a:ext cx="4983765" cy="757418"/>
            <a:chOff x="4033795" y="1217562"/>
            <a:chExt cx="3738310" cy="798360"/>
          </a:xfrm>
        </p:grpSpPr>
        <p:sp>
          <p:nvSpPr>
            <p:cNvPr id="19" name="Text Placeholder 3"/>
            <p:cNvSpPr txBox="1"/>
            <p:nvPr/>
          </p:nvSpPr>
          <p:spPr>
            <a:xfrm>
              <a:off x="4399178" y="1217562"/>
              <a:ext cx="3372927" cy="79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zh-CN" altLang="en-US" dirty="0">
                  <a:sym typeface="Arial" panose="020B0604020202020204"/>
                </a:rPr>
                <a:t>此处添加详细文本描述，建议与标题相关并符合整体语言风格，语言描述尽量简洁生动。</a:t>
              </a:r>
              <a:endParaRPr lang="en-US" dirty="0">
                <a:sym typeface="Arial" panose="020B0604020202020204"/>
              </a:endParaRPr>
            </a:p>
            <a:p>
              <a:r>
                <a:rPr lang="en-US" dirty="0">
                  <a:sym typeface="Arial" panose="020B0604020202020204"/>
                </a:rPr>
                <a:t> </a:t>
              </a:r>
              <a:endParaRPr lang="en-US" dirty="0">
                <a:sym typeface="Arial" panose="020B0604020202020204"/>
              </a:endParaRPr>
            </a:p>
          </p:txBody>
        </p:sp>
        <p:sp>
          <p:nvSpPr>
            <p:cNvPr id="20" name="Rectangle 34"/>
            <p:cNvSpPr/>
            <p:nvPr/>
          </p:nvSpPr>
          <p:spPr>
            <a:xfrm>
              <a:off x="4033795" y="1236031"/>
              <a:ext cx="49" cy="600165"/>
            </a:xfrm>
            <a:prstGeom prst="rect">
              <a:avLst/>
            </a:prstGeom>
          </p:spPr>
          <p:txBody>
            <a:bodyPr wrap="none" lIns="0" tIns="0" rIns="0" bIns="0">
              <a:spAutoFit/>
            </a:bodyPr>
            <a:lstStyle/>
            <a:p>
              <a:endParaRPr lang="en-US" sz="3700" dirty="0">
                <a:solidFill>
                  <a:schemeClr val="accent3"/>
                </a:solidFill>
                <a:latin typeface="Arial" panose="020B0604020202020204"/>
                <a:ea typeface="微软雅黑" panose="020B0503020204020204" pitchFamily="34" charset="-122"/>
                <a:sym typeface="Arial" panose="020B0604020202020204"/>
              </a:endParaRPr>
            </a:p>
          </p:txBody>
        </p:sp>
      </p:grpSp>
      <p:grpSp>
        <p:nvGrpSpPr>
          <p:cNvPr id="21" name="Group 37"/>
          <p:cNvGrpSpPr/>
          <p:nvPr/>
        </p:nvGrpSpPr>
        <p:grpSpPr>
          <a:xfrm>
            <a:off x="6253038" y="1585943"/>
            <a:ext cx="4983765" cy="717449"/>
            <a:chOff x="4033795" y="1236031"/>
            <a:chExt cx="3738310" cy="537962"/>
          </a:xfrm>
        </p:grpSpPr>
        <p:sp>
          <p:nvSpPr>
            <p:cNvPr id="22" name="Text Placeholder 3"/>
            <p:cNvSpPr txBox="1"/>
            <p:nvPr/>
          </p:nvSpPr>
          <p:spPr>
            <a:xfrm>
              <a:off x="4399178" y="1239055"/>
              <a:ext cx="3372927" cy="5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zh-CN" altLang="en-US" dirty="0">
                  <a:sym typeface="Arial" panose="020B0604020202020204"/>
                </a:rPr>
                <a:t>此处添加详细文本描述，建议与标题相关并符合整体语言风格，语言描述尽量简洁生动。</a:t>
              </a:r>
              <a:endParaRPr lang="en-US" dirty="0">
                <a:sym typeface="Arial" panose="020B0604020202020204"/>
              </a:endParaRPr>
            </a:p>
            <a:p>
              <a:r>
                <a:rPr lang="en-US" dirty="0">
                  <a:sym typeface="Arial" panose="020B0604020202020204"/>
                </a:rPr>
                <a:t> </a:t>
              </a:r>
              <a:endParaRPr lang="en-US" dirty="0">
                <a:sym typeface="Arial" panose="020B0604020202020204"/>
              </a:endParaRPr>
            </a:p>
          </p:txBody>
        </p:sp>
        <p:sp>
          <p:nvSpPr>
            <p:cNvPr id="23" name="Rectangle 40"/>
            <p:cNvSpPr/>
            <p:nvPr/>
          </p:nvSpPr>
          <p:spPr>
            <a:xfrm>
              <a:off x="4033795" y="1236031"/>
              <a:ext cx="49" cy="426941"/>
            </a:xfrm>
            <a:prstGeom prst="rect">
              <a:avLst/>
            </a:prstGeom>
          </p:spPr>
          <p:txBody>
            <a:bodyPr wrap="none" lIns="0" tIns="0" rIns="0" bIns="0">
              <a:spAutoFit/>
            </a:bodyPr>
            <a:lstStyle/>
            <a:p>
              <a:endParaRPr lang="en-US" sz="3700" dirty="0">
                <a:solidFill>
                  <a:schemeClr val="tx2">
                    <a:lumMod val="75000"/>
                  </a:schemeClr>
                </a:solidFill>
                <a:latin typeface="Arial" panose="020B0604020202020204"/>
                <a:ea typeface="微软雅黑" panose="020B0503020204020204" pitchFamily="34" charset="-122"/>
                <a:sym typeface="Arial" panose="020B0604020202020204"/>
              </a:endParaRPr>
            </a:p>
          </p:txBody>
        </p:sp>
      </p:grpSp>
      <p:grpSp>
        <p:nvGrpSpPr>
          <p:cNvPr id="24" name="Group 55"/>
          <p:cNvGrpSpPr/>
          <p:nvPr/>
        </p:nvGrpSpPr>
        <p:grpSpPr>
          <a:xfrm>
            <a:off x="6253038" y="2738351"/>
            <a:ext cx="4983765" cy="800661"/>
            <a:chOff x="4033795" y="2010310"/>
            <a:chExt cx="3738310" cy="600357"/>
          </a:xfrm>
        </p:grpSpPr>
        <p:sp>
          <p:nvSpPr>
            <p:cNvPr id="25" name="Text Placeholder 3"/>
            <p:cNvSpPr txBox="1"/>
            <p:nvPr/>
          </p:nvSpPr>
          <p:spPr>
            <a:xfrm>
              <a:off x="4399178" y="2010310"/>
              <a:ext cx="3372927" cy="60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zh-CN" altLang="en-US" dirty="0">
                  <a:sym typeface="Arial" panose="020B0604020202020204"/>
                </a:rPr>
                <a:t>此处添加详细文本描述，建议与标题相关并符合整体语言风格，语言描述尽量简洁生动。</a:t>
              </a:r>
              <a:endParaRPr lang="en-US" dirty="0">
                <a:sym typeface="Arial" panose="020B0604020202020204"/>
              </a:endParaRPr>
            </a:p>
            <a:p>
              <a:r>
                <a:rPr lang="en-US" dirty="0">
                  <a:sym typeface="Arial" panose="020B0604020202020204"/>
                </a:rPr>
                <a:t> </a:t>
              </a:r>
              <a:endParaRPr lang="en-US" dirty="0">
                <a:sym typeface="Arial" panose="020B0604020202020204"/>
              </a:endParaRPr>
            </a:p>
          </p:txBody>
        </p:sp>
        <p:sp>
          <p:nvSpPr>
            <p:cNvPr id="26" name="Rectangle 58"/>
            <p:cNvSpPr/>
            <p:nvPr/>
          </p:nvSpPr>
          <p:spPr>
            <a:xfrm>
              <a:off x="4033795" y="2058322"/>
              <a:ext cx="49" cy="426942"/>
            </a:xfrm>
            <a:prstGeom prst="rect">
              <a:avLst/>
            </a:prstGeom>
          </p:spPr>
          <p:txBody>
            <a:bodyPr wrap="none" lIns="0" tIns="0" rIns="0" bIns="0">
              <a:spAutoFit/>
            </a:bodyPr>
            <a:lstStyle/>
            <a:p>
              <a:endParaRPr lang="en-US" sz="3700" dirty="0">
                <a:solidFill>
                  <a:schemeClr val="bg2"/>
                </a:solidFill>
                <a:latin typeface="Arial" panose="020B0604020202020204"/>
                <a:ea typeface="微软雅黑" panose="020B0503020204020204" pitchFamily="34" charset="-122"/>
                <a:sym typeface="Arial" panose="020B0604020202020204"/>
              </a:endParaRPr>
            </a:p>
          </p:txBody>
        </p:sp>
      </p:grpSp>
      <p:grpSp>
        <p:nvGrpSpPr>
          <p:cNvPr id="27" name="Group 64"/>
          <p:cNvGrpSpPr/>
          <p:nvPr/>
        </p:nvGrpSpPr>
        <p:grpSpPr>
          <a:xfrm>
            <a:off x="6253039" y="3900967"/>
            <a:ext cx="4983763" cy="758061"/>
            <a:chOff x="4033795" y="2017651"/>
            <a:chExt cx="3738309" cy="568414"/>
          </a:xfrm>
        </p:grpSpPr>
        <p:sp>
          <p:nvSpPr>
            <p:cNvPr id="28" name="Text Placeholder 3"/>
            <p:cNvSpPr txBox="1"/>
            <p:nvPr/>
          </p:nvSpPr>
          <p:spPr>
            <a:xfrm>
              <a:off x="4399178" y="2017651"/>
              <a:ext cx="3372926" cy="56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zh-CN" altLang="en-US" dirty="0">
                  <a:sym typeface="Arial" panose="020B0604020202020204"/>
                </a:rPr>
                <a:t>此处添加详细文本描述，建议与标题相关并符合整体语言风格，语言描述尽量简洁生动。</a:t>
              </a:r>
              <a:endParaRPr lang="en-US" dirty="0">
                <a:sym typeface="Arial" panose="020B0604020202020204"/>
              </a:endParaRPr>
            </a:p>
            <a:p>
              <a:r>
                <a:rPr lang="en-US" dirty="0">
                  <a:sym typeface="Arial" panose="020B0604020202020204"/>
                </a:rPr>
                <a:t> </a:t>
              </a:r>
              <a:endParaRPr lang="en-US" dirty="0">
                <a:sym typeface="Arial" panose="020B0604020202020204"/>
              </a:endParaRPr>
            </a:p>
          </p:txBody>
        </p:sp>
        <p:sp>
          <p:nvSpPr>
            <p:cNvPr id="29" name="Rectangle 68"/>
            <p:cNvSpPr/>
            <p:nvPr/>
          </p:nvSpPr>
          <p:spPr>
            <a:xfrm>
              <a:off x="4033795" y="2058322"/>
              <a:ext cx="49" cy="426941"/>
            </a:xfrm>
            <a:prstGeom prst="rect">
              <a:avLst/>
            </a:prstGeom>
          </p:spPr>
          <p:txBody>
            <a:bodyPr wrap="none" lIns="0" tIns="0" rIns="0" bIns="0">
              <a:spAutoFit/>
            </a:bodyPr>
            <a:lstStyle/>
            <a:p>
              <a:endParaRPr lang="en-US" sz="3700" dirty="0">
                <a:solidFill>
                  <a:schemeClr val="accent1"/>
                </a:solidFill>
                <a:latin typeface="Arial" panose="020B0604020202020204"/>
                <a:ea typeface="微软雅黑" panose="020B0503020204020204" pitchFamily="34" charset="-122"/>
                <a:sym typeface="Arial" panose="020B0604020202020204"/>
              </a:endParaRPr>
            </a:p>
          </p:txBody>
        </p:sp>
      </p:grpSp>
      <p:grpSp>
        <p:nvGrpSpPr>
          <p:cNvPr id="30" name="组合 29"/>
          <p:cNvGrpSpPr/>
          <p:nvPr/>
        </p:nvGrpSpPr>
        <p:grpSpPr>
          <a:xfrm>
            <a:off x="6176919" y="1739597"/>
            <a:ext cx="402121" cy="401197"/>
            <a:chOff x="-959970" y="1422605"/>
            <a:chExt cx="596900" cy="595313"/>
          </a:xfrm>
        </p:grpSpPr>
        <p:sp>
          <p:nvSpPr>
            <p:cNvPr id="31" name="Oval 77"/>
            <p:cNvSpPr>
              <a:spLocks noChangeArrowheads="1"/>
            </p:cNvSpPr>
            <p:nvPr/>
          </p:nvSpPr>
          <p:spPr bwMode="auto">
            <a:xfrm>
              <a:off x="-959970" y="1422605"/>
              <a:ext cx="596900" cy="595313"/>
            </a:xfrm>
            <a:prstGeom prst="ellipse">
              <a:avLst/>
            </a:prstGeom>
            <a:solidFill>
              <a:srgbClr val="C00000"/>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32"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grpSp>
      <p:grpSp>
        <p:nvGrpSpPr>
          <p:cNvPr id="33" name="组合 32"/>
          <p:cNvGrpSpPr/>
          <p:nvPr/>
        </p:nvGrpSpPr>
        <p:grpSpPr>
          <a:xfrm>
            <a:off x="6174246" y="2882778"/>
            <a:ext cx="402121" cy="401197"/>
            <a:chOff x="-959970" y="1422605"/>
            <a:chExt cx="596900" cy="595313"/>
          </a:xfrm>
        </p:grpSpPr>
        <p:sp>
          <p:nvSpPr>
            <p:cNvPr id="34" name="Oval 77"/>
            <p:cNvSpPr>
              <a:spLocks noChangeArrowheads="1"/>
            </p:cNvSpPr>
            <p:nvPr/>
          </p:nvSpPr>
          <p:spPr bwMode="auto">
            <a:xfrm>
              <a:off x="-959970" y="1422605"/>
              <a:ext cx="596900" cy="595313"/>
            </a:xfrm>
            <a:prstGeom prst="ellipse">
              <a:avLst/>
            </a:prstGeom>
            <a:solidFill>
              <a:schemeClr val="tx1">
                <a:lumMod val="50000"/>
                <a:lumOff val="50000"/>
              </a:schemeClr>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35"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grpSp>
      <p:grpSp>
        <p:nvGrpSpPr>
          <p:cNvPr id="36" name="组合 35"/>
          <p:cNvGrpSpPr/>
          <p:nvPr/>
        </p:nvGrpSpPr>
        <p:grpSpPr>
          <a:xfrm>
            <a:off x="6174246" y="4003564"/>
            <a:ext cx="402121" cy="401197"/>
            <a:chOff x="-959970" y="1422605"/>
            <a:chExt cx="596900" cy="595313"/>
          </a:xfrm>
        </p:grpSpPr>
        <p:sp>
          <p:nvSpPr>
            <p:cNvPr id="37" name="Oval 77"/>
            <p:cNvSpPr>
              <a:spLocks noChangeArrowheads="1"/>
            </p:cNvSpPr>
            <p:nvPr/>
          </p:nvSpPr>
          <p:spPr bwMode="auto">
            <a:xfrm>
              <a:off x="-959970" y="1422605"/>
              <a:ext cx="596900" cy="595313"/>
            </a:xfrm>
            <a:prstGeom prst="ellipse">
              <a:avLst/>
            </a:prstGeom>
            <a:solidFill>
              <a:srgbClr val="C00000"/>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38"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grpSp>
      <p:grpSp>
        <p:nvGrpSpPr>
          <p:cNvPr id="39" name="组合 38"/>
          <p:cNvGrpSpPr/>
          <p:nvPr/>
        </p:nvGrpSpPr>
        <p:grpSpPr>
          <a:xfrm>
            <a:off x="6174246" y="5179756"/>
            <a:ext cx="402121" cy="401197"/>
            <a:chOff x="-959970" y="1422605"/>
            <a:chExt cx="596900" cy="595313"/>
          </a:xfrm>
        </p:grpSpPr>
        <p:sp>
          <p:nvSpPr>
            <p:cNvPr id="40" name="Oval 77"/>
            <p:cNvSpPr>
              <a:spLocks noChangeArrowheads="1"/>
            </p:cNvSpPr>
            <p:nvPr/>
          </p:nvSpPr>
          <p:spPr bwMode="auto">
            <a:xfrm>
              <a:off x="-959970" y="1422605"/>
              <a:ext cx="596900" cy="595313"/>
            </a:xfrm>
            <a:prstGeom prst="ellipse">
              <a:avLst/>
            </a:prstGeom>
            <a:solidFill>
              <a:schemeClr val="tx1">
                <a:lumMod val="50000"/>
                <a:lumOff val="50000"/>
              </a:schemeClr>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41"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 presetClass="entr" presetSubtype="2" accel="50000" decel="5000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8" accel="50000" decel="5000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0-#ppt_w/2"/>
                                          </p:val>
                                        </p:tav>
                                        <p:tav tm="100000">
                                          <p:val>
                                            <p:strVal val="#ppt_x"/>
                                          </p:val>
                                        </p:tav>
                                      </p:tavLst>
                                    </p:anim>
                                    <p:anim calcmode="lin" valueType="num">
                                      <p:cBhvr additive="base">
                                        <p:cTn id="36" dur="500" fill="hold"/>
                                        <p:tgtEl>
                                          <p:spTgt spid="30"/>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2" accel="50000" decel="50000"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1+#ppt_w/2"/>
                                          </p:val>
                                        </p:tav>
                                        <p:tav tm="100000">
                                          <p:val>
                                            <p:strVal val="#ppt_x"/>
                                          </p:val>
                                        </p:tav>
                                      </p:tavLst>
                                    </p:anim>
                                    <p:anim calcmode="lin" valueType="num">
                                      <p:cBhvr additive="base">
                                        <p:cTn id="41" dur="500" fill="hold"/>
                                        <p:tgtEl>
                                          <p:spTgt spid="24"/>
                                        </p:tgtEl>
                                        <p:attrNameLst>
                                          <p:attrName>ppt_y</p:attrName>
                                        </p:attrNameLst>
                                      </p:cBhvr>
                                      <p:tavLst>
                                        <p:tav tm="0">
                                          <p:val>
                                            <p:strVal val="#ppt_y"/>
                                          </p:val>
                                        </p:tav>
                                        <p:tav tm="100000">
                                          <p:val>
                                            <p:strVal val="#ppt_y"/>
                                          </p:val>
                                        </p:tav>
                                      </p:tavLst>
                                    </p:anim>
                                  </p:childTnLst>
                                </p:cTn>
                              </p:par>
                              <p:par>
                                <p:cTn id="42" presetID="2" presetClass="entr" presetSubtype="8" accel="50000" decel="50000"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500" fill="hold"/>
                                        <p:tgtEl>
                                          <p:spTgt spid="33"/>
                                        </p:tgtEl>
                                        <p:attrNameLst>
                                          <p:attrName>ppt_x</p:attrName>
                                        </p:attrNameLst>
                                      </p:cBhvr>
                                      <p:tavLst>
                                        <p:tav tm="0">
                                          <p:val>
                                            <p:strVal val="0-#ppt_w/2"/>
                                          </p:val>
                                        </p:tav>
                                        <p:tav tm="100000">
                                          <p:val>
                                            <p:strVal val="#ppt_x"/>
                                          </p:val>
                                        </p:tav>
                                      </p:tavLst>
                                    </p:anim>
                                    <p:anim calcmode="lin" valueType="num">
                                      <p:cBhvr additive="base">
                                        <p:cTn id="45" dur="500" fill="hold"/>
                                        <p:tgtEl>
                                          <p:spTgt spid="33"/>
                                        </p:tgtEl>
                                        <p:attrNameLst>
                                          <p:attrName>ppt_y</p:attrName>
                                        </p:attrNameLst>
                                      </p:cBhvr>
                                      <p:tavLst>
                                        <p:tav tm="0">
                                          <p:val>
                                            <p:strVal val="#ppt_y"/>
                                          </p:val>
                                        </p:tav>
                                        <p:tav tm="100000">
                                          <p:val>
                                            <p:strVal val="#ppt_y"/>
                                          </p:val>
                                        </p:tav>
                                      </p:tavLst>
                                    </p:anim>
                                  </p:childTnLst>
                                </p:cTn>
                              </p:par>
                            </p:childTnLst>
                          </p:cTn>
                        </p:par>
                        <p:par>
                          <p:cTn id="46" fill="hold">
                            <p:stCondLst>
                              <p:cond delay="3500"/>
                            </p:stCondLst>
                            <p:childTnLst>
                              <p:par>
                                <p:cTn id="47" presetID="2" presetClass="entr" presetSubtype="2" accel="50000" decel="50000"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1+#ppt_w/2"/>
                                          </p:val>
                                        </p:tav>
                                        <p:tav tm="100000">
                                          <p:val>
                                            <p:strVal val="#ppt_x"/>
                                          </p:val>
                                        </p:tav>
                                      </p:tavLst>
                                    </p:anim>
                                    <p:anim calcmode="lin" valueType="num">
                                      <p:cBhvr additive="base">
                                        <p:cTn id="50" dur="500" fill="hold"/>
                                        <p:tgtEl>
                                          <p:spTgt spid="27"/>
                                        </p:tgtEl>
                                        <p:attrNameLst>
                                          <p:attrName>ppt_y</p:attrName>
                                        </p:attrNameLst>
                                      </p:cBhvr>
                                      <p:tavLst>
                                        <p:tav tm="0">
                                          <p:val>
                                            <p:strVal val="#ppt_y"/>
                                          </p:val>
                                        </p:tav>
                                        <p:tav tm="100000">
                                          <p:val>
                                            <p:strVal val="#ppt_y"/>
                                          </p:val>
                                        </p:tav>
                                      </p:tavLst>
                                    </p:anim>
                                  </p:childTnLst>
                                </p:cTn>
                              </p:par>
                              <p:par>
                                <p:cTn id="51" presetID="2" presetClass="entr" presetSubtype="8" accel="50000" decel="5000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500" fill="hold"/>
                                        <p:tgtEl>
                                          <p:spTgt spid="36"/>
                                        </p:tgtEl>
                                        <p:attrNameLst>
                                          <p:attrName>ppt_x</p:attrName>
                                        </p:attrNameLst>
                                      </p:cBhvr>
                                      <p:tavLst>
                                        <p:tav tm="0">
                                          <p:val>
                                            <p:strVal val="0-#ppt_w/2"/>
                                          </p:val>
                                        </p:tav>
                                        <p:tav tm="100000">
                                          <p:val>
                                            <p:strVal val="#ppt_x"/>
                                          </p:val>
                                        </p:tav>
                                      </p:tavLst>
                                    </p:anim>
                                    <p:anim calcmode="lin" valueType="num">
                                      <p:cBhvr additive="base">
                                        <p:cTn id="54" dur="500" fill="hold"/>
                                        <p:tgtEl>
                                          <p:spTgt spid="36"/>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2" accel="50000" decel="50000"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1+#ppt_w/2"/>
                                          </p:val>
                                        </p:tav>
                                        <p:tav tm="100000">
                                          <p:val>
                                            <p:strVal val="#ppt_x"/>
                                          </p:val>
                                        </p:tav>
                                      </p:tavLst>
                                    </p:anim>
                                    <p:anim calcmode="lin" valueType="num">
                                      <p:cBhvr additive="base">
                                        <p:cTn id="59" dur="500" fill="hold"/>
                                        <p:tgtEl>
                                          <p:spTgt spid="18"/>
                                        </p:tgtEl>
                                        <p:attrNameLst>
                                          <p:attrName>ppt_y</p:attrName>
                                        </p:attrNameLst>
                                      </p:cBhvr>
                                      <p:tavLst>
                                        <p:tav tm="0">
                                          <p:val>
                                            <p:strVal val="#ppt_y"/>
                                          </p:val>
                                        </p:tav>
                                        <p:tav tm="100000">
                                          <p:val>
                                            <p:strVal val="#ppt_y"/>
                                          </p:val>
                                        </p:tav>
                                      </p:tavLst>
                                    </p:anim>
                                  </p:childTnLst>
                                </p:cTn>
                              </p:par>
                              <p:par>
                                <p:cTn id="60" presetID="2" presetClass="entr" presetSubtype="8" accel="50000" decel="50000" fill="hold" nodeType="with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500" fill="hold"/>
                                        <p:tgtEl>
                                          <p:spTgt spid="39"/>
                                        </p:tgtEl>
                                        <p:attrNameLst>
                                          <p:attrName>ppt_x</p:attrName>
                                        </p:attrNameLst>
                                      </p:cBhvr>
                                      <p:tavLst>
                                        <p:tav tm="0">
                                          <p:val>
                                            <p:strVal val="0-#ppt_w/2"/>
                                          </p:val>
                                        </p:tav>
                                        <p:tav tm="100000">
                                          <p:val>
                                            <p:strVal val="#ppt_x"/>
                                          </p:val>
                                        </p:tav>
                                      </p:tavLst>
                                    </p:anim>
                                    <p:anim calcmode="lin" valueType="num">
                                      <p:cBhvr additive="base">
                                        <p:cTn id="63"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cxnSp>
        <p:nvCxnSpPr>
          <p:cNvPr id="4" name="直接连接符 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8969462" y="3823904"/>
            <a:ext cx="2722375" cy="2016691"/>
            <a:chOff x="-6229200" y="1473170"/>
            <a:chExt cx="1896069" cy="1661730"/>
          </a:xfrm>
        </p:grpSpPr>
        <p:sp>
          <p:nvSpPr>
            <p:cNvPr id="6" name="矩形 5"/>
            <p:cNvSpPr/>
            <p:nvPr/>
          </p:nvSpPr>
          <p:spPr>
            <a:xfrm>
              <a:off x="-6229200" y="1473170"/>
              <a:ext cx="1896069" cy="1661730"/>
            </a:xfrm>
            <a:prstGeom prst="rect">
              <a:avLst/>
            </a:prstGeom>
            <a:gradFill flip="none" rotWithShape="1">
              <a:gsLst>
                <a:gs pos="64000">
                  <a:srgbClr val="ECECEC"/>
                </a:gs>
                <a:gs pos="0">
                  <a:schemeClr val="bg1"/>
                </a:gs>
                <a:gs pos="100000">
                  <a:schemeClr val="bg1">
                    <a:lumMod val="85000"/>
                  </a:schemeClr>
                </a:gs>
              </a:gsLst>
              <a:path path="circle">
                <a:fillToRect l="100000" b="100000"/>
              </a:path>
              <a:tileRect t="-100000" r="-100000"/>
            </a:gradFill>
            <a:ln w="19050">
              <a:noFill/>
            </a:ln>
            <a:effectLst>
              <a:outerShdw blurRad="127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7" name="组合 6"/>
            <p:cNvGrpSpPr/>
            <p:nvPr/>
          </p:nvGrpSpPr>
          <p:grpSpPr>
            <a:xfrm>
              <a:off x="-6129957" y="1573167"/>
              <a:ext cx="1697582" cy="1461736"/>
              <a:chOff x="2483700" y="1275840"/>
              <a:chExt cx="938736" cy="938736"/>
            </a:xfrm>
          </p:grpSpPr>
          <p:sp>
            <p:nvSpPr>
              <p:cNvPr id="8" name="矩形 7"/>
              <p:cNvSpPr/>
              <p:nvPr/>
            </p:nvSpPr>
            <p:spPr>
              <a:xfrm>
                <a:off x="2483700" y="1275840"/>
                <a:ext cx="938736" cy="938736"/>
              </a:xfrm>
              <a:prstGeom prst="rect">
                <a:avLst/>
              </a:prstGeom>
              <a:gradFill flip="none" rotWithShape="1">
                <a:gsLst>
                  <a:gs pos="0">
                    <a:schemeClr val="bg1"/>
                  </a:gs>
                  <a:gs pos="100000">
                    <a:schemeClr val="bg1">
                      <a:lumMod val="75000"/>
                    </a:schemeClr>
                  </a:gs>
                </a:gsLst>
                <a:path path="circle">
                  <a:fillToRect t="100000" r="100000"/>
                </a:path>
                <a:tileRect l="-100000" b="-10000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2495894" y="1291639"/>
                <a:ext cx="914349" cy="907139"/>
              </a:xfrm>
              <a:prstGeom prst="rect">
                <a:avLst/>
              </a:prstGeom>
              <a:blipFill dpi="0" rotWithShape="1">
                <a:blip r:embed="rId1"/>
                <a:srcRect/>
                <a:stretch>
                  <a:fillRect/>
                </a:stretch>
              </a:blipFill>
              <a:ln w="9525">
                <a:noFill/>
              </a:ln>
              <a:effectLst>
                <a:innerShdw blurRad="63500" dist="254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endParaRPr>
              </a:p>
            </p:txBody>
          </p:sp>
        </p:grpSp>
      </p:grpSp>
      <p:grpSp>
        <p:nvGrpSpPr>
          <p:cNvPr id="10" name="组合 9"/>
          <p:cNvGrpSpPr/>
          <p:nvPr/>
        </p:nvGrpSpPr>
        <p:grpSpPr>
          <a:xfrm>
            <a:off x="676379" y="1785766"/>
            <a:ext cx="2722375" cy="2016691"/>
            <a:chOff x="-6229200" y="1473170"/>
            <a:chExt cx="1896069" cy="1661730"/>
          </a:xfrm>
        </p:grpSpPr>
        <p:sp>
          <p:nvSpPr>
            <p:cNvPr id="11" name="矩形 10"/>
            <p:cNvSpPr/>
            <p:nvPr/>
          </p:nvSpPr>
          <p:spPr>
            <a:xfrm>
              <a:off x="-6229200" y="1473170"/>
              <a:ext cx="1896069" cy="1661730"/>
            </a:xfrm>
            <a:prstGeom prst="rect">
              <a:avLst/>
            </a:prstGeom>
            <a:gradFill flip="none" rotWithShape="1">
              <a:gsLst>
                <a:gs pos="64000">
                  <a:srgbClr val="ECECEC"/>
                </a:gs>
                <a:gs pos="0">
                  <a:schemeClr val="bg1"/>
                </a:gs>
                <a:gs pos="100000">
                  <a:schemeClr val="bg1">
                    <a:lumMod val="85000"/>
                  </a:schemeClr>
                </a:gs>
              </a:gsLst>
              <a:path path="circle">
                <a:fillToRect l="100000" b="100000"/>
              </a:path>
              <a:tileRect t="-100000" r="-100000"/>
            </a:gradFill>
            <a:ln w="19050">
              <a:noFill/>
            </a:ln>
            <a:effectLst>
              <a:outerShdw blurRad="127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2" name="组合 11"/>
            <p:cNvGrpSpPr/>
            <p:nvPr/>
          </p:nvGrpSpPr>
          <p:grpSpPr>
            <a:xfrm>
              <a:off x="-6129957" y="1573167"/>
              <a:ext cx="1697582" cy="1461736"/>
              <a:chOff x="2483700" y="1275840"/>
              <a:chExt cx="938736" cy="938736"/>
            </a:xfrm>
          </p:grpSpPr>
          <p:sp>
            <p:nvSpPr>
              <p:cNvPr id="13" name="矩形 12"/>
              <p:cNvSpPr/>
              <p:nvPr/>
            </p:nvSpPr>
            <p:spPr>
              <a:xfrm>
                <a:off x="2483700" y="1275840"/>
                <a:ext cx="938736" cy="938736"/>
              </a:xfrm>
              <a:prstGeom prst="rect">
                <a:avLst/>
              </a:prstGeom>
              <a:gradFill flip="none" rotWithShape="1">
                <a:gsLst>
                  <a:gs pos="0">
                    <a:schemeClr val="bg1"/>
                  </a:gs>
                  <a:gs pos="100000">
                    <a:schemeClr val="bg1">
                      <a:lumMod val="75000"/>
                    </a:schemeClr>
                  </a:gs>
                </a:gsLst>
                <a:path path="circle">
                  <a:fillToRect t="100000" r="100000"/>
                </a:path>
                <a:tileRect l="-100000" b="-10000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矩形 13"/>
              <p:cNvSpPr/>
              <p:nvPr/>
            </p:nvSpPr>
            <p:spPr>
              <a:xfrm>
                <a:off x="2495893" y="1291639"/>
                <a:ext cx="914349" cy="907139"/>
              </a:xfrm>
              <a:prstGeom prst="rect">
                <a:avLst/>
              </a:prstGeom>
              <a:blipFill dpi="0" rotWithShape="1">
                <a:blip r:embed="rId2"/>
                <a:srcRect/>
                <a:stretch>
                  <a:fillRect/>
                </a:stretch>
              </a:blipFill>
              <a:ln w="9525">
                <a:noFill/>
              </a:ln>
              <a:effectLst>
                <a:innerShdw blurRad="63500" dist="254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endParaRPr>
              </a:p>
            </p:txBody>
          </p:sp>
        </p:grpSp>
      </p:grpSp>
      <p:grpSp>
        <p:nvGrpSpPr>
          <p:cNvPr id="15" name="组合 14"/>
          <p:cNvGrpSpPr/>
          <p:nvPr/>
        </p:nvGrpSpPr>
        <p:grpSpPr>
          <a:xfrm>
            <a:off x="6247087" y="1807213"/>
            <a:ext cx="2722375" cy="2016691"/>
            <a:chOff x="-6229200" y="1473170"/>
            <a:chExt cx="1896069" cy="1661730"/>
          </a:xfrm>
        </p:grpSpPr>
        <p:sp>
          <p:nvSpPr>
            <p:cNvPr id="16" name="矩形 15"/>
            <p:cNvSpPr/>
            <p:nvPr/>
          </p:nvSpPr>
          <p:spPr>
            <a:xfrm>
              <a:off x="-6229200" y="1473170"/>
              <a:ext cx="1896069" cy="1661730"/>
            </a:xfrm>
            <a:prstGeom prst="rect">
              <a:avLst/>
            </a:prstGeom>
            <a:gradFill flip="none" rotWithShape="1">
              <a:gsLst>
                <a:gs pos="64000">
                  <a:srgbClr val="ECECEC"/>
                </a:gs>
                <a:gs pos="0">
                  <a:schemeClr val="bg1"/>
                </a:gs>
                <a:gs pos="100000">
                  <a:schemeClr val="bg1">
                    <a:lumMod val="85000"/>
                  </a:schemeClr>
                </a:gs>
              </a:gsLst>
              <a:path path="circle">
                <a:fillToRect l="100000" b="100000"/>
              </a:path>
              <a:tileRect t="-100000" r="-100000"/>
            </a:gradFill>
            <a:ln w="19050">
              <a:noFill/>
            </a:ln>
            <a:effectLst>
              <a:outerShdw blurRad="127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7" name="组合 16"/>
            <p:cNvGrpSpPr/>
            <p:nvPr/>
          </p:nvGrpSpPr>
          <p:grpSpPr>
            <a:xfrm>
              <a:off x="-6129957" y="1573167"/>
              <a:ext cx="1697582" cy="1461736"/>
              <a:chOff x="2483700" y="1275840"/>
              <a:chExt cx="938736" cy="938736"/>
            </a:xfrm>
          </p:grpSpPr>
          <p:sp>
            <p:nvSpPr>
              <p:cNvPr id="18" name="矩形 17"/>
              <p:cNvSpPr/>
              <p:nvPr/>
            </p:nvSpPr>
            <p:spPr>
              <a:xfrm>
                <a:off x="2483700" y="1275840"/>
                <a:ext cx="938736" cy="938736"/>
              </a:xfrm>
              <a:prstGeom prst="rect">
                <a:avLst/>
              </a:prstGeom>
              <a:gradFill flip="none" rotWithShape="1">
                <a:gsLst>
                  <a:gs pos="0">
                    <a:schemeClr val="bg1"/>
                  </a:gs>
                  <a:gs pos="100000">
                    <a:schemeClr val="bg1">
                      <a:lumMod val="75000"/>
                    </a:schemeClr>
                  </a:gs>
                </a:gsLst>
                <a:path path="circle">
                  <a:fillToRect t="100000" r="100000"/>
                </a:path>
                <a:tileRect l="-100000" b="-10000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矩形 18"/>
              <p:cNvSpPr/>
              <p:nvPr/>
            </p:nvSpPr>
            <p:spPr>
              <a:xfrm>
                <a:off x="2495894" y="1291639"/>
                <a:ext cx="914349" cy="907139"/>
              </a:xfrm>
              <a:prstGeom prst="rect">
                <a:avLst/>
              </a:prstGeom>
              <a:blipFill dpi="0" rotWithShape="1">
                <a:blip r:embed="rId3"/>
                <a:srcRect/>
                <a:stretch>
                  <a:fillRect/>
                </a:stretch>
              </a:blipFill>
              <a:ln w="9525">
                <a:noFill/>
              </a:ln>
              <a:effectLst>
                <a:innerShdw blurRad="63500" dist="254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endParaRPr>
              </a:p>
            </p:txBody>
          </p:sp>
        </p:grpSp>
      </p:grpSp>
      <p:grpSp>
        <p:nvGrpSpPr>
          <p:cNvPr id="20" name="组合 19"/>
          <p:cNvGrpSpPr/>
          <p:nvPr/>
        </p:nvGrpSpPr>
        <p:grpSpPr>
          <a:xfrm>
            <a:off x="3398754" y="3802457"/>
            <a:ext cx="2722375" cy="2016691"/>
            <a:chOff x="-6229200" y="1473170"/>
            <a:chExt cx="1896069" cy="1661730"/>
          </a:xfrm>
        </p:grpSpPr>
        <p:sp>
          <p:nvSpPr>
            <p:cNvPr id="21" name="矩形 20"/>
            <p:cNvSpPr/>
            <p:nvPr/>
          </p:nvSpPr>
          <p:spPr>
            <a:xfrm>
              <a:off x="-6229200" y="1473170"/>
              <a:ext cx="1896069" cy="1661730"/>
            </a:xfrm>
            <a:prstGeom prst="rect">
              <a:avLst/>
            </a:prstGeom>
            <a:gradFill flip="none" rotWithShape="1">
              <a:gsLst>
                <a:gs pos="64000">
                  <a:srgbClr val="ECECEC"/>
                </a:gs>
                <a:gs pos="0">
                  <a:schemeClr val="bg1"/>
                </a:gs>
                <a:gs pos="100000">
                  <a:schemeClr val="bg1">
                    <a:lumMod val="85000"/>
                  </a:schemeClr>
                </a:gs>
              </a:gsLst>
              <a:path path="circle">
                <a:fillToRect l="100000" b="100000"/>
              </a:path>
              <a:tileRect t="-100000" r="-100000"/>
            </a:gradFill>
            <a:ln w="19050">
              <a:noFill/>
            </a:ln>
            <a:effectLst>
              <a:outerShdw blurRad="127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2" name="组合 21"/>
            <p:cNvGrpSpPr/>
            <p:nvPr/>
          </p:nvGrpSpPr>
          <p:grpSpPr>
            <a:xfrm>
              <a:off x="-6129957" y="1573167"/>
              <a:ext cx="1697582" cy="1461736"/>
              <a:chOff x="2483700" y="1275840"/>
              <a:chExt cx="938736" cy="938736"/>
            </a:xfrm>
          </p:grpSpPr>
          <p:sp>
            <p:nvSpPr>
              <p:cNvPr id="23" name="矩形 22"/>
              <p:cNvSpPr/>
              <p:nvPr/>
            </p:nvSpPr>
            <p:spPr>
              <a:xfrm>
                <a:off x="2483700" y="1275840"/>
                <a:ext cx="938736" cy="938736"/>
              </a:xfrm>
              <a:prstGeom prst="rect">
                <a:avLst/>
              </a:prstGeom>
              <a:gradFill flip="none" rotWithShape="1">
                <a:gsLst>
                  <a:gs pos="0">
                    <a:schemeClr val="bg1"/>
                  </a:gs>
                  <a:gs pos="100000">
                    <a:schemeClr val="bg1">
                      <a:lumMod val="75000"/>
                    </a:schemeClr>
                  </a:gs>
                </a:gsLst>
                <a:path path="circle">
                  <a:fillToRect t="100000" r="100000"/>
                </a:path>
                <a:tileRect l="-100000" b="-10000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矩形 23"/>
              <p:cNvSpPr/>
              <p:nvPr/>
            </p:nvSpPr>
            <p:spPr>
              <a:xfrm>
                <a:off x="2495894" y="1291639"/>
                <a:ext cx="914349" cy="907139"/>
              </a:xfrm>
              <a:prstGeom prst="rect">
                <a:avLst/>
              </a:prstGeom>
              <a:blipFill dpi="0" rotWithShape="1">
                <a:blip r:embed="rId4"/>
                <a:srcRect/>
                <a:stretch>
                  <a:fillRect/>
                </a:stretch>
              </a:blipFill>
              <a:ln w="9525">
                <a:noFill/>
              </a:ln>
              <a:effectLst>
                <a:innerShdw blurRad="63500" dist="254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endParaRPr>
              </a:p>
            </p:txBody>
          </p:sp>
        </p:grpSp>
      </p:grpSp>
      <p:sp>
        <p:nvSpPr>
          <p:cNvPr id="25" name="TextBox 5"/>
          <p:cNvSpPr txBox="1"/>
          <p:nvPr/>
        </p:nvSpPr>
        <p:spPr>
          <a:xfrm>
            <a:off x="3796097" y="2470890"/>
            <a:ext cx="2207607" cy="76944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2000"/>
              </a:lnSpc>
            </a:pPr>
            <a:r>
              <a:rPr lang="zh-CN" altLang="en-US" sz="1300" dirty="0"/>
              <a:t>点击输入简要文字内容，文字内容任意编辑，图片可替换，我图</a:t>
            </a:r>
            <a:r>
              <a:rPr lang="zh-CN" altLang="en-US" sz="1300" dirty="0" smtClean="0"/>
              <a:t>网</a:t>
            </a:r>
            <a:endParaRPr lang="en-US" altLang="zh-CN" sz="1300" dirty="0"/>
          </a:p>
        </p:txBody>
      </p:sp>
      <p:sp>
        <p:nvSpPr>
          <p:cNvPr id="26" name="TextBox 5"/>
          <p:cNvSpPr txBox="1"/>
          <p:nvPr/>
        </p:nvSpPr>
        <p:spPr>
          <a:xfrm>
            <a:off x="6418008" y="4718501"/>
            <a:ext cx="2207607" cy="76944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2000"/>
              </a:lnSpc>
            </a:pPr>
            <a:r>
              <a:rPr lang="zh-CN" altLang="en-US" sz="1300" dirty="0"/>
              <a:t>点击输入简要文字内容，文字内容任意编辑，图片可替换，我图</a:t>
            </a:r>
            <a:r>
              <a:rPr lang="zh-CN" altLang="en-US" sz="1300" dirty="0" smtClean="0"/>
              <a:t>网</a:t>
            </a:r>
            <a:endParaRPr lang="en-US" altLang="zh-CN" sz="1300" dirty="0"/>
          </a:p>
        </p:txBody>
      </p:sp>
      <p:sp>
        <p:nvSpPr>
          <p:cNvPr id="27" name="TextBox 5"/>
          <p:cNvSpPr txBox="1"/>
          <p:nvPr/>
        </p:nvSpPr>
        <p:spPr>
          <a:xfrm>
            <a:off x="9166516" y="2488164"/>
            <a:ext cx="2207607" cy="76944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2000"/>
              </a:lnSpc>
            </a:pPr>
            <a:r>
              <a:rPr lang="zh-CN" altLang="en-US" sz="1300" dirty="0"/>
              <a:t>点击输入简要文字内容，文字内容任意编辑，图片可替换，我图</a:t>
            </a:r>
            <a:r>
              <a:rPr lang="zh-CN" altLang="en-US" sz="1300" dirty="0" smtClean="0"/>
              <a:t>网</a:t>
            </a:r>
            <a:endParaRPr lang="en-US" altLang="zh-CN" sz="1300" dirty="0"/>
          </a:p>
        </p:txBody>
      </p:sp>
      <p:sp>
        <p:nvSpPr>
          <p:cNvPr id="28" name="TextBox 5"/>
          <p:cNvSpPr txBox="1"/>
          <p:nvPr/>
        </p:nvSpPr>
        <p:spPr>
          <a:xfrm>
            <a:off x="886093" y="4718501"/>
            <a:ext cx="2207607" cy="76944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2000"/>
              </a:lnSpc>
            </a:pPr>
            <a:r>
              <a:rPr lang="zh-CN" altLang="en-US" sz="1300" dirty="0"/>
              <a:t>点击输入简要文字内容，文字内容任意编辑，图片可替换，我图</a:t>
            </a:r>
            <a:r>
              <a:rPr lang="zh-CN" altLang="en-US" sz="1300" dirty="0" smtClean="0"/>
              <a:t>网</a:t>
            </a:r>
            <a:endParaRPr lang="en-US" altLang="zh-CN" sz="1300" dirty="0"/>
          </a:p>
        </p:txBody>
      </p:sp>
      <p:grpSp>
        <p:nvGrpSpPr>
          <p:cNvPr id="29" name="组合 28"/>
          <p:cNvGrpSpPr/>
          <p:nvPr/>
        </p:nvGrpSpPr>
        <p:grpSpPr>
          <a:xfrm>
            <a:off x="3803061" y="1789939"/>
            <a:ext cx="2227346" cy="416316"/>
            <a:chOff x="2785983" y="1494758"/>
            <a:chExt cx="1670727" cy="312165"/>
          </a:xfrm>
        </p:grpSpPr>
        <p:sp>
          <p:nvSpPr>
            <p:cNvPr id="30" name="圆角矩形 29"/>
            <p:cNvSpPr/>
            <p:nvPr/>
          </p:nvSpPr>
          <p:spPr>
            <a:xfrm>
              <a:off x="2785983" y="1494758"/>
              <a:ext cx="1670727" cy="312165"/>
            </a:xfrm>
            <a:prstGeom prst="roundRect">
              <a:avLst/>
            </a:prstGeom>
            <a:solidFill>
              <a:srgbClr val="C00000"/>
            </a:solidFill>
            <a:ln w="12700">
              <a:gradFill flip="none" rotWithShape="1">
                <a:gsLst>
                  <a:gs pos="0">
                    <a:schemeClr val="bg1">
                      <a:lumMod val="75000"/>
                    </a:schemeClr>
                  </a:gs>
                  <a:gs pos="100000">
                    <a:schemeClr val="bg1"/>
                  </a:gs>
                </a:gsLst>
                <a:lin ang="18900000" scaled="1"/>
                <a:tileRect/>
              </a:gradFill>
            </a:ln>
            <a:effectLst>
              <a:outerShdw blurRad="101600" dist="254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31" name="矩形 30"/>
            <p:cNvSpPr>
              <a:spLocks noChangeArrowheads="1"/>
            </p:cNvSpPr>
            <p:nvPr/>
          </p:nvSpPr>
          <p:spPr bwMode="auto">
            <a:xfrm>
              <a:off x="3063464" y="1538377"/>
              <a:ext cx="1115764" cy="2249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r>
                <a:rPr lang="zh-CN" altLang="en-US" sz="1900" b="1" cap="all" dirty="0">
                  <a:solidFill>
                    <a:schemeClr val="bg1"/>
                  </a:solidFill>
                  <a:latin typeface="微软雅黑" panose="020B0503020204020204" pitchFamily="34" charset="-122"/>
                  <a:ea typeface="微软雅黑" panose="020B0503020204020204" pitchFamily="34" charset="-122"/>
                </a:rPr>
                <a:t>课程名称</a:t>
              </a:r>
              <a:endParaRPr lang="en-US" altLang="zh-CN" sz="1900" b="1" cap="all" dirty="0">
                <a:solidFill>
                  <a:schemeClr val="bg1"/>
                </a:solidFill>
                <a:latin typeface="微软雅黑" panose="020B0503020204020204" pitchFamily="34" charset="-122"/>
                <a:ea typeface="微软雅黑" panose="020B0503020204020204" pitchFamily="34" charset="-122"/>
              </a:endParaRPr>
            </a:p>
          </p:txBody>
        </p:sp>
        <p:sp>
          <p:nvSpPr>
            <p:cNvPr id="32" name="任意多边形 31"/>
            <p:cNvSpPr/>
            <p:nvPr/>
          </p:nvSpPr>
          <p:spPr>
            <a:xfrm rot="8100000">
              <a:off x="2908014" y="1588006"/>
              <a:ext cx="125669" cy="125669"/>
            </a:xfrm>
            <a:custGeom>
              <a:avLst/>
              <a:gdLst>
                <a:gd name="connsiteX0" fmla="*/ 331554 w 391677"/>
                <a:gd name="connsiteY0" fmla="*/ 60123 h 391677"/>
                <a:gd name="connsiteX1" fmla="*/ 321239 w 391677"/>
                <a:gd name="connsiteY1" fmla="*/ 35219 h 391677"/>
                <a:gd name="connsiteX2" fmla="*/ 356458 w 391677"/>
                <a:gd name="connsiteY2" fmla="*/ 0 h 391677"/>
                <a:gd name="connsiteX3" fmla="*/ 391677 w 391677"/>
                <a:gd name="connsiteY3" fmla="*/ 35219 h 391677"/>
                <a:gd name="connsiteX4" fmla="*/ 356458 w 391677"/>
                <a:gd name="connsiteY4" fmla="*/ 70438 h 391677"/>
                <a:gd name="connsiteX5" fmla="*/ 331554 w 391677"/>
                <a:gd name="connsiteY5" fmla="*/ 60123 h 391677"/>
                <a:gd name="connsiteX6" fmla="*/ 331554 w 391677"/>
                <a:gd name="connsiteY6" fmla="*/ 167202 h 391677"/>
                <a:gd name="connsiteX7" fmla="*/ 321238 w 391677"/>
                <a:gd name="connsiteY7" fmla="*/ 142299 h 391677"/>
                <a:gd name="connsiteX8" fmla="*/ 356457 w 391677"/>
                <a:gd name="connsiteY8" fmla="*/ 107080 h 391677"/>
                <a:gd name="connsiteX9" fmla="*/ 391676 w 391677"/>
                <a:gd name="connsiteY9" fmla="*/ 142299 h 391677"/>
                <a:gd name="connsiteX10" fmla="*/ 356457 w 391677"/>
                <a:gd name="connsiteY10" fmla="*/ 177518 h 391677"/>
                <a:gd name="connsiteX11" fmla="*/ 331554 w 391677"/>
                <a:gd name="connsiteY11" fmla="*/ 167202 h 391677"/>
                <a:gd name="connsiteX12" fmla="*/ 331554 w 391677"/>
                <a:gd name="connsiteY12" fmla="*/ 274282 h 391677"/>
                <a:gd name="connsiteX13" fmla="*/ 321239 w 391677"/>
                <a:gd name="connsiteY13" fmla="*/ 249378 h 391677"/>
                <a:gd name="connsiteX14" fmla="*/ 356458 w 391677"/>
                <a:gd name="connsiteY14" fmla="*/ 214159 h 391677"/>
                <a:gd name="connsiteX15" fmla="*/ 391677 w 391677"/>
                <a:gd name="connsiteY15" fmla="*/ 249378 h 391677"/>
                <a:gd name="connsiteX16" fmla="*/ 356458 w 391677"/>
                <a:gd name="connsiteY16" fmla="*/ 284597 h 391677"/>
                <a:gd name="connsiteX17" fmla="*/ 331554 w 391677"/>
                <a:gd name="connsiteY17" fmla="*/ 274282 h 391677"/>
                <a:gd name="connsiteX18" fmla="*/ 331554 w 391677"/>
                <a:gd name="connsiteY18" fmla="*/ 381362 h 391677"/>
                <a:gd name="connsiteX19" fmla="*/ 321239 w 391677"/>
                <a:gd name="connsiteY19" fmla="*/ 356458 h 391677"/>
                <a:gd name="connsiteX20" fmla="*/ 356458 w 391677"/>
                <a:gd name="connsiteY20" fmla="*/ 321239 h 391677"/>
                <a:gd name="connsiteX21" fmla="*/ 391677 w 391677"/>
                <a:gd name="connsiteY21" fmla="*/ 356458 h 391677"/>
                <a:gd name="connsiteX22" fmla="*/ 356458 w 391677"/>
                <a:gd name="connsiteY22" fmla="*/ 391677 h 391677"/>
                <a:gd name="connsiteX23" fmla="*/ 331554 w 391677"/>
                <a:gd name="connsiteY23" fmla="*/ 381362 h 391677"/>
                <a:gd name="connsiteX24" fmla="*/ 224474 w 391677"/>
                <a:gd name="connsiteY24" fmla="*/ 381361 h 391677"/>
                <a:gd name="connsiteX25" fmla="*/ 214159 w 391677"/>
                <a:gd name="connsiteY25" fmla="*/ 356457 h 391677"/>
                <a:gd name="connsiteX26" fmla="*/ 249378 w 391677"/>
                <a:gd name="connsiteY26" fmla="*/ 321238 h 391677"/>
                <a:gd name="connsiteX27" fmla="*/ 284597 w 391677"/>
                <a:gd name="connsiteY27" fmla="*/ 356457 h 391677"/>
                <a:gd name="connsiteX28" fmla="*/ 249378 w 391677"/>
                <a:gd name="connsiteY28" fmla="*/ 391676 h 391677"/>
                <a:gd name="connsiteX29" fmla="*/ 224474 w 391677"/>
                <a:gd name="connsiteY29" fmla="*/ 381361 h 391677"/>
                <a:gd name="connsiteX30" fmla="*/ 117395 w 391677"/>
                <a:gd name="connsiteY30" fmla="*/ 381360 h 391677"/>
                <a:gd name="connsiteX31" fmla="*/ 107080 w 391677"/>
                <a:gd name="connsiteY31" fmla="*/ 356456 h 391677"/>
                <a:gd name="connsiteX32" fmla="*/ 142299 w 391677"/>
                <a:gd name="connsiteY32" fmla="*/ 321237 h 391677"/>
                <a:gd name="connsiteX33" fmla="*/ 177518 w 391677"/>
                <a:gd name="connsiteY33" fmla="*/ 356456 h 391677"/>
                <a:gd name="connsiteX34" fmla="*/ 142299 w 391677"/>
                <a:gd name="connsiteY34" fmla="*/ 391675 h 391677"/>
                <a:gd name="connsiteX35" fmla="*/ 117395 w 391677"/>
                <a:gd name="connsiteY35" fmla="*/ 381360 h 391677"/>
                <a:gd name="connsiteX36" fmla="*/ 10316 w 391677"/>
                <a:gd name="connsiteY36" fmla="*/ 381361 h 391677"/>
                <a:gd name="connsiteX37" fmla="*/ 0 w 391677"/>
                <a:gd name="connsiteY37" fmla="*/ 356457 h 391677"/>
                <a:gd name="connsiteX38" fmla="*/ 35219 w 391677"/>
                <a:gd name="connsiteY38" fmla="*/ 321238 h 391677"/>
                <a:gd name="connsiteX39" fmla="*/ 70438 w 391677"/>
                <a:gd name="connsiteY39" fmla="*/ 356457 h 391677"/>
                <a:gd name="connsiteX40" fmla="*/ 35219 w 391677"/>
                <a:gd name="connsiteY40" fmla="*/ 391676 h 391677"/>
                <a:gd name="connsiteX41" fmla="*/ 10316 w 391677"/>
                <a:gd name="connsiteY41" fmla="*/ 381361 h 3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91677" h="391677">
                  <a:moveTo>
                    <a:pt x="331554" y="60123"/>
                  </a:moveTo>
                  <a:cubicBezTo>
                    <a:pt x="325181" y="53750"/>
                    <a:pt x="321239" y="44945"/>
                    <a:pt x="321239" y="35219"/>
                  </a:cubicBezTo>
                  <a:cubicBezTo>
                    <a:pt x="321239" y="15768"/>
                    <a:pt x="337007" y="0"/>
                    <a:pt x="356458" y="0"/>
                  </a:cubicBezTo>
                  <a:cubicBezTo>
                    <a:pt x="375909" y="0"/>
                    <a:pt x="391677" y="15768"/>
                    <a:pt x="391677" y="35219"/>
                  </a:cubicBezTo>
                  <a:cubicBezTo>
                    <a:pt x="391677" y="54670"/>
                    <a:pt x="375909" y="70438"/>
                    <a:pt x="356458" y="70438"/>
                  </a:cubicBezTo>
                  <a:cubicBezTo>
                    <a:pt x="346732" y="70438"/>
                    <a:pt x="337928" y="66496"/>
                    <a:pt x="331554" y="60123"/>
                  </a:cubicBezTo>
                  <a:close/>
                  <a:moveTo>
                    <a:pt x="331554" y="167202"/>
                  </a:moveTo>
                  <a:cubicBezTo>
                    <a:pt x="325180" y="160829"/>
                    <a:pt x="321238" y="152024"/>
                    <a:pt x="321238" y="142299"/>
                  </a:cubicBezTo>
                  <a:cubicBezTo>
                    <a:pt x="321238" y="122848"/>
                    <a:pt x="337006" y="107080"/>
                    <a:pt x="356457" y="107080"/>
                  </a:cubicBezTo>
                  <a:cubicBezTo>
                    <a:pt x="375908" y="107080"/>
                    <a:pt x="391676" y="122848"/>
                    <a:pt x="391676" y="142299"/>
                  </a:cubicBezTo>
                  <a:cubicBezTo>
                    <a:pt x="391676" y="161750"/>
                    <a:pt x="375908" y="177518"/>
                    <a:pt x="356457" y="177518"/>
                  </a:cubicBezTo>
                  <a:cubicBezTo>
                    <a:pt x="346732" y="177518"/>
                    <a:pt x="337927" y="173576"/>
                    <a:pt x="331554" y="167202"/>
                  </a:cubicBezTo>
                  <a:close/>
                  <a:moveTo>
                    <a:pt x="331554" y="274282"/>
                  </a:moveTo>
                  <a:cubicBezTo>
                    <a:pt x="325181" y="267908"/>
                    <a:pt x="321239" y="259103"/>
                    <a:pt x="321239" y="249378"/>
                  </a:cubicBezTo>
                  <a:cubicBezTo>
                    <a:pt x="321239" y="229927"/>
                    <a:pt x="337007" y="214159"/>
                    <a:pt x="356458" y="214159"/>
                  </a:cubicBezTo>
                  <a:cubicBezTo>
                    <a:pt x="375909" y="214159"/>
                    <a:pt x="391677" y="229927"/>
                    <a:pt x="391677" y="249378"/>
                  </a:cubicBezTo>
                  <a:cubicBezTo>
                    <a:pt x="391677" y="268829"/>
                    <a:pt x="375909" y="284597"/>
                    <a:pt x="356458" y="284597"/>
                  </a:cubicBezTo>
                  <a:cubicBezTo>
                    <a:pt x="346732" y="284597"/>
                    <a:pt x="337928" y="280655"/>
                    <a:pt x="331554" y="274282"/>
                  </a:cubicBezTo>
                  <a:close/>
                  <a:moveTo>
                    <a:pt x="331554" y="381362"/>
                  </a:moveTo>
                  <a:cubicBezTo>
                    <a:pt x="325181" y="374988"/>
                    <a:pt x="321239" y="366183"/>
                    <a:pt x="321239" y="356458"/>
                  </a:cubicBezTo>
                  <a:cubicBezTo>
                    <a:pt x="321239" y="337007"/>
                    <a:pt x="337007" y="321239"/>
                    <a:pt x="356458" y="321239"/>
                  </a:cubicBezTo>
                  <a:cubicBezTo>
                    <a:pt x="375909" y="321239"/>
                    <a:pt x="391677" y="337007"/>
                    <a:pt x="391677" y="356458"/>
                  </a:cubicBezTo>
                  <a:cubicBezTo>
                    <a:pt x="391677" y="375909"/>
                    <a:pt x="375909" y="391677"/>
                    <a:pt x="356458" y="391677"/>
                  </a:cubicBezTo>
                  <a:cubicBezTo>
                    <a:pt x="346732" y="391677"/>
                    <a:pt x="337928" y="387735"/>
                    <a:pt x="331554" y="381362"/>
                  </a:cubicBezTo>
                  <a:close/>
                  <a:moveTo>
                    <a:pt x="224474" y="381361"/>
                  </a:moveTo>
                  <a:cubicBezTo>
                    <a:pt x="218101" y="374987"/>
                    <a:pt x="214159" y="366182"/>
                    <a:pt x="214159" y="356457"/>
                  </a:cubicBezTo>
                  <a:cubicBezTo>
                    <a:pt x="214159" y="337006"/>
                    <a:pt x="229927" y="321238"/>
                    <a:pt x="249378" y="321238"/>
                  </a:cubicBezTo>
                  <a:cubicBezTo>
                    <a:pt x="268829" y="321238"/>
                    <a:pt x="284597" y="337006"/>
                    <a:pt x="284597" y="356457"/>
                  </a:cubicBezTo>
                  <a:cubicBezTo>
                    <a:pt x="284597" y="375908"/>
                    <a:pt x="268829" y="391676"/>
                    <a:pt x="249378" y="391676"/>
                  </a:cubicBezTo>
                  <a:cubicBezTo>
                    <a:pt x="239652" y="391676"/>
                    <a:pt x="230848" y="387734"/>
                    <a:pt x="224474" y="381361"/>
                  </a:cubicBezTo>
                  <a:close/>
                  <a:moveTo>
                    <a:pt x="117395" y="381360"/>
                  </a:moveTo>
                  <a:cubicBezTo>
                    <a:pt x="111022" y="374987"/>
                    <a:pt x="107080" y="366182"/>
                    <a:pt x="107080" y="356456"/>
                  </a:cubicBezTo>
                  <a:cubicBezTo>
                    <a:pt x="107080" y="337005"/>
                    <a:pt x="122848" y="321237"/>
                    <a:pt x="142299" y="321237"/>
                  </a:cubicBezTo>
                  <a:cubicBezTo>
                    <a:pt x="161750" y="321237"/>
                    <a:pt x="177518" y="337005"/>
                    <a:pt x="177518" y="356456"/>
                  </a:cubicBezTo>
                  <a:cubicBezTo>
                    <a:pt x="177518" y="375907"/>
                    <a:pt x="161750" y="391675"/>
                    <a:pt x="142299" y="391675"/>
                  </a:cubicBezTo>
                  <a:cubicBezTo>
                    <a:pt x="132573" y="391675"/>
                    <a:pt x="123768" y="387733"/>
                    <a:pt x="117395" y="381360"/>
                  </a:cubicBezTo>
                  <a:close/>
                  <a:moveTo>
                    <a:pt x="10316" y="381361"/>
                  </a:moveTo>
                  <a:cubicBezTo>
                    <a:pt x="3942" y="374987"/>
                    <a:pt x="0" y="366182"/>
                    <a:pt x="0" y="356457"/>
                  </a:cubicBezTo>
                  <a:cubicBezTo>
                    <a:pt x="0" y="337006"/>
                    <a:pt x="15768" y="321238"/>
                    <a:pt x="35219" y="321238"/>
                  </a:cubicBezTo>
                  <a:cubicBezTo>
                    <a:pt x="54670" y="321238"/>
                    <a:pt x="70438" y="337006"/>
                    <a:pt x="70438" y="356457"/>
                  </a:cubicBezTo>
                  <a:cubicBezTo>
                    <a:pt x="70438" y="375908"/>
                    <a:pt x="54670" y="391676"/>
                    <a:pt x="35219" y="391676"/>
                  </a:cubicBezTo>
                  <a:cubicBezTo>
                    <a:pt x="25494" y="391676"/>
                    <a:pt x="16689" y="387734"/>
                    <a:pt x="10316" y="3813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424972" y="4037550"/>
            <a:ext cx="2227346" cy="416316"/>
            <a:chOff x="4752672" y="1494758"/>
            <a:chExt cx="1670727" cy="312165"/>
          </a:xfrm>
        </p:grpSpPr>
        <p:sp>
          <p:nvSpPr>
            <p:cNvPr id="34" name="圆角矩形 33"/>
            <p:cNvSpPr/>
            <p:nvPr/>
          </p:nvSpPr>
          <p:spPr>
            <a:xfrm>
              <a:off x="4752672" y="1494758"/>
              <a:ext cx="1670727" cy="312165"/>
            </a:xfrm>
            <a:prstGeom prst="roundRect">
              <a:avLst/>
            </a:prstGeom>
            <a:solidFill>
              <a:srgbClr val="C00000"/>
            </a:solidFill>
            <a:ln w="12700">
              <a:gradFill flip="none" rotWithShape="1">
                <a:gsLst>
                  <a:gs pos="0">
                    <a:schemeClr val="bg1">
                      <a:lumMod val="75000"/>
                    </a:schemeClr>
                  </a:gs>
                  <a:gs pos="100000">
                    <a:schemeClr val="bg1"/>
                  </a:gs>
                </a:gsLst>
                <a:lin ang="18900000" scaled="1"/>
                <a:tileRect/>
              </a:gradFill>
            </a:ln>
            <a:effectLst>
              <a:outerShdw blurRad="101600" dist="254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35" name="矩形 34"/>
            <p:cNvSpPr>
              <a:spLocks noChangeArrowheads="1"/>
            </p:cNvSpPr>
            <p:nvPr/>
          </p:nvSpPr>
          <p:spPr bwMode="auto">
            <a:xfrm>
              <a:off x="5030153" y="1538377"/>
              <a:ext cx="1115764" cy="2249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r>
                <a:rPr lang="zh-CN" altLang="en-US" sz="1900" b="1" cap="all" dirty="0">
                  <a:solidFill>
                    <a:schemeClr val="bg1"/>
                  </a:solidFill>
                  <a:latin typeface="微软雅黑" panose="020B0503020204020204" pitchFamily="34" charset="-122"/>
                  <a:ea typeface="微软雅黑" panose="020B0503020204020204" pitchFamily="34" charset="-122"/>
                </a:rPr>
                <a:t>课程名称</a:t>
              </a:r>
              <a:endParaRPr lang="en-US" altLang="zh-CN" sz="1900" b="1" cap="all" dirty="0">
                <a:solidFill>
                  <a:schemeClr val="bg1"/>
                </a:solidFill>
                <a:latin typeface="微软雅黑" panose="020B0503020204020204" pitchFamily="34" charset="-122"/>
                <a:ea typeface="微软雅黑" panose="020B0503020204020204" pitchFamily="34" charset="-122"/>
              </a:endParaRPr>
            </a:p>
          </p:txBody>
        </p:sp>
        <p:sp>
          <p:nvSpPr>
            <p:cNvPr id="36" name="任意多边形 35"/>
            <p:cNvSpPr/>
            <p:nvPr/>
          </p:nvSpPr>
          <p:spPr>
            <a:xfrm rot="13500000" flipH="1">
              <a:off x="6182203" y="1588006"/>
              <a:ext cx="125669" cy="125669"/>
            </a:xfrm>
            <a:custGeom>
              <a:avLst/>
              <a:gdLst>
                <a:gd name="connsiteX0" fmla="*/ 331554 w 391677"/>
                <a:gd name="connsiteY0" fmla="*/ 60123 h 391677"/>
                <a:gd name="connsiteX1" fmla="*/ 321239 w 391677"/>
                <a:gd name="connsiteY1" fmla="*/ 35219 h 391677"/>
                <a:gd name="connsiteX2" fmla="*/ 356458 w 391677"/>
                <a:gd name="connsiteY2" fmla="*/ 0 h 391677"/>
                <a:gd name="connsiteX3" fmla="*/ 391677 w 391677"/>
                <a:gd name="connsiteY3" fmla="*/ 35219 h 391677"/>
                <a:gd name="connsiteX4" fmla="*/ 356458 w 391677"/>
                <a:gd name="connsiteY4" fmla="*/ 70438 h 391677"/>
                <a:gd name="connsiteX5" fmla="*/ 331554 w 391677"/>
                <a:gd name="connsiteY5" fmla="*/ 60123 h 391677"/>
                <a:gd name="connsiteX6" fmla="*/ 331554 w 391677"/>
                <a:gd name="connsiteY6" fmla="*/ 167202 h 391677"/>
                <a:gd name="connsiteX7" fmla="*/ 321238 w 391677"/>
                <a:gd name="connsiteY7" fmla="*/ 142299 h 391677"/>
                <a:gd name="connsiteX8" fmla="*/ 356457 w 391677"/>
                <a:gd name="connsiteY8" fmla="*/ 107080 h 391677"/>
                <a:gd name="connsiteX9" fmla="*/ 391676 w 391677"/>
                <a:gd name="connsiteY9" fmla="*/ 142299 h 391677"/>
                <a:gd name="connsiteX10" fmla="*/ 356457 w 391677"/>
                <a:gd name="connsiteY10" fmla="*/ 177518 h 391677"/>
                <a:gd name="connsiteX11" fmla="*/ 331554 w 391677"/>
                <a:gd name="connsiteY11" fmla="*/ 167202 h 391677"/>
                <a:gd name="connsiteX12" fmla="*/ 331554 w 391677"/>
                <a:gd name="connsiteY12" fmla="*/ 274282 h 391677"/>
                <a:gd name="connsiteX13" fmla="*/ 321239 w 391677"/>
                <a:gd name="connsiteY13" fmla="*/ 249378 h 391677"/>
                <a:gd name="connsiteX14" fmla="*/ 356458 w 391677"/>
                <a:gd name="connsiteY14" fmla="*/ 214159 h 391677"/>
                <a:gd name="connsiteX15" fmla="*/ 391677 w 391677"/>
                <a:gd name="connsiteY15" fmla="*/ 249378 h 391677"/>
                <a:gd name="connsiteX16" fmla="*/ 356458 w 391677"/>
                <a:gd name="connsiteY16" fmla="*/ 284597 h 391677"/>
                <a:gd name="connsiteX17" fmla="*/ 331554 w 391677"/>
                <a:gd name="connsiteY17" fmla="*/ 274282 h 391677"/>
                <a:gd name="connsiteX18" fmla="*/ 331554 w 391677"/>
                <a:gd name="connsiteY18" fmla="*/ 381362 h 391677"/>
                <a:gd name="connsiteX19" fmla="*/ 321239 w 391677"/>
                <a:gd name="connsiteY19" fmla="*/ 356458 h 391677"/>
                <a:gd name="connsiteX20" fmla="*/ 356458 w 391677"/>
                <a:gd name="connsiteY20" fmla="*/ 321239 h 391677"/>
                <a:gd name="connsiteX21" fmla="*/ 391677 w 391677"/>
                <a:gd name="connsiteY21" fmla="*/ 356458 h 391677"/>
                <a:gd name="connsiteX22" fmla="*/ 356458 w 391677"/>
                <a:gd name="connsiteY22" fmla="*/ 391677 h 391677"/>
                <a:gd name="connsiteX23" fmla="*/ 331554 w 391677"/>
                <a:gd name="connsiteY23" fmla="*/ 381362 h 391677"/>
                <a:gd name="connsiteX24" fmla="*/ 224474 w 391677"/>
                <a:gd name="connsiteY24" fmla="*/ 381361 h 391677"/>
                <a:gd name="connsiteX25" fmla="*/ 214159 w 391677"/>
                <a:gd name="connsiteY25" fmla="*/ 356457 h 391677"/>
                <a:gd name="connsiteX26" fmla="*/ 249378 w 391677"/>
                <a:gd name="connsiteY26" fmla="*/ 321238 h 391677"/>
                <a:gd name="connsiteX27" fmla="*/ 284597 w 391677"/>
                <a:gd name="connsiteY27" fmla="*/ 356457 h 391677"/>
                <a:gd name="connsiteX28" fmla="*/ 249378 w 391677"/>
                <a:gd name="connsiteY28" fmla="*/ 391676 h 391677"/>
                <a:gd name="connsiteX29" fmla="*/ 224474 w 391677"/>
                <a:gd name="connsiteY29" fmla="*/ 381361 h 391677"/>
                <a:gd name="connsiteX30" fmla="*/ 117395 w 391677"/>
                <a:gd name="connsiteY30" fmla="*/ 381360 h 391677"/>
                <a:gd name="connsiteX31" fmla="*/ 107080 w 391677"/>
                <a:gd name="connsiteY31" fmla="*/ 356456 h 391677"/>
                <a:gd name="connsiteX32" fmla="*/ 142299 w 391677"/>
                <a:gd name="connsiteY32" fmla="*/ 321237 h 391677"/>
                <a:gd name="connsiteX33" fmla="*/ 177518 w 391677"/>
                <a:gd name="connsiteY33" fmla="*/ 356456 h 391677"/>
                <a:gd name="connsiteX34" fmla="*/ 142299 w 391677"/>
                <a:gd name="connsiteY34" fmla="*/ 391675 h 391677"/>
                <a:gd name="connsiteX35" fmla="*/ 117395 w 391677"/>
                <a:gd name="connsiteY35" fmla="*/ 381360 h 391677"/>
                <a:gd name="connsiteX36" fmla="*/ 10316 w 391677"/>
                <a:gd name="connsiteY36" fmla="*/ 381361 h 391677"/>
                <a:gd name="connsiteX37" fmla="*/ 0 w 391677"/>
                <a:gd name="connsiteY37" fmla="*/ 356457 h 391677"/>
                <a:gd name="connsiteX38" fmla="*/ 35219 w 391677"/>
                <a:gd name="connsiteY38" fmla="*/ 321238 h 391677"/>
                <a:gd name="connsiteX39" fmla="*/ 70438 w 391677"/>
                <a:gd name="connsiteY39" fmla="*/ 356457 h 391677"/>
                <a:gd name="connsiteX40" fmla="*/ 35219 w 391677"/>
                <a:gd name="connsiteY40" fmla="*/ 391676 h 391677"/>
                <a:gd name="connsiteX41" fmla="*/ 10316 w 391677"/>
                <a:gd name="connsiteY41" fmla="*/ 381361 h 3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91677" h="391677">
                  <a:moveTo>
                    <a:pt x="331554" y="60123"/>
                  </a:moveTo>
                  <a:cubicBezTo>
                    <a:pt x="325181" y="53750"/>
                    <a:pt x="321239" y="44945"/>
                    <a:pt x="321239" y="35219"/>
                  </a:cubicBezTo>
                  <a:cubicBezTo>
                    <a:pt x="321239" y="15768"/>
                    <a:pt x="337007" y="0"/>
                    <a:pt x="356458" y="0"/>
                  </a:cubicBezTo>
                  <a:cubicBezTo>
                    <a:pt x="375909" y="0"/>
                    <a:pt x="391677" y="15768"/>
                    <a:pt x="391677" y="35219"/>
                  </a:cubicBezTo>
                  <a:cubicBezTo>
                    <a:pt x="391677" y="54670"/>
                    <a:pt x="375909" y="70438"/>
                    <a:pt x="356458" y="70438"/>
                  </a:cubicBezTo>
                  <a:cubicBezTo>
                    <a:pt x="346732" y="70438"/>
                    <a:pt x="337928" y="66496"/>
                    <a:pt x="331554" y="60123"/>
                  </a:cubicBezTo>
                  <a:close/>
                  <a:moveTo>
                    <a:pt x="331554" y="167202"/>
                  </a:moveTo>
                  <a:cubicBezTo>
                    <a:pt x="325180" y="160829"/>
                    <a:pt x="321238" y="152024"/>
                    <a:pt x="321238" y="142299"/>
                  </a:cubicBezTo>
                  <a:cubicBezTo>
                    <a:pt x="321238" y="122848"/>
                    <a:pt x="337006" y="107080"/>
                    <a:pt x="356457" y="107080"/>
                  </a:cubicBezTo>
                  <a:cubicBezTo>
                    <a:pt x="375908" y="107080"/>
                    <a:pt x="391676" y="122848"/>
                    <a:pt x="391676" y="142299"/>
                  </a:cubicBezTo>
                  <a:cubicBezTo>
                    <a:pt x="391676" y="161750"/>
                    <a:pt x="375908" y="177518"/>
                    <a:pt x="356457" y="177518"/>
                  </a:cubicBezTo>
                  <a:cubicBezTo>
                    <a:pt x="346732" y="177518"/>
                    <a:pt x="337927" y="173576"/>
                    <a:pt x="331554" y="167202"/>
                  </a:cubicBezTo>
                  <a:close/>
                  <a:moveTo>
                    <a:pt x="331554" y="274282"/>
                  </a:moveTo>
                  <a:cubicBezTo>
                    <a:pt x="325181" y="267908"/>
                    <a:pt x="321239" y="259103"/>
                    <a:pt x="321239" y="249378"/>
                  </a:cubicBezTo>
                  <a:cubicBezTo>
                    <a:pt x="321239" y="229927"/>
                    <a:pt x="337007" y="214159"/>
                    <a:pt x="356458" y="214159"/>
                  </a:cubicBezTo>
                  <a:cubicBezTo>
                    <a:pt x="375909" y="214159"/>
                    <a:pt x="391677" y="229927"/>
                    <a:pt x="391677" y="249378"/>
                  </a:cubicBezTo>
                  <a:cubicBezTo>
                    <a:pt x="391677" y="268829"/>
                    <a:pt x="375909" y="284597"/>
                    <a:pt x="356458" y="284597"/>
                  </a:cubicBezTo>
                  <a:cubicBezTo>
                    <a:pt x="346732" y="284597"/>
                    <a:pt x="337928" y="280655"/>
                    <a:pt x="331554" y="274282"/>
                  </a:cubicBezTo>
                  <a:close/>
                  <a:moveTo>
                    <a:pt x="331554" y="381362"/>
                  </a:moveTo>
                  <a:cubicBezTo>
                    <a:pt x="325181" y="374988"/>
                    <a:pt x="321239" y="366183"/>
                    <a:pt x="321239" y="356458"/>
                  </a:cubicBezTo>
                  <a:cubicBezTo>
                    <a:pt x="321239" y="337007"/>
                    <a:pt x="337007" y="321239"/>
                    <a:pt x="356458" y="321239"/>
                  </a:cubicBezTo>
                  <a:cubicBezTo>
                    <a:pt x="375909" y="321239"/>
                    <a:pt x="391677" y="337007"/>
                    <a:pt x="391677" y="356458"/>
                  </a:cubicBezTo>
                  <a:cubicBezTo>
                    <a:pt x="391677" y="375909"/>
                    <a:pt x="375909" y="391677"/>
                    <a:pt x="356458" y="391677"/>
                  </a:cubicBezTo>
                  <a:cubicBezTo>
                    <a:pt x="346732" y="391677"/>
                    <a:pt x="337928" y="387735"/>
                    <a:pt x="331554" y="381362"/>
                  </a:cubicBezTo>
                  <a:close/>
                  <a:moveTo>
                    <a:pt x="224474" y="381361"/>
                  </a:moveTo>
                  <a:cubicBezTo>
                    <a:pt x="218101" y="374987"/>
                    <a:pt x="214159" y="366182"/>
                    <a:pt x="214159" y="356457"/>
                  </a:cubicBezTo>
                  <a:cubicBezTo>
                    <a:pt x="214159" y="337006"/>
                    <a:pt x="229927" y="321238"/>
                    <a:pt x="249378" y="321238"/>
                  </a:cubicBezTo>
                  <a:cubicBezTo>
                    <a:pt x="268829" y="321238"/>
                    <a:pt x="284597" y="337006"/>
                    <a:pt x="284597" y="356457"/>
                  </a:cubicBezTo>
                  <a:cubicBezTo>
                    <a:pt x="284597" y="375908"/>
                    <a:pt x="268829" y="391676"/>
                    <a:pt x="249378" y="391676"/>
                  </a:cubicBezTo>
                  <a:cubicBezTo>
                    <a:pt x="239652" y="391676"/>
                    <a:pt x="230848" y="387734"/>
                    <a:pt x="224474" y="381361"/>
                  </a:cubicBezTo>
                  <a:close/>
                  <a:moveTo>
                    <a:pt x="117395" y="381360"/>
                  </a:moveTo>
                  <a:cubicBezTo>
                    <a:pt x="111022" y="374987"/>
                    <a:pt x="107080" y="366182"/>
                    <a:pt x="107080" y="356456"/>
                  </a:cubicBezTo>
                  <a:cubicBezTo>
                    <a:pt x="107080" y="337005"/>
                    <a:pt x="122848" y="321237"/>
                    <a:pt x="142299" y="321237"/>
                  </a:cubicBezTo>
                  <a:cubicBezTo>
                    <a:pt x="161750" y="321237"/>
                    <a:pt x="177518" y="337005"/>
                    <a:pt x="177518" y="356456"/>
                  </a:cubicBezTo>
                  <a:cubicBezTo>
                    <a:pt x="177518" y="375907"/>
                    <a:pt x="161750" y="391675"/>
                    <a:pt x="142299" y="391675"/>
                  </a:cubicBezTo>
                  <a:cubicBezTo>
                    <a:pt x="132573" y="391675"/>
                    <a:pt x="123768" y="387733"/>
                    <a:pt x="117395" y="381360"/>
                  </a:cubicBezTo>
                  <a:close/>
                  <a:moveTo>
                    <a:pt x="10316" y="381361"/>
                  </a:moveTo>
                  <a:cubicBezTo>
                    <a:pt x="3942" y="374987"/>
                    <a:pt x="0" y="366182"/>
                    <a:pt x="0" y="356457"/>
                  </a:cubicBezTo>
                  <a:cubicBezTo>
                    <a:pt x="0" y="337006"/>
                    <a:pt x="15768" y="321238"/>
                    <a:pt x="35219" y="321238"/>
                  </a:cubicBezTo>
                  <a:cubicBezTo>
                    <a:pt x="54670" y="321238"/>
                    <a:pt x="70438" y="337006"/>
                    <a:pt x="70438" y="356457"/>
                  </a:cubicBezTo>
                  <a:cubicBezTo>
                    <a:pt x="70438" y="375908"/>
                    <a:pt x="54670" y="391676"/>
                    <a:pt x="35219" y="391676"/>
                  </a:cubicBezTo>
                  <a:cubicBezTo>
                    <a:pt x="25494" y="391676"/>
                    <a:pt x="16689" y="387734"/>
                    <a:pt x="10316" y="3813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893057" y="4037550"/>
            <a:ext cx="2227346" cy="416316"/>
            <a:chOff x="603196" y="3180076"/>
            <a:chExt cx="1670727" cy="312165"/>
          </a:xfrm>
        </p:grpSpPr>
        <p:sp>
          <p:nvSpPr>
            <p:cNvPr id="38" name="圆角矩形 37"/>
            <p:cNvSpPr/>
            <p:nvPr/>
          </p:nvSpPr>
          <p:spPr>
            <a:xfrm>
              <a:off x="603196" y="3180076"/>
              <a:ext cx="1670727" cy="312165"/>
            </a:xfrm>
            <a:prstGeom prst="roundRect">
              <a:avLst/>
            </a:prstGeom>
            <a:solidFill>
              <a:srgbClr val="C00000"/>
            </a:solidFill>
            <a:ln w="12700">
              <a:gradFill flip="none" rotWithShape="1">
                <a:gsLst>
                  <a:gs pos="0">
                    <a:schemeClr val="bg1">
                      <a:lumMod val="75000"/>
                    </a:schemeClr>
                  </a:gs>
                  <a:gs pos="100000">
                    <a:schemeClr val="bg1"/>
                  </a:gs>
                </a:gsLst>
                <a:lin ang="18900000" scaled="1"/>
                <a:tileRect/>
              </a:gradFill>
            </a:ln>
            <a:effectLst>
              <a:outerShdw blurRad="101600" dist="254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39" name="矩形 38"/>
            <p:cNvSpPr>
              <a:spLocks noChangeArrowheads="1"/>
            </p:cNvSpPr>
            <p:nvPr/>
          </p:nvSpPr>
          <p:spPr bwMode="auto">
            <a:xfrm>
              <a:off x="880677" y="3223695"/>
              <a:ext cx="1115764" cy="2249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r>
                <a:rPr lang="zh-CN" altLang="en-US" sz="1900" b="1" cap="all" dirty="0" smtClean="0">
                  <a:solidFill>
                    <a:schemeClr val="bg1"/>
                  </a:solidFill>
                  <a:latin typeface="微软雅黑" panose="020B0503020204020204" pitchFamily="34" charset="-122"/>
                  <a:ea typeface="微软雅黑" panose="020B0503020204020204" pitchFamily="34" charset="-122"/>
                  <a:cs typeface="+mj-cs"/>
                </a:rPr>
                <a:t>课程名称</a:t>
              </a:r>
              <a:endParaRPr lang="en-US" altLang="zh-CN" sz="1900" b="1" cap="all" dirty="0">
                <a:solidFill>
                  <a:schemeClr val="bg1"/>
                </a:solidFill>
                <a:latin typeface="微软雅黑" panose="020B0503020204020204" pitchFamily="34" charset="-122"/>
                <a:ea typeface="微软雅黑" panose="020B0503020204020204" pitchFamily="34" charset="-122"/>
                <a:cs typeface="+mj-cs"/>
              </a:endParaRPr>
            </a:p>
          </p:txBody>
        </p:sp>
        <p:sp>
          <p:nvSpPr>
            <p:cNvPr id="40" name="任意多边形 39"/>
            <p:cNvSpPr/>
            <p:nvPr/>
          </p:nvSpPr>
          <p:spPr>
            <a:xfrm rot="13500000" flipH="1">
              <a:off x="2029342" y="3273324"/>
              <a:ext cx="125669" cy="125669"/>
            </a:xfrm>
            <a:custGeom>
              <a:avLst/>
              <a:gdLst>
                <a:gd name="connsiteX0" fmla="*/ 331554 w 391677"/>
                <a:gd name="connsiteY0" fmla="*/ 60123 h 391677"/>
                <a:gd name="connsiteX1" fmla="*/ 321239 w 391677"/>
                <a:gd name="connsiteY1" fmla="*/ 35219 h 391677"/>
                <a:gd name="connsiteX2" fmla="*/ 356458 w 391677"/>
                <a:gd name="connsiteY2" fmla="*/ 0 h 391677"/>
                <a:gd name="connsiteX3" fmla="*/ 391677 w 391677"/>
                <a:gd name="connsiteY3" fmla="*/ 35219 h 391677"/>
                <a:gd name="connsiteX4" fmla="*/ 356458 w 391677"/>
                <a:gd name="connsiteY4" fmla="*/ 70438 h 391677"/>
                <a:gd name="connsiteX5" fmla="*/ 331554 w 391677"/>
                <a:gd name="connsiteY5" fmla="*/ 60123 h 391677"/>
                <a:gd name="connsiteX6" fmla="*/ 331554 w 391677"/>
                <a:gd name="connsiteY6" fmla="*/ 167202 h 391677"/>
                <a:gd name="connsiteX7" fmla="*/ 321238 w 391677"/>
                <a:gd name="connsiteY7" fmla="*/ 142299 h 391677"/>
                <a:gd name="connsiteX8" fmla="*/ 356457 w 391677"/>
                <a:gd name="connsiteY8" fmla="*/ 107080 h 391677"/>
                <a:gd name="connsiteX9" fmla="*/ 391676 w 391677"/>
                <a:gd name="connsiteY9" fmla="*/ 142299 h 391677"/>
                <a:gd name="connsiteX10" fmla="*/ 356457 w 391677"/>
                <a:gd name="connsiteY10" fmla="*/ 177518 h 391677"/>
                <a:gd name="connsiteX11" fmla="*/ 331554 w 391677"/>
                <a:gd name="connsiteY11" fmla="*/ 167202 h 391677"/>
                <a:gd name="connsiteX12" fmla="*/ 331554 w 391677"/>
                <a:gd name="connsiteY12" fmla="*/ 274282 h 391677"/>
                <a:gd name="connsiteX13" fmla="*/ 321239 w 391677"/>
                <a:gd name="connsiteY13" fmla="*/ 249378 h 391677"/>
                <a:gd name="connsiteX14" fmla="*/ 356458 w 391677"/>
                <a:gd name="connsiteY14" fmla="*/ 214159 h 391677"/>
                <a:gd name="connsiteX15" fmla="*/ 391677 w 391677"/>
                <a:gd name="connsiteY15" fmla="*/ 249378 h 391677"/>
                <a:gd name="connsiteX16" fmla="*/ 356458 w 391677"/>
                <a:gd name="connsiteY16" fmla="*/ 284597 h 391677"/>
                <a:gd name="connsiteX17" fmla="*/ 331554 w 391677"/>
                <a:gd name="connsiteY17" fmla="*/ 274282 h 391677"/>
                <a:gd name="connsiteX18" fmla="*/ 331554 w 391677"/>
                <a:gd name="connsiteY18" fmla="*/ 381362 h 391677"/>
                <a:gd name="connsiteX19" fmla="*/ 321239 w 391677"/>
                <a:gd name="connsiteY19" fmla="*/ 356458 h 391677"/>
                <a:gd name="connsiteX20" fmla="*/ 356458 w 391677"/>
                <a:gd name="connsiteY20" fmla="*/ 321239 h 391677"/>
                <a:gd name="connsiteX21" fmla="*/ 391677 w 391677"/>
                <a:gd name="connsiteY21" fmla="*/ 356458 h 391677"/>
                <a:gd name="connsiteX22" fmla="*/ 356458 w 391677"/>
                <a:gd name="connsiteY22" fmla="*/ 391677 h 391677"/>
                <a:gd name="connsiteX23" fmla="*/ 331554 w 391677"/>
                <a:gd name="connsiteY23" fmla="*/ 381362 h 391677"/>
                <a:gd name="connsiteX24" fmla="*/ 224474 w 391677"/>
                <a:gd name="connsiteY24" fmla="*/ 381361 h 391677"/>
                <a:gd name="connsiteX25" fmla="*/ 214159 w 391677"/>
                <a:gd name="connsiteY25" fmla="*/ 356457 h 391677"/>
                <a:gd name="connsiteX26" fmla="*/ 249378 w 391677"/>
                <a:gd name="connsiteY26" fmla="*/ 321238 h 391677"/>
                <a:gd name="connsiteX27" fmla="*/ 284597 w 391677"/>
                <a:gd name="connsiteY27" fmla="*/ 356457 h 391677"/>
                <a:gd name="connsiteX28" fmla="*/ 249378 w 391677"/>
                <a:gd name="connsiteY28" fmla="*/ 391676 h 391677"/>
                <a:gd name="connsiteX29" fmla="*/ 224474 w 391677"/>
                <a:gd name="connsiteY29" fmla="*/ 381361 h 391677"/>
                <a:gd name="connsiteX30" fmla="*/ 117395 w 391677"/>
                <a:gd name="connsiteY30" fmla="*/ 381360 h 391677"/>
                <a:gd name="connsiteX31" fmla="*/ 107080 w 391677"/>
                <a:gd name="connsiteY31" fmla="*/ 356456 h 391677"/>
                <a:gd name="connsiteX32" fmla="*/ 142299 w 391677"/>
                <a:gd name="connsiteY32" fmla="*/ 321237 h 391677"/>
                <a:gd name="connsiteX33" fmla="*/ 177518 w 391677"/>
                <a:gd name="connsiteY33" fmla="*/ 356456 h 391677"/>
                <a:gd name="connsiteX34" fmla="*/ 142299 w 391677"/>
                <a:gd name="connsiteY34" fmla="*/ 391675 h 391677"/>
                <a:gd name="connsiteX35" fmla="*/ 117395 w 391677"/>
                <a:gd name="connsiteY35" fmla="*/ 381360 h 391677"/>
                <a:gd name="connsiteX36" fmla="*/ 10316 w 391677"/>
                <a:gd name="connsiteY36" fmla="*/ 381361 h 391677"/>
                <a:gd name="connsiteX37" fmla="*/ 0 w 391677"/>
                <a:gd name="connsiteY37" fmla="*/ 356457 h 391677"/>
                <a:gd name="connsiteX38" fmla="*/ 35219 w 391677"/>
                <a:gd name="connsiteY38" fmla="*/ 321238 h 391677"/>
                <a:gd name="connsiteX39" fmla="*/ 70438 w 391677"/>
                <a:gd name="connsiteY39" fmla="*/ 356457 h 391677"/>
                <a:gd name="connsiteX40" fmla="*/ 35219 w 391677"/>
                <a:gd name="connsiteY40" fmla="*/ 391676 h 391677"/>
                <a:gd name="connsiteX41" fmla="*/ 10316 w 391677"/>
                <a:gd name="connsiteY41" fmla="*/ 381361 h 3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91677" h="391677">
                  <a:moveTo>
                    <a:pt x="331554" y="60123"/>
                  </a:moveTo>
                  <a:cubicBezTo>
                    <a:pt x="325181" y="53750"/>
                    <a:pt x="321239" y="44945"/>
                    <a:pt x="321239" y="35219"/>
                  </a:cubicBezTo>
                  <a:cubicBezTo>
                    <a:pt x="321239" y="15768"/>
                    <a:pt x="337007" y="0"/>
                    <a:pt x="356458" y="0"/>
                  </a:cubicBezTo>
                  <a:cubicBezTo>
                    <a:pt x="375909" y="0"/>
                    <a:pt x="391677" y="15768"/>
                    <a:pt x="391677" y="35219"/>
                  </a:cubicBezTo>
                  <a:cubicBezTo>
                    <a:pt x="391677" y="54670"/>
                    <a:pt x="375909" y="70438"/>
                    <a:pt x="356458" y="70438"/>
                  </a:cubicBezTo>
                  <a:cubicBezTo>
                    <a:pt x="346732" y="70438"/>
                    <a:pt x="337928" y="66496"/>
                    <a:pt x="331554" y="60123"/>
                  </a:cubicBezTo>
                  <a:close/>
                  <a:moveTo>
                    <a:pt x="331554" y="167202"/>
                  </a:moveTo>
                  <a:cubicBezTo>
                    <a:pt x="325180" y="160829"/>
                    <a:pt x="321238" y="152024"/>
                    <a:pt x="321238" y="142299"/>
                  </a:cubicBezTo>
                  <a:cubicBezTo>
                    <a:pt x="321238" y="122848"/>
                    <a:pt x="337006" y="107080"/>
                    <a:pt x="356457" y="107080"/>
                  </a:cubicBezTo>
                  <a:cubicBezTo>
                    <a:pt x="375908" y="107080"/>
                    <a:pt x="391676" y="122848"/>
                    <a:pt x="391676" y="142299"/>
                  </a:cubicBezTo>
                  <a:cubicBezTo>
                    <a:pt x="391676" y="161750"/>
                    <a:pt x="375908" y="177518"/>
                    <a:pt x="356457" y="177518"/>
                  </a:cubicBezTo>
                  <a:cubicBezTo>
                    <a:pt x="346732" y="177518"/>
                    <a:pt x="337927" y="173576"/>
                    <a:pt x="331554" y="167202"/>
                  </a:cubicBezTo>
                  <a:close/>
                  <a:moveTo>
                    <a:pt x="331554" y="274282"/>
                  </a:moveTo>
                  <a:cubicBezTo>
                    <a:pt x="325181" y="267908"/>
                    <a:pt x="321239" y="259103"/>
                    <a:pt x="321239" y="249378"/>
                  </a:cubicBezTo>
                  <a:cubicBezTo>
                    <a:pt x="321239" y="229927"/>
                    <a:pt x="337007" y="214159"/>
                    <a:pt x="356458" y="214159"/>
                  </a:cubicBezTo>
                  <a:cubicBezTo>
                    <a:pt x="375909" y="214159"/>
                    <a:pt x="391677" y="229927"/>
                    <a:pt x="391677" y="249378"/>
                  </a:cubicBezTo>
                  <a:cubicBezTo>
                    <a:pt x="391677" y="268829"/>
                    <a:pt x="375909" y="284597"/>
                    <a:pt x="356458" y="284597"/>
                  </a:cubicBezTo>
                  <a:cubicBezTo>
                    <a:pt x="346732" y="284597"/>
                    <a:pt x="337928" y="280655"/>
                    <a:pt x="331554" y="274282"/>
                  </a:cubicBezTo>
                  <a:close/>
                  <a:moveTo>
                    <a:pt x="331554" y="381362"/>
                  </a:moveTo>
                  <a:cubicBezTo>
                    <a:pt x="325181" y="374988"/>
                    <a:pt x="321239" y="366183"/>
                    <a:pt x="321239" y="356458"/>
                  </a:cubicBezTo>
                  <a:cubicBezTo>
                    <a:pt x="321239" y="337007"/>
                    <a:pt x="337007" y="321239"/>
                    <a:pt x="356458" y="321239"/>
                  </a:cubicBezTo>
                  <a:cubicBezTo>
                    <a:pt x="375909" y="321239"/>
                    <a:pt x="391677" y="337007"/>
                    <a:pt x="391677" y="356458"/>
                  </a:cubicBezTo>
                  <a:cubicBezTo>
                    <a:pt x="391677" y="375909"/>
                    <a:pt x="375909" y="391677"/>
                    <a:pt x="356458" y="391677"/>
                  </a:cubicBezTo>
                  <a:cubicBezTo>
                    <a:pt x="346732" y="391677"/>
                    <a:pt x="337928" y="387735"/>
                    <a:pt x="331554" y="381362"/>
                  </a:cubicBezTo>
                  <a:close/>
                  <a:moveTo>
                    <a:pt x="224474" y="381361"/>
                  </a:moveTo>
                  <a:cubicBezTo>
                    <a:pt x="218101" y="374987"/>
                    <a:pt x="214159" y="366182"/>
                    <a:pt x="214159" y="356457"/>
                  </a:cubicBezTo>
                  <a:cubicBezTo>
                    <a:pt x="214159" y="337006"/>
                    <a:pt x="229927" y="321238"/>
                    <a:pt x="249378" y="321238"/>
                  </a:cubicBezTo>
                  <a:cubicBezTo>
                    <a:pt x="268829" y="321238"/>
                    <a:pt x="284597" y="337006"/>
                    <a:pt x="284597" y="356457"/>
                  </a:cubicBezTo>
                  <a:cubicBezTo>
                    <a:pt x="284597" y="375908"/>
                    <a:pt x="268829" y="391676"/>
                    <a:pt x="249378" y="391676"/>
                  </a:cubicBezTo>
                  <a:cubicBezTo>
                    <a:pt x="239652" y="391676"/>
                    <a:pt x="230848" y="387734"/>
                    <a:pt x="224474" y="381361"/>
                  </a:cubicBezTo>
                  <a:close/>
                  <a:moveTo>
                    <a:pt x="117395" y="381360"/>
                  </a:moveTo>
                  <a:cubicBezTo>
                    <a:pt x="111022" y="374987"/>
                    <a:pt x="107080" y="366182"/>
                    <a:pt x="107080" y="356456"/>
                  </a:cubicBezTo>
                  <a:cubicBezTo>
                    <a:pt x="107080" y="337005"/>
                    <a:pt x="122848" y="321237"/>
                    <a:pt x="142299" y="321237"/>
                  </a:cubicBezTo>
                  <a:cubicBezTo>
                    <a:pt x="161750" y="321237"/>
                    <a:pt x="177518" y="337005"/>
                    <a:pt x="177518" y="356456"/>
                  </a:cubicBezTo>
                  <a:cubicBezTo>
                    <a:pt x="177518" y="375907"/>
                    <a:pt x="161750" y="391675"/>
                    <a:pt x="142299" y="391675"/>
                  </a:cubicBezTo>
                  <a:cubicBezTo>
                    <a:pt x="132573" y="391675"/>
                    <a:pt x="123768" y="387733"/>
                    <a:pt x="117395" y="381360"/>
                  </a:cubicBezTo>
                  <a:close/>
                  <a:moveTo>
                    <a:pt x="10316" y="381361"/>
                  </a:moveTo>
                  <a:cubicBezTo>
                    <a:pt x="3942" y="374987"/>
                    <a:pt x="0" y="366182"/>
                    <a:pt x="0" y="356457"/>
                  </a:cubicBezTo>
                  <a:cubicBezTo>
                    <a:pt x="0" y="337006"/>
                    <a:pt x="15768" y="321238"/>
                    <a:pt x="35219" y="321238"/>
                  </a:cubicBezTo>
                  <a:cubicBezTo>
                    <a:pt x="54670" y="321238"/>
                    <a:pt x="70438" y="337006"/>
                    <a:pt x="70438" y="356457"/>
                  </a:cubicBezTo>
                  <a:cubicBezTo>
                    <a:pt x="70438" y="375908"/>
                    <a:pt x="54670" y="391676"/>
                    <a:pt x="35219" y="391676"/>
                  </a:cubicBezTo>
                  <a:cubicBezTo>
                    <a:pt x="25494" y="391676"/>
                    <a:pt x="16689" y="387734"/>
                    <a:pt x="10316" y="3813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9173481" y="1807213"/>
            <a:ext cx="2227346" cy="416316"/>
            <a:chOff x="6814322" y="3180076"/>
            <a:chExt cx="1670727" cy="312165"/>
          </a:xfrm>
        </p:grpSpPr>
        <p:sp>
          <p:nvSpPr>
            <p:cNvPr id="42" name="圆角矩形 41"/>
            <p:cNvSpPr/>
            <p:nvPr/>
          </p:nvSpPr>
          <p:spPr>
            <a:xfrm>
              <a:off x="6814322" y="3180076"/>
              <a:ext cx="1670727" cy="312165"/>
            </a:xfrm>
            <a:prstGeom prst="roundRect">
              <a:avLst/>
            </a:prstGeom>
            <a:solidFill>
              <a:srgbClr val="C00000"/>
            </a:solidFill>
            <a:ln w="12700">
              <a:gradFill flip="none" rotWithShape="1">
                <a:gsLst>
                  <a:gs pos="0">
                    <a:schemeClr val="bg1">
                      <a:lumMod val="75000"/>
                    </a:schemeClr>
                  </a:gs>
                  <a:gs pos="100000">
                    <a:schemeClr val="bg1"/>
                  </a:gs>
                </a:gsLst>
                <a:lin ang="18900000" scaled="1"/>
                <a:tileRect/>
              </a:gradFill>
            </a:ln>
            <a:effectLst>
              <a:outerShdw blurRad="101600" dist="254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43" name="矩形 42"/>
            <p:cNvSpPr>
              <a:spLocks noChangeArrowheads="1"/>
            </p:cNvSpPr>
            <p:nvPr/>
          </p:nvSpPr>
          <p:spPr bwMode="auto">
            <a:xfrm>
              <a:off x="7091803" y="3223695"/>
              <a:ext cx="1115764" cy="2249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r>
                <a:rPr lang="zh-CN" altLang="en-US" sz="1900" b="1" cap="all" dirty="0">
                  <a:solidFill>
                    <a:schemeClr val="bg1"/>
                  </a:solidFill>
                  <a:latin typeface="微软雅黑" panose="020B0503020204020204" pitchFamily="34" charset="-122"/>
                  <a:ea typeface="微软雅黑" panose="020B0503020204020204" pitchFamily="34" charset="-122"/>
                </a:rPr>
                <a:t>课程名称</a:t>
              </a:r>
              <a:endParaRPr lang="en-US" altLang="zh-CN" sz="1900" b="1" cap="all" dirty="0">
                <a:solidFill>
                  <a:schemeClr val="bg1"/>
                </a:solidFill>
                <a:latin typeface="微软雅黑" panose="020B0503020204020204" pitchFamily="34" charset="-122"/>
                <a:ea typeface="微软雅黑" panose="020B0503020204020204" pitchFamily="34" charset="-122"/>
              </a:endParaRPr>
            </a:p>
          </p:txBody>
        </p:sp>
        <p:sp>
          <p:nvSpPr>
            <p:cNvPr id="44" name="任意多边形 43"/>
            <p:cNvSpPr/>
            <p:nvPr/>
          </p:nvSpPr>
          <p:spPr>
            <a:xfrm rot="8100000">
              <a:off x="6953708" y="3273324"/>
              <a:ext cx="125669" cy="125669"/>
            </a:xfrm>
            <a:custGeom>
              <a:avLst/>
              <a:gdLst>
                <a:gd name="connsiteX0" fmla="*/ 331554 w 391677"/>
                <a:gd name="connsiteY0" fmla="*/ 60123 h 391677"/>
                <a:gd name="connsiteX1" fmla="*/ 321239 w 391677"/>
                <a:gd name="connsiteY1" fmla="*/ 35219 h 391677"/>
                <a:gd name="connsiteX2" fmla="*/ 356458 w 391677"/>
                <a:gd name="connsiteY2" fmla="*/ 0 h 391677"/>
                <a:gd name="connsiteX3" fmla="*/ 391677 w 391677"/>
                <a:gd name="connsiteY3" fmla="*/ 35219 h 391677"/>
                <a:gd name="connsiteX4" fmla="*/ 356458 w 391677"/>
                <a:gd name="connsiteY4" fmla="*/ 70438 h 391677"/>
                <a:gd name="connsiteX5" fmla="*/ 331554 w 391677"/>
                <a:gd name="connsiteY5" fmla="*/ 60123 h 391677"/>
                <a:gd name="connsiteX6" fmla="*/ 331554 w 391677"/>
                <a:gd name="connsiteY6" fmla="*/ 167202 h 391677"/>
                <a:gd name="connsiteX7" fmla="*/ 321238 w 391677"/>
                <a:gd name="connsiteY7" fmla="*/ 142299 h 391677"/>
                <a:gd name="connsiteX8" fmla="*/ 356457 w 391677"/>
                <a:gd name="connsiteY8" fmla="*/ 107080 h 391677"/>
                <a:gd name="connsiteX9" fmla="*/ 391676 w 391677"/>
                <a:gd name="connsiteY9" fmla="*/ 142299 h 391677"/>
                <a:gd name="connsiteX10" fmla="*/ 356457 w 391677"/>
                <a:gd name="connsiteY10" fmla="*/ 177518 h 391677"/>
                <a:gd name="connsiteX11" fmla="*/ 331554 w 391677"/>
                <a:gd name="connsiteY11" fmla="*/ 167202 h 391677"/>
                <a:gd name="connsiteX12" fmla="*/ 331554 w 391677"/>
                <a:gd name="connsiteY12" fmla="*/ 274282 h 391677"/>
                <a:gd name="connsiteX13" fmla="*/ 321239 w 391677"/>
                <a:gd name="connsiteY13" fmla="*/ 249378 h 391677"/>
                <a:gd name="connsiteX14" fmla="*/ 356458 w 391677"/>
                <a:gd name="connsiteY14" fmla="*/ 214159 h 391677"/>
                <a:gd name="connsiteX15" fmla="*/ 391677 w 391677"/>
                <a:gd name="connsiteY15" fmla="*/ 249378 h 391677"/>
                <a:gd name="connsiteX16" fmla="*/ 356458 w 391677"/>
                <a:gd name="connsiteY16" fmla="*/ 284597 h 391677"/>
                <a:gd name="connsiteX17" fmla="*/ 331554 w 391677"/>
                <a:gd name="connsiteY17" fmla="*/ 274282 h 391677"/>
                <a:gd name="connsiteX18" fmla="*/ 331554 w 391677"/>
                <a:gd name="connsiteY18" fmla="*/ 381362 h 391677"/>
                <a:gd name="connsiteX19" fmla="*/ 321239 w 391677"/>
                <a:gd name="connsiteY19" fmla="*/ 356458 h 391677"/>
                <a:gd name="connsiteX20" fmla="*/ 356458 w 391677"/>
                <a:gd name="connsiteY20" fmla="*/ 321239 h 391677"/>
                <a:gd name="connsiteX21" fmla="*/ 391677 w 391677"/>
                <a:gd name="connsiteY21" fmla="*/ 356458 h 391677"/>
                <a:gd name="connsiteX22" fmla="*/ 356458 w 391677"/>
                <a:gd name="connsiteY22" fmla="*/ 391677 h 391677"/>
                <a:gd name="connsiteX23" fmla="*/ 331554 w 391677"/>
                <a:gd name="connsiteY23" fmla="*/ 381362 h 391677"/>
                <a:gd name="connsiteX24" fmla="*/ 224474 w 391677"/>
                <a:gd name="connsiteY24" fmla="*/ 381361 h 391677"/>
                <a:gd name="connsiteX25" fmla="*/ 214159 w 391677"/>
                <a:gd name="connsiteY25" fmla="*/ 356457 h 391677"/>
                <a:gd name="connsiteX26" fmla="*/ 249378 w 391677"/>
                <a:gd name="connsiteY26" fmla="*/ 321238 h 391677"/>
                <a:gd name="connsiteX27" fmla="*/ 284597 w 391677"/>
                <a:gd name="connsiteY27" fmla="*/ 356457 h 391677"/>
                <a:gd name="connsiteX28" fmla="*/ 249378 w 391677"/>
                <a:gd name="connsiteY28" fmla="*/ 391676 h 391677"/>
                <a:gd name="connsiteX29" fmla="*/ 224474 w 391677"/>
                <a:gd name="connsiteY29" fmla="*/ 381361 h 391677"/>
                <a:gd name="connsiteX30" fmla="*/ 117395 w 391677"/>
                <a:gd name="connsiteY30" fmla="*/ 381360 h 391677"/>
                <a:gd name="connsiteX31" fmla="*/ 107080 w 391677"/>
                <a:gd name="connsiteY31" fmla="*/ 356456 h 391677"/>
                <a:gd name="connsiteX32" fmla="*/ 142299 w 391677"/>
                <a:gd name="connsiteY32" fmla="*/ 321237 h 391677"/>
                <a:gd name="connsiteX33" fmla="*/ 177518 w 391677"/>
                <a:gd name="connsiteY33" fmla="*/ 356456 h 391677"/>
                <a:gd name="connsiteX34" fmla="*/ 142299 w 391677"/>
                <a:gd name="connsiteY34" fmla="*/ 391675 h 391677"/>
                <a:gd name="connsiteX35" fmla="*/ 117395 w 391677"/>
                <a:gd name="connsiteY35" fmla="*/ 381360 h 391677"/>
                <a:gd name="connsiteX36" fmla="*/ 10316 w 391677"/>
                <a:gd name="connsiteY36" fmla="*/ 381361 h 391677"/>
                <a:gd name="connsiteX37" fmla="*/ 0 w 391677"/>
                <a:gd name="connsiteY37" fmla="*/ 356457 h 391677"/>
                <a:gd name="connsiteX38" fmla="*/ 35219 w 391677"/>
                <a:gd name="connsiteY38" fmla="*/ 321238 h 391677"/>
                <a:gd name="connsiteX39" fmla="*/ 70438 w 391677"/>
                <a:gd name="connsiteY39" fmla="*/ 356457 h 391677"/>
                <a:gd name="connsiteX40" fmla="*/ 35219 w 391677"/>
                <a:gd name="connsiteY40" fmla="*/ 391676 h 391677"/>
                <a:gd name="connsiteX41" fmla="*/ 10316 w 391677"/>
                <a:gd name="connsiteY41" fmla="*/ 381361 h 3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91677" h="391677">
                  <a:moveTo>
                    <a:pt x="331554" y="60123"/>
                  </a:moveTo>
                  <a:cubicBezTo>
                    <a:pt x="325181" y="53750"/>
                    <a:pt x="321239" y="44945"/>
                    <a:pt x="321239" y="35219"/>
                  </a:cubicBezTo>
                  <a:cubicBezTo>
                    <a:pt x="321239" y="15768"/>
                    <a:pt x="337007" y="0"/>
                    <a:pt x="356458" y="0"/>
                  </a:cubicBezTo>
                  <a:cubicBezTo>
                    <a:pt x="375909" y="0"/>
                    <a:pt x="391677" y="15768"/>
                    <a:pt x="391677" y="35219"/>
                  </a:cubicBezTo>
                  <a:cubicBezTo>
                    <a:pt x="391677" y="54670"/>
                    <a:pt x="375909" y="70438"/>
                    <a:pt x="356458" y="70438"/>
                  </a:cubicBezTo>
                  <a:cubicBezTo>
                    <a:pt x="346732" y="70438"/>
                    <a:pt x="337928" y="66496"/>
                    <a:pt x="331554" y="60123"/>
                  </a:cubicBezTo>
                  <a:close/>
                  <a:moveTo>
                    <a:pt x="331554" y="167202"/>
                  </a:moveTo>
                  <a:cubicBezTo>
                    <a:pt x="325180" y="160829"/>
                    <a:pt x="321238" y="152024"/>
                    <a:pt x="321238" y="142299"/>
                  </a:cubicBezTo>
                  <a:cubicBezTo>
                    <a:pt x="321238" y="122848"/>
                    <a:pt x="337006" y="107080"/>
                    <a:pt x="356457" y="107080"/>
                  </a:cubicBezTo>
                  <a:cubicBezTo>
                    <a:pt x="375908" y="107080"/>
                    <a:pt x="391676" y="122848"/>
                    <a:pt x="391676" y="142299"/>
                  </a:cubicBezTo>
                  <a:cubicBezTo>
                    <a:pt x="391676" y="161750"/>
                    <a:pt x="375908" y="177518"/>
                    <a:pt x="356457" y="177518"/>
                  </a:cubicBezTo>
                  <a:cubicBezTo>
                    <a:pt x="346732" y="177518"/>
                    <a:pt x="337927" y="173576"/>
                    <a:pt x="331554" y="167202"/>
                  </a:cubicBezTo>
                  <a:close/>
                  <a:moveTo>
                    <a:pt x="331554" y="274282"/>
                  </a:moveTo>
                  <a:cubicBezTo>
                    <a:pt x="325181" y="267908"/>
                    <a:pt x="321239" y="259103"/>
                    <a:pt x="321239" y="249378"/>
                  </a:cubicBezTo>
                  <a:cubicBezTo>
                    <a:pt x="321239" y="229927"/>
                    <a:pt x="337007" y="214159"/>
                    <a:pt x="356458" y="214159"/>
                  </a:cubicBezTo>
                  <a:cubicBezTo>
                    <a:pt x="375909" y="214159"/>
                    <a:pt x="391677" y="229927"/>
                    <a:pt x="391677" y="249378"/>
                  </a:cubicBezTo>
                  <a:cubicBezTo>
                    <a:pt x="391677" y="268829"/>
                    <a:pt x="375909" y="284597"/>
                    <a:pt x="356458" y="284597"/>
                  </a:cubicBezTo>
                  <a:cubicBezTo>
                    <a:pt x="346732" y="284597"/>
                    <a:pt x="337928" y="280655"/>
                    <a:pt x="331554" y="274282"/>
                  </a:cubicBezTo>
                  <a:close/>
                  <a:moveTo>
                    <a:pt x="331554" y="381362"/>
                  </a:moveTo>
                  <a:cubicBezTo>
                    <a:pt x="325181" y="374988"/>
                    <a:pt x="321239" y="366183"/>
                    <a:pt x="321239" y="356458"/>
                  </a:cubicBezTo>
                  <a:cubicBezTo>
                    <a:pt x="321239" y="337007"/>
                    <a:pt x="337007" y="321239"/>
                    <a:pt x="356458" y="321239"/>
                  </a:cubicBezTo>
                  <a:cubicBezTo>
                    <a:pt x="375909" y="321239"/>
                    <a:pt x="391677" y="337007"/>
                    <a:pt x="391677" y="356458"/>
                  </a:cubicBezTo>
                  <a:cubicBezTo>
                    <a:pt x="391677" y="375909"/>
                    <a:pt x="375909" y="391677"/>
                    <a:pt x="356458" y="391677"/>
                  </a:cubicBezTo>
                  <a:cubicBezTo>
                    <a:pt x="346732" y="391677"/>
                    <a:pt x="337928" y="387735"/>
                    <a:pt x="331554" y="381362"/>
                  </a:cubicBezTo>
                  <a:close/>
                  <a:moveTo>
                    <a:pt x="224474" y="381361"/>
                  </a:moveTo>
                  <a:cubicBezTo>
                    <a:pt x="218101" y="374987"/>
                    <a:pt x="214159" y="366182"/>
                    <a:pt x="214159" y="356457"/>
                  </a:cubicBezTo>
                  <a:cubicBezTo>
                    <a:pt x="214159" y="337006"/>
                    <a:pt x="229927" y="321238"/>
                    <a:pt x="249378" y="321238"/>
                  </a:cubicBezTo>
                  <a:cubicBezTo>
                    <a:pt x="268829" y="321238"/>
                    <a:pt x="284597" y="337006"/>
                    <a:pt x="284597" y="356457"/>
                  </a:cubicBezTo>
                  <a:cubicBezTo>
                    <a:pt x="284597" y="375908"/>
                    <a:pt x="268829" y="391676"/>
                    <a:pt x="249378" y="391676"/>
                  </a:cubicBezTo>
                  <a:cubicBezTo>
                    <a:pt x="239652" y="391676"/>
                    <a:pt x="230848" y="387734"/>
                    <a:pt x="224474" y="381361"/>
                  </a:cubicBezTo>
                  <a:close/>
                  <a:moveTo>
                    <a:pt x="117395" y="381360"/>
                  </a:moveTo>
                  <a:cubicBezTo>
                    <a:pt x="111022" y="374987"/>
                    <a:pt x="107080" y="366182"/>
                    <a:pt x="107080" y="356456"/>
                  </a:cubicBezTo>
                  <a:cubicBezTo>
                    <a:pt x="107080" y="337005"/>
                    <a:pt x="122848" y="321237"/>
                    <a:pt x="142299" y="321237"/>
                  </a:cubicBezTo>
                  <a:cubicBezTo>
                    <a:pt x="161750" y="321237"/>
                    <a:pt x="177518" y="337005"/>
                    <a:pt x="177518" y="356456"/>
                  </a:cubicBezTo>
                  <a:cubicBezTo>
                    <a:pt x="177518" y="375907"/>
                    <a:pt x="161750" y="391675"/>
                    <a:pt x="142299" y="391675"/>
                  </a:cubicBezTo>
                  <a:cubicBezTo>
                    <a:pt x="132573" y="391675"/>
                    <a:pt x="123768" y="387733"/>
                    <a:pt x="117395" y="381360"/>
                  </a:cubicBezTo>
                  <a:close/>
                  <a:moveTo>
                    <a:pt x="10316" y="381361"/>
                  </a:moveTo>
                  <a:cubicBezTo>
                    <a:pt x="3942" y="374987"/>
                    <a:pt x="0" y="366182"/>
                    <a:pt x="0" y="356457"/>
                  </a:cubicBezTo>
                  <a:cubicBezTo>
                    <a:pt x="0" y="337006"/>
                    <a:pt x="15768" y="321238"/>
                    <a:pt x="35219" y="321238"/>
                  </a:cubicBezTo>
                  <a:cubicBezTo>
                    <a:pt x="54670" y="321238"/>
                    <a:pt x="70438" y="337006"/>
                    <a:pt x="70438" y="356457"/>
                  </a:cubicBezTo>
                  <a:cubicBezTo>
                    <a:pt x="70438" y="375908"/>
                    <a:pt x="54670" y="391676"/>
                    <a:pt x="35219" y="391676"/>
                  </a:cubicBezTo>
                  <a:cubicBezTo>
                    <a:pt x="25494" y="391676"/>
                    <a:pt x="16689" y="387734"/>
                    <a:pt x="10316" y="3813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ppt_x"/>
                                          </p:val>
                                        </p:tav>
                                        <p:tav tm="100000">
                                          <p:val>
                                            <p:strVal val="#ppt_x"/>
                                          </p:val>
                                        </p:tav>
                                      </p:tavLst>
                                    </p:anim>
                                    <p:anim calcmode="lin" valueType="num">
                                      <p:cBhvr additive="base">
                                        <p:cTn id="11" dur="1000" fill="hold"/>
                                        <p:tgtEl>
                                          <p:spTgt spid="10"/>
                                        </p:tgtEl>
                                        <p:attrNameLst>
                                          <p:attrName>ppt_y</p:attrName>
                                        </p:attrNameLst>
                                      </p:cBhvr>
                                      <p:tavLst>
                                        <p:tav tm="0">
                                          <p:val>
                                            <p:strVal val="0-#ppt_h/2"/>
                                          </p:val>
                                        </p:tav>
                                        <p:tav tm="100000">
                                          <p:val>
                                            <p:strVal val="#ppt_y"/>
                                          </p:val>
                                        </p:tav>
                                      </p:tavLst>
                                    </p:anim>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p:cTn id="15" dur="500" fill="hold"/>
                                        <p:tgtEl>
                                          <p:spTgt spid="37"/>
                                        </p:tgtEl>
                                        <p:attrNameLst>
                                          <p:attrName>ppt_w</p:attrName>
                                        </p:attrNameLst>
                                      </p:cBhvr>
                                      <p:tavLst>
                                        <p:tav tm="0">
                                          <p:val>
                                            <p:fltVal val="0"/>
                                          </p:val>
                                        </p:tav>
                                        <p:tav tm="100000">
                                          <p:val>
                                            <p:strVal val="#ppt_w"/>
                                          </p:val>
                                        </p:tav>
                                      </p:tavLst>
                                    </p:anim>
                                    <p:anim calcmode="lin" valueType="num">
                                      <p:cBhvr>
                                        <p:cTn id="16" dur="500" fill="hold"/>
                                        <p:tgtEl>
                                          <p:spTgt spid="37"/>
                                        </p:tgtEl>
                                        <p:attrNameLst>
                                          <p:attrName>ppt_h</p:attrName>
                                        </p:attrNameLst>
                                      </p:cBhvr>
                                      <p:tavLst>
                                        <p:tav tm="0">
                                          <p:val>
                                            <p:fltVal val="0"/>
                                          </p:val>
                                        </p:tav>
                                        <p:tav tm="100000">
                                          <p:val>
                                            <p:strVal val="#ppt_h"/>
                                          </p:val>
                                        </p:tav>
                                      </p:tavLst>
                                    </p:anim>
                                    <p:animEffect transition="in" filter="fade">
                                      <p:cBhvr>
                                        <p:cTn id="17" dur="500"/>
                                        <p:tgtEl>
                                          <p:spTgt spid="37"/>
                                        </p:tgtEl>
                                      </p:cBhvr>
                                    </p:animEffect>
                                  </p:childTnLst>
                                </p:cTn>
                              </p:par>
                            </p:childTnLst>
                          </p:cTn>
                        </p:par>
                        <p:par>
                          <p:cTn id="18" fill="hold">
                            <p:stCondLst>
                              <p:cond delay="15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28"/>
                                        </p:tgtEl>
                                        <p:attrNameLst>
                                          <p:attrName>style.visibility</p:attrName>
                                        </p:attrNameLst>
                                      </p:cBhvr>
                                      <p:to>
                                        <p:strVal val="visible"/>
                                      </p:to>
                                    </p:set>
                                    <p:anim calcmode="lin" valueType="num">
                                      <p:cBhvr>
                                        <p:cTn id="21" dur="300" fill="hold"/>
                                        <p:tgtEl>
                                          <p:spTgt spid="28"/>
                                        </p:tgtEl>
                                        <p:attrNameLst>
                                          <p:attrName>ppt_w</p:attrName>
                                        </p:attrNameLst>
                                      </p:cBhvr>
                                      <p:tavLst>
                                        <p:tav tm="0">
                                          <p:val>
                                            <p:fltVal val="0"/>
                                          </p:val>
                                        </p:tav>
                                        <p:tav tm="100000">
                                          <p:val>
                                            <p:strVal val="#ppt_w"/>
                                          </p:val>
                                        </p:tav>
                                      </p:tavLst>
                                    </p:anim>
                                    <p:anim calcmode="lin" valueType="num">
                                      <p:cBhvr>
                                        <p:cTn id="22" dur="300" fill="hold"/>
                                        <p:tgtEl>
                                          <p:spTgt spid="28"/>
                                        </p:tgtEl>
                                        <p:attrNameLst>
                                          <p:attrName>ppt_h</p:attrName>
                                        </p:attrNameLst>
                                      </p:cBhvr>
                                      <p:tavLst>
                                        <p:tav tm="0">
                                          <p:val>
                                            <p:fltVal val="0"/>
                                          </p:val>
                                        </p:tav>
                                        <p:tav tm="100000">
                                          <p:val>
                                            <p:strVal val="#ppt_h"/>
                                          </p:val>
                                        </p:tav>
                                      </p:tavLst>
                                    </p:anim>
                                    <p:animEffect transition="in" filter="fade">
                                      <p:cBhvr>
                                        <p:cTn id="23" dur="300"/>
                                        <p:tgtEl>
                                          <p:spTgt spid="28"/>
                                        </p:tgtEl>
                                      </p:cBhvr>
                                    </p:animEffect>
                                  </p:childTnLst>
                                </p:cTn>
                              </p:par>
                              <p:par>
                                <p:cTn id="24" presetID="10" presetClass="entr" presetSubtype="0" fill="hold" nodeType="withEffect">
                                  <p:stCondLst>
                                    <p:cond delay="35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childTnLst>
                                </p:cTn>
                              </p:par>
                              <p:par>
                                <p:cTn id="27" presetID="2" presetClass="entr" presetSubtype="4" fill="hold" nodeType="withEffect">
                                  <p:stCondLst>
                                    <p:cond delay="35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1000" fill="hold"/>
                                        <p:tgtEl>
                                          <p:spTgt spid="20"/>
                                        </p:tgtEl>
                                        <p:attrNameLst>
                                          <p:attrName>ppt_x</p:attrName>
                                        </p:attrNameLst>
                                      </p:cBhvr>
                                      <p:tavLst>
                                        <p:tav tm="0">
                                          <p:val>
                                            <p:strVal val="#ppt_x"/>
                                          </p:val>
                                        </p:tav>
                                        <p:tav tm="100000">
                                          <p:val>
                                            <p:strVal val="#ppt_x"/>
                                          </p:val>
                                        </p:tav>
                                      </p:tavLst>
                                    </p:anim>
                                    <p:anim calcmode="lin" valueType="num">
                                      <p:cBhvr additive="base">
                                        <p:cTn id="30" dur="1000" fill="hold"/>
                                        <p:tgtEl>
                                          <p:spTgt spid="20"/>
                                        </p:tgtEl>
                                        <p:attrNameLst>
                                          <p:attrName>ppt_y</p:attrName>
                                        </p:attrNameLst>
                                      </p:cBhvr>
                                      <p:tavLst>
                                        <p:tav tm="0">
                                          <p:val>
                                            <p:strVal val="1+#ppt_h/2"/>
                                          </p:val>
                                        </p:tav>
                                        <p:tav tm="100000">
                                          <p:val>
                                            <p:strVal val="#ppt_y"/>
                                          </p:val>
                                        </p:tav>
                                      </p:tavLst>
                                    </p:anim>
                                  </p:childTnLst>
                                </p:cTn>
                              </p:par>
                            </p:childTnLst>
                          </p:cTn>
                        </p:par>
                        <p:par>
                          <p:cTn id="31" fill="hold">
                            <p:stCondLst>
                              <p:cond delay="1850"/>
                            </p:stCondLst>
                            <p:childTnLst>
                              <p:par>
                                <p:cTn id="32" presetID="53" presetClass="entr" presetSubtype="16"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childTnLst>
                          </p:cTn>
                        </p:par>
                        <p:par>
                          <p:cTn id="37" fill="hold">
                            <p:stCondLst>
                              <p:cond delay="2350"/>
                            </p:stCondLst>
                            <p:childTnLst>
                              <p:par>
                                <p:cTn id="38" presetID="53" presetClass="entr" presetSubtype="16" fill="hold" grpId="0" nodeType="afterEffect">
                                  <p:stCondLst>
                                    <p:cond delay="0"/>
                                  </p:stCondLst>
                                  <p:iterate type="lt">
                                    <p:tmPct val="10000"/>
                                  </p:iterate>
                                  <p:childTnLst>
                                    <p:set>
                                      <p:cBhvr>
                                        <p:cTn id="39" dur="1" fill="hold">
                                          <p:stCondLst>
                                            <p:cond delay="0"/>
                                          </p:stCondLst>
                                        </p:cTn>
                                        <p:tgtEl>
                                          <p:spTgt spid="25"/>
                                        </p:tgtEl>
                                        <p:attrNameLst>
                                          <p:attrName>style.visibility</p:attrName>
                                        </p:attrNameLst>
                                      </p:cBhvr>
                                      <p:to>
                                        <p:strVal val="visible"/>
                                      </p:to>
                                    </p:set>
                                    <p:anim calcmode="lin" valueType="num">
                                      <p:cBhvr>
                                        <p:cTn id="40" dur="300" fill="hold"/>
                                        <p:tgtEl>
                                          <p:spTgt spid="25"/>
                                        </p:tgtEl>
                                        <p:attrNameLst>
                                          <p:attrName>ppt_w</p:attrName>
                                        </p:attrNameLst>
                                      </p:cBhvr>
                                      <p:tavLst>
                                        <p:tav tm="0">
                                          <p:val>
                                            <p:fltVal val="0"/>
                                          </p:val>
                                        </p:tav>
                                        <p:tav tm="100000">
                                          <p:val>
                                            <p:strVal val="#ppt_w"/>
                                          </p:val>
                                        </p:tav>
                                      </p:tavLst>
                                    </p:anim>
                                    <p:anim calcmode="lin" valueType="num">
                                      <p:cBhvr>
                                        <p:cTn id="41" dur="300" fill="hold"/>
                                        <p:tgtEl>
                                          <p:spTgt spid="25"/>
                                        </p:tgtEl>
                                        <p:attrNameLst>
                                          <p:attrName>ppt_h</p:attrName>
                                        </p:attrNameLst>
                                      </p:cBhvr>
                                      <p:tavLst>
                                        <p:tav tm="0">
                                          <p:val>
                                            <p:fltVal val="0"/>
                                          </p:val>
                                        </p:tav>
                                        <p:tav tm="100000">
                                          <p:val>
                                            <p:strVal val="#ppt_h"/>
                                          </p:val>
                                        </p:tav>
                                      </p:tavLst>
                                    </p:anim>
                                    <p:animEffect transition="in" filter="fade">
                                      <p:cBhvr>
                                        <p:cTn id="42" dur="300"/>
                                        <p:tgtEl>
                                          <p:spTgt spid="25"/>
                                        </p:tgtEl>
                                      </p:cBhvr>
                                    </p:animEffect>
                                  </p:childTnLst>
                                </p:cTn>
                              </p:par>
                              <p:par>
                                <p:cTn id="43" presetID="10" presetClass="entr" presetSubtype="0" fill="hold" nodeType="withEffect">
                                  <p:stCondLst>
                                    <p:cond delay="105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childTnLst>
                                </p:cTn>
                              </p:par>
                              <p:par>
                                <p:cTn id="46" presetID="2" presetClass="entr" presetSubtype="4" fill="hold" nodeType="withEffect">
                                  <p:stCondLst>
                                    <p:cond delay="105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1000" fill="hold"/>
                                        <p:tgtEl>
                                          <p:spTgt spid="15"/>
                                        </p:tgtEl>
                                        <p:attrNameLst>
                                          <p:attrName>ppt_x</p:attrName>
                                        </p:attrNameLst>
                                      </p:cBhvr>
                                      <p:tavLst>
                                        <p:tav tm="0">
                                          <p:val>
                                            <p:strVal val="#ppt_x"/>
                                          </p:val>
                                        </p:tav>
                                        <p:tav tm="100000">
                                          <p:val>
                                            <p:strVal val="#ppt_x"/>
                                          </p:val>
                                        </p:tav>
                                      </p:tavLst>
                                    </p:anim>
                                    <p:anim calcmode="lin" valueType="num">
                                      <p:cBhvr additive="base">
                                        <p:cTn id="49" dur="1000" fill="hold"/>
                                        <p:tgtEl>
                                          <p:spTgt spid="15"/>
                                        </p:tgtEl>
                                        <p:attrNameLst>
                                          <p:attrName>ppt_y</p:attrName>
                                        </p:attrNameLst>
                                      </p:cBhvr>
                                      <p:tavLst>
                                        <p:tav tm="0">
                                          <p:val>
                                            <p:strVal val="1+#ppt_h/2"/>
                                          </p:val>
                                        </p:tav>
                                        <p:tav tm="100000">
                                          <p:val>
                                            <p:strVal val="#ppt_y"/>
                                          </p:val>
                                        </p:tav>
                                      </p:tavLst>
                                    </p:anim>
                                  </p:childTnLst>
                                </p:cTn>
                              </p:par>
                            </p:childTnLst>
                          </p:cTn>
                        </p:par>
                        <p:par>
                          <p:cTn id="50" fill="hold">
                            <p:stCondLst>
                              <p:cond delay="4400"/>
                            </p:stCondLst>
                            <p:childTnLst>
                              <p:par>
                                <p:cTn id="51" presetID="53" presetClass="entr" presetSubtype="16"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p:cTn id="53" dur="500" fill="hold"/>
                                        <p:tgtEl>
                                          <p:spTgt spid="33"/>
                                        </p:tgtEl>
                                        <p:attrNameLst>
                                          <p:attrName>ppt_w</p:attrName>
                                        </p:attrNameLst>
                                      </p:cBhvr>
                                      <p:tavLst>
                                        <p:tav tm="0">
                                          <p:val>
                                            <p:fltVal val="0"/>
                                          </p:val>
                                        </p:tav>
                                        <p:tav tm="100000">
                                          <p:val>
                                            <p:strVal val="#ppt_w"/>
                                          </p:val>
                                        </p:tav>
                                      </p:tavLst>
                                    </p:anim>
                                    <p:anim calcmode="lin" valueType="num">
                                      <p:cBhvr>
                                        <p:cTn id="54" dur="500" fill="hold"/>
                                        <p:tgtEl>
                                          <p:spTgt spid="33"/>
                                        </p:tgtEl>
                                        <p:attrNameLst>
                                          <p:attrName>ppt_h</p:attrName>
                                        </p:attrNameLst>
                                      </p:cBhvr>
                                      <p:tavLst>
                                        <p:tav tm="0">
                                          <p:val>
                                            <p:fltVal val="0"/>
                                          </p:val>
                                        </p:tav>
                                        <p:tav tm="100000">
                                          <p:val>
                                            <p:strVal val="#ppt_h"/>
                                          </p:val>
                                        </p:tav>
                                      </p:tavLst>
                                    </p:anim>
                                    <p:animEffect transition="in" filter="fade">
                                      <p:cBhvr>
                                        <p:cTn id="55" dur="500"/>
                                        <p:tgtEl>
                                          <p:spTgt spid="33"/>
                                        </p:tgtEl>
                                      </p:cBhvr>
                                    </p:animEffect>
                                  </p:childTnLst>
                                </p:cTn>
                              </p:par>
                            </p:childTnLst>
                          </p:cTn>
                        </p:par>
                        <p:par>
                          <p:cTn id="56" fill="hold">
                            <p:stCondLst>
                              <p:cond delay="4900"/>
                            </p:stCondLst>
                            <p:childTnLst>
                              <p:par>
                                <p:cTn id="57" presetID="53" presetClass="entr" presetSubtype="16" fill="hold" grpId="0" nodeType="afterEffect">
                                  <p:stCondLst>
                                    <p:cond delay="0"/>
                                  </p:stCondLst>
                                  <p:iterate type="lt">
                                    <p:tmPct val="10000"/>
                                  </p:iterate>
                                  <p:childTnLst>
                                    <p:set>
                                      <p:cBhvr>
                                        <p:cTn id="58" dur="1" fill="hold">
                                          <p:stCondLst>
                                            <p:cond delay="0"/>
                                          </p:stCondLst>
                                        </p:cTn>
                                        <p:tgtEl>
                                          <p:spTgt spid="26"/>
                                        </p:tgtEl>
                                        <p:attrNameLst>
                                          <p:attrName>style.visibility</p:attrName>
                                        </p:attrNameLst>
                                      </p:cBhvr>
                                      <p:to>
                                        <p:strVal val="visible"/>
                                      </p:to>
                                    </p:set>
                                    <p:anim calcmode="lin" valueType="num">
                                      <p:cBhvr>
                                        <p:cTn id="59" dur="300" fill="hold"/>
                                        <p:tgtEl>
                                          <p:spTgt spid="26"/>
                                        </p:tgtEl>
                                        <p:attrNameLst>
                                          <p:attrName>ppt_w</p:attrName>
                                        </p:attrNameLst>
                                      </p:cBhvr>
                                      <p:tavLst>
                                        <p:tav tm="0">
                                          <p:val>
                                            <p:fltVal val="0"/>
                                          </p:val>
                                        </p:tav>
                                        <p:tav tm="100000">
                                          <p:val>
                                            <p:strVal val="#ppt_w"/>
                                          </p:val>
                                        </p:tav>
                                      </p:tavLst>
                                    </p:anim>
                                    <p:anim calcmode="lin" valueType="num">
                                      <p:cBhvr>
                                        <p:cTn id="60" dur="300" fill="hold"/>
                                        <p:tgtEl>
                                          <p:spTgt spid="26"/>
                                        </p:tgtEl>
                                        <p:attrNameLst>
                                          <p:attrName>ppt_h</p:attrName>
                                        </p:attrNameLst>
                                      </p:cBhvr>
                                      <p:tavLst>
                                        <p:tav tm="0">
                                          <p:val>
                                            <p:fltVal val="0"/>
                                          </p:val>
                                        </p:tav>
                                        <p:tav tm="100000">
                                          <p:val>
                                            <p:strVal val="#ppt_h"/>
                                          </p:val>
                                        </p:tav>
                                      </p:tavLst>
                                    </p:anim>
                                    <p:animEffect transition="in" filter="fade">
                                      <p:cBhvr>
                                        <p:cTn id="61" dur="300"/>
                                        <p:tgtEl>
                                          <p:spTgt spid="26"/>
                                        </p:tgtEl>
                                      </p:cBhvr>
                                    </p:animEffect>
                                  </p:childTnLst>
                                </p:cTn>
                              </p:par>
                              <p:par>
                                <p:cTn id="62" presetID="10" presetClass="entr" presetSubtype="0" fill="hold"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1000"/>
                                        <p:tgtEl>
                                          <p:spTgt spid="5"/>
                                        </p:tgtEl>
                                      </p:cBhvr>
                                    </p:animEffect>
                                  </p:childTnLst>
                                </p:cTn>
                              </p:par>
                              <p:par>
                                <p:cTn id="65" presetID="2" presetClass="entr" presetSubtype="1"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1000" fill="hold"/>
                                        <p:tgtEl>
                                          <p:spTgt spid="5"/>
                                        </p:tgtEl>
                                        <p:attrNameLst>
                                          <p:attrName>ppt_x</p:attrName>
                                        </p:attrNameLst>
                                      </p:cBhvr>
                                      <p:tavLst>
                                        <p:tav tm="0">
                                          <p:val>
                                            <p:strVal val="#ppt_x"/>
                                          </p:val>
                                        </p:tav>
                                        <p:tav tm="100000">
                                          <p:val>
                                            <p:strVal val="#ppt_x"/>
                                          </p:val>
                                        </p:tav>
                                      </p:tavLst>
                                    </p:anim>
                                    <p:anim calcmode="lin" valueType="num">
                                      <p:cBhvr additive="base">
                                        <p:cTn id="68" dur="1000" fill="hold"/>
                                        <p:tgtEl>
                                          <p:spTgt spid="5"/>
                                        </p:tgtEl>
                                        <p:attrNameLst>
                                          <p:attrName>ppt_y</p:attrName>
                                        </p:attrNameLst>
                                      </p:cBhvr>
                                      <p:tavLst>
                                        <p:tav tm="0">
                                          <p:val>
                                            <p:strVal val="0-#ppt_h/2"/>
                                          </p:val>
                                        </p:tav>
                                        <p:tav tm="100000">
                                          <p:val>
                                            <p:strVal val="#ppt_y"/>
                                          </p:val>
                                        </p:tav>
                                      </p:tavLst>
                                    </p:anim>
                                  </p:childTnLst>
                                </p:cTn>
                              </p:par>
                            </p:childTnLst>
                          </p:cTn>
                        </p:par>
                        <p:par>
                          <p:cTn id="69" fill="hold">
                            <p:stCondLst>
                              <p:cond delay="6039"/>
                            </p:stCondLst>
                            <p:childTnLst>
                              <p:par>
                                <p:cTn id="70" presetID="53" presetClass="entr" presetSubtype="16"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 calcmode="lin" valueType="num">
                                      <p:cBhvr>
                                        <p:cTn id="72" dur="500" fill="hold"/>
                                        <p:tgtEl>
                                          <p:spTgt spid="41"/>
                                        </p:tgtEl>
                                        <p:attrNameLst>
                                          <p:attrName>ppt_w</p:attrName>
                                        </p:attrNameLst>
                                      </p:cBhvr>
                                      <p:tavLst>
                                        <p:tav tm="0">
                                          <p:val>
                                            <p:fltVal val="0"/>
                                          </p:val>
                                        </p:tav>
                                        <p:tav tm="100000">
                                          <p:val>
                                            <p:strVal val="#ppt_w"/>
                                          </p:val>
                                        </p:tav>
                                      </p:tavLst>
                                    </p:anim>
                                    <p:anim calcmode="lin" valueType="num">
                                      <p:cBhvr>
                                        <p:cTn id="73" dur="500" fill="hold"/>
                                        <p:tgtEl>
                                          <p:spTgt spid="41"/>
                                        </p:tgtEl>
                                        <p:attrNameLst>
                                          <p:attrName>ppt_h</p:attrName>
                                        </p:attrNameLst>
                                      </p:cBhvr>
                                      <p:tavLst>
                                        <p:tav tm="0">
                                          <p:val>
                                            <p:fltVal val="0"/>
                                          </p:val>
                                        </p:tav>
                                        <p:tav tm="100000">
                                          <p:val>
                                            <p:strVal val="#ppt_h"/>
                                          </p:val>
                                        </p:tav>
                                      </p:tavLst>
                                    </p:anim>
                                    <p:animEffect transition="in" filter="fade">
                                      <p:cBhvr>
                                        <p:cTn id="74" dur="500"/>
                                        <p:tgtEl>
                                          <p:spTgt spid="41"/>
                                        </p:tgtEl>
                                      </p:cBhvr>
                                    </p:animEffect>
                                  </p:childTnLst>
                                </p:cTn>
                              </p:par>
                            </p:childTnLst>
                          </p:cTn>
                        </p:par>
                        <p:par>
                          <p:cTn id="75" fill="hold">
                            <p:stCondLst>
                              <p:cond delay="6539"/>
                            </p:stCondLst>
                            <p:childTnLst>
                              <p:par>
                                <p:cTn id="76" presetID="53" presetClass="entr" presetSubtype="16" fill="hold" grpId="0" nodeType="afterEffect">
                                  <p:stCondLst>
                                    <p:cond delay="0"/>
                                  </p:stCondLst>
                                  <p:iterate type="lt">
                                    <p:tmPct val="10000"/>
                                  </p:iterate>
                                  <p:childTnLst>
                                    <p:set>
                                      <p:cBhvr>
                                        <p:cTn id="77" dur="1" fill="hold">
                                          <p:stCondLst>
                                            <p:cond delay="0"/>
                                          </p:stCondLst>
                                        </p:cTn>
                                        <p:tgtEl>
                                          <p:spTgt spid="27"/>
                                        </p:tgtEl>
                                        <p:attrNameLst>
                                          <p:attrName>style.visibility</p:attrName>
                                        </p:attrNameLst>
                                      </p:cBhvr>
                                      <p:to>
                                        <p:strVal val="visible"/>
                                      </p:to>
                                    </p:set>
                                    <p:anim calcmode="lin" valueType="num">
                                      <p:cBhvr>
                                        <p:cTn id="78" dur="300" fill="hold"/>
                                        <p:tgtEl>
                                          <p:spTgt spid="27"/>
                                        </p:tgtEl>
                                        <p:attrNameLst>
                                          <p:attrName>ppt_w</p:attrName>
                                        </p:attrNameLst>
                                      </p:cBhvr>
                                      <p:tavLst>
                                        <p:tav tm="0">
                                          <p:val>
                                            <p:fltVal val="0"/>
                                          </p:val>
                                        </p:tav>
                                        <p:tav tm="100000">
                                          <p:val>
                                            <p:strVal val="#ppt_w"/>
                                          </p:val>
                                        </p:tav>
                                      </p:tavLst>
                                    </p:anim>
                                    <p:anim calcmode="lin" valueType="num">
                                      <p:cBhvr>
                                        <p:cTn id="79" dur="300" fill="hold"/>
                                        <p:tgtEl>
                                          <p:spTgt spid="27"/>
                                        </p:tgtEl>
                                        <p:attrNameLst>
                                          <p:attrName>ppt_h</p:attrName>
                                        </p:attrNameLst>
                                      </p:cBhvr>
                                      <p:tavLst>
                                        <p:tav tm="0">
                                          <p:val>
                                            <p:fltVal val="0"/>
                                          </p:val>
                                        </p:tav>
                                        <p:tav tm="100000">
                                          <p:val>
                                            <p:strVal val="#ppt_h"/>
                                          </p:val>
                                        </p:tav>
                                      </p:tavLst>
                                    </p:anim>
                                    <p:animEffect transition="in" filter="fade">
                                      <p:cBhvr>
                                        <p:cTn id="80" dur="3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cxnSp>
        <p:nvCxnSpPr>
          <p:cNvPr id="4" name="直接连接符 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Freeform 7"/>
          <p:cNvSpPr/>
          <p:nvPr/>
        </p:nvSpPr>
        <p:spPr bwMode="auto">
          <a:xfrm rot="18900000">
            <a:off x="7261473" y="1697725"/>
            <a:ext cx="1745851" cy="174698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6" name="Freeform 6"/>
          <p:cNvSpPr/>
          <p:nvPr/>
        </p:nvSpPr>
        <p:spPr bwMode="auto">
          <a:xfrm rot="18900000">
            <a:off x="7912379" y="2962757"/>
            <a:ext cx="1748962" cy="174698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7" name="Freeform 5"/>
          <p:cNvSpPr/>
          <p:nvPr/>
        </p:nvSpPr>
        <p:spPr bwMode="auto">
          <a:xfrm rot="18900000">
            <a:off x="6650824" y="3616744"/>
            <a:ext cx="1745851" cy="174698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8" name="Freeform 8"/>
          <p:cNvSpPr/>
          <p:nvPr/>
        </p:nvSpPr>
        <p:spPr bwMode="auto">
          <a:xfrm rot="18900000">
            <a:off x="5998364" y="2351709"/>
            <a:ext cx="1745851" cy="174698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cxnSp>
        <p:nvCxnSpPr>
          <p:cNvPr id="9" name="직선 연결선 250"/>
          <p:cNvCxnSpPr/>
          <p:nvPr/>
        </p:nvCxnSpPr>
        <p:spPr>
          <a:xfrm>
            <a:off x="5636785" y="2892165"/>
            <a:ext cx="326230"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0" name="직선 연결선 250"/>
          <p:cNvCxnSpPr/>
          <p:nvPr/>
        </p:nvCxnSpPr>
        <p:spPr>
          <a:xfrm>
            <a:off x="5708318" y="5160322"/>
            <a:ext cx="1191577"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1" name="직선 연결선 250"/>
          <p:cNvCxnSpPr/>
          <p:nvPr/>
        </p:nvCxnSpPr>
        <p:spPr>
          <a:xfrm flipH="1">
            <a:off x="8709179" y="1922639"/>
            <a:ext cx="142583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2" name="직선 연결선 250"/>
          <p:cNvCxnSpPr/>
          <p:nvPr/>
        </p:nvCxnSpPr>
        <p:spPr>
          <a:xfrm flipH="1">
            <a:off x="9681678" y="4194100"/>
            <a:ext cx="45333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3" name="Text Placeholder 8"/>
          <p:cNvSpPr txBox="1"/>
          <p:nvPr/>
        </p:nvSpPr>
        <p:spPr>
          <a:xfrm>
            <a:off x="482237" y="2319646"/>
            <a:ext cx="3099874" cy="340590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a:t>
            </a:r>
            <a:r>
              <a:rPr lang="zh-CN" altLang="en-US" sz="1600" dirty="0" smtClean="0">
                <a:solidFill>
                  <a:srgbClr val="414455"/>
                </a:solidFill>
                <a:latin typeface="微软雅黑" panose="020B0503020204020204" pitchFamily="34" charset="-122"/>
                <a:ea typeface="微软雅黑" panose="020B0503020204020204" pitchFamily="34" charset="-122"/>
              </a:rPr>
              <a:t>内容</a:t>
            </a:r>
            <a:endParaRPr lang="en-US" sz="1600" dirty="0">
              <a:solidFill>
                <a:srgbClr val="414455"/>
              </a:solidFill>
              <a:latin typeface="微软雅黑" panose="020B0503020204020204" pitchFamily="34" charset="-122"/>
              <a:ea typeface="微软雅黑" panose="020B0503020204020204" pitchFamily="34" charset="-122"/>
            </a:endParaRPr>
          </a:p>
        </p:txBody>
      </p:sp>
      <p:cxnSp>
        <p:nvCxnSpPr>
          <p:cNvPr id="14" name="Straight Connector 59"/>
          <p:cNvCxnSpPr/>
          <p:nvPr/>
        </p:nvCxnSpPr>
        <p:spPr>
          <a:xfrm flipV="1">
            <a:off x="4003226" y="1610673"/>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15" name="矩形 10"/>
          <p:cNvSpPr>
            <a:spLocks noChangeArrowheads="1"/>
          </p:cNvSpPr>
          <p:nvPr/>
        </p:nvSpPr>
        <p:spPr bwMode="auto">
          <a:xfrm>
            <a:off x="4343658" y="2649878"/>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endParaRPr lang="zh-CN" altLang="en-US" sz="1800" dirty="0">
              <a:solidFill>
                <a:srgbClr val="414455"/>
              </a:solidFill>
              <a:latin typeface="微软雅黑" panose="020B0503020204020204" pitchFamily="34" charset="-122"/>
              <a:ea typeface="微软雅黑" panose="020B0503020204020204" pitchFamily="34" charset="-122"/>
            </a:endParaRPr>
          </a:p>
        </p:txBody>
      </p:sp>
      <p:sp>
        <p:nvSpPr>
          <p:cNvPr id="16" name="矩形 10"/>
          <p:cNvSpPr>
            <a:spLocks noChangeArrowheads="1"/>
          </p:cNvSpPr>
          <p:nvPr/>
        </p:nvSpPr>
        <p:spPr bwMode="auto">
          <a:xfrm>
            <a:off x="10288643" y="1666730"/>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endParaRPr lang="zh-CN" altLang="en-US" sz="1800" dirty="0">
              <a:solidFill>
                <a:srgbClr val="414455"/>
              </a:solidFill>
              <a:latin typeface="微软雅黑" panose="020B0503020204020204" pitchFamily="34" charset="-122"/>
              <a:ea typeface="微软雅黑" panose="020B0503020204020204" pitchFamily="34" charset="-122"/>
            </a:endParaRPr>
          </a:p>
        </p:txBody>
      </p:sp>
      <p:sp>
        <p:nvSpPr>
          <p:cNvPr id="17" name="矩形 10"/>
          <p:cNvSpPr>
            <a:spLocks noChangeArrowheads="1"/>
          </p:cNvSpPr>
          <p:nvPr/>
        </p:nvSpPr>
        <p:spPr bwMode="auto">
          <a:xfrm>
            <a:off x="4420291" y="4795150"/>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endParaRPr lang="zh-CN" altLang="en-US" sz="1800" dirty="0">
              <a:solidFill>
                <a:srgbClr val="414455"/>
              </a:solidFill>
              <a:latin typeface="微软雅黑" panose="020B0503020204020204" pitchFamily="34" charset="-122"/>
              <a:ea typeface="微软雅黑" panose="020B0503020204020204" pitchFamily="34" charset="-122"/>
            </a:endParaRPr>
          </a:p>
        </p:txBody>
      </p:sp>
      <p:sp>
        <p:nvSpPr>
          <p:cNvPr id="18" name="矩形 10"/>
          <p:cNvSpPr>
            <a:spLocks noChangeArrowheads="1"/>
          </p:cNvSpPr>
          <p:nvPr/>
        </p:nvSpPr>
        <p:spPr bwMode="auto">
          <a:xfrm>
            <a:off x="10356344" y="3935713"/>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endParaRPr lang="zh-CN" altLang="en-US" sz="1800" dirty="0">
              <a:solidFill>
                <a:srgbClr val="41445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 calcmode="lin" valueType="num">
                                      <p:cBhvr>
                                        <p:cTn id="24" dur="500" fill="hold"/>
                                        <p:tgtEl>
                                          <p:spTgt spid="8"/>
                                        </p:tgtEl>
                                        <p:attrNameLst>
                                          <p:attrName>style.rotation</p:attrName>
                                        </p:attrNameLst>
                                      </p:cBhvr>
                                      <p:tavLst>
                                        <p:tav tm="0">
                                          <p:val>
                                            <p:fltVal val="360"/>
                                          </p:val>
                                        </p:tav>
                                        <p:tav tm="100000">
                                          <p:val>
                                            <p:fltVal val="0"/>
                                          </p:val>
                                        </p:tav>
                                      </p:tavLst>
                                    </p:anim>
                                    <p:animEffect transition="in" filter="fade">
                                      <p:cBhvr>
                                        <p:cTn id="25" dur="500"/>
                                        <p:tgtEl>
                                          <p:spTgt spid="8"/>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500"/>
                                        <p:tgtEl>
                                          <p:spTgt spid="9"/>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 calcmode="lin" valueType="num">
                                      <p:cBhvr>
                                        <p:cTn id="39" dur="500" fill="hold"/>
                                        <p:tgtEl>
                                          <p:spTgt spid="7"/>
                                        </p:tgtEl>
                                        <p:attrNameLst>
                                          <p:attrName>style.rotation</p:attrName>
                                        </p:attrNameLst>
                                      </p:cBhvr>
                                      <p:tavLst>
                                        <p:tav tm="0">
                                          <p:val>
                                            <p:fltVal val="360"/>
                                          </p:val>
                                        </p:tav>
                                        <p:tav tm="100000">
                                          <p:val>
                                            <p:fltVal val="0"/>
                                          </p:val>
                                        </p:tav>
                                      </p:tavLst>
                                    </p:anim>
                                    <p:animEffect transition="in" filter="fade">
                                      <p:cBhvr>
                                        <p:cTn id="40" dur="500"/>
                                        <p:tgtEl>
                                          <p:spTgt spid="7"/>
                                        </p:tgtEl>
                                      </p:cBhvr>
                                    </p:animEffect>
                                  </p:childTnLst>
                                </p:cTn>
                              </p:par>
                            </p:childTnLst>
                          </p:cTn>
                        </p:par>
                        <p:par>
                          <p:cTn id="41" fill="hold">
                            <p:stCondLst>
                              <p:cond delay="3500"/>
                            </p:stCondLst>
                            <p:childTnLst>
                              <p:par>
                                <p:cTn id="42" presetID="22" presetClass="entr" presetSubtype="2"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right)">
                                      <p:cBhvr>
                                        <p:cTn id="44" dur="500"/>
                                        <p:tgtEl>
                                          <p:spTgt spid="10"/>
                                        </p:tgtEl>
                                      </p:cBhvr>
                                    </p:animEffect>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childTnLst>
                          </p:cTn>
                        </p:par>
                        <p:par>
                          <p:cTn id="49" fill="hold">
                            <p:stCondLst>
                              <p:cond delay="4500"/>
                            </p:stCondLst>
                            <p:childTnLst>
                              <p:par>
                                <p:cTn id="50" presetID="49" presetClass="entr" presetSubtype="0" decel="100000"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fltVal val="0"/>
                                          </p:val>
                                        </p:tav>
                                        <p:tav tm="100000">
                                          <p:val>
                                            <p:strVal val="#ppt_h"/>
                                          </p:val>
                                        </p:tav>
                                      </p:tavLst>
                                    </p:anim>
                                    <p:anim calcmode="lin" valueType="num">
                                      <p:cBhvr>
                                        <p:cTn id="54" dur="500" fill="hold"/>
                                        <p:tgtEl>
                                          <p:spTgt spid="6"/>
                                        </p:tgtEl>
                                        <p:attrNameLst>
                                          <p:attrName>style.rotation</p:attrName>
                                        </p:attrNameLst>
                                      </p:cBhvr>
                                      <p:tavLst>
                                        <p:tav tm="0">
                                          <p:val>
                                            <p:fltVal val="360"/>
                                          </p:val>
                                        </p:tav>
                                        <p:tav tm="100000">
                                          <p:val>
                                            <p:fltVal val="0"/>
                                          </p:val>
                                        </p:tav>
                                      </p:tavLst>
                                    </p:anim>
                                    <p:animEffect transition="in" filter="fade">
                                      <p:cBhvr>
                                        <p:cTn id="55" dur="500"/>
                                        <p:tgtEl>
                                          <p:spTgt spid="6"/>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p:stCondLst>
                              <p:cond delay="6000"/>
                            </p:stCondLst>
                            <p:childTnLst>
                              <p:par>
                                <p:cTn id="65" presetID="22" presetClass="entr" presetSubtype="1"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up)">
                                      <p:cBhvr>
                                        <p:cTn id="67" dur="500"/>
                                        <p:tgtEl>
                                          <p:spTgt spid="14"/>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up)">
                                      <p:cBhvr>
                                        <p:cTn id="7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cxnSp>
        <p:nvCxnSpPr>
          <p:cNvPr id="4" name="直接连接符 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Group 65"/>
          <p:cNvGrpSpPr/>
          <p:nvPr/>
        </p:nvGrpSpPr>
        <p:grpSpPr>
          <a:xfrm>
            <a:off x="4559226" y="2149732"/>
            <a:ext cx="1459187" cy="1613368"/>
            <a:chOff x="3419864" y="1304397"/>
            <a:chExt cx="1094533" cy="1209746"/>
          </a:xfrm>
        </p:grpSpPr>
        <p:sp>
          <p:nvSpPr>
            <p:cNvPr id="6" name="Freeform 44"/>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a:ea typeface="微软雅黑" panose="020B0503020204020204" pitchFamily="34" charset="-122"/>
                <a:sym typeface="Arial" panose="020B0604020202020204"/>
              </a:endParaRPr>
            </a:p>
          </p:txBody>
        </p:sp>
        <p:sp>
          <p:nvSpPr>
            <p:cNvPr id="7" name="Rectangle 47"/>
            <p:cNvSpPr/>
            <p:nvPr/>
          </p:nvSpPr>
          <p:spPr>
            <a:xfrm>
              <a:off x="3668210" y="1468512"/>
              <a:ext cx="597838" cy="565409"/>
            </a:xfrm>
            <a:prstGeom prst="rect">
              <a:avLst/>
            </a:prstGeom>
          </p:spPr>
          <p:txBody>
            <a:bodyPr wrap="none">
              <a:spAutoFit/>
            </a:bodyPr>
            <a:lstStyle/>
            <a:p>
              <a:pPr algn="ctr"/>
              <a:r>
                <a:rPr lang="en-US" sz="4300" b="1" dirty="0">
                  <a:solidFill>
                    <a:schemeClr val="bg1"/>
                  </a:solidFill>
                  <a:latin typeface="Arial" panose="020B0604020202020204"/>
                  <a:ea typeface="微软雅黑" panose="020B0503020204020204" pitchFamily="34" charset="-122"/>
                  <a:sym typeface="Arial" panose="020B0604020202020204"/>
                </a:rPr>
                <a:t>01</a:t>
              </a:r>
              <a:endParaRPr lang="en-US" sz="4300" dirty="0">
                <a:solidFill>
                  <a:schemeClr val="bg1"/>
                </a:solidFill>
                <a:latin typeface="Arial" panose="020B0604020202020204"/>
                <a:ea typeface="微软雅黑" panose="020B0503020204020204" pitchFamily="34" charset="-122"/>
                <a:sym typeface="Arial" panose="020B0604020202020204"/>
              </a:endParaRPr>
            </a:p>
          </p:txBody>
        </p:sp>
      </p:grpSp>
      <p:grpSp>
        <p:nvGrpSpPr>
          <p:cNvPr id="8" name="Group 66"/>
          <p:cNvGrpSpPr/>
          <p:nvPr/>
        </p:nvGrpSpPr>
        <p:grpSpPr>
          <a:xfrm>
            <a:off x="6320137" y="2149732"/>
            <a:ext cx="1459187" cy="1613368"/>
            <a:chOff x="4740719" y="1304398"/>
            <a:chExt cx="1094533" cy="1209746"/>
          </a:xfrm>
          <a:solidFill>
            <a:schemeClr val="tx1">
              <a:lumMod val="50000"/>
              <a:lumOff val="50000"/>
            </a:schemeClr>
          </a:solidFill>
        </p:grpSpPr>
        <p:sp>
          <p:nvSpPr>
            <p:cNvPr id="9" name="Freeform 53"/>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a:ea typeface="微软雅黑" panose="020B0503020204020204" pitchFamily="34" charset="-122"/>
                <a:sym typeface="Arial" panose="020B0604020202020204"/>
              </a:endParaRPr>
            </a:p>
          </p:txBody>
        </p:sp>
        <p:sp>
          <p:nvSpPr>
            <p:cNvPr id="10" name="Rectangle 54"/>
            <p:cNvSpPr/>
            <p:nvPr/>
          </p:nvSpPr>
          <p:spPr>
            <a:xfrm>
              <a:off x="4989065" y="1468513"/>
              <a:ext cx="597838" cy="565409"/>
            </a:xfrm>
            <a:prstGeom prst="rect">
              <a:avLst/>
            </a:prstGeom>
            <a:grpFill/>
          </p:spPr>
          <p:txBody>
            <a:bodyPr wrap="none">
              <a:spAutoFit/>
            </a:bodyPr>
            <a:lstStyle/>
            <a:p>
              <a:pPr algn="ctr"/>
              <a:r>
                <a:rPr lang="en-US" sz="4300" b="1" dirty="0">
                  <a:solidFill>
                    <a:schemeClr val="bg1"/>
                  </a:solidFill>
                  <a:latin typeface="Arial" panose="020B0604020202020204"/>
                  <a:ea typeface="微软雅黑" panose="020B0503020204020204" pitchFamily="34" charset="-122"/>
                  <a:sym typeface="Arial" panose="020B0604020202020204"/>
                </a:rPr>
                <a:t>02</a:t>
              </a:r>
              <a:endParaRPr lang="en-US" sz="4300" dirty="0">
                <a:solidFill>
                  <a:schemeClr val="bg1"/>
                </a:solidFill>
                <a:latin typeface="Arial" panose="020B0604020202020204"/>
                <a:ea typeface="微软雅黑" panose="020B0503020204020204" pitchFamily="34" charset="-122"/>
                <a:sym typeface="Arial" panose="020B0604020202020204"/>
              </a:endParaRPr>
            </a:p>
          </p:txBody>
        </p:sp>
      </p:grpSp>
      <p:grpSp>
        <p:nvGrpSpPr>
          <p:cNvPr id="11" name="Group 69"/>
          <p:cNvGrpSpPr/>
          <p:nvPr/>
        </p:nvGrpSpPr>
        <p:grpSpPr>
          <a:xfrm>
            <a:off x="8029737" y="2185673"/>
            <a:ext cx="2596630" cy="1654257"/>
            <a:chOff x="5603652" y="1660528"/>
            <a:chExt cx="1947726" cy="1240405"/>
          </a:xfrm>
        </p:grpSpPr>
        <p:sp>
          <p:nvSpPr>
            <p:cNvPr id="12" name="Text Placeholder 3"/>
            <p:cNvSpPr txBox="1"/>
            <p:nvPr/>
          </p:nvSpPr>
          <p:spPr>
            <a:xfrm>
              <a:off x="5603652" y="1660528"/>
              <a:ext cx="673349" cy="16154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b="1" dirty="0">
                  <a:solidFill>
                    <a:schemeClr val="tx1">
                      <a:lumMod val="65000"/>
                      <a:lumOff val="35000"/>
                    </a:schemeClr>
                  </a:solidFill>
                  <a:latin typeface="Arial" panose="020B0604020202020204"/>
                  <a:ea typeface="微软雅黑" panose="020B0503020204020204" pitchFamily="34" charset="-122"/>
                  <a:sym typeface="Arial" panose="020B0604020202020204"/>
                </a:rPr>
                <a:t>添加副标题</a:t>
              </a:r>
              <a:endParaRPr lang="en-US" b="1" dirty="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13" name="Text Placeholder 3"/>
            <p:cNvSpPr txBox="1"/>
            <p:nvPr/>
          </p:nvSpPr>
          <p:spPr>
            <a:xfrm>
              <a:off x="5603652" y="1825895"/>
              <a:ext cx="1947726" cy="10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zh-CN" altLang="en-US" dirty="0">
                  <a:sym typeface="Arial" panose="020B0604020202020204"/>
                </a:rPr>
                <a:t>此处添加详细文本描述，建议与标题相关并符合整体语言风格。</a:t>
              </a:r>
              <a:endParaRPr lang="en-US" altLang="zh-CN" dirty="0">
                <a:sym typeface="Arial" panose="020B0604020202020204"/>
              </a:endParaRPr>
            </a:p>
          </p:txBody>
        </p:sp>
      </p:grpSp>
      <p:grpSp>
        <p:nvGrpSpPr>
          <p:cNvPr id="14" name="Group 72"/>
          <p:cNvGrpSpPr/>
          <p:nvPr/>
        </p:nvGrpSpPr>
        <p:grpSpPr>
          <a:xfrm>
            <a:off x="1593141" y="2185674"/>
            <a:ext cx="2596630" cy="1731084"/>
            <a:chOff x="5603652" y="1658567"/>
            <a:chExt cx="1947726" cy="1298012"/>
          </a:xfrm>
        </p:grpSpPr>
        <p:sp>
          <p:nvSpPr>
            <p:cNvPr id="15" name="Text Placeholder 3"/>
            <p:cNvSpPr txBox="1"/>
            <p:nvPr/>
          </p:nvSpPr>
          <p:spPr>
            <a:xfrm>
              <a:off x="6878029" y="1658567"/>
              <a:ext cx="673349" cy="16154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b="1" dirty="0">
                  <a:solidFill>
                    <a:schemeClr val="tx2">
                      <a:lumMod val="75000"/>
                    </a:schemeClr>
                  </a:solidFill>
                  <a:latin typeface="Arial" panose="020B0604020202020204"/>
                  <a:ea typeface="微软雅黑" panose="020B0503020204020204" pitchFamily="34" charset="-122"/>
                  <a:sym typeface="Arial" panose="020B0604020202020204"/>
                </a:rPr>
                <a:t>添加副标题</a:t>
              </a:r>
              <a:endParaRPr lang="en-US" b="1" dirty="0">
                <a:solidFill>
                  <a:schemeClr val="tx2">
                    <a:lumMod val="75000"/>
                  </a:schemeClr>
                </a:solidFill>
                <a:latin typeface="Arial" panose="020B0604020202020204"/>
                <a:ea typeface="微软雅黑" panose="020B0503020204020204" pitchFamily="34" charset="-122"/>
                <a:sym typeface="Arial" panose="020B0604020202020204"/>
              </a:endParaRPr>
            </a:p>
          </p:txBody>
        </p:sp>
        <p:sp>
          <p:nvSpPr>
            <p:cNvPr id="16" name="Text Placeholder 3"/>
            <p:cNvSpPr txBox="1"/>
            <p:nvPr/>
          </p:nvSpPr>
          <p:spPr>
            <a:xfrm>
              <a:off x="5603652" y="1881541"/>
              <a:ext cx="1947726" cy="10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zh-CN" altLang="en-US" dirty="0">
                  <a:sym typeface="Arial" panose="020B0604020202020204"/>
                </a:rPr>
                <a:t>此处添加详细文本描述，建议与标题相关并符合整体语言</a:t>
              </a:r>
              <a:r>
                <a:rPr lang="zh-CN" altLang="en-US" dirty="0" smtClean="0">
                  <a:sym typeface="Arial" panose="020B0604020202020204"/>
                </a:rPr>
                <a:t>风格</a:t>
              </a:r>
              <a:r>
                <a:rPr lang="zh-CN" altLang="en-US" dirty="0">
                  <a:sym typeface="Arial" panose="020B0604020202020204"/>
                </a:rPr>
                <a:t>。</a:t>
              </a:r>
              <a:endParaRPr lang="en-US" dirty="0">
                <a:sym typeface="Arial" panose="020B0604020202020204"/>
              </a:endParaRPr>
            </a:p>
          </p:txBody>
        </p:sp>
      </p:grpSp>
      <p:grpSp>
        <p:nvGrpSpPr>
          <p:cNvPr id="17" name="Group 67"/>
          <p:cNvGrpSpPr/>
          <p:nvPr/>
        </p:nvGrpSpPr>
        <p:grpSpPr>
          <a:xfrm>
            <a:off x="4559226" y="4070410"/>
            <a:ext cx="1459187" cy="1613368"/>
            <a:chOff x="3419864" y="1304397"/>
            <a:chExt cx="1094533" cy="1209746"/>
          </a:xfrm>
          <a:solidFill>
            <a:schemeClr val="tx1">
              <a:lumMod val="50000"/>
              <a:lumOff val="50000"/>
            </a:schemeClr>
          </a:solidFill>
        </p:grpSpPr>
        <p:sp>
          <p:nvSpPr>
            <p:cNvPr id="18" name="Freeform 68"/>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a:ea typeface="微软雅黑" panose="020B0503020204020204" pitchFamily="34" charset="-122"/>
                <a:sym typeface="Arial" panose="020B0604020202020204"/>
              </a:endParaRPr>
            </a:p>
          </p:txBody>
        </p:sp>
        <p:sp>
          <p:nvSpPr>
            <p:cNvPr id="19" name="Rectangle 69"/>
            <p:cNvSpPr/>
            <p:nvPr/>
          </p:nvSpPr>
          <p:spPr>
            <a:xfrm>
              <a:off x="3668210" y="1468512"/>
              <a:ext cx="597838" cy="565409"/>
            </a:xfrm>
            <a:prstGeom prst="rect">
              <a:avLst/>
            </a:prstGeom>
            <a:grpFill/>
          </p:spPr>
          <p:txBody>
            <a:bodyPr wrap="none">
              <a:spAutoFit/>
            </a:bodyPr>
            <a:lstStyle/>
            <a:p>
              <a:pPr algn="ctr"/>
              <a:r>
                <a:rPr lang="en-US" sz="4300" b="1" dirty="0">
                  <a:solidFill>
                    <a:schemeClr val="bg1"/>
                  </a:solidFill>
                  <a:latin typeface="Arial" panose="020B0604020202020204"/>
                  <a:ea typeface="微软雅黑" panose="020B0503020204020204" pitchFamily="34" charset="-122"/>
                  <a:sym typeface="Arial" panose="020B0604020202020204"/>
                </a:rPr>
                <a:t>03</a:t>
              </a:r>
              <a:endParaRPr lang="en-US" sz="4300" dirty="0">
                <a:solidFill>
                  <a:schemeClr val="bg1"/>
                </a:solidFill>
                <a:latin typeface="Arial" panose="020B0604020202020204"/>
                <a:ea typeface="微软雅黑" panose="020B0503020204020204" pitchFamily="34" charset="-122"/>
                <a:sym typeface="Arial" panose="020B0604020202020204"/>
              </a:endParaRPr>
            </a:p>
          </p:txBody>
        </p:sp>
      </p:grpSp>
      <p:grpSp>
        <p:nvGrpSpPr>
          <p:cNvPr id="20" name="Group 70"/>
          <p:cNvGrpSpPr/>
          <p:nvPr/>
        </p:nvGrpSpPr>
        <p:grpSpPr>
          <a:xfrm>
            <a:off x="6320137" y="4070410"/>
            <a:ext cx="1459187" cy="1613368"/>
            <a:chOff x="4740719" y="1304398"/>
            <a:chExt cx="1094533" cy="1209746"/>
          </a:xfrm>
          <a:solidFill>
            <a:schemeClr val="accent3"/>
          </a:solidFill>
        </p:grpSpPr>
        <p:sp>
          <p:nvSpPr>
            <p:cNvPr id="21" name="Freeform 71"/>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a:ea typeface="微软雅黑" panose="020B0503020204020204" pitchFamily="34" charset="-122"/>
                <a:sym typeface="Arial" panose="020B0604020202020204"/>
              </a:endParaRPr>
            </a:p>
          </p:txBody>
        </p:sp>
        <p:sp>
          <p:nvSpPr>
            <p:cNvPr id="22" name="Rectangle 73"/>
            <p:cNvSpPr/>
            <p:nvPr/>
          </p:nvSpPr>
          <p:spPr>
            <a:xfrm>
              <a:off x="4989065" y="1468513"/>
              <a:ext cx="597838" cy="565409"/>
            </a:xfrm>
            <a:prstGeom prst="rect">
              <a:avLst/>
            </a:prstGeom>
            <a:noFill/>
          </p:spPr>
          <p:txBody>
            <a:bodyPr wrap="none">
              <a:spAutoFit/>
            </a:bodyPr>
            <a:lstStyle/>
            <a:p>
              <a:pPr algn="ctr"/>
              <a:r>
                <a:rPr lang="en-US" sz="4300" b="1" dirty="0">
                  <a:solidFill>
                    <a:schemeClr val="bg1"/>
                  </a:solidFill>
                  <a:latin typeface="Arial" panose="020B0604020202020204"/>
                  <a:ea typeface="微软雅黑" panose="020B0503020204020204" pitchFamily="34" charset="-122"/>
                  <a:sym typeface="Arial" panose="020B0604020202020204"/>
                </a:rPr>
                <a:t>04</a:t>
              </a:r>
              <a:endParaRPr lang="en-US" sz="4300" dirty="0">
                <a:solidFill>
                  <a:schemeClr val="bg1"/>
                </a:solidFill>
                <a:latin typeface="Arial" panose="020B0604020202020204"/>
                <a:ea typeface="微软雅黑" panose="020B0503020204020204" pitchFamily="34" charset="-122"/>
                <a:sym typeface="Arial" panose="020B0604020202020204"/>
              </a:endParaRPr>
            </a:p>
          </p:txBody>
        </p:sp>
      </p:grpSp>
      <p:grpSp>
        <p:nvGrpSpPr>
          <p:cNvPr id="23" name="Group 69"/>
          <p:cNvGrpSpPr/>
          <p:nvPr/>
        </p:nvGrpSpPr>
        <p:grpSpPr>
          <a:xfrm>
            <a:off x="8029737" y="4106351"/>
            <a:ext cx="2596630" cy="1654257"/>
            <a:chOff x="5603652" y="1660528"/>
            <a:chExt cx="1947726" cy="1240405"/>
          </a:xfrm>
        </p:grpSpPr>
        <p:sp>
          <p:nvSpPr>
            <p:cNvPr id="24" name="Text Placeholder 3"/>
            <p:cNvSpPr txBox="1"/>
            <p:nvPr/>
          </p:nvSpPr>
          <p:spPr>
            <a:xfrm>
              <a:off x="5603652" y="1660528"/>
              <a:ext cx="673349" cy="16154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b="1" dirty="0">
                  <a:solidFill>
                    <a:schemeClr val="tx1">
                      <a:lumMod val="65000"/>
                      <a:lumOff val="35000"/>
                    </a:schemeClr>
                  </a:solidFill>
                  <a:latin typeface="Arial" panose="020B0604020202020204"/>
                  <a:ea typeface="微软雅黑" panose="020B0503020204020204" pitchFamily="34" charset="-122"/>
                  <a:sym typeface="Arial" panose="020B0604020202020204"/>
                </a:rPr>
                <a:t>添加副标题</a:t>
              </a:r>
              <a:endParaRPr lang="en-US" b="1" dirty="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25" name="Text Placeholder 3"/>
            <p:cNvSpPr txBox="1"/>
            <p:nvPr/>
          </p:nvSpPr>
          <p:spPr>
            <a:xfrm>
              <a:off x="5603652" y="1825895"/>
              <a:ext cx="1947726" cy="10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zh-CN" altLang="en-US" dirty="0">
                  <a:sym typeface="Arial" panose="020B0604020202020204"/>
                </a:rPr>
                <a:t>此处添加详细文本描述，建议与标题相关并符合整体语言风格。</a:t>
              </a:r>
              <a:endParaRPr lang="en-US" altLang="zh-CN" dirty="0">
                <a:sym typeface="Arial" panose="020B0604020202020204"/>
              </a:endParaRPr>
            </a:p>
          </p:txBody>
        </p:sp>
      </p:grpSp>
      <p:grpSp>
        <p:nvGrpSpPr>
          <p:cNvPr id="26" name="Group 72"/>
          <p:cNvGrpSpPr/>
          <p:nvPr/>
        </p:nvGrpSpPr>
        <p:grpSpPr>
          <a:xfrm>
            <a:off x="1593141" y="4106351"/>
            <a:ext cx="2596630" cy="1705084"/>
            <a:chOff x="5603652" y="1658567"/>
            <a:chExt cx="1947726" cy="1278517"/>
          </a:xfrm>
        </p:grpSpPr>
        <p:sp>
          <p:nvSpPr>
            <p:cNvPr id="27" name="Text Placeholder 3"/>
            <p:cNvSpPr txBox="1"/>
            <p:nvPr/>
          </p:nvSpPr>
          <p:spPr>
            <a:xfrm>
              <a:off x="6878029" y="1658567"/>
              <a:ext cx="673349" cy="16154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b="1" dirty="0">
                  <a:solidFill>
                    <a:schemeClr val="tx1">
                      <a:lumMod val="65000"/>
                      <a:lumOff val="35000"/>
                    </a:schemeClr>
                  </a:solidFill>
                  <a:latin typeface="Arial" panose="020B0604020202020204"/>
                  <a:ea typeface="微软雅黑" panose="020B0503020204020204" pitchFamily="34" charset="-122"/>
                  <a:sym typeface="Arial" panose="020B0604020202020204"/>
                </a:rPr>
                <a:t>添加副标题</a:t>
              </a:r>
              <a:endParaRPr lang="en-US" b="1" dirty="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28" name="Text Placeholder 3"/>
            <p:cNvSpPr txBox="1"/>
            <p:nvPr/>
          </p:nvSpPr>
          <p:spPr>
            <a:xfrm>
              <a:off x="5603652" y="1862046"/>
              <a:ext cx="1947726" cy="10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zh-CN" altLang="en-US" dirty="0">
                  <a:sym typeface="Arial" panose="020B0604020202020204"/>
                </a:rPr>
                <a:t>此处添加详细文本描述，建议与标题相关并符合整体语言风格。</a:t>
              </a:r>
              <a:endParaRPr lang="en-US" altLang="zh-CN" dirty="0">
                <a:sym typeface="Arial" panose="020B06040202020202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lide(fromRight)">
                                      <p:cBhvr>
                                        <p:cTn id="12" dur="500"/>
                                        <p:tgtEl>
                                          <p:spTgt spid="14"/>
                                        </p:tgtEl>
                                      </p:cBhvr>
                                    </p:animEffect>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lide(fromLeft)">
                                      <p:cBhvr>
                                        <p:cTn id="21" dur="500"/>
                                        <p:tgtEl>
                                          <p:spTgt spid="11"/>
                                        </p:tgtEl>
                                      </p:cBhvr>
                                    </p:animEffect>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2" presetClass="entr" presetSubtype="2"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slide(fromRight)">
                                      <p:cBhvr>
                                        <p:cTn id="30" dur="500"/>
                                        <p:tgtEl>
                                          <p:spTgt spid="26"/>
                                        </p:tgtEl>
                                      </p:cBhvr>
                                    </p:animEffect>
                                  </p:childTnLst>
                                </p:cTn>
                              </p:par>
                            </p:childTnLst>
                          </p:cTn>
                        </p:par>
                        <p:par>
                          <p:cTn id="31" fill="hold">
                            <p:stCondLst>
                              <p:cond delay="3000"/>
                            </p:stCondLst>
                            <p:childTnLst>
                              <p:par>
                                <p:cTn id="32" presetID="2" presetClass="entr" presetSubtype="4" accel="50000" decel="5000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12" presetClass="entr" presetSubtype="8"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slide(fromLeft)">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cxnSp>
        <p:nvCxnSpPr>
          <p:cNvPr id="4" name="直接连接符 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Group 87"/>
          <p:cNvGrpSpPr/>
          <p:nvPr/>
        </p:nvGrpSpPr>
        <p:grpSpPr>
          <a:xfrm>
            <a:off x="3938861" y="2559563"/>
            <a:ext cx="4283981" cy="4285528"/>
            <a:chOff x="2965298" y="2181091"/>
            <a:chExt cx="3213404" cy="3213402"/>
          </a:xfrm>
          <a:solidFill>
            <a:schemeClr val="bg1">
              <a:lumMod val="65000"/>
            </a:schemeClr>
          </a:solidFill>
        </p:grpSpPr>
        <p:sp>
          <p:nvSpPr>
            <p:cNvPr id="6" name="Block Arc 61"/>
            <p:cNvSpPr/>
            <p:nvPr/>
          </p:nvSpPr>
          <p:spPr>
            <a:xfrm>
              <a:off x="2965298" y="2181091"/>
              <a:ext cx="3213404" cy="3213402"/>
            </a:xfrm>
            <a:prstGeom prst="blockArc">
              <a:avLst>
                <a:gd name="adj1" fmla="val 10800000"/>
                <a:gd name="adj2" fmla="val 16200004"/>
                <a:gd name="adj3" fmla="val 2113"/>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latin typeface="Arial" panose="020B0604020202020204"/>
                <a:ea typeface="微软雅黑" panose="020B0503020204020204" pitchFamily="34" charset="-122"/>
                <a:sym typeface="Arial" panose="020B0604020202020204"/>
              </a:endParaRPr>
            </a:p>
          </p:txBody>
        </p:sp>
        <p:sp>
          <p:nvSpPr>
            <p:cNvPr id="7" name="Block Arc 65"/>
            <p:cNvSpPr/>
            <p:nvPr/>
          </p:nvSpPr>
          <p:spPr>
            <a:xfrm>
              <a:off x="2965298" y="2181091"/>
              <a:ext cx="3213404" cy="3213402"/>
            </a:xfrm>
            <a:prstGeom prst="blockArc">
              <a:avLst>
                <a:gd name="adj1" fmla="val 16200000"/>
                <a:gd name="adj2" fmla="val 21589317"/>
                <a:gd name="adj3" fmla="val 2281"/>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latin typeface="Arial" panose="020B0604020202020204"/>
                <a:ea typeface="微软雅黑" panose="020B0503020204020204" pitchFamily="34" charset="-122"/>
                <a:sym typeface="Arial" panose="020B0604020202020204"/>
              </a:endParaRPr>
            </a:p>
          </p:txBody>
        </p:sp>
      </p:grpSp>
      <p:sp>
        <p:nvSpPr>
          <p:cNvPr id="8" name="Oval 82"/>
          <p:cNvSpPr>
            <a:spLocks noChangeAspect="1"/>
          </p:cNvSpPr>
          <p:nvPr/>
        </p:nvSpPr>
        <p:spPr>
          <a:xfrm>
            <a:off x="5763966" y="2292908"/>
            <a:ext cx="633771" cy="634000"/>
          </a:xfrm>
          <a:prstGeom prst="ellipse">
            <a:avLst/>
          </a:prstGeom>
          <a:solidFill>
            <a:srgbClr val="C00000"/>
          </a:solidFill>
          <a:ln w="57150"/>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b="1" dirty="0">
                <a:latin typeface="Arial" panose="020B0604020202020204"/>
                <a:ea typeface="微软雅黑" panose="020B0503020204020204" pitchFamily="34" charset="-122"/>
                <a:sym typeface="Arial" panose="020B0604020202020204"/>
              </a:rPr>
              <a:t>03</a:t>
            </a:r>
            <a:endParaRPr lang="en-US" sz="1900" b="1" dirty="0">
              <a:latin typeface="Arial" panose="020B0604020202020204"/>
              <a:ea typeface="微软雅黑" panose="020B0503020204020204" pitchFamily="34" charset="-122"/>
              <a:sym typeface="Arial" panose="020B0604020202020204"/>
            </a:endParaRPr>
          </a:p>
        </p:txBody>
      </p:sp>
      <p:sp>
        <p:nvSpPr>
          <p:cNvPr id="9" name="Oval 83"/>
          <p:cNvSpPr>
            <a:spLocks noChangeAspect="1"/>
          </p:cNvSpPr>
          <p:nvPr/>
        </p:nvSpPr>
        <p:spPr>
          <a:xfrm>
            <a:off x="7184753" y="2830698"/>
            <a:ext cx="633771" cy="634000"/>
          </a:xfrm>
          <a:prstGeom prst="ellipse">
            <a:avLst/>
          </a:prstGeom>
          <a:solidFill>
            <a:schemeClr val="tx1">
              <a:lumMod val="50000"/>
              <a:lumOff val="50000"/>
            </a:schemeClr>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b="1" dirty="0">
                <a:latin typeface="Arial" panose="020B0604020202020204"/>
                <a:ea typeface="微软雅黑" panose="020B0503020204020204" pitchFamily="34" charset="-122"/>
                <a:sym typeface="Arial" panose="020B0604020202020204"/>
              </a:rPr>
              <a:t>04</a:t>
            </a:r>
            <a:endParaRPr lang="en-US" sz="1900" b="1" dirty="0">
              <a:latin typeface="Arial" panose="020B0604020202020204"/>
              <a:ea typeface="微软雅黑" panose="020B0503020204020204" pitchFamily="34" charset="-122"/>
              <a:sym typeface="Arial" panose="020B0604020202020204"/>
            </a:endParaRPr>
          </a:p>
        </p:txBody>
      </p:sp>
      <p:sp>
        <p:nvSpPr>
          <p:cNvPr id="10" name="Oval 84"/>
          <p:cNvSpPr>
            <a:spLocks noChangeAspect="1"/>
          </p:cNvSpPr>
          <p:nvPr/>
        </p:nvSpPr>
        <p:spPr>
          <a:xfrm>
            <a:off x="7827860" y="4232969"/>
            <a:ext cx="633771" cy="634000"/>
          </a:xfrm>
          <a:prstGeom prst="ellipse">
            <a:avLst/>
          </a:prstGeom>
          <a:solidFill>
            <a:srgbClr val="C00000"/>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b="1" dirty="0">
                <a:latin typeface="Arial" panose="020B0604020202020204"/>
                <a:ea typeface="微软雅黑" panose="020B0503020204020204" pitchFamily="34" charset="-122"/>
                <a:sym typeface="Arial" panose="020B0604020202020204"/>
              </a:rPr>
              <a:t>05</a:t>
            </a:r>
            <a:endParaRPr lang="en-US" sz="1900" b="1" dirty="0">
              <a:latin typeface="Arial" panose="020B0604020202020204"/>
              <a:ea typeface="微软雅黑" panose="020B0503020204020204" pitchFamily="34" charset="-122"/>
              <a:sym typeface="Arial" panose="020B0604020202020204"/>
            </a:endParaRPr>
          </a:p>
        </p:txBody>
      </p:sp>
      <p:sp>
        <p:nvSpPr>
          <p:cNvPr id="11" name="Oval 85"/>
          <p:cNvSpPr>
            <a:spLocks noChangeAspect="1"/>
          </p:cNvSpPr>
          <p:nvPr/>
        </p:nvSpPr>
        <p:spPr>
          <a:xfrm>
            <a:off x="3728782" y="4232969"/>
            <a:ext cx="633771" cy="634000"/>
          </a:xfrm>
          <a:prstGeom prst="ellipse">
            <a:avLst/>
          </a:prstGeom>
          <a:solidFill>
            <a:srgbClr val="C00000"/>
          </a:solidFill>
          <a:ln w="57150"/>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600" b="1" dirty="0">
                <a:latin typeface="Arial" panose="020B0604020202020204"/>
                <a:ea typeface="微软雅黑" panose="020B0503020204020204" pitchFamily="34" charset="-122"/>
                <a:sym typeface="Arial" panose="020B0604020202020204"/>
              </a:rPr>
              <a:t>01</a:t>
            </a:r>
            <a:endParaRPr lang="en-US" sz="1600" b="1" dirty="0">
              <a:latin typeface="Arial" panose="020B0604020202020204"/>
              <a:ea typeface="微软雅黑" panose="020B0503020204020204" pitchFamily="34" charset="-122"/>
              <a:sym typeface="Arial" panose="020B0604020202020204"/>
            </a:endParaRPr>
          </a:p>
        </p:txBody>
      </p:sp>
      <p:sp>
        <p:nvSpPr>
          <p:cNvPr id="12" name="Oval 86"/>
          <p:cNvSpPr>
            <a:spLocks noChangeAspect="1"/>
          </p:cNvSpPr>
          <p:nvPr/>
        </p:nvSpPr>
        <p:spPr>
          <a:xfrm>
            <a:off x="4333842" y="2830698"/>
            <a:ext cx="633771" cy="634000"/>
          </a:xfrm>
          <a:prstGeom prst="ellipse">
            <a:avLst/>
          </a:prstGeom>
          <a:solidFill>
            <a:schemeClr val="tx1">
              <a:lumMod val="50000"/>
              <a:lumOff val="50000"/>
            </a:schemeClr>
          </a:solidFill>
          <a:ln w="57150"/>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b="1" dirty="0">
                <a:latin typeface="Arial" panose="020B0604020202020204"/>
                <a:ea typeface="微软雅黑" panose="020B0503020204020204" pitchFamily="34" charset="-122"/>
                <a:sym typeface="Arial" panose="020B0604020202020204"/>
              </a:rPr>
              <a:t>02</a:t>
            </a:r>
            <a:endParaRPr lang="en-US" sz="1900" b="1" dirty="0">
              <a:latin typeface="Arial" panose="020B0604020202020204"/>
              <a:ea typeface="微软雅黑" panose="020B0503020204020204" pitchFamily="34" charset="-122"/>
              <a:sym typeface="Arial" panose="020B0604020202020204"/>
            </a:endParaRPr>
          </a:p>
        </p:txBody>
      </p:sp>
      <p:grpSp>
        <p:nvGrpSpPr>
          <p:cNvPr id="13" name="Group 116"/>
          <p:cNvGrpSpPr/>
          <p:nvPr/>
        </p:nvGrpSpPr>
        <p:grpSpPr>
          <a:xfrm>
            <a:off x="4792743" y="3422850"/>
            <a:ext cx="2576217" cy="2577143"/>
            <a:chOff x="3595025" y="2497298"/>
            <a:chExt cx="1932414" cy="1932410"/>
          </a:xfrm>
          <a:solidFill>
            <a:srgbClr val="C00000"/>
          </a:solidFill>
        </p:grpSpPr>
        <p:sp>
          <p:nvSpPr>
            <p:cNvPr id="14" name="Chord 88"/>
            <p:cNvSpPr/>
            <p:nvPr/>
          </p:nvSpPr>
          <p:spPr>
            <a:xfrm>
              <a:off x="3595025" y="2497298"/>
              <a:ext cx="1932414" cy="1932410"/>
            </a:xfrm>
            <a:prstGeom prst="chord">
              <a:avLst>
                <a:gd name="adj1" fmla="val 10841139"/>
                <a:gd name="adj2" fmla="val 2155198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270" tIns="226270" rIns="226270" bIns="226270" numCol="1" spcCol="1270" anchor="b" anchorCtr="0">
              <a:noAutofit/>
            </a:bodyPr>
            <a:lstStyle/>
            <a:p>
              <a:pPr algn="ctr" defTabSz="1718310">
                <a:lnSpc>
                  <a:spcPct val="90000"/>
                </a:lnSpc>
                <a:spcBef>
                  <a:spcPct val="0"/>
                </a:spcBef>
                <a:spcAft>
                  <a:spcPct val="35000"/>
                </a:spcAft>
              </a:pPr>
              <a:endParaRPr lang="en-US" sz="7200" dirty="0">
                <a:latin typeface="Arial" panose="020B0604020202020204"/>
                <a:ea typeface="微软雅黑" panose="020B0503020204020204" pitchFamily="34" charset="-122"/>
                <a:sym typeface="Arial" panose="020B0604020202020204"/>
              </a:endParaRPr>
            </a:p>
          </p:txBody>
        </p:sp>
        <p:sp>
          <p:nvSpPr>
            <p:cNvPr id="15" name="Rectangle 90"/>
            <p:cNvSpPr/>
            <p:nvPr/>
          </p:nvSpPr>
          <p:spPr>
            <a:xfrm>
              <a:off x="4186771" y="2643891"/>
              <a:ext cx="138566" cy="750032"/>
            </a:xfrm>
            <a:prstGeom prst="rect">
              <a:avLst/>
            </a:prstGeom>
            <a:grpFill/>
          </p:spPr>
          <p:txBody>
            <a:bodyPr wrap="none">
              <a:spAutoFit/>
            </a:bodyPr>
            <a:lstStyle/>
            <a:p>
              <a:endParaRPr lang="en-US" sz="5900" dirty="0">
                <a:solidFill>
                  <a:schemeClr val="bg1"/>
                </a:solidFill>
                <a:latin typeface="Arial" panose="020B0604020202020204"/>
                <a:ea typeface="微软雅黑" panose="020B0503020204020204" pitchFamily="34" charset="-122"/>
                <a:sym typeface="Arial" panose="020B0604020202020204"/>
              </a:endParaRPr>
            </a:p>
          </p:txBody>
        </p:sp>
      </p:grpSp>
      <p:sp>
        <p:nvSpPr>
          <p:cNvPr id="16" name="TextBox 15"/>
          <p:cNvSpPr txBox="1"/>
          <p:nvPr/>
        </p:nvSpPr>
        <p:spPr>
          <a:xfrm>
            <a:off x="1034646" y="5486375"/>
            <a:ext cx="10121124" cy="89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algn="ctr"/>
            <a:r>
              <a:rPr lang="zh-CN" altLang="en-US" dirty="0">
                <a:sym typeface="Arial" panose="020B0604020202020204"/>
              </a:rPr>
              <a:t>此处添加详细文本描述，建议与标题相关并符合整体语言风格，语言描述尽量简洁生动。尽量将每页幻灯片的字数控制在</a:t>
            </a:r>
            <a:r>
              <a:rPr lang="en-US" altLang="zh-CN" dirty="0">
                <a:sym typeface="Arial" panose="020B0604020202020204"/>
              </a:rPr>
              <a:t>200</a:t>
            </a:r>
            <a:r>
              <a:rPr lang="zh-CN" altLang="en-US" dirty="0">
                <a:sym typeface="Arial" panose="020B0604020202020204"/>
              </a:rPr>
              <a:t>字以内，据统计每页幻灯片的最好控制在</a:t>
            </a:r>
            <a:r>
              <a:rPr lang="en-US" altLang="zh-CN" dirty="0">
                <a:sym typeface="Arial" panose="020B0604020202020204"/>
              </a:rPr>
              <a:t>5</a:t>
            </a:r>
            <a:r>
              <a:rPr lang="zh-CN" altLang="en-US" dirty="0">
                <a:sym typeface="Arial" panose="020B0604020202020204"/>
              </a:rPr>
              <a:t>分钟之内</a:t>
            </a:r>
            <a:r>
              <a:rPr lang="zh-CN" altLang="en-US" dirty="0" smtClean="0">
                <a:sym typeface="Arial" panose="020B0604020202020204"/>
              </a:rPr>
              <a:t>。</a:t>
            </a:r>
            <a:endParaRPr lang="zh-CN" altLang="en-US" dirty="0">
              <a:sym typeface="Arial" panose="020B0604020202020204"/>
            </a:endParaRPr>
          </a:p>
        </p:txBody>
      </p:sp>
      <p:cxnSp>
        <p:nvCxnSpPr>
          <p:cNvPr id="17" name="Straight Connector 93"/>
          <p:cNvCxnSpPr/>
          <p:nvPr/>
        </p:nvCxnSpPr>
        <p:spPr>
          <a:xfrm>
            <a:off x="1042839" y="5308549"/>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3"/>
          <p:cNvSpPr txBox="1"/>
          <p:nvPr/>
        </p:nvSpPr>
        <p:spPr>
          <a:xfrm>
            <a:off x="1501794" y="2446563"/>
            <a:ext cx="2596630" cy="106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zh-CN" altLang="en-US" dirty="0">
                <a:sym typeface="Arial" panose="020B0604020202020204"/>
              </a:rPr>
              <a:t>此处添加详细文本描述，建议与标题相关并符合整体语言风格</a:t>
            </a:r>
            <a:endParaRPr lang="zh-CN" altLang="en-US" dirty="0">
              <a:sym typeface="Arial" panose="020B0604020202020204"/>
            </a:endParaRPr>
          </a:p>
        </p:txBody>
      </p:sp>
      <p:sp>
        <p:nvSpPr>
          <p:cNvPr id="19" name="Text Placeholder 3"/>
          <p:cNvSpPr txBox="1"/>
          <p:nvPr/>
        </p:nvSpPr>
        <p:spPr>
          <a:xfrm>
            <a:off x="872852" y="3906278"/>
            <a:ext cx="2596630" cy="106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zh-CN" altLang="en-US" dirty="0">
                <a:sym typeface="Arial" panose="020B0604020202020204"/>
              </a:rPr>
              <a:t>此处添加详细文本描述，建议与标题相关并符合整体语言风格</a:t>
            </a:r>
            <a:endParaRPr lang="zh-CN" altLang="en-US" dirty="0">
              <a:sym typeface="Arial" panose="020B0604020202020204"/>
            </a:endParaRPr>
          </a:p>
        </p:txBody>
      </p:sp>
      <p:sp>
        <p:nvSpPr>
          <p:cNvPr id="20" name="Text Placeholder 3"/>
          <p:cNvSpPr txBox="1"/>
          <p:nvPr/>
        </p:nvSpPr>
        <p:spPr>
          <a:xfrm>
            <a:off x="8029737" y="2523390"/>
            <a:ext cx="2596630" cy="106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zh-CN" altLang="en-US" dirty="0">
                <a:sym typeface="Arial" panose="020B0604020202020204"/>
              </a:rPr>
              <a:t>此处添加详细文本描述，建议与标题相关并符合整体语言风格</a:t>
            </a:r>
            <a:endParaRPr lang="zh-CN" altLang="en-US" dirty="0">
              <a:sym typeface="Arial" panose="020B0604020202020204"/>
            </a:endParaRPr>
          </a:p>
        </p:txBody>
      </p:sp>
      <p:sp>
        <p:nvSpPr>
          <p:cNvPr id="21" name="Text Placeholder 3"/>
          <p:cNvSpPr txBox="1"/>
          <p:nvPr/>
        </p:nvSpPr>
        <p:spPr>
          <a:xfrm>
            <a:off x="8644132" y="3983105"/>
            <a:ext cx="2596630" cy="106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zh-CN" altLang="en-US" dirty="0">
                <a:sym typeface="Arial" panose="020B0604020202020204"/>
              </a:rPr>
              <a:t>此处添加详细文本描述，建议与标题相关并符合整体语言风格</a:t>
            </a:r>
            <a:endParaRPr lang="zh-CN" altLang="en-US" dirty="0">
              <a:sym typeface="Arial" panose="020B0604020202020204"/>
            </a:endParaRPr>
          </a:p>
        </p:txBody>
      </p:sp>
      <p:sp>
        <p:nvSpPr>
          <p:cNvPr id="22" name="Text Placeholder 3"/>
          <p:cNvSpPr txBox="1"/>
          <p:nvPr/>
        </p:nvSpPr>
        <p:spPr>
          <a:xfrm>
            <a:off x="4693634" y="1382265"/>
            <a:ext cx="2937559" cy="106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zh-CN" altLang="en-US" dirty="0">
                <a:sym typeface="Arial" panose="020B0604020202020204"/>
              </a:rPr>
              <a:t>此处添加详细文本描述，建议与标题相关并符合整体语言风格</a:t>
            </a:r>
            <a:endParaRPr lang="en-US" dirty="0">
              <a:sym typeface="Arial" panose="020B0604020202020204"/>
            </a:endParaRPr>
          </a:p>
        </p:txBody>
      </p:sp>
      <p:grpSp>
        <p:nvGrpSpPr>
          <p:cNvPr id="23" name="组合 22"/>
          <p:cNvGrpSpPr/>
          <p:nvPr/>
        </p:nvGrpSpPr>
        <p:grpSpPr>
          <a:xfrm>
            <a:off x="5860870" y="4002459"/>
            <a:ext cx="427511" cy="400143"/>
            <a:chOff x="6661150" y="233363"/>
            <a:chExt cx="320675" cy="300038"/>
          </a:xfrm>
          <a:solidFill>
            <a:schemeClr val="bg1"/>
          </a:solidFill>
        </p:grpSpPr>
        <p:sp>
          <p:nvSpPr>
            <p:cNvPr id="24"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25"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26"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27"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par>
                          <p:cTn id="13" fill="hold">
                            <p:stCondLst>
                              <p:cond delay="1000"/>
                            </p:stCondLst>
                            <p:childTnLst>
                              <p:par>
                                <p:cTn id="14" presetID="2" presetClass="entr" presetSubtype="8" accel="50000" decel="5000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accel="50000" decel="5000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 presetClass="entr" presetSubtype="2" accel="50000" decel="5000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1+#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18" presetClass="entr" presetSubtype="3"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strips(upRight)">
                                      <p:cBhvr>
                                        <p:cTn id="41" dur="500"/>
                                        <p:tgtEl>
                                          <p:spTgt spid="1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cxnSp>
        <p:nvCxnSpPr>
          <p:cNvPr id="4" name="直接连接符 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Text Box 30"/>
          <p:cNvSpPr>
            <a:spLocks noChangeArrowheads="1"/>
          </p:cNvSpPr>
          <p:nvPr/>
        </p:nvSpPr>
        <p:spPr bwMode="auto">
          <a:xfrm>
            <a:off x="3892992" y="3789835"/>
            <a:ext cx="33522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6" name="Freeform 7"/>
          <p:cNvSpPr>
            <a:spLocks noChangeArrowheads="1"/>
          </p:cNvSpPr>
          <p:nvPr/>
        </p:nvSpPr>
        <p:spPr bwMode="auto">
          <a:xfrm>
            <a:off x="1201849" y="1557586"/>
            <a:ext cx="5903360" cy="4115966"/>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rgbClr val="C00000"/>
          </a:solidFill>
          <a:ln>
            <a:noFill/>
          </a:ln>
        </p:spPr>
        <p:txBody>
          <a:bodyPr anchor="ctr"/>
          <a:lstStyle/>
          <a:p>
            <a:endParaRPr lang="zh-CN" altLang="en-US"/>
          </a:p>
        </p:txBody>
      </p:sp>
      <p:sp>
        <p:nvSpPr>
          <p:cNvPr id="7" name="矩形 8"/>
          <p:cNvSpPr>
            <a:spLocks noChangeArrowheads="1"/>
          </p:cNvSpPr>
          <p:nvPr/>
        </p:nvSpPr>
        <p:spPr bwMode="auto">
          <a:xfrm>
            <a:off x="1201867" y="4899571"/>
            <a:ext cx="975360" cy="38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2014</a:t>
            </a: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800" b="1" dirty="0">
              <a:solidFill>
                <a:schemeClr val="tx1">
                  <a:lumMod val="85000"/>
                  <a:lumOff val="15000"/>
                </a:schemeClr>
              </a:solidFill>
              <a:ea typeface="微软雅黑" panose="020B0503020204020204" pitchFamily="34" charset="-122"/>
            </a:endParaRPr>
          </a:p>
        </p:txBody>
      </p:sp>
      <p:sp>
        <p:nvSpPr>
          <p:cNvPr id="8" name="矩形 9"/>
          <p:cNvSpPr>
            <a:spLocks noChangeArrowheads="1"/>
          </p:cNvSpPr>
          <p:nvPr/>
        </p:nvSpPr>
        <p:spPr bwMode="auto">
          <a:xfrm>
            <a:off x="2333188" y="3891459"/>
            <a:ext cx="975360" cy="38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2015</a:t>
            </a: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10"/>
          <p:cNvSpPr>
            <a:spLocks noChangeArrowheads="1"/>
          </p:cNvSpPr>
          <p:nvPr/>
        </p:nvSpPr>
        <p:spPr bwMode="auto">
          <a:xfrm>
            <a:off x="3459658" y="2946063"/>
            <a:ext cx="975360" cy="38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sz="1800"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2016</a:t>
            </a:r>
            <a:r>
              <a:rPr lang="zh-CN" altLang="en-US" sz="1800"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800" b="1" dirty="0">
              <a:solidFill>
                <a:schemeClr val="tx1">
                  <a:lumMod val="85000"/>
                  <a:lumOff val="15000"/>
                </a:schemeClr>
              </a:solidFill>
            </a:endParaRPr>
          </a:p>
        </p:txBody>
      </p:sp>
      <p:sp>
        <p:nvSpPr>
          <p:cNvPr id="10" name="矩形 11"/>
          <p:cNvSpPr>
            <a:spLocks noChangeArrowheads="1"/>
          </p:cNvSpPr>
          <p:nvPr/>
        </p:nvSpPr>
        <p:spPr bwMode="auto">
          <a:xfrm>
            <a:off x="4611037" y="1937951"/>
            <a:ext cx="975360" cy="38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buFont typeface="Wingdings" panose="05000000000000000000" pitchFamily="2" charset="2"/>
              <a:buNone/>
            </a:pPr>
            <a:r>
              <a:rPr lang="en-US" altLang="zh-CN" sz="1800"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2017</a:t>
            </a:r>
            <a:r>
              <a:rPr lang="zh-CN" altLang="en-US" sz="1800"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 Box 30"/>
          <p:cNvSpPr>
            <a:spLocks noChangeArrowheads="1"/>
          </p:cNvSpPr>
          <p:nvPr/>
        </p:nvSpPr>
        <p:spPr bwMode="auto">
          <a:xfrm>
            <a:off x="5116332" y="2811340"/>
            <a:ext cx="2777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12" name="Text Box 30"/>
          <p:cNvSpPr>
            <a:spLocks noChangeArrowheads="1"/>
          </p:cNvSpPr>
          <p:nvPr/>
        </p:nvSpPr>
        <p:spPr bwMode="auto">
          <a:xfrm>
            <a:off x="2816549" y="4755556"/>
            <a:ext cx="3350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13" name="Text Box 30"/>
          <p:cNvSpPr>
            <a:spLocks noChangeArrowheads="1"/>
          </p:cNvSpPr>
          <p:nvPr/>
        </p:nvSpPr>
        <p:spPr bwMode="auto">
          <a:xfrm>
            <a:off x="1201849" y="5734051"/>
            <a:ext cx="3350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14" name="矩形 13"/>
          <p:cNvSpPr/>
          <p:nvPr/>
        </p:nvSpPr>
        <p:spPr>
          <a:xfrm>
            <a:off x="8038158" y="2163199"/>
            <a:ext cx="3022368" cy="3785652"/>
          </a:xfrm>
          <a:prstGeom prst="rect">
            <a:avLst/>
          </a:prstGeom>
        </p:spPr>
        <p:txBody>
          <a:bodyPr wrap="square">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您</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在此框</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中选择粘贴，并选择只保留文字</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您</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a:lnSpc>
                <a:spcPct val="15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p:cBhvr>
                                        <p:cTn id="7" dur="750"/>
                                        <p:tgtEl>
                                          <p:spTgt spid="6"/>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1+#ppt_w/2"/>
                                          </p:val>
                                        </p:tav>
                                        <p:tav tm="100000">
                                          <p:val>
                                            <p:strVal val="#ppt_x"/>
                                          </p:val>
                                        </p:tav>
                                      </p:tavLst>
                                    </p:anim>
                                    <p:anim calcmode="lin" valueType="num">
                                      <p:cBhvr>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1+#ppt_w/2"/>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ppt_x</p:attrName>
                                        </p:attrNameLst>
                                      </p:cBhvr>
                                      <p:tavLst>
                                        <p:tav tm="0">
                                          <p:val>
                                            <p:strVal val="1+#ppt_w/2"/>
                                          </p:val>
                                        </p:tav>
                                        <p:tav tm="100000">
                                          <p:val>
                                            <p:strVal val="#ppt_x"/>
                                          </p:val>
                                        </p:tav>
                                      </p:tavLst>
                                    </p:anim>
                                    <p:anim calcmode="lin" valueType="num">
                                      <p:cBhvr>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75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ppt_x</p:attrName>
                                        </p:attrNameLst>
                                      </p:cBhvr>
                                      <p:tavLst>
                                        <p:tav tm="0">
                                          <p:val>
                                            <p:strVal val="1+#ppt_w/2"/>
                                          </p:val>
                                        </p:tav>
                                        <p:tav tm="100000">
                                          <p:val>
                                            <p:strVal val="#ppt_x"/>
                                          </p:val>
                                        </p:tav>
                                      </p:tavLst>
                                    </p:anim>
                                    <p:anim calcmode="lin" valueType="num">
                                      <p:cBhvr>
                                        <p:cTn id="24" dur="500" fill="hold"/>
                                        <p:tgtEl>
                                          <p:spTgt spid="1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6" grpId="0" animBg="1"/>
      <p:bldP spid="11" grpId="0" bldLvl="0" autoUpdateAnimBg="0"/>
      <p:bldP spid="12" grpId="0" bldLvl="0" autoUpdateAnimBg="0"/>
      <p:bldP spid="13" grpId="0" bldLvl="0" autoUpdateAnimBg="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cxnSp>
        <p:nvCxnSpPr>
          <p:cNvPr id="4" name="直接连接符 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0" y="1713052"/>
            <a:ext cx="12192001" cy="2391588"/>
          </a:xfrm>
          <a:prstGeom prst="rect">
            <a:avLst/>
          </a:prstGeom>
          <a:blipFill dpi="0" rotWithShape="1">
            <a:blip r:embed="rId1"/>
            <a:srcRect/>
            <a:tile tx="0" ty="0" sx="70000" sy="7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椭圆 5"/>
          <p:cNvSpPr/>
          <p:nvPr/>
        </p:nvSpPr>
        <p:spPr>
          <a:xfrm>
            <a:off x="5115560" y="3124200"/>
            <a:ext cx="1960880" cy="1960880"/>
          </a:xfrm>
          <a:prstGeom prst="ellipse">
            <a:avLst/>
          </a:prstGeom>
          <a:solidFill>
            <a:srgbClr val="C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5230178" y="3858996"/>
            <a:ext cx="1731644" cy="5355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400" spc="600" dirty="0" smtClean="0">
                <a:solidFill>
                  <a:schemeClr val="bg1"/>
                </a:solidFill>
                <a:latin typeface="微软雅黑" panose="020B0503020204020204" pitchFamily="34" charset="-122"/>
                <a:ea typeface="微软雅黑" panose="020B0503020204020204" pitchFamily="34" charset="-122"/>
                <a:cs typeface="+mn-ea"/>
              </a:rPr>
              <a:t>添加标题</a:t>
            </a:r>
            <a:endParaRPr lang="zh-CN" altLang="en-US" sz="2400" spc="600" dirty="0">
              <a:solidFill>
                <a:schemeClr val="bg1"/>
              </a:solidFill>
              <a:latin typeface="微软雅黑" panose="020B0503020204020204" pitchFamily="34" charset="-122"/>
              <a:ea typeface="微软雅黑" panose="020B0503020204020204" pitchFamily="34" charset="-122"/>
              <a:cs typeface="+mn-ea"/>
            </a:endParaRPr>
          </a:p>
        </p:txBody>
      </p:sp>
      <p:sp>
        <p:nvSpPr>
          <p:cNvPr id="8" name="矩形 7"/>
          <p:cNvSpPr/>
          <p:nvPr/>
        </p:nvSpPr>
        <p:spPr>
          <a:xfrm>
            <a:off x="2172844" y="4843716"/>
            <a:ext cx="3238809" cy="7571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9" name="矩形 8"/>
          <p:cNvSpPr/>
          <p:nvPr/>
        </p:nvSpPr>
        <p:spPr>
          <a:xfrm>
            <a:off x="2172844" y="5875256"/>
            <a:ext cx="3238809" cy="7571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10" name="矩形 9"/>
          <p:cNvSpPr/>
          <p:nvPr/>
        </p:nvSpPr>
        <p:spPr>
          <a:xfrm>
            <a:off x="6780347" y="4843716"/>
            <a:ext cx="3238809" cy="7571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11" name="矩形 10"/>
          <p:cNvSpPr/>
          <p:nvPr/>
        </p:nvSpPr>
        <p:spPr>
          <a:xfrm>
            <a:off x="6780347" y="5875256"/>
            <a:ext cx="3238809" cy="7571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grpSp>
        <p:nvGrpSpPr>
          <p:cNvPr id="12" name="组合 11"/>
          <p:cNvGrpSpPr/>
          <p:nvPr/>
        </p:nvGrpSpPr>
        <p:grpSpPr>
          <a:xfrm>
            <a:off x="1522001" y="4898431"/>
            <a:ext cx="647700" cy="647700"/>
            <a:chOff x="1522001" y="4898431"/>
            <a:chExt cx="647700" cy="647700"/>
          </a:xfrm>
        </p:grpSpPr>
        <p:sp>
          <p:nvSpPr>
            <p:cNvPr id="13" name="椭圆 12"/>
            <p:cNvSpPr/>
            <p:nvPr/>
          </p:nvSpPr>
          <p:spPr>
            <a:xfrm>
              <a:off x="1522001" y="4898431"/>
              <a:ext cx="647700" cy="647700"/>
            </a:xfrm>
            <a:prstGeom prst="ellipse">
              <a:avLst/>
            </a:prstGeom>
            <a:solidFill>
              <a:srgbClr val="C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14" name="矩形 13"/>
            <p:cNvSpPr/>
            <p:nvPr/>
          </p:nvSpPr>
          <p:spPr>
            <a:xfrm>
              <a:off x="1567180" y="4954516"/>
              <a:ext cx="55816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2000" dirty="0" smtClean="0">
                  <a:solidFill>
                    <a:schemeClr val="bg1"/>
                  </a:solidFill>
                  <a:latin typeface="微软雅黑" panose="020B0503020204020204" pitchFamily="34" charset="-122"/>
                  <a:ea typeface="微软雅黑" panose="020B0503020204020204" pitchFamily="34" charset="-122"/>
                  <a:cs typeface="+mn-ea"/>
                </a:rPr>
                <a:t>01</a:t>
              </a:r>
              <a:endParaRPr lang="zh-CN" altLang="en-US" sz="2000" dirty="0">
                <a:solidFill>
                  <a:schemeClr val="bg1"/>
                </a:solidFill>
                <a:latin typeface="微软雅黑" panose="020B0503020204020204" pitchFamily="34" charset="-122"/>
                <a:ea typeface="微软雅黑" panose="020B0503020204020204" pitchFamily="34" charset="-122"/>
                <a:cs typeface="+mn-ea"/>
              </a:endParaRPr>
            </a:p>
          </p:txBody>
        </p:sp>
      </p:grpSp>
      <p:grpSp>
        <p:nvGrpSpPr>
          <p:cNvPr id="15" name="组合 14"/>
          <p:cNvGrpSpPr/>
          <p:nvPr/>
        </p:nvGrpSpPr>
        <p:grpSpPr>
          <a:xfrm>
            <a:off x="1525144" y="5929971"/>
            <a:ext cx="647700" cy="647700"/>
            <a:chOff x="1525144" y="5929971"/>
            <a:chExt cx="647700" cy="647700"/>
          </a:xfrm>
        </p:grpSpPr>
        <p:sp>
          <p:nvSpPr>
            <p:cNvPr id="16" name="椭圆 15"/>
            <p:cNvSpPr/>
            <p:nvPr/>
          </p:nvSpPr>
          <p:spPr>
            <a:xfrm>
              <a:off x="1525144" y="5929971"/>
              <a:ext cx="647700" cy="647700"/>
            </a:xfrm>
            <a:prstGeom prst="ellipse">
              <a:avLst/>
            </a:prstGeom>
            <a:solidFill>
              <a:schemeClr val="tx1">
                <a:lumMod val="50000"/>
                <a:lumOff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17" name="矩形 16"/>
            <p:cNvSpPr/>
            <p:nvPr/>
          </p:nvSpPr>
          <p:spPr>
            <a:xfrm>
              <a:off x="1571484" y="5986056"/>
              <a:ext cx="555021" cy="43037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2000" dirty="0" smtClean="0">
                  <a:solidFill>
                    <a:schemeClr val="bg1"/>
                  </a:solidFill>
                  <a:latin typeface="微软雅黑" panose="020B0503020204020204" pitchFamily="34" charset="-122"/>
                  <a:ea typeface="微软雅黑" panose="020B0503020204020204" pitchFamily="34" charset="-122"/>
                  <a:cs typeface="+mn-ea"/>
                </a:rPr>
                <a:t>03</a:t>
              </a:r>
              <a:endParaRPr lang="zh-CN" altLang="en-US" sz="2000" dirty="0">
                <a:solidFill>
                  <a:schemeClr val="bg1"/>
                </a:solidFill>
                <a:latin typeface="微软雅黑" panose="020B0503020204020204" pitchFamily="34" charset="-122"/>
                <a:ea typeface="微软雅黑" panose="020B0503020204020204" pitchFamily="34" charset="-122"/>
                <a:cs typeface="+mn-ea"/>
              </a:endParaRPr>
            </a:p>
          </p:txBody>
        </p:sp>
      </p:grpSp>
      <p:grpSp>
        <p:nvGrpSpPr>
          <p:cNvPr id="18" name="组合 17"/>
          <p:cNvGrpSpPr/>
          <p:nvPr/>
        </p:nvGrpSpPr>
        <p:grpSpPr>
          <a:xfrm>
            <a:off x="10019156" y="4898431"/>
            <a:ext cx="647700" cy="647700"/>
            <a:chOff x="10019156" y="4898431"/>
            <a:chExt cx="647700" cy="647700"/>
          </a:xfrm>
        </p:grpSpPr>
        <p:sp>
          <p:nvSpPr>
            <p:cNvPr id="19" name="椭圆 18"/>
            <p:cNvSpPr/>
            <p:nvPr/>
          </p:nvSpPr>
          <p:spPr>
            <a:xfrm>
              <a:off x="10019156" y="4898431"/>
              <a:ext cx="647700" cy="647700"/>
            </a:xfrm>
            <a:prstGeom prst="ellipse">
              <a:avLst/>
            </a:prstGeom>
            <a:solidFill>
              <a:schemeClr val="tx1">
                <a:lumMod val="50000"/>
                <a:lumOff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20" name="矩形 19"/>
            <p:cNvSpPr/>
            <p:nvPr/>
          </p:nvSpPr>
          <p:spPr>
            <a:xfrm>
              <a:off x="10078715" y="4954516"/>
              <a:ext cx="528583" cy="43037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2000" dirty="0" smtClean="0">
                  <a:solidFill>
                    <a:schemeClr val="bg1"/>
                  </a:solidFill>
                  <a:latin typeface="微软雅黑" panose="020B0503020204020204" pitchFamily="34" charset="-122"/>
                  <a:ea typeface="微软雅黑" panose="020B0503020204020204" pitchFamily="34" charset="-122"/>
                  <a:cs typeface="+mn-ea"/>
                </a:rPr>
                <a:t>02</a:t>
              </a:r>
              <a:endParaRPr lang="zh-CN" altLang="en-US" sz="2000" dirty="0">
                <a:solidFill>
                  <a:schemeClr val="bg1"/>
                </a:solidFill>
                <a:latin typeface="微软雅黑" panose="020B0503020204020204" pitchFamily="34" charset="-122"/>
                <a:ea typeface="微软雅黑" panose="020B0503020204020204" pitchFamily="34" charset="-122"/>
                <a:cs typeface="+mn-ea"/>
              </a:endParaRPr>
            </a:p>
          </p:txBody>
        </p:sp>
      </p:grpSp>
      <p:grpSp>
        <p:nvGrpSpPr>
          <p:cNvPr id="21" name="组合 20"/>
          <p:cNvGrpSpPr/>
          <p:nvPr/>
        </p:nvGrpSpPr>
        <p:grpSpPr>
          <a:xfrm>
            <a:off x="10019156" y="5929971"/>
            <a:ext cx="647700" cy="647700"/>
            <a:chOff x="10019156" y="5929971"/>
            <a:chExt cx="647700" cy="647700"/>
          </a:xfrm>
        </p:grpSpPr>
        <p:sp>
          <p:nvSpPr>
            <p:cNvPr id="22" name="椭圆 21"/>
            <p:cNvSpPr/>
            <p:nvPr/>
          </p:nvSpPr>
          <p:spPr>
            <a:xfrm>
              <a:off x="10019156" y="5929971"/>
              <a:ext cx="647700" cy="647700"/>
            </a:xfrm>
            <a:prstGeom prst="ellipse">
              <a:avLst/>
            </a:prstGeom>
            <a:solidFill>
              <a:srgbClr val="C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23" name="矩形 22"/>
            <p:cNvSpPr/>
            <p:nvPr/>
          </p:nvSpPr>
          <p:spPr>
            <a:xfrm>
              <a:off x="10089284" y="5986056"/>
              <a:ext cx="507445" cy="43037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2000" dirty="0" smtClean="0">
                  <a:solidFill>
                    <a:schemeClr val="bg1"/>
                  </a:solidFill>
                  <a:latin typeface="微软雅黑" panose="020B0503020204020204" pitchFamily="34" charset="-122"/>
                  <a:ea typeface="微软雅黑" panose="020B0503020204020204" pitchFamily="34" charset="-122"/>
                  <a:cs typeface="+mn-ea"/>
                </a:rPr>
                <a:t>04</a:t>
              </a:r>
              <a:endParaRPr lang="zh-CN" altLang="en-US" sz="2000" dirty="0">
                <a:solidFill>
                  <a:schemeClr val="bg1"/>
                </a:solidFill>
                <a:latin typeface="微软雅黑" panose="020B0503020204020204" pitchFamily="34" charset="-122"/>
                <a:ea typeface="微软雅黑" panose="020B0503020204020204" pitchFamily="34" charset="-122"/>
                <a:cs typeface="+mn-ea"/>
              </a:endParaRPr>
            </a:p>
          </p:txBody>
        </p:sp>
      </p:gr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style.rotation</p:attrName>
                                            </p:attrNameLst>
                                          </p:cBhvr>
                                          <p:tavLst>
                                            <p:tav tm="0">
                                              <p:val>
                                                <p:fltVal val="90"/>
                                              </p:val>
                                            </p:tav>
                                            <p:tav tm="100000">
                                              <p:val>
                                                <p:fltVal val="0"/>
                                              </p:val>
                                            </p:tav>
                                          </p:tavLst>
                                        </p:anim>
                                        <p:animEffect transition="in" filter="fade">
                                          <p:cBhvr>
                                            <p:cTn id="10" dur="750"/>
                                            <p:tgtEl>
                                              <p:spTgt spid="5"/>
                                            </p:tgtEl>
                                          </p:cBhvr>
                                        </p:animEffect>
                                      </p:childTnLst>
                                    </p:cTn>
                                  </p:par>
                                  <p:par>
                                    <p:cTn id="11" presetID="17" presetClass="entr" presetSubtype="1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23" presetClass="entr" presetSubtype="32"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strVal val="4*#ppt_w"/>
                                              </p:val>
                                            </p:tav>
                                            <p:tav tm="100000">
                                              <p:val>
                                                <p:strVal val="#ppt_w"/>
                                              </p:val>
                                            </p:tav>
                                          </p:tavLst>
                                        </p:anim>
                                        <p:anim calcmode="lin" valueType="num">
                                          <p:cBhvr>
                                            <p:cTn id="19" dur="500" fill="hold"/>
                                            <p:tgtEl>
                                              <p:spTgt spid="6"/>
                                            </p:tgtEl>
                                            <p:attrNameLst>
                                              <p:attrName>ppt_h</p:attrName>
                                            </p:attrNameLst>
                                          </p:cBhvr>
                                          <p:tavLst>
                                            <p:tav tm="0">
                                              <p:val>
                                                <p:strVal val="4*#ppt_h"/>
                                              </p:val>
                                            </p:tav>
                                            <p:tav tm="100000">
                                              <p:val>
                                                <p:strVal val="#ppt_h"/>
                                              </p:val>
                                            </p:tav>
                                          </p:tavLst>
                                        </p:anim>
                                      </p:childTnLst>
                                    </p:cTn>
                                  </p:par>
                                </p:childTnLst>
                              </p:cTn>
                            </p:par>
                            <p:par>
                              <p:cTn id="20" fill="hold">
                                <p:stCondLst>
                                  <p:cond delay="1500"/>
                                </p:stCondLst>
                                <p:childTnLst>
                                  <p:par>
                                    <p:cTn id="21" presetID="23" presetClass="entr" presetSubtype="16"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childTnLst>
                              </p:cTn>
                            </p:par>
                            <p:par>
                              <p:cTn id="25" fill="hold">
                                <p:stCondLst>
                                  <p:cond delay="2150"/>
                                </p:stCondLst>
                                <p:childTnLst>
                                  <p:par>
                                    <p:cTn id="26" presetID="2" presetClass="entr" presetSubtype="8" accel="42000" fill="hold" nodeType="afterEffect" p14:presetBounceEnd="62000">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14:bounceEnd="62000">
                                          <p:cBhvr additive="base">
                                            <p:cTn id="28" dur="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par>
                              <p:cTn id="30" fill="hold">
                                <p:stCondLst>
                                  <p:cond delay="2650"/>
                                </p:stCondLst>
                                <p:childTnLst>
                                  <p:par>
                                    <p:cTn id="31" presetID="2" presetClass="entr" presetSubtype="8" accel="42000" fill="hold" nodeType="afterEffect" p14:presetBounceEnd="62000">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14:bounceEnd="62000">
                                          <p:cBhvr additive="base">
                                            <p:cTn id="33" dur="500" fill="hold"/>
                                            <p:tgtEl>
                                              <p:spTgt spid="18"/>
                                            </p:tgtEl>
                                            <p:attrNameLst>
                                              <p:attrName>ppt_x</p:attrName>
                                            </p:attrNameLst>
                                          </p:cBhvr>
                                          <p:tavLst>
                                            <p:tav tm="0">
                                              <p:val>
                                                <p:strVal val="0-#ppt_w/2"/>
                                              </p:val>
                                            </p:tav>
                                            <p:tav tm="100000">
                                              <p:val>
                                                <p:strVal val="#ppt_x"/>
                                              </p:val>
                                            </p:tav>
                                          </p:tavLst>
                                        </p:anim>
                                        <p:anim calcmode="lin" valueType="num" p14:bounceEnd="62000">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150"/>
                                </p:stCondLst>
                                <p:childTnLst>
                                  <p:par>
                                    <p:cTn id="36" presetID="2" presetClass="entr" presetSubtype="8" accel="42000" fill="hold" nodeType="afterEffect" p14:presetBounceEnd="62000">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14:bounceEnd="62000">
                                          <p:cBhvr additive="base">
                                            <p:cTn id="38" dur="500" fill="hold"/>
                                            <p:tgtEl>
                                              <p:spTgt spid="15"/>
                                            </p:tgtEl>
                                            <p:attrNameLst>
                                              <p:attrName>ppt_x</p:attrName>
                                            </p:attrNameLst>
                                          </p:cBhvr>
                                          <p:tavLst>
                                            <p:tav tm="0">
                                              <p:val>
                                                <p:strVal val="0-#ppt_w/2"/>
                                              </p:val>
                                            </p:tav>
                                            <p:tav tm="100000">
                                              <p:val>
                                                <p:strVal val="#ppt_x"/>
                                              </p:val>
                                            </p:tav>
                                          </p:tavLst>
                                        </p:anim>
                                        <p:anim calcmode="lin" valueType="num" p14:bounceEnd="62000">
                                          <p:cBhvr additive="base">
                                            <p:cTn id="39" dur="500" fill="hold"/>
                                            <p:tgtEl>
                                              <p:spTgt spid="15"/>
                                            </p:tgtEl>
                                            <p:attrNameLst>
                                              <p:attrName>ppt_y</p:attrName>
                                            </p:attrNameLst>
                                          </p:cBhvr>
                                          <p:tavLst>
                                            <p:tav tm="0">
                                              <p:val>
                                                <p:strVal val="#ppt_y"/>
                                              </p:val>
                                            </p:tav>
                                            <p:tav tm="100000">
                                              <p:val>
                                                <p:strVal val="#ppt_y"/>
                                              </p:val>
                                            </p:tav>
                                          </p:tavLst>
                                        </p:anim>
                                      </p:childTnLst>
                                    </p:cTn>
                                  </p:par>
                                </p:childTnLst>
                              </p:cTn>
                            </p:par>
                            <p:par>
                              <p:cTn id="40" fill="hold">
                                <p:stCondLst>
                                  <p:cond delay="3650"/>
                                </p:stCondLst>
                                <p:childTnLst>
                                  <p:par>
                                    <p:cTn id="41" presetID="2" presetClass="entr" presetSubtype="8" accel="42000" fill="hold" nodeType="afterEffect" p14:presetBounceEnd="62000">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14:bounceEnd="62000">
                                          <p:cBhvr additive="base">
                                            <p:cTn id="43" dur="500" fill="hold"/>
                                            <p:tgtEl>
                                              <p:spTgt spid="21"/>
                                            </p:tgtEl>
                                            <p:attrNameLst>
                                              <p:attrName>ppt_x</p:attrName>
                                            </p:attrNameLst>
                                          </p:cBhvr>
                                          <p:tavLst>
                                            <p:tav tm="0">
                                              <p:val>
                                                <p:strVal val="0-#ppt_w/2"/>
                                              </p:val>
                                            </p:tav>
                                            <p:tav tm="100000">
                                              <p:val>
                                                <p:strVal val="#ppt_x"/>
                                              </p:val>
                                            </p:tav>
                                          </p:tavLst>
                                        </p:anim>
                                        <p:anim calcmode="lin" valueType="num" p14:bounceEnd="62000">
                                          <p:cBhvr additive="base">
                                            <p:cTn id="44" dur="500" fill="hold"/>
                                            <p:tgtEl>
                                              <p:spTgt spid="21"/>
                                            </p:tgtEl>
                                            <p:attrNameLst>
                                              <p:attrName>ppt_y</p:attrName>
                                            </p:attrNameLst>
                                          </p:cBhvr>
                                          <p:tavLst>
                                            <p:tav tm="0">
                                              <p:val>
                                                <p:strVal val="#ppt_y"/>
                                              </p:val>
                                            </p:tav>
                                            <p:tav tm="100000">
                                              <p:val>
                                                <p:strVal val="#ppt_y"/>
                                              </p:val>
                                            </p:tav>
                                          </p:tavLst>
                                        </p:anim>
                                      </p:childTnLst>
                                    </p:cTn>
                                  </p:par>
                                </p:childTnLst>
                              </p:cTn>
                            </p:par>
                            <p:par>
                              <p:cTn id="45" fill="hold">
                                <p:stCondLst>
                                  <p:cond delay="4150"/>
                                </p:stCondLst>
                                <p:childTnLst>
                                  <p:par>
                                    <p:cTn id="46" presetID="17"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ppt_x</p:attrName>
                                            </p:attrNameLst>
                                          </p:cBhvr>
                                          <p:tavLst>
                                            <p:tav tm="0">
                                              <p:val>
                                                <p:strVal val="#ppt_x-#ppt_w/2"/>
                                              </p:val>
                                            </p:tav>
                                            <p:tav tm="100000">
                                              <p:val>
                                                <p:strVal val="#ppt_x"/>
                                              </p:val>
                                            </p:tav>
                                          </p:tavLst>
                                        </p:anim>
                                        <p:anim calcmode="lin" valueType="num">
                                          <p:cBhvr>
                                            <p:cTn id="49" dur="500" fill="hold"/>
                                            <p:tgtEl>
                                              <p:spTgt spid="8"/>
                                            </p:tgtEl>
                                            <p:attrNameLst>
                                              <p:attrName>ppt_y</p:attrName>
                                            </p:attrNameLst>
                                          </p:cBhvr>
                                          <p:tavLst>
                                            <p:tav tm="0">
                                              <p:val>
                                                <p:strVal val="#ppt_y"/>
                                              </p:val>
                                            </p:tav>
                                            <p:tav tm="100000">
                                              <p:val>
                                                <p:strVal val="#ppt_y"/>
                                              </p:val>
                                            </p:tav>
                                          </p:tavLst>
                                        </p:anim>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strVal val="#ppt_h"/>
                                              </p:val>
                                            </p:tav>
                                            <p:tav tm="100000">
                                              <p:val>
                                                <p:strVal val="#ppt_h"/>
                                              </p:val>
                                            </p:tav>
                                          </p:tavLst>
                                        </p:anim>
                                      </p:childTnLst>
                                    </p:cTn>
                                  </p:par>
                                  <p:par>
                                    <p:cTn id="52" presetID="17" presetClass="entr" presetSubtype="2"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ppt_x</p:attrName>
                                            </p:attrNameLst>
                                          </p:cBhvr>
                                          <p:tavLst>
                                            <p:tav tm="0">
                                              <p:val>
                                                <p:strVal val="#ppt_x+#ppt_w/2"/>
                                              </p:val>
                                            </p:tav>
                                            <p:tav tm="100000">
                                              <p:val>
                                                <p:strVal val="#ppt_x"/>
                                              </p:val>
                                            </p:tav>
                                          </p:tavLst>
                                        </p:anim>
                                        <p:anim calcmode="lin" valueType="num">
                                          <p:cBhvr>
                                            <p:cTn id="55" dur="500" fill="hold"/>
                                            <p:tgtEl>
                                              <p:spTgt spid="10"/>
                                            </p:tgtEl>
                                            <p:attrNameLst>
                                              <p:attrName>ppt_y</p:attrName>
                                            </p:attrNameLst>
                                          </p:cBhvr>
                                          <p:tavLst>
                                            <p:tav tm="0">
                                              <p:val>
                                                <p:strVal val="#ppt_y"/>
                                              </p:val>
                                            </p:tav>
                                            <p:tav tm="100000">
                                              <p:val>
                                                <p:strVal val="#ppt_y"/>
                                              </p:val>
                                            </p:tav>
                                          </p:tavLst>
                                        </p:anim>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strVal val="#ppt_h"/>
                                              </p:val>
                                            </p:tav>
                                            <p:tav tm="100000">
                                              <p:val>
                                                <p:strVal val="#ppt_h"/>
                                              </p:val>
                                            </p:tav>
                                          </p:tavLst>
                                        </p:anim>
                                      </p:childTnLst>
                                    </p:cTn>
                                  </p:par>
                                  <p:par>
                                    <p:cTn id="58" presetID="17" presetClass="entr" presetSubtype="8"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ppt_x</p:attrName>
                                            </p:attrNameLst>
                                          </p:cBhvr>
                                          <p:tavLst>
                                            <p:tav tm="0">
                                              <p:val>
                                                <p:strVal val="#ppt_x-#ppt_w/2"/>
                                              </p:val>
                                            </p:tav>
                                            <p:tav tm="100000">
                                              <p:val>
                                                <p:strVal val="#ppt_x"/>
                                              </p:val>
                                            </p:tav>
                                          </p:tavLst>
                                        </p:anim>
                                        <p:anim calcmode="lin" valueType="num">
                                          <p:cBhvr>
                                            <p:cTn id="61" dur="500" fill="hold"/>
                                            <p:tgtEl>
                                              <p:spTgt spid="9"/>
                                            </p:tgtEl>
                                            <p:attrNameLst>
                                              <p:attrName>ppt_y</p:attrName>
                                            </p:attrNameLst>
                                          </p:cBhvr>
                                          <p:tavLst>
                                            <p:tav tm="0">
                                              <p:val>
                                                <p:strVal val="#ppt_y"/>
                                              </p:val>
                                            </p:tav>
                                            <p:tav tm="100000">
                                              <p:val>
                                                <p:strVal val="#ppt_y"/>
                                              </p:val>
                                            </p:tav>
                                          </p:tavLst>
                                        </p:anim>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strVal val="#ppt_h"/>
                                              </p:val>
                                            </p:tav>
                                            <p:tav tm="100000">
                                              <p:val>
                                                <p:strVal val="#ppt_h"/>
                                              </p:val>
                                            </p:tav>
                                          </p:tavLst>
                                        </p:anim>
                                      </p:childTnLst>
                                    </p:cTn>
                                  </p:par>
                                  <p:par>
                                    <p:cTn id="64" presetID="17" presetClass="entr" presetSubtype="2"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ppt_x</p:attrName>
                                            </p:attrNameLst>
                                          </p:cBhvr>
                                          <p:tavLst>
                                            <p:tav tm="0">
                                              <p:val>
                                                <p:strVal val="#ppt_x+#ppt_w/2"/>
                                              </p:val>
                                            </p:tav>
                                            <p:tav tm="100000">
                                              <p:val>
                                                <p:strVal val="#ppt_x"/>
                                              </p:val>
                                            </p:tav>
                                          </p:tavLst>
                                        </p:anim>
                                        <p:anim calcmode="lin" valueType="num">
                                          <p:cBhvr>
                                            <p:cTn id="67" dur="500" fill="hold"/>
                                            <p:tgtEl>
                                              <p:spTgt spid="11"/>
                                            </p:tgtEl>
                                            <p:attrNameLst>
                                              <p:attrName>ppt_y</p:attrName>
                                            </p:attrNameLst>
                                          </p:cBhvr>
                                          <p:tavLst>
                                            <p:tav tm="0">
                                              <p:val>
                                                <p:strVal val="#ppt_y"/>
                                              </p:val>
                                            </p:tav>
                                            <p:tav tm="100000">
                                              <p:val>
                                                <p:strVal val="#ppt_y"/>
                                              </p:val>
                                            </p:tav>
                                          </p:tavLst>
                                        </p:anim>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p:bldP spid="8" grpId="0"/>
          <p:bldP spid="9" grpId="0"/>
          <p:bldP spid="10" grpId="0"/>
          <p:bldP spid="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style.rotation</p:attrName>
                                            </p:attrNameLst>
                                          </p:cBhvr>
                                          <p:tavLst>
                                            <p:tav tm="0">
                                              <p:val>
                                                <p:fltVal val="90"/>
                                              </p:val>
                                            </p:tav>
                                            <p:tav tm="100000">
                                              <p:val>
                                                <p:fltVal val="0"/>
                                              </p:val>
                                            </p:tav>
                                          </p:tavLst>
                                        </p:anim>
                                        <p:animEffect transition="in" filter="fade">
                                          <p:cBhvr>
                                            <p:cTn id="10" dur="750"/>
                                            <p:tgtEl>
                                              <p:spTgt spid="5"/>
                                            </p:tgtEl>
                                          </p:cBhvr>
                                        </p:animEffect>
                                      </p:childTnLst>
                                    </p:cTn>
                                  </p:par>
                                  <p:par>
                                    <p:cTn id="11" presetID="17" presetClass="entr" presetSubtype="1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23" presetClass="entr" presetSubtype="32"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strVal val="4*#ppt_w"/>
                                              </p:val>
                                            </p:tav>
                                            <p:tav tm="100000">
                                              <p:val>
                                                <p:strVal val="#ppt_w"/>
                                              </p:val>
                                            </p:tav>
                                          </p:tavLst>
                                        </p:anim>
                                        <p:anim calcmode="lin" valueType="num">
                                          <p:cBhvr>
                                            <p:cTn id="19" dur="500" fill="hold"/>
                                            <p:tgtEl>
                                              <p:spTgt spid="6"/>
                                            </p:tgtEl>
                                            <p:attrNameLst>
                                              <p:attrName>ppt_h</p:attrName>
                                            </p:attrNameLst>
                                          </p:cBhvr>
                                          <p:tavLst>
                                            <p:tav tm="0">
                                              <p:val>
                                                <p:strVal val="4*#ppt_h"/>
                                              </p:val>
                                            </p:tav>
                                            <p:tav tm="100000">
                                              <p:val>
                                                <p:strVal val="#ppt_h"/>
                                              </p:val>
                                            </p:tav>
                                          </p:tavLst>
                                        </p:anim>
                                      </p:childTnLst>
                                    </p:cTn>
                                  </p:par>
                                </p:childTnLst>
                              </p:cTn>
                            </p:par>
                            <p:par>
                              <p:cTn id="20" fill="hold">
                                <p:stCondLst>
                                  <p:cond delay="1500"/>
                                </p:stCondLst>
                                <p:childTnLst>
                                  <p:par>
                                    <p:cTn id="21" presetID="23" presetClass="entr" presetSubtype="16"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childTnLst>
                              </p:cTn>
                            </p:par>
                            <p:par>
                              <p:cTn id="25" fill="hold">
                                <p:stCondLst>
                                  <p:cond delay="2150"/>
                                </p:stCondLst>
                                <p:childTnLst>
                                  <p:par>
                                    <p:cTn id="26" presetID="2" presetClass="entr" presetSubtype="8" accel="4200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par>
                              <p:cTn id="30" fill="hold">
                                <p:stCondLst>
                                  <p:cond delay="2650"/>
                                </p:stCondLst>
                                <p:childTnLst>
                                  <p:par>
                                    <p:cTn id="31" presetID="2" presetClass="entr" presetSubtype="8" accel="4200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0-#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150"/>
                                </p:stCondLst>
                                <p:childTnLst>
                                  <p:par>
                                    <p:cTn id="36" presetID="2" presetClass="entr" presetSubtype="8" accel="4200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0-#ppt_w/2"/>
                                              </p:val>
                                            </p:tav>
                                            <p:tav tm="100000">
                                              <p:val>
                                                <p:strVal val="#ppt_x"/>
                                              </p:val>
                                            </p:tav>
                                          </p:tavLst>
                                        </p:anim>
                                        <p:anim calcmode="lin" valueType="num">
                                          <p:cBhvr additive="base">
                                            <p:cTn id="39" dur="500" fill="hold"/>
                                            <p:tgtEl>
                                              <p:spTgt spid="15"/>
                                            </p:tgtEl>
                                            <p:attrNameLst>
                                              <p:attrName>ppt_y</p:attrName>
                                            </p:attrNameLst>
                                          </p:cBhvr>
                                          <p:tavLst>
                                            <p:tav tm="0">
                                              <p:val>
                                                <p:strVal val="#ppt_y"/>
                                              </p:val>
                                            </p:tav>
                                            <p:tav tm="100000">
                                              <p:val>
                                                <p:strVal val="#ppt_y"/>
                                              </p:val>
                                            </p:tav>
                                          </p:tavLst>
                                        </p:anim>
                                      </p:childTnLst>
                                    </p:cTn>
                                  </p:par>
                                </p:childTnLst>
                              </p:cTn>
                            </p:par>
                            <p:par>
                              <p:cTn id="40" fill="hold">
                                <p:stCondLst>
                                  <p:cond delay="3650"/>
                                </p:stCondLst>
                                <p:childTnLst>
                                  <p:par>
                                    <p:cTn id="41" presetID="2" presetClass="entr" presetSubtype="8" accel="42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childTnLst>
                              </p:cTn>
                            </p:par>
                            <p:par>
                              <p:cTn id="45" fill="hold">
                                <p:stCondLst>
                                  <p:cond delay="4150"/>
                                </p:stCondLst>
                                <p:childTnLst>
                                  <p:par>
                                    <p:cTn id="46" presetID="17"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ppt_x</p:attrName>
                                            </p:attrNameLst>
                                          </p:cBhvr>
                                          <p:tavLst>
                                            <p:tav tm="0">
                                              <p:val>
                                                <p:strVal val="#ppt_x-#ppt_w/2"/>
                                              </p:val>
                                            </p:tav>
                                            <p:tav tm="100000">
                                              <p:val>
                                                <p:strVal val="#ppt_x"/>
                                              </p:val>
                                            </p:tav>
                                          </p:tavLst>
                                        </p:anim>
                                        <p:anim calcmode="lin" valueType="num">
                                          <p:cBhvr>
                                            <p:cTn id="49" dur="500" fill="hold"/>
                                            <p:tgtEl>
                                              <p:spTgt spid="8"/>
                                            </p:tgtEl>
                                            <p:attrNameLst>
                                              <p:attrName>ppt_y</p:attrName>
                                            </p:attrNameLst>
                                          </p:cBhvr>
                                          <p:tavLst>
                                            <p:tav tm="0">
                                              <p:val>
                                                <p:strVal val="#ppt_y"/>
                                              </p:val>
                                            </p:tav>
                                            <p:tav tm="100000">
                                              <p:val>
                                                <p:strVal val="#ppt_y"/>
                                              </p:val>
                                            </p:tav>
                                          </p:tavLst>
                                        </p:anim>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strVal val="#ppt_h"/>
                                              </p:val>
                                            </p:tav>
                                            <p:tav tm="100000">
                                              <p:val>
                                                <p:strVal val="#ppt_h"/>
                                              </p:val>
                                            </p:tav>
                                          </p:tavLst>
                                        </p:anim>
                                      </p:childTnLst>
                                    </p:cTn>
                                  </p:par>
                                  <p:par>
                                    <p:cTn id="52" presetID="17" presetClass="entr" presetSubtype="2"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ppt_x</p:attrName>
                                            </p:attrNameLst>
                                          </p:cBhvr>
                                          <p:tavLst>
                                            <p:tav tm="0">
                                              <p:val>
                                                <p:strVal val="#ppt_x+#ppt_w/2"/>
                                              </p:val>
                                            </p:tav>
                                            <p:tav tm="100000">
                                              <p:val>
                                                <p:strVal val="#ppt_x"/>
                                              </p:val>
                                            </p:tav>
                                          </p:tavLst>
                                        </p:anim>
                                        <p:anim calcmode="lin" valueType="num">
                                          <p:cBhvr>
                                            <p:cTn id="55" dur="500" fill="hold"/>
                                            <p:tgtEl>
                                              <p:spTgt spid="10"/>
                                            </p:tgtEl>
                                            <p:attrNameLst>
                                              <p:attrName>ppt_y</p:attrName>
                                            </p:attrNameLst>
                                          </p:cBhvr>
                                          <p:tavLst>
                                            <p:tav tm="0">
                                              <p:val>
                                                <p:strVal val="#ppt_y"/>
                                              </p:val>
                                            </p:tav>
                                            <p:tav tm="100000">
                                              <p:val>
                                                <p:strVal val="#ppt_y"/>
                                              </p:val>
                                            </p:tav>
                                          </p:tavLst>
                                        </p:anim>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strVal val="#ppt_h"/>
                                              </p:val>
                                            </p:tav>
                                            <p:tav tm="100000">
                                              <p:val>
                                                <p:strVal val="#ppt_h"/>
                                              </p:val>
                                            </p:tav>
                                          </p:tavLst>
                                        </p:anim>
                                      </p:childTnLst>
                                    </p:cTn>
                                  </p:par>
                                  <p:par>
                                    <p:cTn id="58" presetID="17" presetClass="entr" presetSubtype="8"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ppt_x</p:attrName>
                                            </p:attrNameLst>
                                          </p:cBhvr>
                                          <p:tavLst>
                                            <p:tav tm="0">
                                              <p:val>
                                                <p:strVal val="#ppt_x-#ppt_w/2"/>
                                              </p:val>
                                            </p:tav>
                                            <p:tav tm="100000">
                                              <p:val>
                                                <p:strVal val="#ppt_x"/>
                                              </p:val>
                                            </p:tav>
                                          </p:tavLst>
                                        </p:anim>
                                        <p:anim calcmode="lin" valueType="num">
                                          <p:cBhvr>
                                            <p:cTn id="61" dur="500" fill="hold"/>
                                            <p:tgtEl>
                                              <p:spTgt spid="9"/>
                                            </p:tgtEl>
                                            <p:attrNameLst>
                                              <p:attrName>ppt_y</p:attrName>
                                            </p:attrNameLst>
                                          </p:cBhvr>
                                          <p:tavLst>
                                            <p:tav tm="0">
                                              <p:val>
                                                <p:strVal val="#ppt_y"/>
                                              </p:val>
                                            </p:tav>
                                            <p:tav tm="100000">
                                              <p:val>
                                                <p:strVal val="#ppt_y"/>
                                              </p:val>
                                            </p:tav>
                                          </p:tavLst>
                                        </p:anim>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strVal val="#ppt_h"/>
                                              </p:val>
                                            </p:tav>
                                            <p:tav tm="100000">
                                              <p:val>
                                                <p:strVal val="#ppt_h"/>
                                              </p:val>
                                            </p:tav>
                                          </p:tavLst>
                                        </p:anim>
                                      </p:childTnLst>
                                    </p:cTn>
                                  </p:par>
                                  <p:par>
                                    <p:cTn id="64" presetID="17" presetClass="entr" presetSubtype="2"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ppt_x</p:attrName>
                                            </p:attrNameLst>
                                          </p:cBhvr>
                                          <p:tavLst>
                                            <p:tav tm="0">
                                              <p:val>
                                                <p:strVal val="#ppt_x+#ppt_w/2"/>
                                              </p:val>
                                            </p:tav>
                                            <p:tav tm="100000">
                                              <p:val>
                                                <p:strVal val="#ppt_x"/>
                                              </p:val>
                                            </p:tav>
                                          </p:tavLst>
                                        </p:anim>
                                        <p:anim calcmode="lin" valueType="num">
                                          <p:cBhvr>
                                            <p:cTn id="67" dur="500" fill="hold"/>
                                            <p:tgtEl>
                                              <p:spTgt spid="11"/>
                                            </p:tgtEl>
                                            <p:attrNameLst>
                                              <p:attrName>ppt_y</p:attrName>
                                            </p:attrNameLst>
                                          </p:cBhvr>
                                          <p:tavLst>
                                            <p:tav tm="0">
                                              <p:val>
                                                <p:strVal val="#ppt_y"/>
                                              </p:val>
                                            </p:tav>
                                            <p:tav tm="100000">
                                              <p:val>
                                                <p:strVal val="#ppt_y"/>
                                              </p:val>
                                            </p:tav>
                                          </p:tavLst>
                                        </p:anim>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p:bldP spid="8" grpId="0"/>
          <p:bldP spid="9" grpId="0"/>
          <p:bldP spid="10" grpId="0"/>
          <p:bldP spid="11"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cxnSp>
        <p:nvCxnSpPr>
          <p:cNvPr id="4" name="直接连接符 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箭头3"/>
          <p:cNvSpPr/>
          <p:nvPr/>
        </p:nvSpPr>
        <p:spPr bwMode="gray">
          <a:xfrm flipV="1">
            <a:off x="2520037" y="3573810"/>
            <a:ext cx="1608305"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969696"/>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 name="箭头2"/>
          <p:cNvSpPr/>
          <p:nvPr/>
        </p:nvSpPr>
        <p:spPr bwMode="gray">
          <a:xfrm rot="16200000">
            <a:off x="2943919" y="2883100"/>
            <a:ext cx="477838" cy="191169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969696"/>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 name="箭头1"/>
          <p:cNvSpPr/>
          <p:nvPr/>
        </p:nvSpPr>
        <p:spPr bwMode="gray">
          <a:xfrm>
            <a:off x="2509694" y="2129433"/>
            <a:ext cx="1608305"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969696"/>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 name="标题1"/>
          <p:cNvSpPr>
            <a:spLocks noChangeArrowheads="1"/>
          </p:cNvSpPr>
          <p:nvPr/>
        </p:nvSpPr>
        <p:spPr bwMode="gray">
          <a:xfrm>
            <a:off x="4229113" y="1773609"/>
            <a:ext cx="2657507" cy="1155600"/>
          </a:xfrm>
          <a:prstGeom prst="roundRect">
            <a:avLst>
              <a:gd name="adj" fmla="val 11921"/>
            </a:avLst>
          </a:prstGeom>
          <a:solidFill>
            <a:srgbClr val="C00000"/>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kumimoji="0" lang="zh-CN" altLang="en-US" sz="1600" b="1" i="0" u="none" strike="noStrike" kern="120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          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9" name="标题2"/>
          <p:cNvSpPr>
            <a:spLocks noChangeArrowheads="1"/>
          </p:cNvSpPr>
          <p:nvPr/>
        </p:nvSpPr>
        <p:spPr bwMode="gray">
          <a:xfrm>
            <a:off x="4241805" y="3210297"/>
            <a:ext cx="2644815" cy="1155600"/>
          </a:xfrm>
          <a:prstGeom prst="roundRect">
            <a:avLst>
              <a:gd name="adj" fmla="val 11921"/>
            </a:avLst>
          </a:prstGeom>
          <a:solidFill>
            <a:srgbClr val="C00000"/>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sz="1600" b="1" i="0" u="none" strike="noStrike" kern="120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10" name="标题3"/>
          <p:cNvSpPr>
            <a:spLocks noChangeArrowheads="1"/>
          </p:cNvSpPr>
          <p:nvPr/>
        </p:nvSpPr>
        <p:spPr bwMode="gray">
          <a:xfrm>
            <a:off x="4222767" y="4651499"/>
            <a:ext cx="2663853" cy="1154559"/>
          </a:xfrm>
          <a:prstGeom prst="roundRect">
            <a:avLst>
              <a:gd name="adj" fmla="val 11921"/>
            </a:avLst>
          </a:prstGeom>
          <a:solidFill>
            <a:srgbClr val="C00000"/>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sz="1600" b="1" i="0" u="none" strike="noStrike" kern="120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11" name="Oval 19"/>
          <p:cNvSpPr>
            <a:spLocks noChangeArrowheads="1"/>
          </p:cNvSpPr>
          <p:nvPr/>
        </p:nvSpPr>
        <p:spPr bwMode="auto">
          <a:xfrm>
            <a:off x="1993421" y="3069913"/>
            <a:ext cx="1439063" cy="1440000"/>
          </a:xfrm>
          <a:prstGeom prst="roundRect">
            <a:avLst/>
          </a:prstGeom>
          <a:solidFill>
            <a:srgbClr val="C00000"/>
          </a:solidFill>
          <a:ln w="3175" cap="flat" cmpd="sng" algn="ctr">
            <a:noFill/>
            <a:prstDash val="solid"/>
          </a:ln>
          <a:effectLst>
            <a:outerShdw blurRad="50800" dist="38100" dir="2700000" algn="tl" rotWithShape="0">
              <a:prstClr val="black">
                <a:alpha val="40000"/>
              </a:prstClr>
            </a:outerShdw>
          </a:effectLst>
        </p:spPr>
        <p:txBody>
          <a:bodyPr lIns="126000" rIns="126000" bIns="180000" anchor="ctr"/>
          <a:lstStyle/>
          <a:p>
            <a:pPr algn="ctr">
              <a:lnSpc>
                <a:spcPct val="120000"/>
              </a:lnSpc>
            </a:pPr>
            <a:r>
              <a:rPr lang="zh-CN" altLang="en-US" sz="2000" b="1" kern="0" dirty="0" smtClean="0">
                <a:solidFill>
                  <a:srgbClr val="F9F9F9"/>
                </a:solidFill>
                <a:latin typeface="微软雅黑" panose="020B0503020204020204" pitchFamily="34" charset="-122"/>
                <a:ea typeface="微软雅黑" panose="020B0503020204020204" pitchFamily="34" charset="-122"/>
              </a:rPr>
              <a:t>添加内容</a:t>
            </a:r>
            <a:endParaRPr lang="zh-CN" altLang="en-US" sz="2000" b="1" kern="0" dirty="0">
              <a:solidFill>
                <a:srgbClr val="F9F9F9"/>
              </a:solidFill>
              <a:latin typeface="微软雅黑" panose="020B0503020204020204" pitchFamily="34" charset="-122"/>
              <a:ea typeface="微软雅黑" panose="020B0503020204020204" pitchFamily="34" charset="-122"/>
            </a:endParaRPr>
          </a:p>
        </p:txBody>
      </p:sp>
      <p:sp>
        <p:nvSpPr>
          <p:cNvPr id="12" name="文本1"/>
          <p:cNvSpPr>
            <a:spLocks noChangeArrowheads="1"/>
          </p:cNvSpPr>
          <p:nvPr/>
        </p:nvSpPr>
        <p:spPr bwMode="gray">
          <a:xfrm>
            <a:off x="6886620" y="1773609"/>
            <a:ext cx="3379001" cy="115560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smtClean="0">
                <a:solidFill>
                  <a:srgbClr val="4D4D4D"/>
                </a:solidFill>
                <a:latin typeface="微软雅黑" panose="020B0503020204020204" pitchFamily="34" charset="-122"/>
                <a:ea typeface="微软雅黑" panose="020B0503020204020204" pitchFamily="34" charset="-122"/>
              </a:rPr>
              <a:t>    点击添加文字，点击添加文字</a:t>
            </a:r>
            <a:endParaRPr kumimoji="0" lang="zh-CN" altLang="zh-CN" sz="160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13" name="文本2"/>
          <p:cNvSpPr>
            <a:spLocks noChangeArrowheads="1"/>
          </p:cNvSpPr>
          <p:nvPr/>
        </p:nvSpPr>
        <p:spPr bwMode="gray">
          <a:xfrm>
            <a:off x="6886620" y="3210297"/>
            <a:ext cx="3379001" cy="115560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sz="1600" dirty="0" smtClean="0">
              <a:solidFill>
                <a:srgbClr val="4D4D4D"/>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en-US" altLang="zh-CN" sz="1600" dirty="0">
                <a:solidFill>
                  <a:srgbClr val="4D4D4D"/>
                </a:solidFill>
                <a:latin typeface="微软雅黑" panose="020B0503020204020204" pitchFamily="34" charset="-122"/>
                <a:ea typeface="微软雅黑" panose="020B0503020204020204" pitchFamily="34" charset="-122"/>
              </a:rPr>
              <a:t> </a:t>
            </a:r>
            <a:r>
              <a:rPr lang="en-US" altLang="zh-CN" sz="1600" dirty="0" smtClean="0">
                <a:solidFill>
                  <a:srgbClr val="4D4D4D"/>
                </a:solidFill>
                <a:latin typeface="微软雅黑" panose="020B0503020204020204" pitchFamily="34" charset="-122"/>
                <a:ea typeface="微软雅黑" panose="020B0503020204020204" pitchFamily="34" charset="-122"/>
              </a:rPr>
              <a:t>   </a:t>
            </a:r>
            <a:r>
              <a:rPr lang="zh-CN" altLang="en-US" sz="1600" dirty="0" smtClean="0">
                <a:solidFill>
                  <a:srgbClr val="4D4D4D"/>
                </a:solidFill>
                <a:latin typeface="微软雅黑" panose="020B0503020204020204" pitchFamily="34" charset="-122"/>
                <a:ea typeface="微软雅黑" panose="020B0503020204020204" pitchFamily="34" charset="-122"/>
              </a:rPr>
              <a:t>点击</a:t>
            </a:r>
            <a:r>
              <a:rPr lang="zh-CN" altLang="en-US" sz="1600" dirty="0">
                <a:solidFill>
                  <a:srgbClr val="4D4D4D"/>
                </a:solidFill>
                <a:latin typeface="微软雅黑" panose="020B0503020204020204" pitchFamily="34" charset="-122"/>
                <a:ea typeface="微软雅黑" panose="020B0503020204020204" pitchFamily="34" charset="-122"/>
              </a:rPr>
              <a:t>添加文字，点击添加文字</a:t>
            </a:r>
            <a:endParaRPr lang="zh-CN" altLang="zh-CN" sz="1600" dirty="0">
              <a:solidFill>
                <a:srgbClr val="4D4D4D"/>
              </a:solidFill>
              <a:latin typeface="微软雅黑" panose="020B0503020204020204" pitchFamily="34" charset="-122"/>
              <a:ea typeface="微软雅黑" panose="020B0503020204020204" pitchFamily="34" charset="-122"/>
            </a:endParaRPr>
          </a:p>
          <a:p>
            <a:pPr lvl="0" fontAlgn="base">
              <a:lnSpc>
                <a:spcPct val="120000"/>
              </a:lnSpc>
              <a:spcBef>
                <a:spcPct val="0"/>
              </a:spcBef>
              <a:spcAft>
                <a:spcPct val="0"/>
              </a:spcAft>
              <a:defRPr/>
            </a:pPr>
            <a:endParaRPr kumimoji="0" lang="zh-CN" altLang="zh-CN" sz="160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14" name="文本3"/>
          <p:cNvSpPr>
            <a:spLocks noChangeArrowheads="1"/>
          </p:cNvSpPr>
          <p:nvPr/>
        </p:nvSpPr>
        <p:spPr bwMode="ltGray">
          <a:xfrm>
            <a:off x="6886619" y="4661024"/>
            <a:ext cx="3382174" cy="1145034"/>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smtClean="0">
                <a:solidFill>
                  <a:srgbClr val="4D4D4D"/>
                </a:solidFill>
                <a:latin typeface="微软雅黑" panose="020B0503020204020204" pitchFamily="34" charset="-122"/>
                <a:ea typeface="微软雅黑" panose="020B0503020204020204" pitchFamily="34" charset="-122"/>
              </a:rPr>
              <a:t>    点击</a:t>
            </a:r>
            <a:r>
              <a:rPr lang="zh-CN" altLang="en-US" sz="1600" dirty="0">
                <a:solidFill>
                  <a:srgbClr val="4D4D4D"/>
                </a:solidFill>
                <a:latin typeface="微软雅黑" panose="020B0503020204020204" pitchFamily="34" charset="-122"/>
                <a:ea typeface="微软雅黑" panose="020B0503020204020204" pitchFamily="34" charset="-122"/>
              </a:rPr>
              <a:t>添加文字，点击添加文字</a:t>
            </a:r>
            <a:endParaRPr lang="zh-CN" altLang="zh-CN" sz="1600" dirty="0">
              <a:solidFill>
                <a:srgbClr val="4D4D4D"/>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cxnSp>
        <p:nvCxnSpPr>
          <p:cNvPr id="4" name="直接连接符 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Group 36"/>
          <p:cNvGrpSpPr/>
          <p:nvPr/>
        </p:nvGrpSpPr>
        <p:grpSpPr>
          <a:xfrm>
            <a:off x="4289926" y="2172042"/>
            <a:ext cx="1807398" cy="1844044"/>
            <a:chOff x="3214688" y="955675"/>
            <a:chExt cx="1355725" cy="1382713"/>
          </a:xfrm>
        </p:grpSpPr>
        <p:sp>
          <p:nvSpPr>
            <p:cNvPr id="6" name="Freeform 5"/>
            <p:cNvSpPr/>
            <p:nvPr/>
          </p:nvSpPr>
          <p:spPr bwMode="auto">
            <a:xfrm>
              <a:off x="3214688" y="955675"/>
              <a:ext cx="1355725" cy="1382713"/>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7" name="Rectangle 28"/>
            <p:cNvSpPr/>
            <p:nvPr/>
          </p:nvSpPr>
          <p:spPr>
            <a:xfrm>
              <a:off x="3847246" y="1417776"/>
              <a:ext cx="535312" cy="496175"/>
            </a:xfrm>
            <a:prstGeom prst="rect">
              <a:avLst/>
            </a:prstGeom>
          </p:spPr>
          <p:txBody>
            <a:bodyPr wrap="none">
              <a:spAutoFit/>
            </a:bodyPr>
            <a:lstStyle/>
            <a:p>
              <a:pPr algn="ctr"/>
              <a:r>
                <a:rPr lang="en-US" sz="3700" dirty="0">
                  <a:solidFill>
                    <a:schemeClr val="bg1"/>
                  </a:solidFill>
                  <a:latin typeface="Arial" panose="020B0604020202020204"/>
                  <a:ea typeface="微软雅黑" panose="020B0503020204020204" pitchFamily="34" charset="-122"/>
                  <a:sym typeface="Arial" panose="020B0604020202020204"/>
                </a:rPr>
                <a:t>01</a:t>
              </a:r>
              <a:endParaRPr lang="en-US" sz="3700" dirty="0">
                <a:solidFill>
                  <a:schemeClr val="bg1"/>
                </a:solidFill>
                <a:latin typeface="Arial" panose="020B0604020202020204"/>
                <a:ea typeface="微软雅黑" panose="020B0503020204020204" pitchFamily="34" charset="-122"/>
                <a:sym typeface="Arial" panose="020B0604020202020204"/>
              </a:endParaRPr>
            </a:p>
          </p:txBody>
        </p:sp>
        <p:sp>
          <p:nvSpPr>
            <p:cNvPr id="8" name="Text Placeholder 3"/>
            <p:cNvSpPr txBox="1"/>
            <p:nvPr/>
          </p:nvSpPr>
          <p:spPr>
            <a:xfrm>
              <a:off x="3687345" y="1880466"/>
              <a:ext cx="76944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b="1" dirty="0">
                  <a:solidFill>
                    <a:schemeClr val="bg1"/>
                  </a:solidFill>
                  <a:latin typeface="Arial" panose="020B0604020202020204"/>
                  <a:ea typeface="微软雅黑" panose="020B0503020204020204" pitchFamily="34" charset="-122"/>
                  <a:sym typeface="Arial" panose="020B0604020202020204"/>
                </a:rPr>
                <a:t>添加副标题</a:t>
              </a:r>
              <a:endParaRPr lang="en-US" sz="1600" b="1" dirty="0">
                <a:solidFill>
                  <a:schemeClr val="bg1"/>
                </a:solidFill>
                <a:latin typeface="Arial" panose="020B0604020202020204"/>
                <a:ea typeface="微软雅黑" panose="020B0503020204020204" pitchFamily="34" charset="-122"/>
                <a:sym typeface="Arial" panose="020B0604020202020204"/>
              </a:endParaRPr>
            </a:p>
          </p:txBody>
        </p:sp>
      </p:grpSp>
      <p:grpSp>
        <p:nvGrpSpPr>
          <p:cNvPr id="9" name="Group 39"/>
          <p:cNvGrpSpPr/>
          <p:nvPr/>
        </p:nvGrpSpPr>
        <p:grpSpPr>
          <a:xfrm>
            <a:off x="4294158" y="4016086"/>
            <a:ext cx="1803165" cy="1795349"/>
            <a:chOff x="3217863" y="2338388"/>
            <a:chExt cx="1352550" cy="1346200"/>
          </a:xfrm>
        </p:grpSpPr>
        <p:sp>
          <p:nvSpPr>
            <p:cNvPr id="10" name="Freeform 8"/>
            <p:cNvSpPr/>
            <p:nvPr/>
          </p:nvSpPr>
          <p:spPr bwMode="auto">
            <a:xfrm>
              <a:off x="3217863" y="2338388"/>
              <a:ext cx="1352550" cy="1346200"/>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C00000"/>
            </a:solidFill>
            <a:ln w="9525">
              <a:noFill/>
              <a:round/>
            </a:ln>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11" name="Rectangle 30"/>
            <p:cNvSpPr/>
            <p:nvPr/>
          </p:nvSpPr>
          <p:spPr>
            <a:xfrm>
              <a:off x="3840802" y="2393880"/>
              <a:ext cx="535313" cy="496175"/>
            </a:xfrm>
            <a:prstGeom prst="rect">
              <a:avLst/>
            </a:prstGeom>
          </p:spPr>
          <p:txBody>
            <a:bodyPr wrap="none">
              <a:spAutoFit/>
            </a:bodyPr>
            <a:lstStyle/>
            <a:p>
              <a:pPr algn="ctr"/>
              <a:r>
                <a:rPr lang="en-US" sz="3700" dirty="0">
                  <a:solidFill>
                    <a:schemeClr val="bg1"/>
                  </a:solidFill>
                  <a:latin typeface="Arial" panose="020B0604020202020204"/>
                  <a:ea typeface="微软雅黑" panose="020B0503020204020204" pitchFamily="34" charset="-122"/>
                  <a:sym typeface="Arial" panose="020B0604020202020204"/>
                </a:rPr>
                <a:t>03</a:t>
              </a:r>
              <a:endParaRPr lang="en-US" sz="3700" dirty="0">
                <a:solidFill>
                  <a:schemeClr val="bg1"/>
                </a:solidFill>
                <a:latin typeface="Arial" panose="020B0604020202020204"/>
                <a:ea typeface="微软雅黑" panose="020B0503020204020204" pitchFamily="34" charset="-122"/>
                <a:sym typeface="Arial" panose="020B0604020202020204"/>
              </a:endParaRPr>
            </a:p>
          </p:txBody>
        </p:sp>
        <p:sp>
          <p:nvSpPr>
            <p:cNvPr id="12" name="Text Placeholder 3"/>
            <p:cNvSpPr txBox="1"/>
            <p:nvPr/>
          </p:nvSpPr>
          <p:spPr>
            <a:xfrm>
              <a:off x="3687345" y="2859785"/>
              <a:ext cx="76944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b="1" dirty="0">
                  <a:solidFill>
                    <a:schemeClr val="bg1"/>
                  </a:solidFill>
                  <a:latin typeface="Arial" panose="020B0604020202020204"/>
                  <a:ea typeface="微软雅黑" panose="020B0503020204020204" pitchFamily="34" charset="-122"/>
                  <a:sym typeface="Arial" panose="020B0604020202020204"/>
                </a:rPr>
                <a:t>添加副标题</a:t>
              </a:r>
              <a:endParaRPr lang="en-US" sz="1600" b="1" dirty="0">
                <a:solidFill>
                  <a:schemeClr val="bg1"/>
                </a:solidFill>
                <a:latin typeface="Arial" panose="020B0604020202020204"/>
                <a:ea typeface="微软雅黑" panose="020B0503020204020204" pitchFamily="34" charset="-122"/>
                <a:sym typeface="Arial" panose="020B0604020202020204"/>
              </a:endParaRPr>
            </a:p>
          </p:txBody>
        </p:sp>
      </p:grpSp>
      <p:grpSp>
        <p:nvGrpSpPr>
          <p:cNvPr id="13" name="Group 38"/>
          <p:cNvGrpSpPr/>
          <p:nvPr/>
        </p:nvGrpSpPr>
        <p:grpSpPr>
          <a:xfrm>
            <a:off x="6097324" y="4016086"/>
            <a:ext cx="1803165" cy="1795349"/>
            <a:chOff x="4570413" y="2338388"/>
            <a:chExt cx="1352550" cy="1346200"/>
          </a:xfrm>
          <a:solidFill>
            <a:schemeClr val="accent1"/>
          </a:solidFill>
        </p:grpSpPr>
        <p:sp>
          <p:nvSpPr>
            <p:cNvPr id="14" name="Freeform 7"/>
            <p:cNvSpPr/>
            <p:nvPr/>
          </p:nvSpPr>
          <p:spPr bwMode="auto">
            <a:xfrm>
              <a:off x="4570413" y="2338388"/>
              <a:ext cx="1352550" cy="1346200"/>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15" name="Rectangle 32"/>
            <p:cNvSpPr/>
            <p:nvPr/>
          </p:nvSpPr>
          <p:spPr>
            <a:xfrm>
              <a:off x="4761326" y="2393880"/>
              <a:ext cx="535313" cy="496175"/>
            </a:xfrm>
            <a:prstGeom prst="rect">
              <a:avLst/>
            </a:prstGeom>
            <a:noFill/>
          </p:spPr>
          <p:txBody>
            <a:bodyPr wrap="none">
              <a:spAutoFit/>
            </a:bodyPr>
            <a:lstStyle/>
            <a:p>
              <a:pPr algn="ctr"/>
              <a:r>
                <a:rPr lang="en-US" sz="3700" dirty="0">
                  <a:solidFill>
                    <a:schemeClr val="bg1"/>
                  </a:solidFill>
                  <a:latin typeface="Arial" panose="020B0604020202020204"/>
                  <a:ea typeface="微软雅黑" panose="020B0503020204020204" pitchFamily="34" charset="-122"/>
                  <a:sym typeface="Arial" panose="020B0604020202020204"/>
                </a:rPr>
                <a:t>04</a:t>
              </a:r>
              <a:endParaRPr lang="en-US" sz="3700" dirty="0">
                <a:solidFill>
                  <a:schemeClr val="bg1"/>
                </a:solidFill>
                <a:latin typeface="Arial" panose="020B0604020202020204"/>
                <a:ea typeface="微软雅黑" panose="020B0503020204020204" pitchFamily="34" charset="-122"/>
                <a:sym typeface="Arial" panose="020B0604020202020204"/>
              </a:endParaRPr>
            </a:p>
          </p:txBody>
        </p:sp>
        <p:sp>
          <p:nvSpPr>
            <p:cNvPr id="16" name="Text Placeholder 3"/>
            <p:cNvSpPr txBox="1"/>
            <p:nvPr/>
          </p:nvSpPr>
          <p:spPr>
            <a:xfrm>
              <a:off x="4609057" y="2859785"/>
              <a:ext cx="769441" cy="184666"/>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b="1" dirty="0">
                  <a:solidFill>
                    <a:schemeClr val="bg1"/>
                  </a:solidFill>
                  <a:latin typeface="Arial" panose="020B0604020202020204"/>
                  <a:ea typeface="微软雅黑" panose="020B0503020204020204" pitchFamily="34" charset="-122"/>
                  <a:sym typeface="Arial" panose="020B0604020202020204"/>
                </a:rPr>
                <a:t>添加副标题</a:t>
              </a:r>
              <a:endParaRPr lang="en-US" sz="1600" b="1" dirty="0">
                <a:solidFill>
                  <a:schemeClr val="bg1"/>
                </a:solidFill>
                <a:latin typeface="Arial" panose="020B0604020202020204"/>
                <a:ea typeface="微软雅黑" panose="020B0503020204020204" pitchFamily="34" charset="-122"/>
                <a:sym typeface="Arial" panose="020B0604020202020204"/>
              </a:endParaRPr>
            </a:p>
          </p:txBody>
        </p:sp>
      </p:grpSp>
      <p:grpSp>
        <p:nvGrpSpPr>
          <p:cNvPr id="17" name="Group 37"/>
          <p:cNvGrpSpPr/>
          <p:nvPr/>
        </p:nvGrpSpPr>
        <p:grpSpPr>
          <a:xfrm>
            <a:off x="6097324" y="2172042"/>
            <a:ext cx="1798932" cy="1844044"/>
            <a:chOff x="4570413" y="955675"/>
            <a:chExt cx="1349375" cy="1382713"/>
          </a:xfrm>
        </p:grpSpPr>
        <p:sp>
          <p:nvSpPr>
            <p:cNvPr id="18" name="Freeform 6"/>
            <p:cNvSpPr/>
            <p:nvPr/>
          </p:nvSpPr>
          <p:spPr bwMode="auto">
            <a:xfrm>
              <a:off x="4570413" y="955675"/>
              <a:ext cx="1349375" cy="1382713"/>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C00000"/>
            </a:solidFill>
            <a:ln w="9525">
              <a:noFill/>
              <a:round/>
            </a:ln>
          </p:spPr>
          <p:txBody>
            <a:bodyPr vert="horz" wrap="square" lIns="91440" tIns="45720" rIns="91440" bIns="45720" numCol="1" anchor="t" anchorCtr="0" compatLnSpc="1"/>
            <a:lstStyle/>
            <a:p>
              <a:endParaRPr lang="en-US">
                <a:latin typeface="Arial" panose="020B0604020202020204"/>
                <a:ea typeface="微软雅黑" panose="020B0503020204020204" pitchFamily="34" charset="-122"/>
                <a:sym typeface="Arial" panose="020B0604020202020204"/>
              </a:endParaRPr>
            </a:p>
          </p:txBody>
        </p:sp>
        <p:sp>
          <p:nvSpPr>
            <p:cNvPr id="19" name="Rectangle 34"/>
            <p:cNvSpPr/>
            <p:nvPr/>
          </p:nvSpPr>
          <p:spPr>
            <a:xfrm>
              <a:off x="4767505" y="1415134"/>
              <a:ext cx="535313" cy="496175"/>
            </a:xfrm>
            <a:prstGeom prst="rect">
              <a:avLst/>
            </a:prstGeom>
          </p:spPr>
          <p:txBody>
            <a:bodyPr wrap="none">
              <a:spAutoFit/>
            </a:bodyPr>
            <a:lstStyle/>
            <a:p>
              <a:pPr algn="ctr"/>
              <a:r>
                <a:rPr lang="en-US" sz="3700" dirty="0">
                  <a:solidFill>
                    <a:schemeClr val="bg1"/>
                  </a:solidFill>
                  <a:latin typeface="Arial" panose="020B0604020202020204"/>
                  <a:ea typeface="微软雅黑" panose="020B0503020204020204" pitchFamily="34" charset="-122"/>
                  <a:sym typeface="Arial" panose="020B0604020202020204"/>
                </a:rPr>
                <a:t>02</a:t>
              </a:r>
              <a:endParaRPr lang="en-US" sz="3700" dirty="0">
                <a:solidFill>
                  <a:schemeClr val="bg1"/>
                </a:solidFill>
                <a:latin typeface="Arial" panose="020B0604020202020204"/>
                <a:ea typeface="微软雅黑" panose="020B0503020204020204" pitchFamily="34" charset="-122"/>
                <a:sym typeface="Arial" panose="020B0604020202020204"/>
              </a:endParaRPr>
            </a:p>
          </p:txBody>
        </p:sp>
        <p:sp>
          <p:nvSpPr>
            <p:cNvPr id="20" name="Text Placeholder 3"/>
            <p:cNvSpPr txBox="1"/>
            <p:nvPr/>
          </p:nvSpPr>
          <p:spPr>
            <a:xfrm>
              <a:off x="4667323" y="1880035"/>
              <a:ext cx="76944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b="1" dirty="0">
                  <a:solidFill>
                    <a:schemeClr val="bg1"/>
                  </a:solidFill>
                  <a:latin typeface="Arial" panose="020B0604020202020204"/>
                  <a:ea typeface="微软雅黑" panose="020B0503020204020204" pitchFamily="34" charset="-122"/>
                  <a:sym typeface="Arial" panose="020B0604020202020204"/>
                </a:rPr>
                <a:t>添加副标题</a:t>
              </a:r>
              <a:endParaRPr lang="en-US" sz="1600" b="1" dirty="0">
                <a:solidFill>
                  <a:schemeClr val="bg1"/>
                </a:solidFill>
                <a:latin typeface="Arial" panose="020B0604020202020204"/>
                <a:ea typeface="微软雅黑" panose="020B0503020204020204" pitchFamily="34" charset="-122"/>
                <a:sym typeface="Arial" panose="020B0604020202020204"/>
              </a:endParaRPr>
            </a:p>
          </p:txBody>
        </p:sp>
      </p:grpSp>
      <p:sp>
        <p:nvSpPr>
          <p:cNvPr id="21" name="Text Placeholder 3"/>
          <p:cNvSpPr txBox="1"/>
          <p:nvPr/>
        </p:nvSpPr>
        <p:spPr>
          <a:xfrm>
            <a:off x="8322387" y="4019999"/>
            <a:ext cx="2596630" cy="143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zh-CN" altLang="en-US" dirty="0">
                <a:sym typeface="Arial" panose="020B0604020202020204"/>
              </a:rPr>
              <a:t>此处添加详细文本描述，建议与标题相关并符合整体语言</a:t>
            </a:r>
            <a:r>
              <a:rPr lang="zh-CN" altLang="en-US" dirty="0" smtClean="0">
                <a:sym typeface="Arial" panose="020B0604020202020204"/>
              </a:rPr>
              <a:t>风格</a:t>
            </a:r>
            <a:r>
              <a:rPr lang="zh-CN" altLang="en-US" dirty="0">
                <a:sym typeface="Arial" panose="020B0604020202020204"/>
              </a:rPr>
              <a:t>。</a:t>
            </a:r>
            <a:endParaRPr lang="en-US" dirty="0">
              <a:sym typeface="Arial" panose="020B0604020202020204"/>
            </a:endParaRPr>
          </a:p>
        </p:txBody>
      </p:sp>
      <p:sp>
        <p:nvSpPr>
          <p:cNvPr id="22" name="Text Placeholder 3"/>
          <p:cNvSpPr txBox="1"/>
          <p:nvPr/>
        </p:nvSpPr>
        <p:spPr>
          <a:xfrm>
            <a:off x="8322387" y="2252975"/>
            <a:ext cx="2596630" cy="143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zh-CN" altLang="en-US" dirty="0">
                <a:sym typeface="Arial" panose="020B0604020202020204"/>
              </a:rPr>
              <a:t>此处添加详细文本描述，建议与标题相关并符合整体语言风格。</a:t>
            </a:r>
            <a:endParaRPr lang="en-US" altLang="zh-CN" dirty="0">
              <a:sym typeface="Arial" panose="020B0604020202020204"/>
            </a:endParaRPr>
          </a:p>
        </p:txBody>
      </p:sp>
      <p:sp>
        <p:nvSpPr>
          <p:cNvPr id="23" name="Text Placeholder 3"/>
          <p:cNvSpPr txBox="1"/>
          <p:nvPr/>
        </p:nvSpPr>
        <p:spPr>
          <a:xfrm>
            <a:off x="1348195" y="4173653"/>
            <a:ext cx="2596630" cy="143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zh-CN" altLang="en-US" dirty="0">
                <a:sym typeface="Arial" panose="020B0604020202020204"/>
              </a:rPr>
              <a:t>此处添加详细文本描述，建议与标题相关并符合整体语言风格。</a:t>
            </a:r>
            <a:endParaRPr lang="en-US" altLang="zh-CN" dirty="0">
              <a:sym typeface="Arial" panose="020B0604020202020204"/>
            </a:endParaRPr>
          </a:p>
        </p:txBody>
      </p:sp>
      <p:sp>
        <p:nvSpPr>
          <p:cNvPr id="24" name="Text Placeholder 3"/>
          <p:cNvSpPr txBox="1"/>
          <p:nvPr/>
        </p:nvSpPr>
        <p:spPr>
          <a:xfrm>
            <a:off x="1410447" y="2432628"/>
            <a:ext cx="2596630" cy="143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zh-CN" altLang="en-US" dirty="0">
                <a:sym typeface="Arial" panose="020B0604020202020204"/>
              </a:rPr>
              <a:t>此处添加详细文本描述，建议与标题相关并符合整体语言风格。</a:t>
            </a:r>
            <a:endParaRPr lang="en-US" altLang="zh-CN" dirty="0">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decel="5000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50000" decel="5000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500"/>
                                        <p:tgtEl>
                                          <p:spTgt spid="24"/>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500"/>
                                        <p:tgtEl>
                                          <p:spTgt spid="23"/>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cxnSp>
        <p:nvCxnSpPr>
          <p:cNvPr id="4" name="直接连接符 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774531" y="4774226"/>
            <a:ext cx="8585200" cy="1059255"/>
          </a:xfrm>
          <a:prstGeom prst="rect">
            <a:avLst/>
          </a:prstGeom>
          <a:noFill/>
          <a:ln w="12700" cap="flat" cmpd="sng" algn="ctr">
            <a:solidFill>
              <a:sysClr val="windowText" lastClr="000000">
                <a:lumMod val="50000"/>
                <a:lumOff val="50000"/>
              </a:sysClr>
            </a:solidFill>
            <a:prstDash val="solid"/>
            <a:miter lim="800000"/>
          </a:ln>
          <a:effectLst/>
        </p:spPr>
        <p:txBody>
          <a:bodyPr lIns="29725" rIns="2972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55"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矩形 5"/>
          <p:cNvSpPr/>
          <p:nvPr/>
        </p:nvSpPr>
        <p:spPr>
          <a:xfrm>
            <a:off x="1606366" y="1793638"/>
            <a:ext cx="2506818" cy="1626455"/>
          </a:xfrm>
          <a:prstGeom prst="rect">
            <a:avLst/>
          </a:prstGeom>
          <a:blipFill dpi="0" rotWithShape="0">
            <a:blip r:embed="rId1"/>
            <a:srcRect/>
            <a:stretch>
              <a:fillRect/>
            </a:stretch>
          </a:bli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2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4733158" y="1793638"/>
            <a:ext cx="2506818" cy="1626455"/>
          </a:xfrm>
          <a:prstGeom prst="rect">
            <a:avLst/>
          </a:prstGeom>
          <a:blipFill dpi="0" rotWithShape="0">
            <a:blip r:embed="rId2"/>
            <a:srcRect/>
            <a:stretch>
              <a:fillRect/>
            </a:stretch>
          </a:bli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2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7852914" y="1793638"/>
            <a:ext cx="2506818" cy="1626455"/>
          </a:xfrm>
          <a:prstGeom prst="rect">
            <a:avLst/>
          </a:prstGeom>
          <a:blipFill dpi="0" rotWithShape="0">
            <a:blip r:embed="rId3"/>
            <a:srcRect/>
            <a:stretch>
              <a:fillRect/>
            </a:stretch>
          </a:bli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2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1606365" y="1490379"/>
            <a:ext cx="2506818" cy="339232"/>
          </a:xfrm>
          <a:prstGeom prst="rect">
            <a:avLst/>
          </a:prstGeom>
          <a:solidFill>
            <a:srgbClr val="C00000"/>
          </a:solidFill>
          <a:ln w="12700" cap="flat" cmpd="sng" algn="ctr">
            <a:noFill/>
            <a:prstDash val="solid"/>
            <a:miter lim="800000"/>
          </a:ln>
          <a:effectLst/>
        </p:spPr>
        <p:txBody>
          <a:bodyPr lIns="29725" rIns="29725"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5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165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a:xfrm>
            <a:off x="4733158" y="1490358"/>
            <a:ext cx="2506818" cy="339232"/>
          </a:xfrm>
          <a:prstGeom prst="rect">
            <a:avLst/>
          </a:prstGeom>
          <a:solidFill>
            <a:srgbClr val="C00000"/>
          </a:solidFill>
          <a:ln w="12700" cap="flat" cmpd="sng" algn="ctr">
            <a:noFill/>
            <a:prstDash val="solid"/>
            <a:miter lim="800000"/>
          </a:ln>
          <a:effectLst/>
        </p:spPr>
        <p:txBody>
          <a:bodyPr lIns="29725" rIns="29725"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5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165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7852913" y="1490358"/>
            <a:ext cx="2506818" cy="339232"/>
          </a:xfrm>
          <a:prstGeom prst="rect">
            <a:avLst/>
          </a:prstGeom>
          <a:solidFill>
            <a:srgbClr val="C00000"/>
          </a:solidFill>
          <a:ln w="12700" cap="flat" cmpd="sng" algn="ctr">
            <a:noFill/>
            <a:prstDash val="solid"/>
            <a:miter lim="800000"/>
          </a:ln>
          <a:effectLst/>
        </p:spPr>
        <p:txBody>
          <a:bodyPr lIns="29725" rIns="29725"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5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165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TextBox 22"/>
          <p:cNvSpPr txBox="1"/>
          <p:nvPr/>
        </p:nvSpPr>
        <p:spPr>
          <a:xfrm>
            <a:off x="1567733" y="3589854"/>
            <a:ext cx="2620228" cy="867930"/>
          </a:xfrm>
          <a:prstGeom prst="rect">
            <a:avLst/>
          </a:prstGeom>
          <a:noFill/>
        </p:spPr>
        <p:txBody>
          <a:bodyPr wrap="square" rtlCol="0">
            <a:spAutoFit/>
          </a:bodyPr>
          <a:lstStyle/>
          <a:p>
            <a:pPr algn="ctr">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 name="TextBox 23"/>
          <p:cNvSpPr txBox="1"/>
          <p:nvPr/>
        </p:nvSpPr>
        <p:spPr>
          <a:xfrm>
            <a:off x="4749248" y="3589854"/>
            <a:ext cx="2542378" cy="867930"/>
          </a:xfrm>
          <a:prstGeom prst="rect">
            <a:avLst/>
          </a:prstGeom>
          <a:noFill/>
        </p:spPr>
        <p:txBody>
          <a:bodyPr wrap="square" rtlCol="0">
            <a:spAutoFit/>
          </a:bodyPr>
          <a:lstStyle/>
          <a:p>
            <a:pPr algn="ctr">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4" name="TextBox 24"/>
          <p:cNvSpPr txBox="1"/>
          <p:nvPr/>
        </p:nvSpPr>
        <p:spPr>
          <a:xfrm>
            <a:off x="7866401" y="3589854"/>
            <a:ext cx="2529226" cy="867930"/>
          </a:xfrm>
          <a:prstGeom prst="rect">
            <a:avLst/>
          </a:prstGeom>
          <a:noFill/>
        </p:spPr>
        <p:txBody>
          <a:bodyPr wrap="square" rtlCol="0">
            <a:spAutoFit/>
          </a:bodyPr>
          <a:lstStyle/>
          <a:p>
            <a:pPr algn="ctr">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5" name="矩形 30"/>
          <p:cNvSpPr>
            <a:spLocks noChangeArrowheads="1"/>
          </p:cNvSpPr>
          <p:nvPr/>
        </p:nvSpPr>
        <p:spPr bwMode="auto">
          <a:xfrm>
            <a:off x="2032000" y="4922360"/>
            <a:ext cx="8115300" cy="694051"/>
          </a:xfrm>
          <a:prstGeom prst="rect">
            <a:avLst/>
          </a:prstGeom>
          <a:noFill/>
          <a:ln w="9525">
            <a:noFill/>
            <a:miter lim="800000"/>
          </a:ln>
        </p:spPr>
        <p:txBody>
          <a:bodyPr wrap="square" lIns="84977" tIns="42489" rIns="84977" bIns="42489">
            <a:spAutoFit/>
          </a:bodyPr>
          <a:lstStyle/>
          <a:p>
            <a:pPr>
              <a:lnSpc>
                <a:spcPct val="15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down)">
                                      <p:cBhvr>
                                        <p:cTn id="21" dur="500"/>
                                        <p:tgtEl>
                                          <p:spTgt spid="9"/>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p:tgtEl>
                                          <p:spTgt spid="10"/>
                                        </p:tgtEl>
                                        <p:attrNameLst>
                                          <p:attrName>ppt_y</p:attrName>
                                        </p:attrNameLst>
                                      </p:cBhvr>
                                      <p:tavLst>
                                        <p:tav tm="0">
                                          <p:val>
                                            <p:strVal val="#ppt_y-#ppt_h*1.125000"/>
                                          </p:val>
                                        </p:tav>
                                        <p:tav tm="100000">
                                          <p:val>
                                            <p:strVal val="#ppt_y"/>
                                          </p:val>
                                        </p:tav>
                                      </p:tavLst>
                                    </p:anim>
                                    <p:animEffect transition="in" filter="wipe(down)">
                                      <p:cBhvr>
                                        <p:cTn id="25" dur="500"/>
                                        <p:tgtEl>
                                          <p:spTgt spid="10"/>
                                        </p:tgtEl>
                                      </p:cBhvr>
                                    </p:animEffect>
                                  </p:childTnLst>
                                </p:cTn>
                              </p:par>
                              <p:par>
                                <p:cTn id="26" presetID="12" presetClass="entr" presetSubtype="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ppt_y</p:attrName>
                                        </p:attrNameLst>
                                      </p:cBhvr>
                                      <p:tavLst>
                                        <p:tav tm="0">
                                          <p:val>
                                            <p:strVal val="#ppt_y-#ppt_h*1.125000"/>
                                          </p:val>
                                        </p:tav>
                                        <p:tav tm="100000">
                                          <p:val>
                                            <p:strVal val="#ppt_y"/>
                                          </p:val>
                                        </p:tav>
                                      </p:tavLst>
                                    </p:anim>
                                    <p:animEffect transition="in" filter="wipe(down)">
                                      <p:cBhvr>
                                        <p:cTn id="29" dur="500"/>
                                        <p:tgtEl>
                                          <p:spTgt spid="11"/>
                                        </p:tgtEl>
                                      </p:cBhvr>
                                    </p:animEffect>
                                  </p:childTnLst>
                                </p:cTn>
                              </p:par>
                            </p:childTnLst>
                          </p:cTn>
                        </p:par>
                        <p:par>
                          <p:cTn id="30" fill="hold">
                            <p:stCondLst>
                              <p:cond delay="1500"/>
                            </p:stCondLst>
                            <p:childTnLst>
                              <p:par>
                                <p:cTn id="31" presetID="14" presetClass="entr" presetSubtype="10" fill="hold" grpId="0" nodeType="afterEffect">
                                  <p:stCondLst>
                                    <p:cond delay="0"/>
                                  </p:stCondLst>
                                  <p:iterate type="lt">
                                    <p:tmPct val="10000"/>
                                  </p:iterate>
                                  <p:childTnLst>
                                    <p:set>
                                      <p:cBhvr>
                                        <p:cTn id="32" dur="1" fill="hold">
                                          <p:stCondLst>
                                            <p:cond delay="0"/>
                                          </p:stCondLst>
                                        </p:cTn>
                                        <p:tgtEl>
                                          <p:spTgt spid="12"/>
                                        </p:tgtEl>
                                        <p:attrNameLst>
                                          <p:attrName>style.visibility</p:attrName>
                                        </p:attrNameLst>
                                      </p:cBhvr>
                                      <p:to>
                                        <p:strVal val="visible"/>
                                      </p:to>
                                    </p:set>
                                    <p:animEffect transition="in" filter="randombar(horizontal)">
                                      <p:cBhvr>
                                        <p:cTn id="33" dur="200"/>
                                        <p:tgtEl>
                                          <p:spTgt spid="12"/>
                                        </p:tgtEl>
                                      </p:cBhvr>
                                    </p:animEffect>
                                  </p:childTnLst>
                                </p:cTn>
                              </p:par>
                              <p:par>
                                <p:cTn id="34" presetID="14" presetClass="entr" presetSubtype="10" fill="hold" grpId="0" nodeType="withEffect">
                                  <p:stCondLst>
                                    <p:cond delay="0"/>
                                  </p:stCondLst>
                                  <p:iterate type="lt">
                                    <p:tmPct val="10000"/>
                                  </p:iterate>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200"/>
                                        <p:tgtEl>
                                          <p:spTgt spid="13"/>
                                        </p:tgtEl>
                                      </p:cBhvr>
                                    </p:animEffect>
                                  </p:childTnLst>
                                </p:cTn>
                              </p:par>
                              <p:par>
                                <p:cTn id="37" presetID="14" presetClass="entr" presetSubtype="10" fill="hold" grpId="0" nodeType="withEffect">
                                  <p:stCondLst>
                                    <p:cond delay="0"/>
                                  </p:stCondLst>
                                  <p:iterate type="lt">
                                    <p:tmPct val="10000"/>
                                  </p:iterate>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200"/>
                                        <p:tgtEl>
                                          <p:spTgt spid="14"/>
                                        </p:tgtEl>
                                      </p:cBhvr>
                                    </p:animEffect>
                                  </p:childTnLst>
                                </p:cTn>
                              </p:par>
                            </p:childTnLst>
                          </p:cTn>
                        </p:par>
                        <p:par>
                          <p:cTn id="40" fill="hold">
                            <p:stCondLst>
                              <p:cond delay="2460"/>
                            </p:stCondLst>
                            <p:childTnLst>
                              <p:par>
                                <p:cTn id="41" presetID="2" presetClass="entr" presetSubtype="4" decel="10000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1000" fill="hold"/>
                                        <p:tgtEl>
                                          <p:spTgt spid="5"/>
                                        </p:tgtEl>
                                        <p:attrNameLst>
                                          <p:attrName>ppt_x</p:attrName>
                                        </p:attrNameLst>
                                      </p:cBhvr>
                                      <p:tavLst>
                                        <p:tav tm="0">
                                          <p:val>
                                            <p:strVal val="#ppt_x"/>
                                          </p:val>
                                        </p:tav>
                                        <p:tav tm="100000">
                                          <p:val>
                                            <p:strVal val="#ppt_x"/>
                                          </p:val>
                                        </p:tav>
                                      </p:tavLst>
                                    </p:anim>
                                    <p:anim calcmode="lin" valueType="num">
                                      <p:cBhvr additive="base">
                                        <p:cTn id="44" dur="1000" fill="hold"/>
                                        <p:tgtEl>
                                          <p:spTgt spid="5"/>
                                        </p:tgtEl>
                                        <p:attrNameLst>
                                          <p:attrName>ppt_y</p:attrName>
                                        </p:attrNameLst>
                                      </p:cBhvr>
                                      <p:tavLst>
                                        <p:tav tm="0">
                                          <p:val>
                                            <p:strVal val="1+#ppt_h/2"/>
                                          </p:val>
                                        </p:tav>
                                        <p:tav tm="100000">
                                          <p:val>
                                            <p:strVal val="#ppt_y"/>
                                          </p:val>
                                        </p:tav>
                                      </p:tavLst>
                                    </p:anim>
                                  </p:childTnLst>
                                </p:cTn>
                              </p:par>
                            </p:childTnLst>
                          </p:cTn>
                        </p:par>
                        <p:par>
                          <p:cTn id="45" fill="hold">
                            <p:stCondLst>
                              <p:cond delay="3460"/>
                            </p:stCondLst>
                            <p:childTnLst>
                              <p:par>
                                <p:cTn id="46" presetID="14" presetClass="entr" presetSubtype="10" fill="hold" grpId="0" nodeType="afterEffect">
                                  <p:stCondLst>
                                    <p:cond delay="0"/>
                                  </p:stCondLst>
                                  <p:iterate type="lt">
                                    <p:tmPct val="10000"/>
                                  </p:iterate>
                                  <p:childTnLst>
                                    <p:set>
                                      <p:cBhvr>
                                        <p:cTn id="47" dur="1" fill="hold">
                                          <p:stCondLst>
                                            <p:cond delay="0"/>
                                          </p:stCondLst>
                                        </p:cTn>
                                        <p:tgtEl>
                                          <p:spTgt spid="15"/>
                                        </p:tgtEl>
                                        <p:attrNameLst>
                                          <p:attrName>style.visibility</p:attrName>
                                        </p:attrNameLst>
                                      </p:cBhvr>
                                      <p:to>
                                        <p:strVal val="visible"/>
                                      </p:to>
                                    </p:set>
                                    <p:animEffect transition="in" filter="randombar(horizontal)">
                                      <p:cBhvr>
                                        <p:cTn id="48" dur="2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r="12945"/>
          <a:stretch>
            <a:fillRect/>
          </a:stretch>
        </p:blipFill>
        <p:spPr>
          <a:xfrm>
            <a:off x="0" y="0"/>
            <a:ext cx="8220366" cy="6858000"/>
          </a:xfrm>
          <a:prstGeom prst="rect">
            <a:avLst/>
          </a:prstGeom>
        </p:spPr>
      </p:pic>
      <p:sp>
        <p:nvSpPr>
          <p:cNvPr id="5" name="梯形 4"/>
          <p:cNvSpPr/>
          <p:nvPr/>
        </p:nvSpPr>
        <p:spPr>
          <a:xfrm>
            <a:off x="6650182" y="0"/>
            <a:ext cx="5558856" cy="6881752"/>
          </a:xfrm>
          <a:custGeom>
            <a:avLst/>
            <a:gdLst>
              <a:gd name="connsiteX0" fmla="*/ 0 w 8693011"/>
              <a:gd name="connsiteY0" fmla="*/ 6858000 h 6858000"/>
              <a:gd name="connsiteX1" fmla="*/ 1714500 w 8693011"/>
              <a:gd name="connsiteY1" fmla="*/ 0 h 6858000"/>
              <a:gd name="connsiteX2" fmla="*/ 6978511 w 8693011"/>
              <a:gd name="connsiteY2" fmla="*/ 0 h 6858000"/>
              <a:gd name="connsiteX3" fmla="*/ 8693011 w 8693011"/>
              <a:gd name="connsiteY3" fmla="*/ 6858000 h 6858000"/>
              <a:gd name="connsiteX4" fmla="*/ 0 w 8693011"/>
              <a:gd name="connsiteY4" fmla="*/ 6858000 h 6858000"/>
              <a:gd name="connsiteX0-1" fmla="*/ 0 w 8693011"/>
              <a:gd name="connsiteY0-2" fmla="*/ 6881750 h 6881750"/>
              <a:gd name="connsiteX1-3" fmla="*/ 4453 w 8693011"/>
              <a:gd name="connsiteY1-4" fmla="*/ 0 h 6881750"/>
              <a:gd name="connsiteX2-5" fmla="*/ 6978511 w 8693011"/>
              <a:gd name="connsiteY2-6" fmla="*/ 23750 h 6881750"/>
              <a:gd name="connsiteX3-7" fmla="*/ 8693011 w 8693011"/>
              <a:gd name="connsiteY3-8" fmla="*/ 6881750 h 6881750"/>
              <a:gd name="connsiteX4-9" fmla="*/ 0 w 8693011"/>
              <a:gd name="connsiteY4-10" fmla="*/ 6881750 h 6881750"/>
              <a:gd name="connsiteX0-11" fmla="*/ 0 w 8693011"/>
              <a:gd name="connsiteY0-12" fmla="*/ 6881751 h 6881751"/>
              <a:gd name="connsiteX1-13" fmla="*/ 4453 w 8693011"/>
              <a:gd name="connsiteY1-14" fmla="*/ 1 h 6881751"/>
              <a:gd name="connsiteX2-15" fmla="*/ 5695976 w 8693011"/>
              <a:gd name="connsiteY2-16" fmla="*/ 0 h 6881751"/>
              <a:gd name="connsiteX3-17" fmla="*/ 8693011 w 8693011"/>
              <a:gd name="connsiteY3-18" fmla="*/ 6881751 h 6881751"/>
              <a:gd name="connsiteX4-19" fmla="*/ 0 w 8693011"/>
              <a:gd name="connsiteY4-20" fmla="*/ 6881751 h 6881751"/>
              <a:gd name="connsiteX0-21" fmla="*/ 0 w 8693011"/>
              <a:gd name="connsiteY0-22" fmla="*/ 6881751 h 6881751"/>
              <a:gd name="connsiteX1-23" fmla="*/ 4453 w 8693011"/>
              <a:gd name="connsiteY1-24" fmla="*/ 1 h 6881751"/>
              <a:gd name="connsiteX2-25" fmla="*/ 5173462 w 8693011"/>
              <a:gd name="connsiteY2-26" fmla="*/ 0 h 6881751"/>
              <a:gd name="connsiteX3-27" fmla="*/ 8693011 w 8693011"/>
              <a:gd name="connsiteY3-28" fmla="*/ 6881751 h 6881751"/>
              <a:gd name="connsiteX4-29" fmla="*/ 0 w 8693011"/>
              <a:gd name="connsiteY4-30" fmla="*/ 6881751 h 6881751"/>
              <a:gd name="connsiteX0-31" fmla="*/ 0 w 7814237"/>
              <a:gd name="connsiteY0-32" fmla="*/ 6881751 h 6881751"/>
              <a:gd name="connsiteX1-33" fmla="*/ 4453 w 7814237"/>
              <a:gd name="connsiteY1-34" fmla="*/ 1 h 6881751"/>
              <a:gd name="connsiteX2-35" fmla="*/ 5173462 w 7814237"/>
              <a:gd name="connsiteY2-36" fmla="*/ 0 h 6881751"/>
              <a:gd name="connsiteX3-37" fmla="*/ 7814237 w 7814237"/>
              <a:gd name="connsiteY3-38" fmla="*/ 6881751 h 6881751"/>
              <a:gd name="connsiteX4-39" fmla="*/ 0 w 7814237"/>
              <a:gd name="connsiteY4-40" fmla="*/ 6881751 h 6881751"/>
              <a:gd name="connsiteX0-41" fmla="*/ 0 w 7814237"/>
              <a:gd name="connsiteY0-42" fmla="*/ 6881751 h 6881751"/>
              <a:gd name="connsiteX1-43" fmla="*/ 4453 w 7814237"/>
              <a:gd name="connsiteY1-44" fmla="*/ 1 h 6881751"/>
              <a:gd name="connsiteX2-45" fmla="*/ 5541597 w 7814237"/>
              <a:gd name="connsiteY2-46" fmla="*/ 0 h 6881751"/>
              <a:gd name="connsiteX3-47" fmla="*/ 7814237 w 7814237"/>
              <a:gd name="connsiteY3-48" fmla="*/ 6881751 h 6881751"/>
              <a:gd name="connsiteX4-49" fmla="*/ 0 w 7814237"/>
              <a:gd name="connsiteY4-50" fmla="*/ 6881751 h 6881751"/>
              <a:gd name="connsiteX0-51" fmla="*/ 0 w 5949811"/>
              <a:gd name="connsiteY0-52" fmla="*/ 6881751 h 7154882"/>
              <a:gd name="connsiteX1-53" fmla="*/ 4453 w 5949811"/>
              <a:gd name="connsiteY1-54" fmla="*/ 1 h 7154882"/>
              <a:gd name="connsiteX2-55" fmla="*/ 5541597 w 5949811"/>
              <a:gd name="connsiteY2-56" fmla="*/ 0 h 7154882"/>
              <a:gd name="connsiteX3-57" fmla="*/ 5949811 w 5949811"/>
              <a:gd name="connsiteY3-58" fmla="*/ 7154882 h 7154882"/>
              <a:gd name="connsiteX4-59" fmla="*/ 0 w 5949811"/>
              <a:gd name="connsiteY4-60" fmla="*/ 6881751 h 7154882"/>
              <a:gd name="connsiteX0-61" fmla="*/ 0 w 5541597"/>
              <a:gd name="connsiteY0-62" fmla="*/ 6881751 h 7071754"/>
              <a:gd name="connsiteX1-63" fmla="*/ 4453 w 5541597"/>
              <a:gd name="connsiteY1-64" fmla="*/ 1 h 7071754"/>
              <a:gd name="connsiteX2-65" fmla="*/ 5541597 w 5541597"/>
              <a:gd name="connsiteY2-66" fmla="*/ 0 h 7071754"/>
              <a:gd name="connsiteX3-67" fmla="*/ 5522299 w 5541597"/>
              <a:gd name="connsiteY3-68" fmla="*/ 7071754 h 7071754"/>
              <a:gd name="connsiteX4-69" fmla="*/ 0 w 5541597"/>
              <a:gd name="connsiteY4-70" fmla="*/ 6881751 h 7071754"/>
              <a:gd name="connsiteX0-71" fmla="*/ 0 w 5541597"/>
              <a:gd name="connsiteY0-72" fmla="*/ 6881751 h 6881751"/>
              <a:gd name="connsiteX1-73" fmla="*/ 4453 w 5541597"/>
              <a:gd name="connsiteY1-74" fmla="*/ 1 h 6881751"/>
              <a:gd name="connsiteX2-75" fmla="*/ 5541597 w 5541597"/>
              <a:gd name="connsiteY2-76" fmla="*/ 0 h 6881751"/>
              <a:gd name="connsiteX3-77" fmla="*/ 5534174 w 5541597"/>
              <a:gd name="connsiteY3-78" fmla="*/ 6857997 h 6881751"/>
              <a:gd name="connsiteX4-79" fmla="*/ 0 w 5541597"/>
              <a:gd name="connsiteY4-80" fmla="*/ 6881751 h 6881751"/>
              <a:gd name="connsiteX0-81" fmla="*/ 0 w 5558856"/>
              <a:gd name="connsiteY0-82" fmla="*/ 6881751 h 6881751"/>
              <a:gd name="connsiteX1-83" fmla="*/ 4453 w 5558856"/>
              <a:gd name="connsiteY1-84" fmla="*/ 1 h 6881751"/>
              <a:gd name="connsiteX2-85" fmla="*/ 5541597 w 5558856"/>
              <a:gd name="connsiteY2-86" fmla="*/ 0 h 6881751"/>
              <a:gd name="connsiteX3-87" fmla="*/ 5557924 w 5558856"/>
              <a:gd name="connsiteY3-88" fmla="*/ 6869871 h 6881751"/>
              <a:gd name="connsiteX4-89" fmla="*/ 0 w 5558856"/>
              <a:gd name="connsiteY4-90" fmla="*/ 6881751 h 68817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58856" h="6881751">
                <a:moveTo>
                  <a:pt x="0" y="6881751"/>
                </a:moveTo>
                <a:cubicBezTo>
                  <a:pt x="1484" y="4587834"/>
                  <a:pt x="2969" y="2293918"/>
                  <a:pt x="4453" y="1"/>
                </a:cubicBezTo>
                <a:lnTo>
                  <a:pt x="5541597" y="0"/>
                </a:lnTo>
                <a:cubicBezTo>
                  <a:pt x="5535164" y="2357251"/>
                  <a:pt x="5564357" y="4512620"/>
                  <a:pt x="5557924" y="6869871"/>
                </a:cubicBezTo>
                <a:lnTo>
                  <a:pt x="0" y="688175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a:spLocks noChangeArrowheads="1"/>
          </p:cNvSpPr>
          <p:nvPr/>
        </p:nvSpPr>
        <p:spPr bwMode="auto">
          <a:xfrm>
            <a:off x="6962751" y="409000"/>
            <a:ext cx="14972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4500" b="1" dirty="0">
                <a:solidFill>
                  <a:schemeClr val="bg1"/>
                </a:solidFill>
                <a:latin typeface="微软雅黑" panose="020B0503020204020204" pitchFamily="34" charset="-122"/>
                <a:ea typeface="微软雅黑" panose="020B0503020204020204" pitchFamily="34" charset="-122"/>
              </a:rPr>
              <a:t>目  </a:t>
            </a:r>
            <a:r>
              <a:rPr lang="zh-CN" altLang="en-US" sz="4500" b="1" dirty="0" smtClean="0">
                <a:solidFill>
                  <a:schemeClr val="bg1"/>
                </a:solidFill>
                <a:latin typeface="微软雅黑" panose="020B0503020204020204" pitchFamily="34" charset="-122"/>
                <a:ea typeface="微软雅黑" panose="020B0503020204020204" pitchFamily="34" charset="-122"/>
              </a:rPr>
              <a:t>录</a:t>
            </a:r>
            <a:endParaRPr lang="en-US" altLang="zh-CN" sz="4500" b="1" dirty="0">
              <a:solidFill>
                <a:schemeClr val="bg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8621401" y="32410"/>
            <a:ext cx="0" cy="6859588"/>
          </a:xfrm>
          <a:prstGeom prst="line">
            <a:avLst/>
          </a:prstGeom>
          <a:noFill/>
          <a:ln w="9525" cap="flat" cmpd="sng" algn="ctr">
            <a:solidFill>
              <a:schemeClr val="bg1"/>
            </a:solidFill>
            <a:prstDash val="solid"/>
            <a:headEnd type="none" w="med" len="med"/>
            <a:tailEnd type="none" w="med" len="med"/>
          </a:ln>
          <a:effectLst/>
        </p:spPr>
      </p:cxnSp>
      <p:sp>
        <p:nvSpPr>
          <p:cNvPr id="29" name="椭圆 28"/>
          <p:cNvSpPr/>
          <p:nvPr/>
        </p:nvSpPr>
        <p:spPr>
          <a:xfrm>
            <a:off x="8494980" y="2054698"/>
            <a:ext cx="252842" cy="252933"/>
          </a:xfrm>
          <a:prstGeom prst="ellipse">
            <a:avLst/>
          </a:prstGeom>
          <a:solidFill>
            <a:schemeClr val="bg1"/>
          </a:solidFill>
          <a:ln w="25400" cap="flat" cmpd="sng" algn="ctr">
            <a:solidFill>
              <a:sysClr val="window" lastClr="FFFFFF"/>
            </a:solidFill>
            <a:prstDash val="solid"/>
          </a:ln>
          <a:effectLst/>
        </p:spPr>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50000"/>
                  <a:lumOff val="50000"/>
                </a:sysClr>
              </a:solidFill>
              <a:effectLst/>
              <a:uLnTx/>
              <a:uFillTx/>
              <a:latin typeface="Calibri" panose="020F0502020204030204"/>
              <a:ea typeface="宋体" panose="02010600030101010101" pitchFamily="2" charset="-122"/>
              <a:cs typeface="+mn-cs"/>
            </a:endParaRPr>
          </a:p>
        </p:txBody>
      </p:sp>
      <p:sp>
        <p:nvSpPr>
          <p:cNvPr id="30" name="椭圆 29"/>
          <p:cNvSpPr/>
          <p:nvPr/>
        </p:nvSpPr>
        <p:spPr>
          <a:xfrm>
            <a:off x="8494980" y="2920253"/>
            <a:ext cx="252842" cy="252933"/>
          </a:xfrm>
          <a:prstGeom prst="ellipse">
            <a:avLst/>
          </a:prstGeom>
          <a:solidFill>
            <a:schemeClr val="bg1"/>
          </a:solidFill>
          <a:ln w="25400" cap="flat" cmpd="sng" algn="ctr">
            <a:solidFill>
              <a:sysClr val="window" lastClr="FFFFFF"/>
            </a:solidFill>
            <a:prstDash val="solid"/>
          </a:ln>
          <a:effectLst/>
        </p:spPr>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50000"/>
                  <a:lumOff val="50000"/>
                </a:sysClr>
              </a:solidFill>
              <a:effectLst/>
              <a:uLnTx/>
              <a:uFillTx/>
              <a:latin typeface="Calibri" panose="020F0502020204030204"/>
              <a:ea typeface="宋体" panose="02010600030101010101" pitchFamily="2" charset="-122"/>
              <a:cs typeface="+mn-cs"/>
            </a:endParaRPr>
          </a:p>
        </p:txBody>
      </p:sp>
      <p:sp>
        <p:nvSpPr>
          <p:cNvPr id="31" name="椭圆 30"/>
          <p:cNvSpPr/>
          <p:nvPr/>
        </p:nvSpPr>
        <p:spPr>
          <a:xfrm>
            <a:off x="8494980" y="3785808"/>
            <a:ext cx="252842" cy="252933"/>
          </a:xfrm>
          <a:prstGeom prst="ellipse">
            <a:avLst/>
          </a:prstGeom>
          <a:solidFill>
            <a:schemeClr val="bg1"/>
          </a:solidFill>
          <a:ln w="25400" cap="flat" cmpd="sng" algn="ctr">
            <a:solidFill>
              <a:sysClr val="window" lastClr="FFFFFF"/>
            </a:solidFill>
            <a:prstDash val="solid"/>
          </a:ln>
          <a:effectLst/>
        </p:spPr>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50000"/>
                  <a:lumOff val="50000"/>
                </a:sysClr>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8494980" y="4651363"/>
            <a:ext cx="252842" cy="252933"/>
          </a:xfrm>
          <a:prstGeom prst="ellipse">
            <a:avLst/>
          </a:prstGeom>
          <a:solidFill>
            <a:schemeClr val="bg1"/>
          </a:solidFill>
          <a:ln w="25400" cap="flat" cmpd="sng" algn="ctr">
            <a:solidFill>
              <a:sysClr val="window" lastClr="FFFFFF"/>
            </a:solidFill>
            <a:prstDash val="solid"/>
          </a:ln>
          <a:effectLst/>
        </p:spPr>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50000"/>
                  <a:lumOff val="50000"/>
                </a:sysClr>
              </a:solidFill>
              <a:effectLst/>
              <a:uLnTx/>
              <a:uFillTx/>
              <a:latin typeface="Calibri" panose="020F0502020204030204"/>
              <a:ea typeface="宋体" panose="02010600030101010101" pitchFamily="2" charset="-122"/>
              <a:cs typeface="+mn-cs"/>
            </a:endParaRPr>
          </a:p>
        </p:txBody>
      </p:sp>
      <p:sp>
        <p:nvSpPr>
          <p:cNvPr id="33" name="椭圆 32"/>
          <p:cNvSpPr/>
          <p:nvPr/>
        </p:nvSpPr>
        <p:spPr>
          <a:xfrm>
            <a:off x="8494980" y="5516920"/>
            <a:ext cx="252842" cy="252933"/>
          </a:xfrm>
          <a:prstGeom prst="ellipse">
            <a:avLst/>
          </a:prstGeom>
          <a:solidFill>
            <a:schemeClr val="bg1"/>
          </a:solidFill>
          <a:ln w="25400" cap="flat" cmpd="sng" algn="ctr">
            <a:solidFill>
              <a:sysClr val="window" lastClr="FFFFFF"/>
            </a:solidFill>
            <a:prstDash val="solid"/>
          </a:ln>
          <a:effectLst/>
        </p:spPr>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50000"/>
                  <a:lumOff val="50000"/>
                </a:sysClr>
              </a:solidFill>
              <a:effectLst/>
              <a:uLnTx/>
              <a:uFillTx/>
              <a:latin typeface="Calibri" panose="020F0502020204030204"/>
              <a:ea typeface="宋体" panose="02010600030101010101" pitchFamily="2" charset="-122"/>
              <a:cs typeface="+mn-cs"/>
            </a:endParaRPr>
          </a:p>
        </p:txBody>
      </p:sp>
      <p:sp>
        <p:nvSpPr>
          <p:cNvPr id="34" name="文本框 23"/>
          <p:cNvSpPr txBox="1"/>
          <p:nvPr/>
        </p:nvSpPr>
        <p:spPr>
          <a:xfrm>
            <a:off x="9605398" y="1951083"/>
            <a:ext cx="2528439" cy="400105"/>
          </a:xfrm>
          <a:prstGeom prst="rect">
            <a:avLst/>
          </a:prstGeom>
          <a:noFill/>
        </p:spPr>
        <p:txBody>
          <a:bodyPr wrap="square" lIns="121917" tIns="60958" rIns="121917" bIns="60958"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输入课件名称</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5" name="文本框 23"/>
          <p:cNvSpPr txBox="1"/>
          <p:nvPr/>
        </p:nvSpPr>
        <p:spPr>
          <a:xfrm>
            <a:off x="9605398" y="2791233"/>
            <a:ext cx="3776415" cy="400105"/>
          </a:xfrm>
          <a:prstGeom prst="rect">
            <a:avLst/>
          </a:prstGeom>
          <a:noFill/>
        </p:spPr>
        <p:txBody>
          <a:bodyPr wrap="square" lIns="121917" tIns="60958" rIns="121917" bIns="60958"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输入课程名称</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6" name="文本框 23"/>
          <p:cNvSpPr txBox="1"/>
          <p:nvPr/>
        </p:nvSpPr>
        <p:spPr>
          <a:xfrm>
            <a:off x="9605398" y="3656788"/>
            <a:ext cx="1888208" cy="400105"/>
          </a:xfrm>
          <a:prstGeom prst="rect">
            <a:avLst/>
          </a:prstGeom>
          <a:noFill/>
        </p:spPr>
        <p:txBody>
          <a:bodyPr wrap="square" lIns="121917" tIns="60958" rIns="121917" bIns="60958"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输入教学内容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7" name="文本框 23"/>
          <p:cNvSpPr txBox="1"/>
          <p:nvPr/>
        </p:nvSpPr>
        <p:spPr>
          <a:xfrm>
            <a:off x="9605398" y="4522343"/>
            <a:ext cx="3776415" cy="400105"/>
          </a:xfrm>
          <a:prstGeom prst="rect">
            <a:avLst/>
          </a:prstGeom>
          <a:noFill/>
        </p:spPr>
        <p:txBody>
          <a:bodyPr wrap="square" lIns="121917" tIns="60958" rIns="121917" bIns="60958"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输入课程主题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8" name="文本框 23"/>
          <p:cNvSpPr txBox="1"/>
          <p:nvPr/>
        </p:nvSpPr>
        <p:spPr>
          <a:xfrm>
            <a:off x="9605398" y="5387899"/>
            <a:ext cx="1793489" cy="400105"/>
          </a:xfrm>
          <a:prstGeom prst="rect">
            <a:avLst/>
          </a:prstGeom>
          <a:noFill/>
        </p:spPr>
        <p:txBody>
          <a:bodyPr wrap="square" lIns="121917" tIns="60958" rIns="121917" bIns="60958"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输入本课反思</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9" name="文本框 23"/>
          <p:cNvSpPr txBox="1"/>
          <p:nvPr/>
        </p:nvSpPr>
        <p:spPr>
          <a:xfrm>
            <a:off x="6672818" y="1996458"/>
            <a:ext cx="1535971" cy="415494"/>
          </a:xfrm>
          <a:prstGeom prst="rect">
            <a:avLst/>
          </a:prstGeom>
          <a:noFill/>
        </p:spPr>
        <p:txBody>
          <a:bodyPr wrap="square" lIns="121917" tIns="60958" rIns="121917" bIns="60958"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9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第一部分</a:t>
            </a:r>
            <a:endParaRPr kumimoji="0" lang="zh-CN" altLang="en-US" sz="19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40" name="文本框 23"/>
          <p:cNvSpPr txBox="1"/>
          <p:nvPr/>
        </p:nvSpPr>
        <p:spPr>
          <a:xfrm>
            <a:off x="6672818" y="2862013"/>
            <a:ext cx="1535971" cy="415494"/>
          </a:xfrm>
          <a:prstGeom prst="rect">
            <a:avLst/>
          </a:prstGeom>
          <a:noFill/>
        </p:spPr>
        <p:txBody>
          <a:bodyPr wrap="square" lIns="121917" tIns="60958" rIns="121917" bIns="60958"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9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第二部分</a:t>
            </a:r>
            <a:endParaRPr kumimoji="0" lang="zh-CN" altLang="en-US" sz="19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41" name="文本框 23"/>
          <p:cNvSpPr txBox="1"/>
          <p:nvPr/>
        </p:nvSpPr>
        <p:spPr>
          <a:xfrm>
            <a:off x="6672818" y="3727568"/>
            <a:ext cx="1535971" cy="415494"/>
          </a:xfrm>
          <a:prstGeom prst="rect">
            <a:avLst/>
          </a:prstGeom>
          <a:noFill/>
        </p:spPr>
        <p:txBody>
          <a:bodyPr wrap="square" lIns="121917" tIns="60958" rIns="121917" bIns="60958"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9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第三部分</a:t>
            </a:r>
            <a:endParaRPr kumimoji="0" lang="zh-CN" altLang="en-US" sz="19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42" name="文本框 23"/>
          <p:cNvSpPr txBox="1"/>
          <p:nvPr/>
        </p:nvSpPr>
        <p:spPr>
          <a:xfrm>
            <a:off x="6672818" y="4593123"/>
            <a:ext cx="1535971" cy="415494"/>
          </a:xfrm>
          <a:prstGeom prst="rect">
            <a:avLst/>
          </a:prstGeom>
          <a:noFill/>
        </p:spPr>
        <p:txBody>
          <a:bodyPr wrap="square" lIns="121917" tIns="60958" rIns="121917" bIns="60958"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9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第四部分</a:t>
            </a:r>
            <a:endParaRPr kumimoji="0" lang="zh-CN" altLang="en-US" sz="19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43" name="文本框 23"/>
          <p:cNvSpPr txBox="1"/>
          <p:nvPr/>
        </p:nvSpPr>
        <p:spPr>
          <a:xfrm>
            <a:off x="6384823" y="5458679"/>
            <a:ext cx="1823965" cy="415494"/>
          </a:xfrm>
          <a:prstGeom prst="rect">
            <a:avLst/>
          </a:prstGeom>
          <a:noFill/>
        </p:spPr>
        <p:txBody>
          <a:bodyPr wrap="square" lIns="121917" tIns="60958" rIns="121917" bIns="60958"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9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第五部分</a:t>
            </a:r>
            <a:endParaRPr kumimoji="0" lang="zh-CN" altLang="en-US" sz="19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cxnSp>
        <p:nvCxnSpPr>
          <p:cNvPr id="44" name="直接连接符 43"/>
          <p:cNvCxnSpPr/>
          <p:nvPr/>
        </p:nvCxnSpPr>
        <p:spPr>
          <a:xfrm>
            <a:off x="8999527" y="2181165"/>
            <a:ext cx="402752" cy="0"/>
          </a:xfrm>
          <a:prstGeom prst="line">
            <a:avLst/>
          </a:prstGeom>
          <a:noFill/>
          <a:ln w="6350" cap="flat" cmpd="sng" algn="ctr">
            <a:solidFill>
              <a:sysClr val="window" lastClr="FFFFFF">
                <a:lumMod val="65000"/>
              </a:sysClr>
            </a:solidFill>
            <a:prstDash val="solid"/>
          </a:ln>
          <a:effectLst/>
        </p:spPr>
      </p:cxnSp>
      <p:cxnSp>
        <p:nvCxnSpPr>
          <p:cNvPr id="45" name="直接连接符 44"/>
          <p:cNvCxnSpPr/>
          <p:nvPr/>
        </p:nvCxnSpPr>
        <p:spPr>
          <a:xfrm>
            <a:off x="8999527" y="3046720"/>
            <a:ext cx="402752" cy="0"/>
          </a:xfrm>
          <a:prstGeom prst="line">
            <a:avLst/>
          </a:prstGeom>
          <a:noFill/>
          <a:ln w="6350" cap="flat" cmpd="sng" algn="ctr">
            <a:solidFill>
              <a:sysClr val="window" lastClr="FFFFFF">
                <a:lumMod val="65000"/>
              </a:sysClr>
            </a:solidFill>
            <a:prstDash val="solid"/>
          </a:ln>
          <a:effectLst/>
        </p:spPr>
      </p:cxnSp>
      <p:cxnSp>
        <p:nvCxnSpPr>
          <p:cNvPr id="46" name="直接连接符 45"/>
          <p:cNvCxnSpPr/>
          <p:nvPr/>
        </p:nvCxnSpPr>
        <p:spPr>
          <a:xfrm>
            <a:off x="8999527" y="3912275"/>
            <a:ext cx="402752" cy="0"/>
          </a:xfrm>
          <a:prstGeom prst="line">
            <a:avLst/>
          </a:prstGeom>
          <a:noFill/>
          <a:ln w="6350" cap="flat" cmpd="sng" algn="ctr">
            <a:solidFill>
              <a:sysClr val="window" lastClr="FFFFFF">
                <a:lumMod val="65000"/>
              </a:sysClr>
            </a:solidFill>
            <a:prstDash val="solid"/>
          </a:ln>
          <a:effectLst/>
        </p:spPr>
      </p:cxnSp>
      <p:cxnSp>
        <p:nvCxnSpPr>
          <p:cNvPr id="47" name="直接连接符 46"/>
          <p:cNvCxnSpPr/>
          <p:nvPr/>
        </p:nvCxnSpPr>
        <p:spPr>
          <a:xfrm>
            <a:off x="8999527" y="4777830"/>
            <a:ext cx="402752" cy="0"/>
          </a:xfrm>
          <a:prstGeom prst="line">
            <a:avLst/>
          </a:prstGeom>
          <a:noFill/>
          <a:ln w="6350" cap="flat" cmpd="sng" algn="ctr">
            <a:solidFill>
              <a:sysClr val="window" lastClr="FFFFFF">
                <a:lumMod val="65000"/>
              </a:sysClr>
            </a:solidFill>
            <a:prstDash val="solid"/>
          </a:ln>
          <a:effectLst/>
        </p:spPr>
      </p:cxnSp>
      <p:cxnSp>
        <p:nvCxnSpPr>
          <p:cNvPr id="48" name="直接连接符 47"/>
          <p:cNvCxnSpPr/>
          <p:nvPr/>
        </p:nvCxnSpPr>
        <p:spPr>
          <a:xfrm>
            <a:off x="8999527" y="5643386"/>
            <a:ext cx="402752" cy="0"/>
          </a:xfrm>
          <a:prstGeom prst="line">
            <a:avLst/>
          </a:prstGeom>
          <a:noFill/>
          <a:ln w="6350" cap="flat" cmpd="sng" algn="ctr">
            <a:solidFill>
              <a:sysClr val="window" lastClr="FFFFFF">
                <a:lumMod val="65000"/>
              </a:sysClr>
            </a:solidFill>
            <a:prstDash val="solid"/>
          </a:ln>
          <a:effectLst/>
        </p:spPr>
      </p:cxnSp>
      <p:sp>
        <p:nvSpPr>
          <p:cNvPr id="49" name="TextBox 48"/>
          <p:cNvSpPr txBox="1">
            <a:spLocks noChangeArrowheads="1"/>
          </p:cNvSpPr>
          <p:nvPr/>
        </p:nvSpPr>
        <p:spPr bwMode="auto">
          <a:xfrm>
            <a:off x="8999527" y="479308"/>
            <a:ext cx="262892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200" normalizeH="0" baseline="0" noProof="0" dirty="0">
                <a:ln>
                  <a:noFill/>
                </a:ln>
                <a:solidFill>
                  <a:sysClr val="window" lastClr="FFFFFF"/>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CONTENTS</a:t>
            </a:r>
            <a:endParaRPr kumimoji="0" lang="en-US" altLang="zh-CN" sz="4000" b="0" i="0" u="none" strike="noStrike" kern="0" cap="none" spc="-200" normalizeH="0" baseline="0" noProof="0" dirty="0">
              <a:ln>
                <a:noFill/>
              </a:ln>
              <a:solidFill>
                <a:sysClr val="window" lastClr="FFFFFF"/>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ppt_x</p:attrName>
                                        </p:attrNameLst>
                                      </p:cBhvr>
                                      <p:tavLst>
                                        <p:tav tm="0">
                                          <p:val>
                                            <p:strVal val="#ppt_x+#ppt_w*1.125000"/>
                                          </p:val>
                                        </p:tav>
                                        <p:tav tm="100000">
                                          <p:val>
                                            <p:strVal val="#ppt_x"/>
                                          </p:val>
                                        </p:tav>
                                      </p:tavLst>
                                    </p:anim>
                                    <p:animEffect transition="in" filter="wipe(left)">
                                      <p:cBhvr>
                                        <p:cTn id="8" dur="500"/>
                                        <p:tgtEl>
                                          <p:spTgt spid="27"/>
                                        </p:tgtEl>
                                      </p:cBhvr>
                                    </p:animEffect>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strVal val="4*#ppt_w"/>
                                          </p:val>
                                        </p:tav>
                                        <p:tav tm="100000">
                                          <p:val>
                                            <p:strVal val="#ppt_w"/>
                                          </p:val>
                                        </p:tav>
                                      </p:tavLst>
                                    </p:anim>
                                    <p:anim calcmode="lin" valueType="num">
                                      <p:cBhvr>
                                        <p:cTn id="13" dur="500" fill="hold"/>
                                        <p:tgtEl>
                                          <p:spTgt spid="29"/>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right)">
                                      <p:cBhvr>
                                        <p:cTn id="24" dur="500"/>
                                        <p:tgtEl>
                                          <p:spTgt spid="39"/>
                                        </p:tgtEl>
                                      </p:cBhvr>
                                    </p:animEffect>
                                  </p:childTnLst>
                                </p:cTn>
                              </p:par>
                            </p:childTnLst>
                          </p:cTn>
                        </p:par>
                        <p:par>
                          <p:cTn id="25" fill="hold">
                            <p:stCondLst>
                              <p:cond delay="2000"/>
                            </p:stCondLst>
                            <p:childTnLst>
                              <p:par>
                                <p:cTn id="26" presetID="23" presetClass="entr" presetSubtype="32"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strVal val="4*#ppt_w"/>
                                          </p:val>
                                        </p:tav>
                                        <p:tav tm="100000">
                                          <p:val>
                                            <p:strVal val="#ppt_w"/>
                                          </p:val>
                                        </p:tav>
                                      </p:tavLst>
                                    </p:anim>
                                    <p:anim calcmode="lin" valueType="num">
                                      <p:cBhvr>
                                        <p:cTn id="29" dur="500" fill="hold"/>
                                        <p:tgtEl>
                                          <p:spTgt spid="30"/>
                                        </p:tgtEl>
                                        <p:attrNameLst>
                                          <p:attrName>ppt_h</p:attrName>
                                        </p:attrNameLst>
                                      </p:cBhvr>
                                      <p:tavLst>
                                        <p:tav tm="0">
                                          <p:val>
                                            <p:strVal val="4*#ppt_h"/>
                                          </p:val>
                                        </p:tav>
                                        <p:tav tm="100000">
                                          <p:val>
                                            <p:strVal val="#ppt_h"/>
                                          </p:val>
                                        </p:tav>
                                      </p:tavLst>
                                    </p:anim>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left)">
                                      <p:cBhvr>
                                        <p:cTn id="33" dur="500"/>
                                        <p:tgtEl>
                                          <p:spTgt spid="45"/>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right)">
                                      <p:cBhvr>
                                        <p:cTn id="40" dur="500"/>
                                        <p:tgtEl>
                                          <p:spTgt spid="40"/>
                                        </p:tgtEl>
                                      </p:cBhvr>
                                    </p:animEffect>
                                  </p:childTnLst>
                                </p:cTn>
                              </p:par>
                            </p:childTnLst>
                          </p:cTn>
                        </p:par>
                        <p:par>
                          <p:cTn id="41" fill="hold">
                            <p:stCondLst>
                              <p:cond delay="3500"/>
                            </p:stCondLst>
                            <p:childTnLst>
                              <p:par>
                                <p:cTn id="42" presetID="23" presetClass="entr" presetSubtype="32"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strVal val="4*#ppt_w"/>
                                          </p:val>
                                        </p:tav>
                                        <p:tav tm="100000">
                                          <p:val>
                                            <p:strVal val="#ppt_w"/>
                                          </p:val>
                                        </p:tav>
                                      </p:tavLst>
                                    </p:anim>
                                    <p:anim calcmode="lin" valueType="num">
                                      <p:cBhvr>
                                        <p:cTn id="45" dur="500" fill="hold"/>
                                        <p:tgtEl>
                                          <p:spTgt spid="31"/>
                                        </p:tgtEl>
                                        <p:attrNameLst>
                                          <p:attrName>ppt_h</p:attrName>
                                        </p:attrNameLst>
                                      </p:cBhvr>
                                      <p:tavLst>
                                        <p:tav tm="0">
                                          <p:val>
                                            <p:strVal val="4*#ppt_h"/>
                                          </p:val>
                                        </p:tav>
                                        <p:tav tm="100000">
                                          <p:val>
                                            <p:strVal val="#ppt_h"/>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wipe(left)">
                                      <p:cBhvr>
                                        <p:cTn id="49" dur="500"/>
                                        <p:tgtEl>
                                          <p:spTgt spid="46"/>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left)">
                                      <p:cBhvr>
                                        <p:cTn id="53" dur="500"/>
                                        <p:tgtEl>
                                          <p:spTgt spid="36"/>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right)">
                                      <p:cBhvr>
                                        <p:cTn id="56" dur="500"/>
                                        <p:tgtEl>
                                          <p:spTgt spid="41"/>
                                        </p:tgtEl>
                                      </p:cBhvr>
                                    </p:animEffect>
                                  </p:childTnLst>
                                </p:cTn>
                              </p:par>
                            </p:childTnLst>
                          </p:cTn>
                        </p:par>
                        <p:par>
                          <p:cTn id="57" fill="hold">
                            <p:stCondLst>
                              <p:cond delay="5000"/>
                            </p:stCondLst>
                            <p:childTnLst>
                              <p:par>
                                <p:cTn id="58" presetID="23" presetClass="entr" presetSubtype="32"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strVal val="4*#ppt_w"/>
                                          </p:val>
                                        </p:tav>
                                        <p:tav tm="100000">
                                          <p:val>
                                            <p:strVal val="#ppt_w"/>
                                          </p:val>
                                        </p:tav>
                                      </p:tavLst>
                                    </p:anim>
                                    <p:anim calcmode="lin" valueType="num">
                                      <p:cBhvr>
                                        <p:cTn id="61" dur="500" fill="hold"/>
                                        <p:tgtEl>
                                          <p:spTgt spid="32"/>
                                        </p:tgtEl>
                                        <p:attrNameLst>
                                          <p:attrName>ppt_h</p:attrName>
                                        </p:attrNameLst>
                                      </p:cBhvr>
                                      <p:tavLst>
                                        <p:tav tm="0">
                                          <p:val>
                                            <p:strVal val="4*#ppt_h"/>
                                          </p:val>
                                        </p:tav>
                                        <p:tav tm="100000">
                                          <p:val>
                                            <p:strVal val="#ppt_h"/>
                                          </p:val>
                                        </p:tav>
                                      </p:tavLst>
                                    </p:anim>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left)">
                                      <p:cBhvr>
                                        <p:cTn id="65" dur="500"/>
                                        <p:tgtEl>
                                          <p:spTgt spid="47"/>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left)">
                                      <p:cBhvr>
                                        <p:cTn id="69" dur="500"/>
                                        <p:tgtEl>
                                          <p:spTgt spid="37"/>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right)">
                                      <p:cBhvr>
                                        <p:cTn id="72" dur="500"/>
                                        <p:tgtEl>
                                          <p:spTgt spid="42"/>
                                        </p:tgtEl>
                                      </p:cBhvr>
                                    </p:animEffect>
                                  </p:childTnLst>
                                </p:cTn>
                              </p:par>
                            </p:childTnLst>
                          </p:cTn>
                        </p:par>
                        <p:par>
                          <p:cTn id="73" fill="hold">
                            <p:stCondLst>
                              <p:cond delay="6500"/>
                            </p:stCondLst>
                            <p:childTnLst>
                              <p:par>
                                <p:cTn id="74" presetID="23" presetClass="entr" presetSubtype="32"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500" fill="hold"/>
                                        <p:tgtEl>
                                          <p:spTgt spid="33"/>
                                        </p:tgtEl>
                                        <p:attrNameLst>
                                          <p:attrName>ppt_w</p:attrName>
                                        </p:attrNameLst>
                                      </p:cBhvr>
                                      <p:tavLst>
                                        <p:tav tm="0">
                                          <p:val>
                                            <p:strVal val="4*#ppt_w"/>
                                          </p:val>
                                        </p:tav>
                                        <p:tav tm="100000">
                                          <p:val>
                                            <p:strVal val="#ppt_w"/>
                                          </p:val>
                                        </p:tav>
                                      </p:tavLst>
                                    </p:anim>
                                    <p:anim calcmode="lin" valueType="num">
                                      <p:cBhvr>
                                        <p:cTn id="77" dur="500" fill="hold"/>
                                        <p:tgtEl>
                                          <p:spTgt spid="33"/>
                                        </p:tgtEl>
                                        <p:attrNameLst>
                                          <p:attrName>ppt_h</p:attrName>
                                        </p:attrNameLst>
                                      </p:cBhvr>
                                      <p:tavLst>
                                        <p:tav tm="0">
                                          <p:val>
                                            <p:strVal val="4*#ppt_h"/>
                                          </p:val>
                                        </p:tav>
                                        <p:tav tm="100000">
                                          <p:val>
                                            <p:strVal val="#ppt_h"/>
                                          </p:val>
                                        </p:tav>
                                      </p:tavLst>
                                    </p:anim>
                                  </p:childTnLst>
                                </p:cTn>
                              </p:par>
                            </p:childTnLst>
                          </p:cTn>
                        </p:par>
                        <p:par>
                          <p:cTn id="78" fill="hold">
                            <p:stCondLst>
                              <p:cond delay="7000"/>
                            </p:stCondLst>
                            <p:childTnLst>
                              <p:par>
                                <p:cTn id="79" presetID="22" presetClass="entr" presetSubtype="8" fill="hold" nodeType="after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wipe(left)">
                                      <p:cBhvr>
                                        <p:cTn id="81" dur="500"/>
                                        <p:tgtEl>
                                          <p:spTgt spid="48"/>
                                        </p:tgtEl>
                                      </p:cBhvr>
                                    </p:animEffect>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right)">
                                      <p:cBhvr>
                                        <p:cTn id="88" dur="500"/>
                                        <p:tgtEl>
                                          <p:spTgt spid="43"/>
                                        </p:tgtEl>
                                      </p:cBhvr>
                                    </p:animEffect>
                                  </p:childTnLst>
                                </p:cTn>
                              </p:par>
                            </p:childTnLst>
                          </p:cTn>
                        </p:par>
                        <p:par>
                          <p:cTn id="89" fill="hold">
                            <p:stCondLst>
                              <p:cond delay="8000"/>
                            </p:stCondLst>
                            <p:childTnLst>
                              <p:par>
                                <p:cTn id="90" presetID="12" presetClass="entr" presetSubtype="8"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 calcmode="lin" valueType="num">
                                      <p:cBhvr additive="base">
                                        <p:cTn id="92" dur="500"/>
                                        <p:tgtEl>
                                          <p:spTgt spid="49"/>
                                        </p:tgtEl>
                                        <p:attrNameLst>
                                          <p:attrName>ppt_x</p:attrName>
                                        </p:attrNameLst>
                                      </p:cBhvr>
                                      <p:tavLst>
                                        <p:tav tm="0">
                                          <p:val>
                                            <p:strVal val="#ppt_x-#ppt_w*1.125000"/>
                                          </p:val>
                                        </p:tav>
                                        <p:tav tm="100000">
                                          <p:val>
                                            <p:strVal val="#ppt_x"/>
                                          </p:val>
                                        </p:tav>
                                      </p:tavLst>
                                    </p:anim>
                                    <p:animEffect transition="in" filter="wipe(right)">
                                      <p:cBhvr>
                                        <p:cTn id="9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0" grpId="0" animBg="1"/>
      <p:bldP spid="31" grpId="0" animBg="1"/>
      <p:bldP spid="32" grpId="0" animBg="1"/>
      <p:bldP spid="33" grpId="0" animBg="1"/>
      <p:bldP spid="34" grpId="0"/>
      <p:bldP spid="35" grpId="0"/>
      <p:bldP spid="36" grpId="0"/>
      <p:bldP spid="37" grpId="0"/>
      <p:bldP spid="38" grpId="0"/>
      <p:bldP spid="39" grpId="0"/>
      <p:bldP spid="40" grpId="0"/>
      <p:bldP spid="41" grpId="0"/>
      <p:bldP spid="42" grpId="0"/>
      <p:bldP spid="43"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cxnSp>
        <p:nvCxnSpPr>
          <p:cNvPr id="4" name="直接连接符 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文本框 17"/>
          <p:cNvSpPr txBox="1"/>
          <p:nvPr/>
        </p:nvSpPr>
        <p:spPr>
          <a:xfrm>
            <a:off x="1985920" y="1527894"/>
            <a:ext cx="8624930" cy="787523"/>
          </a:xfrm>
          <a:prstGeom prst="rect">
            <a:avLst/>
          </a:prstGeom>
          <a:noFill/>
          <a:ln>
            <a:noFill/>
          </a:ln>
        </p:spPr>
        <p:txBody>
          <a:bodyPr/>
          <a:lstStyle>
            <a:defPPr>
              <a:defRPr lang="zh-CN"/>
            </a:defPPr>
            <a:lvl1pPr fontAlgn="base">
              <a:lnSpc>
                <a:spcPct val="150000"/>
              </a:lnSpc>
              <a:spcBef>
                <a:spcPct val="0"/>
              </a:spcBef>
              <a:spcAft>
                <a:spcPct val="0"/>
              </a:spcAft>
              <a:defRPr sz="1600">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dirty="0">
                <a:latin typeface="微软雅黑" panose="020B0503020204020204" pitchFamily="34" charset="-122"/>
                <a:ea typeface="微软雅黑" panose="020B0503020204020204" pitchFamily="34" charset="-122"/>
                <a:sym typeface="Gill Sans" charset="0"/>
              </a:rPr>
              <a:t>200</a:t>
            </a:r>
            <a:r>
              <a:rPr lang="zh-CN" altLang="en-US" dirty="0">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dirty="0">
                <a:latin typeface="微软雅黑" panose="020B0503020204020204" pitchFamily="34" charset="-122"/>
                <a:ea typeface="微软雅黑" panose="020B0503020204020204" pitchFamily="34" charset="-122"/>
                <a:sym typeface="Gill Sans" charset="0"/>
              </a:rPr>
              <a:t>5</a:t>
            </a:r>
            <a:r>
              <a:rPr lang="zh-CN" altLang="en-US" dirty="0">
                <a:latin typeface="微软雅黑" panose="020B0503020204020204" pitchFamily="34" charset="-122"/>
                <a:ea typeface="微软雅黑" panose="020B0503020204020204" pitchFamily="34" charset="-122"/>
                <a:sym typeface="Gill Sans" charset="0"/>
              </a:rPr>
              <a:t>分钟之内。</a:t>
            </a:r>
            <a:endParaRPr lang="en-US" altLang="zh-CN" dirty="0">
              <a:latin typeface="微软雅黑" panose="020B0503020204020204" pitchFamily="34" charset="-122"/>
              <a:ea typeface="微软雅黑" panose="020B0503020204020204" pitchFamily="34" charset="-122"/>
              <a:sym typeface="Lato Light" charset="0"/>
            </a:endParaRPr>
          </a:p>
        </p:txBody>
      </p:sp>
      <p:grpSp>
        <p:nvGrpSpPr>
          <p:cNvPr id="6" name="组合 5"/>
          <p:cNvGrpSpPr/>
          <p:nvPr/>
        </p:nvGrpSpPr>
        <p:grpSpPr>
          <a:xfrm>
            <a:off x="1470322" y="2935624"/>
            <a:ext cx="1678314" cy="2319337"/>
            <a:chOff x="1470322" y="2935624"/>
            <a:chExt cx="1678314" cy="2319337"/>
          </a:xfrm>
        </p:grpSpPr>
        <p:sp>
          <p:nvSpPr>
            <p:cNvPr id="7" name="矩形 6"/>
            <p:cNvSpPr/>
            <p:nvPr/>
          </p:nvSpPr>
          <p:spPr>
            <a:xfrm>
              <a:off x="1470322" y="2935624"/>
              <a:ext cx="1678314" cy="2319337"/>
            </a:xfrm>
            <a:prstGeom prst="rect">
              <a:avLst/>
            </a:prstGeom>
            <a:solidFill>
              <a:schemeClr val="tx1">
                <a:lumMod val="50000"/>
                <a:lumOff val="50000"/>
              </a:schemeClr>
            </a:solidFill>
            <a:ln>
              <a:noFill/>
            </a:ln>
            <a:effectLst>
              <a:outerShdw blurRad="50800" dist="38100" algn="l" rotWithShape="0">
                <a:prstClr val="black">
                  <a:alpha val="40000"/>
                </a:prstClr>
              </a:out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椭圆 7"/>
            <p:cNvSpPr/>
            <p:nvPr/>
          </p:nvSpPr>
          <p:spPr>
            <a:xfrm>
              <a:off x="1985920" y="3139209"/>
              <a:ext cx="647119" cy="647119"/>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9" name="文本框 20"/>
            <p:cNvSpPr txBox="1"/>
            <p:nvPr/>
          </p:nvSpPr>
          <p:spPr>
            <a:xfrm>
              <a:off x="2062456" y="3029737"/>
              <a:ext cx="494046" cy="743986"/>
            </a:xfrm>
            <a:prstGeom prst="rect">
              <a:avLst/>
            </a:prstGeom>
            <a:noFill/>
          </p:spPr>
          <p:txBody>
            <a:bodyPr wrap="none" rtlCol="0">
              <a:spAutoFit/>
            </a:bodyPr>
            <a:lstStyle/>
            <a:p>
              <a:pPr algn="just">
                <a:lnSpc>
                  <a:spcPct val="150000"/>
                </a:lnSpc>
              </a:pPr>
              <a:r>
                <a:rPr lang="en-US" altLang="zh-CN" sz="3200" b="1" dirty="0">
                  <a:solidFill>
                    <a:schemeClr val="tx1">
                      <a:lumMod val="50000"/>
                      <a:lumOff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A</a:t>
              </a:r>
              <a:endParaRPr lang="zh-CN" altLang="en-US" sz="3200" b="1" dirty="0" smtClean="0">
                <a:solidFill>
                  <a:schemeClr val="tx1">
                    <a:lumMod val="50000"/>
                    <a:lumOff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10" name="文本框 21"/>
            <p:cNvSpPr txBox="1"/>
            <p:nvPr/>
          </p:nvSpPr>
          <p:spPr>
            <a:xfrm>
              <a:off x="1530110" y="3957854"/>
              <a:ext cx="1558738" cy="923330"/>
            </a:xfrm>
            <a:prstGeom prst="rect">
              <a:avLst/>
            </a:prstGeom>
            <a:noFill/>
          </p:spPr>
          <p:txBody>
            <a:bodyPr wrap="square" rtlCol="0">
              <a:spAutoFit/>
            </a:bodyPr>
            <a:lstStyle/>
            <a:p>
              <a:pPr fontAlgn="base">
                <a:lnSpc>
                  <a:spcPct val="150000"/>
                </a:lnSpc>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a:t>
              </a:r>
              <a:r>
                <a:rPr lang="zh-CN" altLang="en-US" sz="1200" dirty="0" smtClean="0">
                  <a:solidFill>
                    <a:schemeClr val="bg1"/>
                  </a:solidFill>
                  <a:latin typeface="微软雅黑" panose="020B0503020204020204" pitchFamily="34" charset="-122"/>
                  <a:ea typeface="微软雅黑" panose="020B0503020204020204" pitchFamily="34" charset="-122"/>
                  <a:sym typeface="Gill Sans" charset="0"/>
                </a:rPr>
                <a:t>风格。</a:t>
              </a:r>
              <a:endParaRPr lang="en-US" altLang="zh-CN" sz="12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11" name="组合 10"/>
          <p:cNvGrpSpPr/>
          <p:nvPr/>
        </p:nvGrpSpPr>
        <p:grpSpPr>
          <a:xfrm>
            <a:off x="4001201" y="2935624"/>
            <a:ext cx="1678314" cy="2319337"/>
            <a:chOff x="4001201" y="2935624"/>
            <a:chExt cx="1678314" cy="2319337"/>
          </a:xfrm>
        </p:grpSpPr>
        <p:sp>
          <p:nvSpPr>
            <p:cNvPr id="12" name="矩形 11"/>
            <p:cNvSpPr/>
            <p:nvPr/>
          </p:nvSpPr>
          <p:spPr>
            <a:xfrm>
              <a:off x="4001201" y="2935624"/>
              <a:ext cx="1678314" cy="2319337"/>
            </a:xfrm>
            <a:prstGeom prst="rect">
              <a:avLst/>
            </a:prstGeom>
            <a:solidFill>
              <a:srgbClr val="C00000"/>
            </a:solidFill>
            <a:ln>
              <a:noFill/>
            </a:ln>
            <a:effectLst>
              <a:outerShdw blurRad="50800" dist="38100" algn="l" rotWithShape="0">
                <a:prstClr val="black">
                  <a:alpha val="40000"/>
                </a:prstClr>
              </a:out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椭圆 12"/>
            <p:cNvSpPr/>
            <p:nvPr/>
          </p:nvSpPr>
          <p:spPr>
            <a:xfrm>
              <a:off x="4516799" y="3139209"/>
              <a:ext cx="647119" cy="647119"/>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4" name="文本框 26"/>
            <p:cNvSpPr txBox="1"/>
            <p:nvPr/>
          </p:nvSpPr>
          <p:spPr>
            <a:xfrm>
              <a:off x="4618983" y="3029737"/>
              <a:ext cx="442750" cy="743986"/>
            </a:xfrm>
            <a:prstGeom prst="rect">
              <a:avLst/>
            </a:prstGeom>
            <a:noFill/>
          </p:spPr>
          <p:txBody>
            <a:bodyPr wrap="none" rtlCol="0">
              <a:spAutoFit/>
            </a:bodyPr>
            <a:lstStyle/>
            <a:p>
              <a:pPr algn="just">
                <a:lnSpc>
                  <a:spcPct val="150000"/>
                </a:lnSpc>
              </a:pPr>
              <a:r>
                <a:rPr lang="en-US" altLang="zh-CN" sz="3200" dirty="0" smtClean="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B</a:t>
              </a:r>
              <a:endParaRPr lang="zh-CN" altLang="en-US" sz="3200" dirty="0" smtClean="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15" name="文本框 27"/>
            <p:cNvSpPr txBox="1"/>
            <p:nvPr/>
          </p:nvSpPr>
          <p:spPr>
            <a:xfrm>
              <a:off x="4060989" y="3957854"/>
              <a:ext cx="1558738" cy="1200329"/>
            </a:xfrm>
            <a:prstGeom prst="rect">
              <a:avLst/>
            </a:prstGeom>
            <a:noFill/>
          </p:spPr>
          <p:txBody>
            <a:bodyPr wrap="square" rtlCol="0">
              <a:spAutoFit/>
            </a:bodyPr>
            <a:lstStyle/>
            <a:p>
              <a:pPr fontAlgn="base">
                <a:lnSpc>
                  <a:spcPct val="150000"/>
                </a:lnSpc>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12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16" name="组合 15"/>
          <p:cNvGrpSpPr/>
          <p:nvPr/>
        </p:nvGrpSpPr>
        <p:grpSpPr>
          <a:xfrm>
            <a:off x="6532080" y="2935624"/>
            <a:ext cx="1678314" cy="2319337"/>
            <a:chOff x="6532080" y="2935624"/>
            <a:chExt cx="1678314" cy="2319337"/>
          </a:xfrm>
        </p:grpSpPr>
        <p:sp>
          <p:nvSpPr>
            <p:cNvPr id="17" name="矩形 16"/>
            <p:cNvSpPr/>
            <p:nvPr/>
          </p:nvSpPr>
          <p:spPr>
            <a:xfrm>
              <a:off x="6532080" y="2935624"/>
              <a:ext cx="1678314" cy="2319337"/>
            </a:xfrm>
            <a:prstGeom prst="rect">
              <a:avLst/>
            </a:prstGeom>
            <a:solidFill>
              <a:schemeClr val="tx1">
                <a:lumMod val="50000"/>
                <a:lumOff val="50000"/>
              </a:schemeClr>
            </a:solidFill>
            <a:ln>
              <a:noFill/>
            </a:ln>
            <a:effectLst>
              <a:outerShdw blurRad="50800" dist="38100" algn="l" rotWithShape="0">
                <a:prstClr val="black">
                  <a:alpha val="40000"/>
                </a:prstClr>
              </a:out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椭圆 17"/>
            <p:cNvSpPr/>
            <p:nvPr/>
          </p:nvSpPr>
          <p:spPr>
            <a:xfrm>
              <a:off x="7047678" y="3139209"/>
              <a:ext cx="647119" cy="647119"/>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9" name="文本框 31"/>
            <p:cNvSpPr txBox="1"/>
            <p:nvPr/>
          </p:nvSpPr>
          <p:spPr>
            <a:xfrm>
              <a:off x="7141847" y="3029737"/>
              <a:ext cx="458780" cy="743986"/>
            </a:xfrm>
            <a:prstGeom prst="rect">
              <a:avLst/>
            </a:prstGeom>
            <a:noFill/>
          </p:spPr>
          <p:txBody>
            <a:bodyPr wrap="none" rtlCol="0">
              <a:spAutoFit/>
            </a:bodyPr>
            <a:lstStyle/>
            <a:p>
              <a:pPr algn="just">
                <a:lnSpc>
                  <a:spcPct val="150000"/>
                </a:lnSpc>
              </a:pPr>
              <a:r>
                <a:rPr lang="en-US" altLang="zh-CN" sz="3200" dirty="0" smtClean="0">
                  <a:solidFill>
                    <a:schemeClr val="tx1">
                      <a:lumMod val="50000"/>
                      <a:lumOff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C</a:t>
              </a:r>
              <a:endParaRPr lang="zh-CN" altLang="en-US" sz="3200" dirty="0" smtClean="0">
                <a:solidFill>
                  <a:schemeClr val="tx1">
                    <a:lumMod val="50000"/>
                    <a:lumOff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20" name="文本框 32"/>
            <p:cNvSpPr txBox="1"/>
            <p:nvPr/>
          </p:nvSpPr>
          <p:spPr>
            <a:xfrm>
              <a:off x="6591868" y="3957854"/>
              <a:ext cx="1558738" cy="923330"/>
            </a:xfrm>
            <a:prstGeom prst="rect">
              <a:avLst/>
            </a:prstGeom>
            <a:noFill/>
          </p:spPr>
          <p:txBody>
            <a:bodyPr wrap="square" rtlCol="0">
              <a:spAutoFit/>
            </a:bodyPr>
            <a:lstStyle/>
            <a:p>
              <a:pPr fontAlgn="base">
                <a:lnSpc>
                  <a:spcPct val="150000"/>
                </a:lnSpc>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12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21" name="组合 20"/>
          <p:cNvGrpSpPr/>
          <p:nvPr/>
        </p:nvGrpSpPr>
        <p:grpSpPr>
          <a:xfrm>
            <a:off x="9062960" y="2935624"/>
            <a:ext cx="1678314" cy="2319337"/>
            <a:chOff x="9062960" y="2935624"/>
            <a:chExt cx="1678314" cy="2319337"/>
          </a:xfrm>
        </p:grpSpPr>
        <p:sp>
          <p:nvSpPr>
            <p:cNvPr id="22" name="矩形 21"/>
            <p:cNvSpPr/>
            <p:nvPr/>
          </p:nvSpPr>
          <p:spPr>
            <a:xfrm>
              <a:off x="9062960" y="2935624"/>
              <a:ext cx="1678314" cy="2319337"/>
            </a:xfrm>
            <a:prstGeom prst="rect">
              <a:avLst/>
            </a:prstGeom>
            <a:solidFill>
              <a:srgbClr val="C00000"/>
            </a:solidFill>
            <a:ln>
              <a:noFill/>
            </a:ln>
            <a:effectLst>
              <a:outerShdw blurRad="50800" dist="38100" algn="l" rotWithShape="0">
                <a:prstClr val="black">
                  <a:alpha val="40000"/>
                </a:prstClr>
              </a:out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椭圆 22"/>
            <p:cNvSpPr/>
            <p:nvPr/>
          </p:nvSpPr>
          <p:spPr>
            <a:xfrm>
              <a:off x="9578558" y="3139209"/>
              <a:ext cx="647119" cy="647119"/>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4" name="文本框 36"/>
            <p:cNvSpPr txBox="1"/>
            <p:nvPr/>
          </p:nvSpPr>
          <p:spPr>
            <a:xfrm>
              <a:off x="9653491" y="3029737"/>
              <a:ext cx="497252" cy="743986"/>
            </a:xfrm>
            <a:prstGeom prst="rect">
              <a:avLst/>
            </a:prstGeom>
            <a:noFill/>
          </p:spPr>
          <p:txBody>
            <a:bodyPr wrap="none" rtlCol="0">
              <a:spAutoFit/>
            </a:bodyPr>
            <a:lstStyle/>
            <a:p>
              <a:pPr algn="just">
                <a:lnSpc>
                  <a:spcPct val="150000"/>
                </a:lnSpc>
              </a:pPr>
              <a:r>
                <a:rPr lang="en-US" altLang="zh-CN" sz="3200" dirty="0" smtClean="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D</a:t>
              </a:r>
              <a:endParaRPr lang="zh-CN" altLang="en-US" sz="3200" dirty="0" smtClean="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25" name="文本框 37"/>
            <p:cNvSpPr txBox="1"/>
            <p:nvPr/>
          </p:nvSpPr>
          <p:spPr>
            <a:xfrm>
              <a:off x="9122748" y="3957854"/>
              <a:ext cx="1558738" cy="1200329"/>
            </a:xfrm>
            <a:prstGeom prst="rect">
              <a:avLst/>
            </a:prstGeom>
            <a:noFill/>
          </p:spPr>
          <p:txBody>
            <a:bodyPr wrap="square" rtlCol="0">
              <a:spAutoFit/>
            </a:bodyPr>
            <a:lstStyle/>
            <a:p>
              <a:pPr fontAlgn="base">
                <a:lnSpc>
                  <a:spcPct val="150000"/>
                </a:lnSpc>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12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gr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40000">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14:bounceEnd="40000">
                                          <p:cBhvr additive="base">
                                            <p:cTn id="11" dur="75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40000">
                                      <p:stCondLst>
                                        <p:cond delay="1000"/>
                                      </p:stCondLst>
                                      <p:childTnLst>
                                        <p:set>
                                          <p:cBhvr>
                                            <p:cTn id="14" dur="1" fill="hold">
                                              <p:stCondLst>
                                                <p:cond delay="0"/>
                                              </p:stCondLst>
                                            </p:cTn>
                                            <p:tgtEl>
                                              <p:spTgt spid="16"/>
                                            </p:tgtEl>
                                            <p:attrNameLst>
                                              <p:attrName>style.visibility</p:attrName>
                                            </p:attrNameLst>
                                          </p:cBhvr>
                                          <p:to>
                                            <p:strVal val="visible"/>
                                          </p:to>
                                        </p:set>
                                        <p:anim calcmode="lin" valueType="num" p14:bounceEnd="40000">
                                          <p:cBhvr additive="base">
                                            <p:cTn id="15" dur="75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40000">
                                      <p:stCondLst>
                                        <p:cond delay="1500"/>
                                      </p:stCondLst>
                                      <p:childTnLst>
                                        <p:set>
                                          <p:cBhvr>
                                            <p:cTn id="18" dur="1" fill="hold">
                                              <p:stCondLst>
                                                <p:cond delay="0"/>
                                              </p:stCondLst>
                                            </p:cTn>
                                            <p:tgtEl>
                                              <p:spTgt spid="21"/>
                                            </p:tgtEl>
                                            <p:attrNameLst>
                                              <p:attrName>style.visibility</p:attrName>
                                            </p:attrNameLst>
                                          </p:cBhvr>
                                          <p:to>
                                            <p:strVal val="visible"/>
                                          </p:to>
                                        </p:set>
                                        <p:anim calcmode="lin" valueType="num" p14:bounceEnd="40000">
                                          <p:cBhvr additive="base">
                                            <p:cTn id="19" dur="75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20" dur="750" fill="hold"/>
                                            <p:tgtEl>
                                              <p:spTgt spid="21"/>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10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15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750" fill="hold"/>
                                            <p:tgtEl>
                                              <p:spTgt spid="21"/>
                                            </p:tgtEl>
                                            <p:attrNameLst>
                                              <p:attrName>ppt_x</p:attrName>
                                            </p:attrNameLst>
                                          </p:cBhvr>
                                          <p:tavLst>
                                            <p:tav tm="0">
                                              <p:val>
                                                <p:strVal val="#ppt_x"/>
                                              </p:val>
                                            </p:tav>
                                            <p:tav tm="100000">
                                              <p:val>
                                                <p:strVal val="#ppt_x"/>
                                              </p:val>
                                            </p:tav>
                                          </p:tavLst>
                                        </p:anim>
                                        <p:anim calcmode="lin" valueType="num">
                                          <p:cBhvr additive="base">
                                            <p:cTn id="20" dur="750" fill="hold"/>
                                            <p:tgtEl>
                                              <p:spTgt spid="21"/>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cxnSp>
        <p:nvCxnSpPr>
          <p:cNvPr id="4" name="直接连接符 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Group 29"/>
          <p:cNvGrpSpPr/>
          <p:nvPr/>
        </p:nvGrpSpPr>
        <p:grpSpPr>
          <a:xfrm>
            <a:off x="1481521" y="1894652"/>
            <a:ext cx="1845377" cy="1846045"/>
            <a:chOff x="896990" y="1360358"/>
            <a:chExt cx="1384213" cy="1384213"/>
          </a:xfrm>
        </p:grpSpPr>
        <p:sp>
          <p:nvSpPr>
            <p:cNvPr id="6" name="Oval 28"/>
            <p:cNvSpPr>
              <a:spLocks noChangeAspect="1"/>
            </p:cNvSpPr>
            <p:nvPr/>
          </p:nvSpPr>
          <p:spPr>
            <a:xfrm>
              <a:off x="896990" y="1360358"/>
              <a:ext cx="1384213" cy="1384213"/>
            </a:xfrm>
            <a:prstGeom prst="ellipse">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a:ea typeface="微软雅黑" panose="020B0503020204020204" pitchFamily="34" charset="-122"/>
                <a:sym typeface="Arial" panose="020B0604020202020204"/>
              </a:endParaRPr>
            </a:p>
          </p:txBody>
        </p:sp>
        <p:sp>
          <p:nvSpPr>
            <p:cNvPr id="7" name="Oval 32"/>
            <p:cNvSpPr/>
            <p:nvPr/>
          </p:nvSpPr>
          <p:spPr>
            <a:xfrm>
              <a:off x="984223" y="1447591"/>
              <a:ext cx="1209747" cy="120974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Arial" panose="020B0604020202020204"/>
                  <a:ea typeface="微软雅黑" panose="020B0503020204020204" pitchFamily="34" charset="-122"/>
                  <a:sym typeface="Arial" panose="020B0604020202020204"/>
                </a:rPr>
                <a:t>标题</a:t>
              </a:r>
              <a:endParaRPr lang="en-US" sz="1900" b="1" dirty="0">
                <a:solidFill>
                  <a:schemeClr val="bg1"/>
                </a:solidFill>
                <a:latin typeface="Arial" panose="020B0604020202020204"/>
                <a:ea typeface="微软雅黑" panose="020B0503020204020204" pitchFamily="34" charset="-122"/>
                <a:sym typeface="Arial" panose="020B0604020202020204"/>
              </a:endParaRPr>
            </a:p>
            <a:p>
              <a:pPr algn="ctr"/>
              <a:r>
                <a:rPr lang="en-US" sz="1900" b="1" dirty="0">
                  <a:solidFill>
                    <a:schemeClr val="bg1"/>
                  </a:solidFill>
                  <a:latin typeface="Arial" panose="020B0604020202020204"/>
                  <a:ea typeface="微软雅黑" panose="020B0503020204020204" pitchFamily="34" charset="-122"/>
                  <a:sym typeface="Arial" panose="020B0604020202020204"/>
                </a:rPr>
                <a:t>252,545</a:t>
              </a:r>
              <a:endParaRPr lang="en-US" sz="1900" b="1" dirty="0">
                <a:solidFill>
                  <a:schemeClr val="bg1"/>
                </a:solidFill>
                <a:latin typeface="Arial" panose="020B0604020202020204"/>
                <a:ea typeface="微软雅黑" panose="020B0503020204020204" pitchFamily="34" charset="-122"/>
                <a:sym typeface="Arial" panose="020B0604020202020204"/>
              </a:endParaRPr>
            </a:p>
          </p:txBody>
        </p:sp>
      </p:grpSp>
      <p:sp>
        <p:nvSpPr>
          <p:cNvPr id="8" name="TextBox 7"/>
          <p:cNvSpPr txBox="1"/>
          <p:nvPr/>
        </p:nvSpPr>
        <p:spPr>
          <a:xfrm>
            <a:off x="1034646" y="5606525"/>
            <a:ext cx="10121124" cy="97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algn="ctr"/>
            <a:r>
              <a:rPr lang="zh-CN" altLang="en-US" dirty="0">
                <a:sym typeface="Arial" panose="020B0604020202020204"/>
              </a:rPr>
              <a:t>此处添加详细文本描述，建议与标题相关并符合整体语言风格，语言描述尽量简洁生动。尽量将每页幻灯片的字数控制在</a:t>
            </a:r>
            <a:r>
              <a:rPr lang="en-US" altLang="zh-CN" dirty="0">
                <a:sym typeface="Arial" panose="020B0604020202020204"/>
              </a:rPr>
              <a:t>200</a:t>
            </a:r>
            <a:r>
              <a:rPr lang="zh-CN" altLang="en-US" dirty="0">
                <a:sym typeface="Arial" panose="020B0604020202020204"/>
              </a:rPr>
              <a:t>字以内，据统计每页幻灯片的最好控制在</a:t>
            </a:r>
            <a:r>
              <a:rPr lang="en-US" altLang="zh-CN" dirty="0">
                <a:sym typeface="Arial" panose="020B0604020202020204"/>
              </a:rPr>
              <a:t>5</a:t>
            </a:r>
            <a:r>
              <a:rPr lang="zh-CN" altLang="en-US" dirty="0">
                <a:sym typeface="Arial" panose="020B0604020202020204"/>
              </a:rPr>
              <a:t>分钟之内</a:t>
            </a:r>
            <a:r>
              <a:rPr lang="zh-CN" altLang="en-US" dirty="0" smtClean="0">
                <a:sym typeface="Arial" panose="020B0604020202020204"/>
              </a:rPr>
              <a:t>。</a:t>
            </a:r>
            <a:endParaRPr lang="zh-CN" altLang="en-US" dirty="0">
              <a:sym typeface="Arial" panose="020B0604020202020204"/>
            </a:endParaRPr>
          </a:p>
        </p:txBody>
      </p:sp>
      <p:cxnSp>
        <p:nvCxnSpPr>
          <p:cNvPr id="9" name="Straight Connector 23"/>
          <p:cNvCxnSpPr/>
          <p:nvPr/>
        </p:nvCxnSpPr>
        <p:spPr>
          <a:xfrm>
            <a:off x="1042839" y="5427299"/>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0" name="Group 30"/>
          <p:cNvGrpSpPr/>
          <p:nvPr/>
        </p:nvGrpSpPr>
        <p:grpSpPr>
          <a:xfrm>
            <a:off x="1333648" y="3815330"/>
            <a:ext cx="2150380" cy="1690197"/>
            <a:chOff x="856349" y="2742926"/>
            <a:chExt cx="1612995" cy="1267354"/>
          </a:xfrm>
        </p:grpSpPr>
        <p:sp>
          <p:nvSpPr>
            <p:cNvPr id="11" name="TextBox 10"/>
            <p:cNvSpPr txBox="1"/>
            <p:nvPr/>
          </p:nvSpPr>
          <p:spPr>
            <a:xfrm>
              <a:off x="856349" y="3119908"/>
              <a:ext cx="1612995" cy="8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zh-CN" altLang="en-US" dirty="0">
                  <a:sym typeface="Arial" panose="020B0604020202020204"/>
                </a:rPr>
                <a:t>此处添加详细文本描述，建议与标题</a:t>
              </a:r>
              <a:r>
                <a:rPr lang="zh-CN" altLang="en-US" dirty="0" smtClean="0">
                  <a:sym typeface="Arial" panose="020B0604020202020204"/>
                </a:rPr>
                <a:t>相关。</a:t>
              </a:r>
              <a:endParaRPr lang="en-US" dirty="0">
                <a:sym typeface="Arial" panose="020B0604020202020204"/>
              </a:endParaRPr>
            </a:p>
          </p:txBody>
        </p:sp>
        <p:sp>
          <p:nvSpPr>
            <p:cNvPr id="12" name="Rectangle 26"/>
            <p:cNvSpPr/>
            <p:nvPr/>
          </p:nvSpPr>
          <p:spPr>
            <a:xfrm>
              <a:off x="1090249" y="2742926"/>
              <a:ext cx="1338828" cy="45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565" fontAlgn="base">
                <a:lnSpc>
                  <a:spcPct val="150000"/>
                </a:lnSpc>
                <a:spcBef>
                  <a:spcPct val="0"/>
                </a:spcBef>
                <a:spcAft>
                  <a:spcPct val="0"/>
                </a:spcAft>
              </a:pP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a:rPr>
                <a:t>添加标题</a:t>
              </a:r>
              <a:endParaRPr lang="en-US" sz="24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a:endParaRPr>
            </a:p>
          </p:txBody>
        </p:sp>
      </p:grpSp>
      <p:grpSp>
        <p:nvGrpSpPr>
          <p:cNvPr id="13" name="Group 69"/>
          <p:cNvGrpSpPr/>
          <p:nvPr/>
        </p:nvGrpSpPr>
        <p:grpSpPr>
          <a:xfrm>
            <a:off x="3940196" y="1894652"/>
            <a:ext cx="1845377" cy="1846045"/>
            <a:chOff x="896990" y="1360358"/>
            <a:chExt cx="1384213" cy="1384213"/>
          </a:xfrm>
        </p:grpSpPr>
        <p:sp>
          <p:nvSpPr>
            <p:cNvPr id="14" name="Oval 70"/>
            <p:cNvSpPr>
              <a:spLocks noChangeAspect="1"/>
            </p:cNvSpPr>
            <p:nvPr/>
          </p:nvSpPr>
          <p:spPr>
            <a:xfrm>
              <a:off x="896990" y="1360358"/>
              <a:ext cx="1384213" cy="1384213"/>
            </a:xfrm>
            <a:prstGeom prst="ellipse">
              <a:avLst/>
            </a:prstGeom>
            <a:noFill/>
            <a:ln w="19050">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a:ea typeface="微软雅黑" panose="020B0503020204020204" pitchFamily="34" charset="-122"/>
                <a:sym typeface="Arial" panose="020B0604020202020204"/>
              </a:endParaRPr>
            </a:p>
          </p:txBody>
        </p:sp>
        <p:sp>
          <p:nvSpPr>
            <p:cNvPr id="15" name="Oval 71"/>
            <p:cNvSpPr/>
            <p:nvPr/>
          </p:nvSpPr>
          <p:spPr>
            <a:xfrm>
              <a:off x="984223" y="1447591"/>
              <a:ext cx="1209747" cy="120974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Arial" panose="020B0604020202020204"/>
                  <a:ea typeface="微软雅黑" panose="020B0503020204020204" pitchFamily="34" charset="-122"/>
                  <a:sym typeface="Arial" panose="020B0604020202020204"/>
                </a:rPr>
                <a:t>标题</a:t>
              </a:r>
              <a:endParaRPr lang="en-US" sz="1900" b="1" dirty="0">
                <a:solidFill>
                  <a:schemeClr val="bg1"/>
                </a:solidFill>
                <a:latin typeface="Arial" panose="020B0604020202020204"/>
                <a:ea typeface="微软雅黑" panose="020B0503020204020204" pitchFamily="34" charset="-122"/>
                <a:sym typeface="Arial" panose="020B0604020202020204"/>
              </a:endParaRPr>
            </a:p>
            <a:p>
              <a:pPr algn="ctr"/>
              <a:r>
                <a:rPr lang="en-US" sz="1900" b="1" dirty="0">
                  <a:solidFill>
                    <a:schemeClr val="bg1"/>
                  </a:solidFill>
                  <a:latin typeface="Arial" panose="020B0604020202020204"/>
                  <a:ea typeface="微软雅黑" panose="020B0503020204020204" pitchFamily="34" charset="-122"/>
                  <a:sym typeface="Arial" panose="020B0604020202020204"/>
                </a:rPr>
                <a:t>452,545</a:t>
              </a:r>
              <a:endParaRPr lang="en-US" sz="1900" b="1" dirty="0">
                <a:solidFill>
                  <a:schemeClr val="bg1"/>
                </a:solidFill>
                <a:latin typeface="Arial" panose="020B0604020202020204"/>
                <a:ea typeface="微软雅黑" panose="020B0503020204020204" pitchFamily="34" charset="-122"/>
                <a:sym typeface="Arial" panose="020B0604020202020204"/>
              </a:endParaRPr>
            </a:p>
          </p:txBody>
        </p:sp>
      </p:grpSp>
      <p:grpSp>
        <p:nvGrpSpPr>
          <p:cNvPr id="16" name="Group 72"/>
          <p:cNvGrpSpPr/>
          <p:nvPr/>
        </p:nvGrpSpPr>
        <p:grpSpPr>
          <a:xfrm>
            <a:off x="3792323" y="3815330"/>
            <a:ext cx="2150380" cy="1690197"/>
            <a:chOff x="856349" y="2742926"/>
            <a:chExt cx="1612995" cy="1267354"/>
          </a:xfrm>
        </p:grpSpPr>
        <p:sp>
          <p:nvSpPr>
            <p:cNvPr id="17" name="TextBox 16"/>
            <p:cNvSpPr txBox="1"/>
            <p:nvPr/>
          </p:nvSpPr>
          <p:spPr>
            <a:xfrm>
              <a:off x="856349" y="3119908"/>
              <a:ext cx="1612995" cy="8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zh-CN" altLang="en-US" dirty="0">
                  <a:sym typeface="Arial" panose="020B0604020202020204"/>
                </a:rPr>
                <a:t>此处添加详细文本描述，建议与标题相关。</a:t>
              </a:r>
              <a:endParaRPr lang="en-US" altLang="zh-CN" dirty="0">
                <a:sym typeface="Arial" panose="020B0604020202020204"/>
              </a:endParaRPr>
            </a:p>
          </p:txBody>
        </p:sp>
        <p:sp>
          <p:nvSpPr>
            <p:cNvPr id="18" name="Rectangle 76"/>
            <p:cNvSpPr/>
            <p:nvPr/>
          </p:nvSpPr>
          <p:spPr>
            <a:xfrm>
              <a:off x="1147034" y="2742926"/>
              <a:ext cx="1036926" cy="45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565" fontAlgn="base">
                <a:lnSpc>
                  <a:spcPct val="150000"/>
                </a:lnSpc>
                <a:spcBef>
                  <a:spcPct val="0"/>
                </a:spcBef>
                <a:spcAft>
                  <a:spcPct val="0"/>
                </a:spcAft>
              </a:pP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a:rPr>
                <a:t>添加标题</a:t>
              </a:r>
              <a:endParaRPr lang="en-US" sz="24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a:endParaRPr>
            </a:p>
          </p:txBody>
        </p:sp>
      </p:grpSp>
      <p:grpSp>
        <p:nvGrpSpPr>
          <p:cNvPr id="19" name="Group 77"/>
          <p:cNvGrpSpPr/>
          <p:nvPr/>
        </p:nvGrpSpPr>
        <p:grpSpPr>
          <a:xfrm>
            <a:off x="6397774" y="1894652"/>
            <a:ext cx="1845377" cy="1846045"/>
            <a:chOff x="896990" y="1360358"/>
            <a:chExt cx="1384213" cy="1384213"/>
          </a:xfrm>
        </p:grpSpPr>
        <p:sp>
          <p:nvSpPr>
            <p:cNvPr id="20" name="Oval 78"/>
            <p:cNvSpPr>
              <a:spLocks noChangeAspect="1"/>
            </p:cNvSpPr>
            <p:nvPr/>
          </p:nvSpPr>
          <p:spPr>
            <a:xfrm>
              <a:off x="896990" y="1360358"/>
              <a:ext cx="1384213" cy="1384213"/>
            </a:xfrm>
            <a:prstGeom prst="ellipse">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a:ea typeface="微软雅黑" panose="020B0503020204020204" pitchFamily="34" charset="-122"/>
                <a:sym typeface="Arial" panose="020B0604020202020204"/>
              </a:endParaRPr>
            </a:p>
          </p:txBody>
        </p:sp>
        <p:sp>
          <p:nvSpPr>
            <p:cNvPr id="21" name="Oval 79"/>
            <p:cNvSpPr/>
            <p:nvPr/>
          </p:nvSpPr>
          <p:spPr>
            <a:xfrm>
              <a:off x="984223" y="1447591"/>
              <a:ext cx="1209747" cy="120974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Arial" panose="020B0604020202020204"/>
                  <a:ea typeface="微软雅黑" panose="020B0503020204020204" pitchFamily="34" charset="-122"/>
                  <a:sym typeface="Arial" panose="020B0604020202020204"/>
                </a:rPr>
                <a:t>标题</a:t>
              </a:r>
              <a:endParaRPr lang="en-US" sz="1900" b="1" dirty="0">
                <a:solidFill>
                  <a:schemeClr val="bg1"/>
                </a:solidFill>
                <a:latin typeface="Arial" panose="020B0604020202020204"/>
                <a:ea typeface="微软雅黑" panose="020B0503020204020204" pitchFamily="34" charset="-122"/>
                <a:sym typeface="Arial" panose="020B0604020202020204"/>
              </a:endParaRPr>
            </a:p>
            <a:p>
              <a:pPr algn="ctr"/>
              <a:r>
                <a:rPr lang="en-US" sz="1900" b="1" dirty="0">
                  <a:solidFill>
                    <a:schemeClr val="bg1"/>
                  </a:solidFill>
                  <a:latin typeface="Arial" panose="020B0604020202020204"/>
                  <a:ea typeface="微软雅黑" panose="020B0503020204020204" pitchFamily="34" charset="-122"/>
                  <a:sym typeface="Arial" panose="020B0604020202020204"/>
                </a:rPr>
                <a:t>652,545</a:t>
              </a:r>
              <a:endParaRPr lang="en-US" sz="1900" b="1" dirty="0">
                <a:solidFill>
                  <a:schemeClr val="bg1"/>
                </a:solidFill>
                <a:latin typeface="Arial" panose="020B0604020202020204"/>
                <a:ea typeface="微软雅黑" panose="020B0503020204020204" pitchFamily="34" charset="-122"/>
                <a:sym typeface="Arial" panose="020B0604020202020204"/>
              </a:endParaRPr>
            </a:p>
          </p:txBody>
        </p:sp>
      </p:grpSp>
      <p:grpSp>
        <p:nvGrpSpPr>
          <p:cNvPr id="22" name="Group 80"/>
          <p:cNvGrpSpPr/>
          <p:nvPr/>
        </p:nvGrpSpPr>
        <p:grpSpPr>
          <a:xfrm>
            <a:off x="6325607" y="3818527"/>
            <a:ext cx="2150380" cy="1687000"/>
            <a:chOff x="913135" y="2745323"/>
            <a:chExt cx="1612995" cy="1264957"/>
          </a:xfrm>
        </p:grpSpPr>
        <p:sp>
          <p:nvSpPr>
            <p:cNvPr id="23" name="TextBox 22"/>
            <p:cNvSpPr txBox="1"/>
            <p:nvPr/>
          </p:nvSpPr>
          <p:spPr>
            <a:xfrm>
              <a:off x="913135" y="3119908"/>
              <a:ext cx="1612995" cy="8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zh-CN" altLang="en-US" dirty="0">
                  <a:sym typeface="Arial" panose="020B0604020202020204"/>
                </a:rPr>
                <a:t>此处添加详细文本描述，建议与标题相关。</a:t>
              </a:r>
              <a:endParaRPr lang="en-US" altLang="zh-CN" dirty="0">
                <a:sym typeface="Arial" panose="020B0604020202020204"/>
              </a:endParaRPr>
            </a:p>
          </p:txBody>
        </p:sp>
        <p:sp>
          <p:nvSpPr>
            <p:cNvPr id="24" name="Rectangle 84"/>
            <p:cNvSpPr/>
            <p:nvPr/>
          </p:nvSpPr>
          <p:spPr>
            <a:xfrm>
              <a:off x="1187302" y="2745323"/>
              <a:ext cx="1050793" cy="45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565" fontAlgn="base">
                <a:lnSpc>
                  <a:spcPct val="150000"/>
                </a:lnSpc>
                <a:spcBef>
                  <a:spcPct val="0"/>
                </a:spcBef>
                <a:spcAft>
                  <a:spcPct val="0"/>
                </a:spcAft>
              </a:pP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a:rPr>
                <a:t>添加标题</a:t>
              </a:r>
              <a:endParaRPr lang="en-US" sz="24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a:endParaRPr>
            </a:p>
          </p:txBody>
        </p:sp>
      </p:grpSp>
      <p:grpSp>
        <p:nvGrpSpPr>
          <p:cNvPr id="25" name="Group 85"/>
          <p:cNvGrpSpPr/>
          <p:nvPr/>
        </p:nvGrpSpPr>
        <p:grpSpPr>
          <a:xfrm>
            <a:off x="8845343" y="1894652"/>
            <a:ext cx="1845377" cy="1846045"/>
            <a:chOff x="896990" y="1360358"/>
            <a:chExt cx="1384213" cy="1384213"/>
          </a:xfrm>
        </p:grpSpPr>
        <p:sp>
          <p:nvSpPr>
            <p:cNvPr id="26" name="Oval 86"/>
            <p:cNvSpPr>
              <a:spLocks noChangeAspect="1"/>
            </p:cNvSpPr>
            <p:nvPr/>
          </p:nvSpPr>
          <p:spPr>
            <a:xfrm>
              <a:off x="896990" y="1360358"/>
              <a:ext cx="1384213" cy="1384213"/>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a:ea typeface="微软雅黑" panose="020B0503020204020204" pitchFamily="34" charset="-122"/>
                <a:sym typeface="Arial" panose="020B0604020202020204"/>
              </a:endParaRPr>
            </a:p>
          </p:txBody>
        </p:sp>
        <p:sp>
          <p:nvSpPr>
            <p:cNvPr id="27" name="Oval 87"/>
            <p:cNvSpPr/>
            <p:nvPr/>
          </p:nvSpPr>
          <p:spPr>
            <a:xfrm>
              <a:off x="984223" y="1447591"/>
              <a:ext cx="1209747" cy="120974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Arial" panose="020B0604020202020204"/>
                  <a:ea typeface="微软雅黑" panose="020B0503020204020204" pitchFamily="34" charset="-122"/>
                  <a:sym typeface="Arial" panose="020B0604020202020204"/>
                </a:rPr>
                <a:t>标题</a:t>
              </a:r>
              <a:endParaRPr lang="en-US" sz="1900" b="1" dirty="0">
                <a:solidFill>
                  <a:schemeClr val="bg1"/>
                </a:solidFill>
                <a:latin typeface="Arial" panose="020B0604020202020204"/>
                <a:ea typeface="微软雅黑" panose="020B0503020204020204" pitchFamily="34" charset="-122"/>
                <a:sym typeface="Arial" panose="020B0604020202020204"/>
              </a:endParaRPr>
            </a:p>
            <a:p>
              <a:pPr algn="ctr"/>
              <a:r>
                <a:rPr lang="en-US" sz="1900" b="1" dirty="0">
                  <a:solidFill>
                    <a:schemeClr val="bg1"/>
                  </a:solidFill>
                  <a:latin typeface="Arial" panose="020B0604020202020204"/>
                  <a:ea typeface="微软雅黑" panose="020B0503020204020204" pitchFamily="34" charset="-122"/>
                  <a:sym typeface="Arial" panose="020B0604020202020204"/>
                </a:rPr>
                <a:t>752,545</a:t>
              </a:r>
              <a:endParaRPr lang="en-US" sz="1900" b="1" dirty="0">
                <a:solidFill>
                  <a:schemeClr val="bg1"/>
                </a:solidFill>
                <a:latin typeface="Arial" panose="020B0604020202020204"/>
                <a:ea typeface="微软雅黑" panose="020B0503020204020204" pitchFamily="34" charset="-122"/>
                <a:sym typeface="Arial" panose="020B0604020202020204"/>
              </a:endParaRPr>
            </a:p>
          </p:txBody>
        </p:sp>
      </p:grpSp>
      <p:grpSp>
        <p:nvGrpSpPr>
          <p:cNvPr id="28" name="Group 88"/>
          <p:cNvGrpSpPr/>
          <p:nvPr/>
        </p:nvGrpSpPr>
        <p:grpSpPr>
          <a:xfrm>
            <a:off x="8859985" y="3789001"/>
            <a:ext cx="2150380" cy="1716525"/>
            <a:chOff x="978251" y="2723184"/>
            <a:chExt cx="1612995" cy="1287096"/>
          </a:xfrm>
        </p:grpSpPr>
        <p:sp>
          <p:nvSpPr>
            <p:cNvPr id="29" name="TextBox 28"/>
            <p:cNvSpPr txBox="1"/>
            <p:nvPr/>
          </p:nvSpPr>
          <p:spPr>
            <a:xfrm>
              <a:off x="978251" y="3119908"/>
              <a:ext cx="1612995" cy="8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zh-CN" altLang="en-US" dirty="0">
                  <a:sym typeface="Arial" panose="020B0604020202020204"/>
                </a:rPr>
                <a:t>此处添加详细文本描述，建议与标题相关。</a:t>
              </a:r>
              <a:endParaRPr lang="en-US" altLang="zh-CN" dirty="0">
                <a:sym typeface="Arial" panose="020B0604020202020204"/>
              </a:endParaRPr>
            </a:p>
          </p:txBody>
        </p:sp>
        <p:sp>
          <p:nvSpPr>
            <p:cNvPr id="30" name="Rectangle 92"/>
            <p:cNvSpPr/>
            <p:nvPr/>
          </p:nvSpPr>
          <p:spPr>
            <a:xfrm>
              <a:off x="1201813" y="2723184"/>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565" fontAlgn="base">
                <a:lnSpc>
                  <a:spcPct val="150000"/>
                </a:lnSpc>
                <a:spcBef>
                  <a:spcPct val="0"/>
                </a:spcBef>
                <a:spcAft>
                  <a:spcPct val="0"/>
                </a:spcAft>
              </a:pP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a:rPr>
                <a:t>添加标题</a:t>
              </a:r>
              <a:endParaRPr lang="en-US" sz="24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Bottom)">
                                      <p:cBhvr>
                                        <p:cTn id="12" dur="500"/>
                                        <p:tgtEl>
                                          <p:spTgt spid="10"/>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slide(fromBottom)">
                                      <p:cBhvr>
                                        <p:cTn id="21" dur="500"/>
                                        <p:tgtEl>
                                          <p:spTgt spid="16"/>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lide(fromBottom)">
                                      <p:cBhvr>
                                        <p:cTn id="30" dur="500"/>
                                        <p:tgtEl>
                                          <p:spTgt spid="22"/>
                                        </p:tgtEl>
                                      </p:cBhvr>
                                    </p:animEffect>
                                  </p:childTnLst>
                                </p:cTn>
                              </p:par>
                            </p:childTnLst>
                          </p:cTn>
                        </p:par>
                        <p:par>
                          <p:cTn id="31" fill="hold">
                            <p:stCondLst>
                              <p:cond delay="3000"/>
                            </p:stCondLst>
                            <p:childTnLst>
                              <p:par>
                                <p:cTn id="32" presetID="23" presetClass="entr" presetSubtype="16"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12" presetClass="entr" presetSubtype="4"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slide(fromBottom)">
                                      <p:cBhvr>
                                        <p:cTn id="39" dur="500"/>
                                        <p:tgtEl>
                                          <p:spTgt spid="28"/>
                                        </p:tgtEl>
                                      </p:cBhvr>
                                    </p:animEffect>
                                  </p:childTnLst>
                                </p:cTn>
                              </p:par>
                            </p:childTnLst>
                          </p:cTn>
                        </p:par>
                        <p:par>
                          <p:cTn id="40" fill="hold">
                            <p:stCondLst>
                              <p:cond delay="4000"/>
                            </p:stCondLst>
                            <p:childTnLst>
                              <p:par>
                                <p:cTn id="41" presetID="18" presetClass="entr" presetSubtype="3"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strips(upRight)">
                                      <p:cBhvr>
                                        <p:cTn id="43" dur="500"/>
                                        <p:tgtEl>
                                          <p:spTgt spid="9"/>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cxnSp>
        <p:nvCxnSpPr>
          <p:cNvPr id="4" name="直接连接符 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rot="18953939">
            <a:off x="8126091" y="1959205"/>
            <a:ext cx="719961" cy="721418"/>
            <a:chOff x="8337322" y="1312903"/>
            <a:chExt cx="447039" cy="447944"/>
          </a:xfrm>
        </p:grpSpPr>
        <p:sp>
          <p:nvSpPr>
            <p:cNvPr id="6" name="椭圆 80"/>
            <p:cNvSpPr/>
            <p:nvPr/>
          </p:nvSpPr>
          <p:spPr bwMode="auto">
            <a:xfrm rot="18900000">
              <a:off x="8337322" y="1312903"/>
              <a:ext cx="447039" cy="447944"/>
            </a:xfrm>
            <a:prstGeom prst="roundRect">
              <a:avLst/>
            </a:prstGeom>
            <a:solidFill>
              <a:srgbClr val="C00000"/>
            </a:solidFill>
            <a:ln w="9525" cap="flat" cmpd="sng" algn="ctr">
              <a:gradFill flip="none" rotWithShape="1">
                <a:gsLst>
                  <a:gs pos="0">
                    <a:schemeClr val="bg1">
                      <a:lumMod val="65000"/>
                    </a:schemeClr>
                  </a:gs>
                  <a:gs pos="100000">
                    <a:schemeClr val="bg1"/>
                  </a:gs>
                </a:gsLst>
                <a:lin ang="5400000" scaled="1"/>
                <a:tileRect/>
              </a:gradFill>
              <a:prstDash val="solid"/>
            </a:ln>
            <a:effectLst>
              <a:innerShdw blurRad="76200" dist="38100" dir="16200000">
                <a:prstClr val="black">
                  <a:alpha val="50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7" name="Group 20"/>
            <p:cNvGrpSpPr/>
            <p:nvPr/>
          </p:nvGrpSpPr>
          <p:grpSpPr>
            <a:xfrm>
              <a:off x="8420466" y="1382153"/>
              <a:ext cx="285018" cy="290643"/>
              <a:chOff x="7160655" y="2178006"/>
              <a:chExt cx="379359" cy="386846"/>
            </a:xfrm>
            <a:solidFill>
              <a:schemeClr val="bg1"/>
            </a:solidFill>
          </p:grpSpPr>
          <p:sp>
            <p:nvSpPr>
              <p:cNvPr id="8"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9"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0"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grpSp>
        <p:nvGrpSpPr>
          <p:cNvPr id="11" name="组合 10"/>
          <p:cNvGrpSpPr/>
          <p:nvPr/>
        </p:nvGrpSpPr>
        <p:grpSpPr>
          <a:xfrm>
            <a:off x="8104699" y="3432038"/>
            <a:ext cx="719961" cy="721418"/>
            <a:chOff x="11660913" y="1312903"/>
            <a:chExt cx="447039" cy="447944"/>
          </a:xfrm>
        </p:grpSpPr>
        <p:sp>
          <p:nvSpPr>
            <p:cNvPr id="12" name="椭圆 80"/>
            <p:cNvSpPr/>
            <p:nvPr/>
          </p:nvSpPr>
          <p:spPr bwMode="auto">
            <a:xfrm rot="18900000">
              <a:off x="11660913" y="1312903"/>
              <a:ext cx="447039" cy="447944"/>
            </a:xfrm>
            <a:prstGeom prst="roundRect">
              <a:avLst/>
            </a:prstGeom>
            <a:solidFill>
              <a:srgbClr val="C00000"/>
            </a:solidFill>
            <a:ln w="9525" cap="flat" cmpd="sng" algn="ctr">
              <a:gradFill flip="none" rotWithShape="1">
                <a:gsLst>
                  <a:gs pos="0">
                    <a:schemeClr val="bg1">
                      <a:lumMod val="65000"/>
                    </a:schemeClr>
                  </a:gs>
                  <a:gs pos="100000">
                    <a:schemeClr val="bg1"/>
                  </a:gs>
                </a:gsLst>
                <a:lin ang="5400000" scaled="1"/>
                <a:tileRect/>
              </a:gradFill>
              <a:prstDash val="solid"/>
            </a:ln>
            <a:effectLst>
              <a:innerShdw blurRad="76200" dist="38100" dir="16200000">
                <a:prstClr val="black">
                  <a:alpha val="50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13" name="Group 31"/>
            <p:cNvGrpSpPr/>
            <p:nvPr/>
          </p:nvGrpSpPr>
          <p:grpSpPr>
            <a:xfrm>
              <a:off x="11760737" y="1438832"/>
              <a:ext cx="284677" cy="177285"/>
              <a:chOff x="2942785" y="3296116"/>
              <a:chExt cx="416796" cy="259561"/>
            </a:xfrm>
            <a:solidFill>
              <a:schemeClr val="bg1"/>
            </a:solidFill>
          </p:grpSpPr>
          <p:sp>
            <p:nvSpPr>
              <p:cNvPr id="14"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5"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6"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grpSp>
        <p:nvGrpSpPr>
          <p:cNvPr id="17" name="组合 16"/>
          <p:cNvGrpSpPr/>
          <p:nvPr/>
        </p:nvGrpSpPr>
        <p:grpSpPr>
          <a:xfrm>
            <a:off x="8104695" y="4968738"/>
            <a:ext cx="719961" cy="721418"/>
            <a:chOff x="14910228" y="1312903"/>
            <a:chExt cx="447039" cy="447944"/>
          </a:xfrm>
        </p:grpSpPr>
        <p:sp>
          <p:nvSpPr>
            <p:cNvPr id="18" name="椭圆 80"/>
            <p:cNvSpPr/>
            <p:nvPr/>
          </p:nvSpPr>
          <p:spPr bwMode="auto">
            <a:xfrm rot="18900000">
              <a:off x="14910228" y="1312903"/>
              <a:ext cx="447039" cy="447944"/>
            </a:xfrm>
            <a:prstGeom prst="roundRect">
              <a:avLst/>
            </a:prstGeom>
            <a:solidFill>
              <a:srgbClr val="C00000"/>
            </a:solidFill>
            <a:ln w="9525" cap="flat" cmpd="sng" algn="ctr">
              <a:gradFill flip="none" rotWithShape="1">
                <a:gsLst>
                  <a:gs pos="0">
                    <a:schemeClr val="bg1">
                      <a:lumMod val="65000"/>
                    </a:schemeClr>
                  </a:gs>
                  <a:gs pos="100000">
                    <a:schemeClr val="bg1"/>
                  </a:gs>
                </a:gsLst>
                <a:lin ang="5400000" scaled="1"/>
                <a:tileRect/>
              </a:gradFill>
              <a:prstDash val="solid"/>
            </a:ln>
            <a:effectLst>
              <a:innerShdw blurRad="76200" dist="38100" dir="16200000">
                <a:prstClr val="black">
                  <a:alpha val="50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19" name="Group 23"/>
            <p:cNvGrpSpPr/>
            <p:nvPr/>
          </p:nvGrpSpPr>
          <p:grpSpPr>
            <a:xfrm>
              <a:off x="15029656" y="1405432"/>
              <a:ext cx="265925" cy="231832"/>
              <a:chOff x="7540014" y="4306907"/>
              <a:chExt cx="389342" cy="339426"/>
            </a:xfrm>
            <a:solidFill>
              <a:schemeClr val="bg1"/>
            </a:solidFill>
          </p:grpSpPr>
          <p:sp>
            <p:nvSpPr>
              <p:cNvPr id="20"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21"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22"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23"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24"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25"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26"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27"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28"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29"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30"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grpSp>
        <p:nvGrpSpPr>
          <p:cNvPr id="31" name="组合 30"/>
          <p:cNvGrpSpPr/>
          <p:nvPr/>
        </p:nvGrpSpPr>
        <p:grpSpPr>
          <a:xfrm>
            <a:off x="9257826" y="1923091"/>
            <a:ext cx="2231615" cy="770563"/>
            <a:chOff x="6870214" y="2850013"/>
            <a:chExt cx="2231615" cy="770563"/>
          </a:xfrm>
        </p:grpSpPr>
        <p:sp>
          <p:nvSpPr>
            <p:cNvPr id="32" name="文本框 54"/>
            <p:cNvSpPr txBox="1"/>
            <p:nvPr/>
          </p:nvSpPr>
          <p:spPr>
            <a:xfrm>
              <a:off x="6870214" y="2850013"/>
              <a:ext cx="1784495" cy="400110"/>
            </a:xfrm>
            <a:prstGeom prst="rect">
              <a:avLst/>
            </a:prstGeom>
            <a:noFill/>
          </p:spPr>
          <p:txBody>
            <a:bodyPr wrap="square" rtlCol="0">
              <a:spAutoFit/>
            </a:bodyPr>
            <a:lstStyle/>
            <a:p>
              <a:pPr algn="ct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在此添加标题</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文本框 55"/>
            <p:cNvSpPr txBox="1"/>
            <p:nvPr/>
          </p:nvSpPr>
          <p:spPr>
            <a:xfrm>
              <a:off x="6915933" y="3158911"/>
              <a:ext cx="2185896" cy="461665"/>
            </a:xfrm>
            <a:prstGeom prst="rect">
              <a:avLst/>
            </a:prstGeom>
            <a:noFill/>
          </p:spPr>
          <p:txBody>
            <a:bodyPr wrap="square" rtlCol="0">
              <a:spAutoFit/>
            </a:bodyPr>
            <a:lstStyle/>
            <a:p>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点击输入简要文字内容，文字内容任意编辑，图片可替换</a:t>
              </a:r>
              <a:endParaRPr lang="en-US" altLang="zh-CN" sz="1200" dirty="0" smtClean="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9257826" y="3418374"/>
            <a:ext cx="2231615" cy="770563"/>
            <a:chOff x="6870214" y="2850013"/>
            <a:chExt cx="2231615" cy="770563"/>
          </a:xfrm>
        </p:grpSpPr>
        <p:sp>
          <p:nvSpPr>
            <p:cNvPr id="35" name="文本框 57"/>
            <p:cNvSpPr txBox="1"/>
            <p:nvPr/>
          </p:nvSpPr>
          <p:spPr>
            <a:xfrm>
              <a:off x="6870214" y="2850013"/>
              <a:ext cx="1784495" cy="400110"/>
            </a:xfrm>
            <a:prstGeom prst="rect">
              <a:avLst/>
            </a:prstGeom>
            <a:noFill/>
          </p:spPr>
          <p:txBody>
            <a:bodyPr wrap="square" rtlCol="0">
              <a:spAutoFit/>
            </a:bodyPr>
            <a:lstStyle/>
            <a:p>
              <a:pPr algn="ct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在此添加标题</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文本框 58"/>
            <p:cNvSpPr txBox="1"/>
            <p:nvPr/>
          </p:nvSpPr>
          <p:spPr>
            <a:xfrm>
              <a:off x="6915933" y="3158911"/>
              <a:ext cx="2185896" cy="461665"/>
            </a:xfrm>
            <a:prstGeom prst="rect">
              <a:avLst/>
            </a:prstGeom>
            <a:noFill/>
          </p:spPr>
          <p:txBody>
            <a:bodyPr wrap="square" rtlCol="0">
              <a:spAutoFit/>
            </a:bodyPr>
            <a:lstStyle/>
            <a:p>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点击输入简要文字内容，文字内容任意编辑，图片可替换</a:t>
              </a:r>
              <a:endParaRPr lang="en-US" altLang="zh-CN" sz="1200" dirty="0" smtClean="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9257826" y="4996491"/>
            <a:ext cx="2231615" cy="770563"/>
            <a:chOff x="6870214" y="2850013"/>
            <a:chExt cx="2231615" cy="770563"/>
          </a:xfrm>
        </p:grpSpPr>
        <p:sp>
          <p:nvSpPr>
            <p:cNvPr id="38" name="文本框 60"/>
            <p:cNvSpPr txBox="1"/>
            <p:nvPr/>
          </p:nvSpPr>
          <p:spPr>
            <a:xfrm>
              <a:off x="6870214" y="2850013"/>
              <a:ext cx="1784495" cy="400110"/>
            </a:xfrm>
            <a:prstGeom prst="rect">
              <a:avLst/>
            </a:prstGeom>
            <a:noFill/>
          </p:spPr>
          <p:txBody>
            <a:bodyPr wrap="square" rtlCol="0">
              <a:spAutoFit/>
            </a:bodyPr>
            <a:lstStyle/>
            <a:p>
              <a:pPr algn="ct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在此添加标题</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文本框 61"/>
            <p:cNvSpPr txBox="1"/>
            <p:nvPr/>
          </p:nvSpPr>
          <p:spPr>
            <a:xfrm>
              <a:off x="6915933" y="3158911"/>
              <a:ext cx="2185896" cy="461665"/>
            </a:xfrm>
            <a:prstGeom prst="rect">
              <a:avLst/>
            </a:prstGeom>
            <a:noFill/>
          </p:spPr>
          <p:txBody>
            <a:bodyPr wrap="square" rtlCol="0">
              <a:spAutoFit/>
            </a:bodyPr>
            <a:lstStyle/>
            <a:p>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点击输入简要文字内容，文字内容任意编辑，图片可替换</a:t>
              </a:r>
              <a:endParaRPr lang="en-US" altLang="zh-CN" sz="1200" dirty="0" smtClean="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136281" y="1816027"/>
            <a:ext cx="9129486" cy="3688675"/>
            <a:chOff x="-140467" y="2079244"/>
            <a:chExt cx="8002270" cy="3146742"/>
          </a:xfrm>
        </p:grpSpPr>
        <p:sp>
          <p:nvSpPr>
            <p:cNvPr id="41" name="椭圆 40"/>
            <p:cNvSpPr/>
            <p:nvPr/>
          </p:nvSpPr>
          <p:spPr>
            <a:xfrm>
              <a:off x="2604094" y="4720437"/>
              <a:ext cx="5257709" cy="505549"/>
            </a:xfrm>
            <a:prstGeom prst="ellipse">
              <a:avLst/>
            </a:prstGeom>
            <a:gradFill flip="none" rotWithShape="1">
              <a:gsLst>
                <a:gs pos="100000">
                  <a:srgbClr val="F5F4F2">
                    <a:alpha val="0"/>
                  </a:srgbClr>
                </a:gs>
                <a:gs pos="0">
                  <a:schemeClr val="tx1">
                    <a:lumMod val="85000"/>
                    <a:lumOff val="1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42" name="组合 41"/>
            <p:cNvGrpSpPr/>
            <p:nvPr/>
          </p:nvGrpSpPr>
          <p:grpSpPr>
            <a:xfrm>
              <a:off x="-140467" y="2079244"/>
              <a:ext cx="6829636" cy="3122811"/>
              <a:chOff x="-140467" y="2079244"/>
              <a:chExt cx="6829636" cy="3122811"/>
            </a:xfrm>
          </p:grpSpPr>
          <p:sp>
            <p:nvSpPr>
              <p:cNvPr id="43" name="椭圆 42"/>
              <p:cNvSpPr/>
              <p:nvPr/>
            </p:nvSpPr>
            <p:spPr>
              <a:xfrm>
                <a:off x="-140467" y="4822228"/>
                <a:ext cx="3950195" cy="379827"/>
              </a:xfrm>
              <a:prstGeom prst="ellipse">
                <a:avLst/>
              </a:prstGeom>
              <a:gradFill flip="none" rotWithShape="1">
                <a:gsLst>
                  <a:gs pos="100000">
                    <a:srgbClr val="F5F4F2">
                      <a:alpha val="0"/>
                    </a:srgbClr>
                  </a:gs>
                  <a:gs pos="0">
                    <a:schemeClr val="tx1">
                      <a:lumMod val="85000"/>
                      <a:lumOff val="1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4" name="椭圆 43"/>
              <p:cNvSpPr/>
              <p:nvPr/>
            </p:nvSpPr>
            <p:spPr>
              <a:xfrm>
                <a:off x="1288133" y="4633852"/>
                <a:ext cx="4217422" cy="405521"/>
              </a:xfrm>
              <a:prstGeom prst="ellipse">
                <a:avLst/>
              </a:prstGeom>
              <a:gradFill flip="none" rotWithShape="1">
                <a:gsLst>
                  <a:gs pos="100000">
                    <a:srgbClr val="F5F4F2">
                      <a:alpha val="0"/>
                    </a:srgbClr>
                  </a:gs>
                  <a:gs pos="0">
                    <a:schemeClr val="tx1">
                      <a:lumMod val="85000"/>
                      <a:lumOff val="1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45" name="Picture 6" descr="iMac-mock-up-diferents-views.png"/>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78153" y="2079244"/>
                <a:ext cx="3437383" cy="2857323"/>
              </a:xfrm>
              <a:prstGeom prst="rect">
                <a:avLst/>
              </a:prstGeom>
            </p:spPr>
          </p:pic>
          <p:pic>
            <p:nvPicPr>
              <p:cNvPr id="46" name="图片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303" y="2263097"/>
                <a:ext cx="2904134" cy="1830621"/>
              </a:xfrm>
              <a:prstGeom prst="rect">
                <a:avLst/>
              </a:prstGeom>
            </p:spPr>
          </p:pic>
          <p:pic>
            <p:nvPicPr>
              <p:cNvPr id="4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8453" y="3254726"/>
                <a:ext cx="3040716" cy="1763264"/>
              </a:xfrm>
              <a:prstGeom prst="rect">
                <a:avLst/>
              </a:prstGeom>
            </p:spPr>
          </p:pic>
          <p:pic>
            <p:nvPicPr>
              <p:cNvPr id="48"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570" y="2737773"/>
                <a:ext cx="1698404" cy="2402827"/>
              </a:xfrm>
              <a:prstGeom prst="rect">
                <a:avLst/>
              </a:prstGeom>
            </p:spPr>
          </p:pic>
          <p:pic>
            <p:nvPicPr>
              <p:cNvPr id="49" name="图片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9042" y="3429652"/>
                <a:ext cx="2154997" cy="1327049"/>
              </a:xfrm>
              <a:prstGeom prst="rect">
                <a:avLst/>
              </a:prstGeom>
            </p:spPr>
          </p:pic>
          <p:pic>
            <p:nvPicPr>
              <p:cNvPr id="50" name="图片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2352" y="3001896"/>
                <a:ext cx="1226457" cy="1834716"/>
              </a:xfrm>
              <a:prstGeom prst="rect">
                <a:avLst/>
              </a:prstGeom>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000"/>
                            </p:stCondLst>
                            <p:childTnLst>
                              <p:par>
                                <p:cTn id="14" presetID="26" presetClass="emph" presetSubtype="0" fill="hold" nodeType="afterEffect">
                                  <p:stCondLst>
                                    <p:cond delay="0"/>
                                  </p:stCondLst>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par>
                          <p:cTn id="17" fill="hold">
                            <p:stCondLst>
                              <p:cond delay="1500"/>
                            </p:stCondLst>
                            <p:childTnLst>
                              <p:par>
                                <p:cTn id="18" presetID="16" presetClass="entr" presetSubtype="37"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outVertical)">
                                      <p:cBhvr>
                                        <p:cTn id="20" dur="500"/>
                                        <p:tgtEl>
                                          <p:spTgt spid="31"/>
                                        </p:tgtEl>
                                      </p:cBhvr>
                                    </p:animEffect>
                                  </p:childTnLst>
                                </p:cTn>
                              </p:par>
                            </p:childTnLst>
                          </p:cTn>
                        </p:par>
                        <p:par>
                          <p:cTn id="21" fill="hold">
                            <p:stCondLst>
                              <p:cond delay="2000"/>
                            </p:stCondLst>
                            <p:childTnLst>
                              <p:par>
                                <p:cTn id="22" presetID="1" presetClass="entr" presetSubtype="0" fill="hold" nodeType="afterEffect">
                                  <p:stCondLst>
                                    <p:cond delay="300"/>
                                  </p:stCondLst>
                                  <p:childTnLst>
                                    <p:set>
                                      <p:cBhvr>
                                        <p:cTn id="23" dur="1" fill="hold">
                                          <p:stCondLst>
                                            <p:cond delay="0"/>
                                          </p:stCondLst>
                                        </p:cTn>
                                        <p:tgtEl>
                                          <p:spTgt spid="11"/>
                                        </p:tgtEl>
                                        <p:attrNameLst>
                                          <p:attrName>style.visibility</p:attrName>
                                        </p:attrNameLst>
                                      </p:cBhvr>
                                      <p:to>
                                        <p:strVal val="visible"/>
                                      </p:to>
                                    </p:set>
                                  </p:childTnLst>
                                </p:cTn>
                              </p:par>
                            </p:childTnLst>
                          </p:cTn>
                        </p:par>
                        <p:par>
                          <p:cTn id="24" fill="hold">
                            <p:stCondLst>
                              <p:cond delay="2300"/>
                            </p:stCondLst>
                            <p:childTnLst>
                              <p:par>
                                <p:cTn id="25" presetID="26" presetClass="emph" presetSubtype="0" fill="hold" nodeType="afterEffect">
                                  <p:stCondLst>
                                    <p:cond delay="0"/>
                                  </p:stCondLst>
                                  <p:childTnLst>
                                    <p:animEffect transition="out" filter="fade">
                                      <p:cBhvr>
                                        <p:cTn id="26" dur="500" tmFilter="0, 0; .2, .5; .8, .5; 1, 0"/>
                                        <p:tgtEl>
                                          <p:spTgt spid="11"/>
                                        </p:tgtEl>
                                      </p:cBhvr>
                                    </p:animEffect>
                                    <p:animScale>
                                      <p:cBhvr>
                                        <p:cTn id="27" dur="250" autoRev="1" fill="hold"/>
                                        <p:tgtEl>
                                          <p:spTgt spid="11"/>
                                        </p:tgtEl>
                                      </p:cBhvr>
                                      <p:by x="105000" y="105000"/>
                                    </p:animScale>
                                  </p:childTnLst>
                                </p:cTn>
                              </p:par>
                            </p:childTnLst>
                          </p:cTn>
                        </p:par>
                        <p:par>
                          <p:cTn id="28" fill="hold">
                            <p:stCondLst>
                              <p:cond delay="2800"/>
                            </p:stCondLst>
                            <p:childTnLst>
                              <p:par>
                                <p:cTn id="29" presetID="16" presetClass="entr" presetSubtype="37"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barn(outVertical)">
                                      <p:cBhvr>
                                        <p:cTn id="31" dur="500"/>
                                        <p:tgtEl>
                                          <p:spTgt spid="34"/>
                                        </p:tgtEl>
                                      </p:cBhvr>
                                    </p:animEffect>
                                  </p:childTnLst>
                                </p:cTn>
                              </p:par>
                            </p:childTnLst>
                          </p:cTn>
                        </p:par>
                        <p:par>
                          <p:cTn id="32" fill="hold">
                            <p:stCondLst>
                              <p:cond delay="3300"/>
                            </p:stCondLst>
                            <p:childTnLst>
                              <p:par>
                                <p:cTn id="33" presetID="1" presetClass="entr" presetSubtype="0" fill="hold" nodeType="afterEffect">
                                  <p:stCondLst>
                                    <p:cond delay="300"/>
                                  </p:stCondLst>
                                  <p:childTnLst>
                                    <p:set>
                                      <p:cBhvr>
                                        <p:cTn id="34" dur="1" fill="hold">
                                          <p:stCondLst>
                                            <p:cond delay="0"/>
                                          </p:stCondLst>
                                        </p:cTn>
                                        <p:tgtEl>
                                          <p:spTgt spid="17"/>
                                        </p:tgtEl>
                                        <p:attrNameLst>
                                          <p:attrName>style.visibility</p:attrName>
                                        </p:attrNameLst>
                                      </p:cBhvr>
                                      <p:to>
                                        <p:strVal val="visible"/>
                                      </p:to>
                                    </p:set>
                                  </p:childTnLst>
                                </p:cTn>
                              </p:par>
                            </p:childTnLst>
                          </p:cTn>
                        </p:par>
                        <p:par>
                          <p:cTn id="35" fill="hold">
                            <p:stCondLst>
                              <p:cond delay="3600"/>
                            </p:stCondLst>
                            <p:childTnLst>
                              <p:par>
                                <p:cTn id="36" presetID="26" presetClass="emph" presetSubtype="0" fill="hold" nodeType="afterEffect">
                                  <p:stCondLst>
                                    <p:cond delay="0"/>
                                  </p:stCondLst>
                                  <p:childTnLst>
                                    <p:animEffect transition="out" filter="fade">
                                      <p:cBhvr>
                                        <p:cTn id="37" dur="500" tmFilter="0, 0; .2, .5; .8, .5; 1, 0"/>
                                        <p:tgtEl>
                                          <p:spTgt spid="17"/>
                                        </p:tgtEl>
                                      </p:cBhvr>
                                    </p:animEffect>
                                    <p:animScale>
                                      <p:cBhvr>
                                        <p:cTn id="38" dur="250" autoRev="1" fill="hold"/>
                                        <p:tgtEl>
                                          <p:spTgt spid="17"/>
                                        </p:tgtEl>
                                      </p:cBhvr>
                                      <p:by x="105000" y="105000"/>
                                    </p:animScale>
                                  </p:childTnLst>
                                </p:cTn>
                              </p:par>
                            </p:childTnLst>
                          </p:cTn>
                        </p:par>
                        <p:par>
                          <p:cTn id="39" fill="hold">
                            <p:stCondLst>
                              <p:cond delay="4100"/>
                            </p:stCondLst>
                            <p:childTnLst>
                              <p:par>
                                <p:cTn id="40" presetID="16" presetClass="entr" presetSubtype="37" fill="hold"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arn(outVertical)">
                                      <p:cBhvr>
                                        <p:cTn id="4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cxnSp>
        <p:nvCxnSpPr>
          <p:cNvPr id="4" name="直接连接符 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五边形 4"/>
          <p:cNvSpPr/>
          <p:nvPr/>
        </p:nvSpPr>
        <p:spPr>
          <a:xfrm flipH="1">
            <a:off x="2640201" y="3784084"/>
            <a:ext cx="3002784" cy="510809"/>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500">
              <a:latin typeface="微软雅黑" panose="020B0503020204020204" pitchFamily="34" charset="-122"/>
              <a:ea typeface="微软雅黑" panose="020B0503020204020204" pitchFamily="34" charset="-122"/>
            </a:endParaRPr>
          </a:p>
        </p:txBody>
      </p:sp>
      <p:sp>
        <p:nvSpPr>
          <p:cNvPr id="6" name="五边形 5"/>
          <p:cNvSpPr/>
          <p:nvPr/>
        </p:nvSpPr>
        <p:spPr>
          <a:xfrm flipH="1">
            <a:off x="3796278" y="4390634"/>
            <a:ext cx="1846706" cy="510809"/>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500">
              <a:latin typeface="微软雅黑" panose="020B0503020204020204" pitchFamily="34" charset="-122"/>
              <a:ea typeface="微软雅黑" panose="020B0503020204020204" pitchFamily="34" charset="-122"/>
            </a:endParaRPr>
          </a:p>
        </p:txBody>
      </p:sp>
      <p:sp>
        <p:nvSpPr>
          <p:cNvPr id="7" name="五边形 6"/>
          <p:cNvSpPr/>
          <p:nvPr/>
        </p:nvSpPr>
        <p:spPr>
          <a:xfrm flipH="1">
            <a:off x="3093747" y="4997183"/>
            <a:ext cx="2549236" cy="510809"/>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500">
              <a:latin typeface="微软雅黑" panose="020B0503020204020204" pitchFamily="34" charset="-122"/>
              <a:ea typeface="微软雅黑" panose="020B0503020204020204" pitchFamily="34" charset="-122"/>
            </a:endParaRPr>
          </a:p>
        </p:txBody>
      </p:sp>
      <p:sp>
        <p:nvSpPr>
          <p:cNvPr id="8" name="五边形 7"/>
          <p:cNvSpPr/>
          <p:nvPr/>
        </p:nvSpPr>
        <p:spPr>
          <a:xfrm flipH="1">
            <a:off x="1967285" y="5603733"/>
            <a:ext cx="3675697" cy="510809"/>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500">
              <a:latin typeface="微软雅黑" panose="020B0503020204020204" pitchFamily="34" charset="-122"/>
              <a:ea typeface="微软雅黑" panose="020B0503020204020204" pitchFamily="34" charset="-122"/>
            </a:endParaRPr>
          </a:p>
        </p:txBody>
      </p:sp>
      <p:sp>
        <p:nvSpPr>
          <p:cNvPr id="9" name="TextBox 159"/>
          <p:cNvSpPr txBox="1"/>
          <p:nvPr/>
        </p:nvSpPr>
        <p:spPr>
          <a:xfrm>
            <a:off x="4802611" y="3834645"/>
            <a:ext cx="776608" cy="420725"/>
          </a:xfrm>
          <a:prstGeom prst="rect">
            <a:avLst/>
          </a:prstGeom>
          <a:noFill/>
        </p:spPr>
        <p:txBody>
          <a:bodyPr wrap="none" lIns="91438" tIns="45719" rIns="91438" bIns="45719" rtlCol="0">
            <a:spAutoFit/>
          </a:bodyPr>
          <a:lstStyle/>
          <a:p>
            <a:pPr algn="ctr"/>
            <a:r>
              <a:rPr lang="en-US" altLang="zh-CN" sz="2100" b="1" dirty="0">
                <a:solidFill>
                  <a:schemeClr val="bg1"/>
                </a:solidFill>
                <a:latin typeface="微软雅黑" panose="020B0503020204020204" pitchFamily="34" charset="-122"/>
                <a:ea typeface="微软雅黑" panose="020B0503020204020204" pitchFamily="34" charset="-122"/>
              </a:rPr>
              <a:t>73%</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10" name="TextBox 160"/>
          <p:cNvSpPr txBox="1"/>
          <p:nvPr/>
        </p:nvSpPr>
        <p:spPr>
          <a:xfrm>
            <a:off x="4792993" y="4446019"/>
            <a:ext cx="776608" cy="420725"/>
          </a:xfrm>
          <a:prstGeom prst="rect">
            <a:avLst/>
          </a:prstGeom>
          <a:noFill/>
        </p:spPr>
        <p:txBody>
          <a:bodyPr wrap="none" lIns="91438" tIns="45719" rIns="91438" bIns="45719" rtlCol="0">
            <a:spAutoFit/>
          </a:bodyPr>
          <a:lstStyle/>
          <a:p>
            <a:pPr algn="ctr"/>
            <a:r>
              <a:rPr lang="en-US" altLang="zh-CN" sz="2100" b="1" dirty="0">
                <a:solidFill>
                  <a:schemeClr val="bg1"/>
                </a:solidFill>
                <a:latin typeface="微软雅黑" panose="020B0503020204020204" pitchFamily="34" charset="-122"/>
                <a:ea typeface="微软雅黑" panose="020B0503020204020204" pitchFamily="34" charset="-122"/>
              </a:rPr>
              <a:t>30%</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11" name="TextBox 161"/>
          <p:cNvSpPr txBox="1"/>
          <p:nvPr/>
        </p:nvSpPr>
        <p:spPr>
          <a:xfrm>
            <a:off x="4792995" y="5052649"/>
            <a:ext cx="776608" cy="420725"/>
          </a:xfrm>
          <a:prstGeom prst="rect">
            <a:avLst/>
          </a:prstGeom>
          <a:noFill/>
        </p:spPr>
        <p:txBody>
          <a:bodyPr wrap="none" lIns="91438" tIns="45719" rIns="91438" bIns="45719" rtlCol="0">
            <a:spAutoFit/>
          </a:bodyPr>
          <a:lstStyle/>
          <a:p>
            <a:pPr algn="ctr"/>
            <a:r>
              <a:rPr lang="en-US" altLang="zh-CN" sz="2100" b="1" dirty="0">
                <a:solidFill>
                  <a:schemeClr val="bg1"/>
                </a:solidFill>
                <a:latin typeface="微软雅黑" panose="020B0503020204020204" pitchFamily="34" charset="-122"/>
                <a:ea typeface="微软雅黑" panose="020B0503020204020204" pitchFamily="34" charset="-122"/>
              </a:rPr>
              <a:t>50%</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12" name="TextBox 162"/>
          <p:cNvSpPr txBox="1"/>
          <p:nvPr/>
        </p:nvSpPr>
        <p:spPr>
          <a:xfrm>
            <a:off x="4818641" y="5665131"/>
            <a:ext cx="776608" cy="420725"/>
          </a:xfrm>
          <a:prstGeom prst="rect">
            <a:avLst/>
          </a:prstGeom>
          <a:noFill/>
        </p:spPr>
        <p:txBody>
          <a:bodyPr wrap="none" lIns="91438" tIns="45719" rIns="91438" bIns="45719" rtlCol="0">
            <a:spAutoFit/>
          </a:bodyPr>
          <a:lstStyle/>
          <a:p>
            <a:pPr algn="ctr"/>
            <a:r>
              <a:rPr lang="en-US" altLang="zh-CN" sz="2100" b="1" dirty="0">
                <a:solidFill>
                  <a:schemeClr val="bg1"/>
                </a:solidFill>
                <a:latin typeface="微软雅黑" panose="020B0503020204020204" pitchFamily="34" charset="-122"/>
                <a:ea typeface="微软雅黑" panose="020B0503020204020204" pitchFamily="34" charset="-122"/>
              </a:rPr>
              <a:t>75%</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13" name="五边形 12"/>
          <p:cNvSpPr/>
          <p:nvPr/>
        </p:nvSpPr>
        <p:spPr>
          <a:xfrm>
            <a:off x="6611707" y="3786739"/>
            <a:ext cx="1532686" cy="510809"/>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14" name="五边形 13"/>
          <p:cNvSpPr/>
          <p:nvPr/>
        </p:nvSpPr>
        <p:spPr>
          <a:xfrm>
            <a:off x="6611709" y="4393289"/>
            <a:ext cx="2893326" cy="510809"/>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500">
              <a:latin typeface="微软雅黑" panose="020B0503020204020204" pitchFamily="34" charset="-122"/>
              <a:ea typeface="微软雅黑" panose="020B0503020204020204" pitchFamily="34" charset="-122"/>
            </a:endParaRPr>
          </a:p>
        </p:txBody>
      </p:sp>
      <p:sp>
        <p:nvSpPr>
          <p:cNvPr id="15" name="五边形 14"/>
          <p:cNvSpPr/>
          <p:nvPr/>
        </p:nvSpPr>
        <p:spPr>
          <a:xfrm>
            <a:off x="6611708" y="4999840"/>
            <a:ext cx="1814186" cy="510809"/>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16" name="五边形 15"/>
          <p:cNvSpPr/>
          <p:nvPr/>
        </p:nvSpPr>
        <p:spPr>
          <a:xfrm>
            <a:off x="6611708" y="5606389"/>
            <a:ext cx="3867471" cy="510809"/>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500">
              <a:latin typeface="微软雅黑" panose="020B0503020204020204" pitchFamily="34" charset="-122"/>
              <a:ea typeface="微软雅黑" panose="020B0503020204020204" pitchFamily="34" charset="-122"/>
            </a:endParaRPr>
          </a:p>
        </p:txBody>
      </p:sp>
      <p:sp>
        <p:nvSpPr>
          <p:cNvPr id="17" name="TextBox 173"/>
          <p:cNvSpPr txBox="1"/>
          <p:nvPr/>
        </p:nvSpPr>
        <p:spPr>
          <a:xfrm>
            <a:off x="6705133" y="3843273"/>
            <a:ext cx="776608" cy="420725"/>
          </a:xfrm>
          <a:prstGeom prst="rect">
            <a:avLst/>
          </a:prstGeom>
          <a:noFill/>
        </p:spPr>
        <p:txBody>
          <a:bodyPr wrap="none" lIns="91438" tIns="45719" rIns="91438" bIns="45719" rtlCol="0">
            <a:spAutoFit/>
          </a:bodyPr>
          <a:lstStyle/>
          <a:p>
            <a:pPr algn="ctr"/>
            <a:r>
              <a:rPr lang="en-US" altLang="zh-CN" sz="2100" b="1" dirty="0">
                <a:solidFill>
                  <a:schemeClr val="bg1"/>
                </a:solidFill>
                <a:latin typeface="微软雅黑" panose="020B0503020204020204" pitchFamily="34" charset="-122"/>
                <a:ea typeface="微软雅黑" panose="020B0503020204020204" pitchFamily="34" charset="-122"/>
              </a:rPr>
              <a:t>20%</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18" name="TextBox 174"/>
          <p:cNvSpPr txBox="1"/>
          <p:nvPr/>
        </p:nvSpPr>
        <p:spPr>
          <a:xfrm>
            <a:off x="6705131" y="4439969"/>
            <a:ext cx="776608" cy="420725"/>
          </a:xfrm>
          <a:prstGeom prst="rect">
            <a:avLst/>
          </a:prstGeom>
          <a:noFill/>
        </p:spPr>
        <p:txBody>
          <a:bodyPr wrap="none" lIns="91438" tIns="45719" rIns="91438" bIns="45719" rtlCol="0">
            <a:spAutoFit/>
          </a:bodyPr>
          <a:lstStyle/>
          <a:p>
            <a:pPr algn="ctr"/>
            <a:r>
              <a:rPr lang="en-US" altLang="zh-CN" sz="2100" b="1" dirty="0">
                <a:solidFill>
                  <a:schemeClr val="bg1"/>
                </a:solidFill>
                <a:latin typeface="微软雅黑" panose="020B0503020204020204" pitchFamily="34" charset="-122"/>
                <a:ea typeface="微软雅黑" panose="020B0503020204020204" pitchFamily="34" charset="-122"/>
              </a:rPr>
              <a:t>56%</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19" name="TextBox 175"/>
          <p:cNvSpPr txBox="1"/>
          <p:nvPr/>
        </p:nvSpPr>
        <p:spPr>
          <a:xfrm>
            <a:off x="6705134" y="5052647"/>
            <a:ext cx="776608" cy="420725"/>
          </a:xfrm>
          <a:prstGeom prst="rect">
            <a:avLst/>
          </a:prstGeom>
          <a:noFill/>
        </p:spPr>
        <p:txBody>
          <a:bodyPr wrap="none" lIns="91438" tIns="45719" rIns="91438" bIns="45719" rtlCol="0">
            <a:spAutoFit/>
          </a:bodyPr>
          <a:lstStyle/>
          <a:p>
            <a:pPr algn="ctr"/>
            <a:r>
              <a:rPr lang="en-US" altLang="zh-CN" sz="2100" b="1" dirty="0">
                <a:solidFill>
                  <a:schemeClr val="bg1"/>
                </a:solidFill>
                <a:latin typeface="微软雅黑" panose="020B0503020204020204" pitchFamily="34" charset="-122"/>
                <a:ea typeface="微软雅黑" panose="020B0503020204020204" pitchFamily="34" charset="-122"/>
              </a:rPr>
              <a:t>29%</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20" name="TextBox 176"/>
          <p:cNvSpPr txBox="1"/>
          <p:nvPr/>
        </p:nvSpPr>
        <p:spPr>
          <a:xfrm>
            <a:off x="6722108" y="5661854"/>
            <a:ext cx="776608" cy="420725"/>
          </a:xfrm>
          <a:prstGeom prst="rect">
            <a:avLst/>
          </a:prstGeom>
          <a:noFill/>
        </p:spPr>
        <p:txBody>
          <a:bodyPr wrap="none" lIns="91438" tIns="45719" rIns="91438" bIns="45719" rtlCol="0">
            <a:spAutoFit/>
          </a:bodyPr>
          <a:lstStyle/>
          <a:p>
            <a:pPr algn="ctr"/>
            <a:r>
              <a:rPr lang="en-US" altLang="zh-CN" sz="2100" b="1" dirty="0">
                <a:solidFill>
                  <a:schemeClr val="bg1"/>
                </a:solidFill>
                <a:latin typeface="微软雅黑" panose="020B0503020204020204" pitchFamily="34" charset="-122"/>
                <a:ea typeface="微软雅黑" panose="020B0503020204020204" pitchFamily="34" charset="-122"/>
              </a:rPr>
              <a:t>77%</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21" name="TextBox 180"/>
          <p:cNvSpPr txBox="1"/>
          <p:nvPr/>
        </p:nvSpPr>
        <p:spPr>
          <a:xfrm>
            <a:off x="5746894" y="3889862"/>
            <a:ext cx="761648" cy="323240"/>
          </a:xfrm>
          <a:prstGeom prst="rect">
            <a:avLst/>
          </a:prstGeom>
          <a:noFill/>
        </p:spPr>
        <p:txBody>
          <a:bodyPr wrap="none" lIns="91438" tIns="45719" rIns="91438" bIns="45719" rtlCol="0">
            <a:spAutoFit/>
          </a:bodyPr>
          <a:lstStyle/>
          <a:p>
            <a:pPr algn="ct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项目一</a:t>
            </a:r>
            <a:endPar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181"/>
          <p:cNvSpPr txBox="1"/>
          <p:nvPr/>
        </p:nvSpPr>
        <p:spPr>
          <a:xfrm>
            <a:off x="5746894" y="4492113"/>
            <a:ext cx="761648" cy="323240"/>
          </a:xfrm>
          <a:prstGeom prst="rect">
            <a:avLst/>
          </a:prstGeom>
          <a:noFill/>
        </p:spPr>
        <p:txBody>
          <a:bodyPr wrap="none" lIns="91438" tIns="45719" rIns="91438" bIns="45719" rtlCol="0">
            <a:spAutoFit/>
          </a:bodyPr>
          <a:lstStyle/>
          <a:p>
            <a:pPr algn="ct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项目二</a:t>
            </a:r>
            <a:endPar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182"/>
          <p:cNvSpPr txBox="1"/>
          <p:nvPr/>
        </p:nvSpPr>
        <p:spPr>
          <a:xfrm>
            <a:off x="5747126" y="5098663"/>
            <a:ext cx="761648" cy="323240"/>
          </a:xfrm>
          <a:prstGeom prst="rect">
            <a:avLst/>
          </a:prstGeom>
          <a:noFill/>
        </p:spPr>
        <p:txBody>
          <a:bodyPr wrap="none" lIns="91438" tIns="45719" rIns="91438" bIns="45719" rtlCol="0">
            <a:spAutoFit/>
          </a:bodyPr>
          <a:lstStyle/>
          <a:p>
            <a:pPr algn="ct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项目三</a:t>
            </a:r>
            <a:endPar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183"/>
          <p:cNvSpPr txBox="1"/>
          <p:nvPr/>
        </p:nvSpPr>
        <p:spPr>
          <a:xfrm>
            <a:off x="5747126" y="5707869"/>
            <a:ext cx="761648" cy="323240"/>
          </a:xfrm>
          <a:prstGeom prst="rect">
            <a:avLst/>
          </a:prstGeom>
          <a:noFill/>
        </p:spPr>
        <p:txBody>
          <a:bodyPr wrap="none" lIns="91438" tIns="45719" rIns="91438" bIns="45719" rtlCol="0">
            <a:spAutoFit/>
          </a:bodyPr>
          <a:lstStyle/>
          <a:p>
            <a:pPr algn="ct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项目四</a:t>
            </a:r>
            <a:endPar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Oval 4"/>
          <p:cNvSpPr/>
          <p:nvPr/>
        </p:nvSpPr>
        <p:spPr>
          <a:xfrm>
            <a:off x="6609201" y="1509136"/>
            <a:ext cx="1117974" cy="1054844"/>
          </a:xfrm>
          <a:prstGeom prst="ellipse">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lIns="91438" tIns="45719" rIns="91438" bIns="45719" rtlCol="0" anchor="ctr"/>
          <a:lstStyle/>
          <a:p>
            <a:pPr algn="ctr"/>
            <a:r>
              <a:rPr lang="en-US" sz="1900" b="1" dirty="0">
                <a:solidFill>
                  <a:schemeClr val="bg1"/>
                </a:solidFill>
                <a:latin typeface="微软雅黑" panose="020B0503020204020204" pitchFamily="34" charset="-122"/>
                <a:ea typeface="微软雅黑" panose="020B0503020204020204" pitchFamily="34" charset="-122"/>
              </a:rPr>
              <a:t>2017</a:t>
            </a:r>
            <a:endParaRPr lang="en-US" sz="1900" b="1" dirty="0">
              <a:solidFill>
                <a:schemeClr val="bg1"/>
              </a:solidFill>
              <a:latin typeface="微软雅黑" panose="020B0503020204020204" pitchFamily="34" charset="-122"/>
              <a:ea typeface="微软雅黑" panose="020B0503020204020204" pitchFamily="34" charset="-122"/>
            </a:endParaRPr>
          </a:p>
        </p:txBody>
      </p:sp>
      <p:sp>
        <p:nvSpPr>
          <p:cNvPr id="26" name="Oval 5"/>
          <p:cNvSpPr/>
          <p:nvPr/>
        </p:nvSpPr>
        <p:spPr>
          <a:xfrm>
            <a:off x="4547564" y="1509136"/>
            <a:ext cx="1117974" cy="1054844"/>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38" tIns="45719" rIns="91438" bIns="45719" rtlCol="0" anchor="ctr"/>
          <a:lstStyle/>
          <a:p>
            <a:pPr algn="ctr"/>
            <a:r>
              <a:rPr lang="en-US" altLang="zh-CN" sz="1900" b="1" dirty="0">
                <a:solidFill>
                  <a:schemeClr val="bg1"/>
                </a:solidFill>
                <a:latin typeface="微软雅黑" panose="020B0503020204020204" pitchFamily="34" charset="-122"/>
                <a:ea typeface="微软雅黑" panose="020B0503020204020204" pitchFamily="34" charset="-122"/>
              </a:rPr>
              <a:t>2016</a:t>
            </a:r>
            <a:endParaRPr lang="en-US" sz="1900" b="1" dirty="0">
              <a:solidFill>
                <a:schemeClr val="bg1"/>
              </a:solidFill>
              <a:latin typeface="微软雅黑" panose="020B0503020204020204" pitchFamily="34" charset="-122"/>
              <a:ea typeface="微软雅黑" panose="020B0503020204020204" pitchFamily="34" charset="-122"/>
            </a:endParaRPr>
          </a:p>
        </p:txBody>
      </p:sp>
      <p:sp>
        <p:nvSpPr>
          <p:cNvPr id="27" name="Text Box 10"/>
          <p:cNvSpPr txBox="1">
            <a:spLocks noChangeArrowheads="1"/>
          </p:cNvSpPr>
          <p:nvPr/>
        </p:nvSpPr>
        <p:spPr bwMode="auto">
          <a:xfrm>
            <a:off x="6611707" y="2693720"/>
            <a:ext cx="4955395" cy="1006662"/>
          </a:xfrm>
          <a:prstGeom prst="rect">
            <a:avLst/>
          </a:prstGeom>
          <a:noFill/>
          <a:ln w="9525">
            <a:noFill/>
            <a:miter lim="800000"/>
          </a:ln>
        </p:spPr>
        <p:txBody>
          <a:bodyPr wrap="square" lIns="45719" tIns="22859" rIns="45719" bIns="22859">
            <a:spAutoFit/>
          </a:bodyPr>
          <a:lstStyle/>
          <a:p>
            <a:pPr defTabSz="1087755">
              <a:lnSpc>
                <a:spcPct val="13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单击此处添加标题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7755">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您的内容打在这里，或者通过复制您的文本后，在此框中选择粘贴，并选择只保留文字。</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8" name="Text Box 10"/>
          <p:cNvSpPr txBox="1">
            <a:spLocks noChangeArrowheads="1"/>
          </p:cNvSpPr>
          <p:nvPr/>
        </p:nvSpPr>
        <p:spPr bwMode="auto">
          <a:xfrm>
            <a:off x="815308" y="2693718"/>
            <a:ext cx="4841832" cy="1006662"/>
          </a:xfrm>
          <a:prstGeom prst="rect">
            <a:avLst/>
          </a:prstGeom>
          <a:noFill/>
          <a:ln w="9525">
            <a:noFill/>
            <a:miter lim="800000"/>
          </a:ln>
        </p:spPr>
        <p:txBody>
          <a:bodyPr wrap="square" lIns="45719" tIns="22859" rIns="45719" bIns="22859">
            <a:spAutoFit/>
          </a:bodyPr>
          <a:lstStyle/>
          <a:p>
            <a:pPr algn="r" defTabSz="1087755">
              <a:lnSpc>
                <a:spcPct val="13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单击此处添加标题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r" defTabSz="1087755">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您的内容打在这里，或者通过复制您的文本后，在此框中选择粘贴，并选择只保留文字。</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1+#ppt_w/2"/>
                                          </p:val>
                                        </p:tav>
                                        <p:tav tm="100000">
                                          <p:val>
                                            <p:strVal val="#ppt_x"/>
                                          </p:val>
                                        </p:tav>
                                      </p:tavLst>
                                    </p:anim>
                                    <p:anim calcmode="lin" valueType="num">
                                      <p:cBhvr additive="base">
                                        <p:cTn id="13" dur="500" fill="hold"/>
                                        <p:tgtEl>
                                          <p:spTgt spid="2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right)">
                                      <p:cBhvr>
                                        <p:cTn id="54" dur="500"/>
                                        <p:tgtEl>
                                          <p:spTgt spid="5"/>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6"/>
                                        </p:tgtEl>
                                        <p:attrNameLst>
                                          <p:attrName>style.visibility</p:attrName>
                                        </p:attrNameLst>
                                      </p:cBhvr>
                                      <p:to>
                                        <p:strVal val="visible"/>
                                      </p:to>
                                    </p:set>
                                    <p:animEffect transition="in" filter="wipe(right)">
                                      <p:cBhvr>
                                        <p:cTn id="57" dur="500"/>
                                        <p:tgtEl>
                                          <p:spTgt spid="6"/>
                                        </p:tgtEl>
                                      </p:cBhvr>
                                    </p:animEffect>
                                  </p:childTnLst>
                                </p:cTn>
                              </p:par>
                              <p:par>
                                <p:cTn id="58" presetID="22" presetClass="entr" presetSubtype="2" fill="hold" grpId="0" nodeType="withEffect">
                                  <p:stCondLst>
                                    <p:cond delay="200"/>
                                  </p:stCondLst>
                                  <p:childTnLst>
                                    <p:set>
                                      <p:cBhvr>
                                        <p:cTn id="59" dur="1" fill="hold">
                                          <p:stCondLst>
                                            <p:cond delay="0"/>
                                          </p:stCondLst>
                                        </p:cTn>
                                        <p:tgtEl>
                                          <p:spTgt spid="7"/>
                                        </p:tgtEl>
                                        <p:attrNameLst>
                                          <p:attrName>style.visibility</p:attrName>
                                        </p:attrNameLst>
                                      </p:cBhvr>
                                      <p:to>
                                        <p:strVal val="visible"/>
                                      </p:to>
                                    </p:set>
                                    <p:animEffect transition="in" filter="wipe(right)">
                                      <p:cBhvr>
                                        <p:cTn id="60" dur="500"/>
                                        <p:tgtEl>
                                          <p:spTgt spid="7"/>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8"/>
                                        </p:tgtEl>
                                        <p:attrNameLst>
                                          <p:attrName>style.visibility</p:attrName>
                                        </p:attrNameLst>
                                      </p:cBhvr>
                                      <p:to>
                                        <p:strVal val="visible"/>
                                      </p:to>
                                    </p:set>
                                    <p:animEffect transition="in" filter="wipe(right)">
                                      <p:cBhvr>
                                        <p:cTn id="63" dur="500"/>
                                        <p:tgtEl>
                                          <p:spTgt spid="8"/>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500"/>
                                        <p:tgtEl>
                                          <p:spTgt spid="17"/>
                                        </p:tgtEl>
                                      </p:cBhvr>
                                    </p:animEffect>
                                  </p:childTnLst>
                                </p:cTn>
                              </p:par>
                              <p:par>
                                <p:cTn id="68" presetID="22" presetClass="entr" presetSubtype="8" fill="hold" grpId="0" nodeType="withEffect">
                                  <p:stCondLst>
                                    <p:cond delay="15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500"/>
                                        <p:tgtEl>
                                          <p:spTgt spid="19"/>
                                        </p:tgtEl>
                                      </p:cBhvr>
                                    </p:animEffect>
                                  </p:childTnLst>
                                </p:cTn>
                              </p:par>
                              <p:par>
                                <p:cTn id="74" presetID="22" presetClass="entr" presetSubtype="8" fill="hold" grpId="0" nodeType="withEffect">
                                  <p:stCondLst>
                                    <p:cond delay="45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right)">
                                      <p:cBhvr>
                                        <p:cTn id="79" dur="500"/>
                                        <p:tgtEl>
                                          <p:spTgt spid="9"/>
                                        </p:tgtEl>
                                      </p:cBhvr>
                                    </p:animEffect>
                                  </p:childTnLst>
                                </p:cTn>
                              </p:par>
                              <p:par>
                                <p:cTn id="80" presetID="22" presetClass="entr" presetSubtype="2" fill="hold" grpId="0" nodeType="withEffect">
                                  <p:stCondLst>
                                    <p:cond delay="150"/>
                                  </p:stCondLst>
                                  <p:childTnLst>
                                    <p:set>
                                      <p:cBhvr>
                                        <p:cTn id="81" dur="1" fill="hold">
                                          <p:stCondLst>
                                            <p:cond delay="0"/>
                                          </p:stCondLst>
                                        </p:cTn>
                                        <p:tgtEl>
                                          <p:spTgt spid="10"/>
                                        </p:tgtEl>
                                        <p:attrNameLst>
                                          <p:attrName>style.visibility</p:attrName>
                                        </p:attrNameLst>
                                      </p:cBhvr>
                                      <p:to>
                                        <p:strVal val="visible"/>
                                      </p:to>
                                    </p:set>
                                    <p:animEffect transition="in" filter="wipe(right)">
                                      <p:cBhvr>
                                        <p:cTn id="82" dur="500"/>
                                        <p:tgtEl>
                                          <p:spTgt spid="10"/>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11"/>
                                        </p:tgtEl>
                                        <p:attrNameLst>
                                          <p:attrName>style.visibility</p:attrName>
                                        </p:attrNameLst>
                                      </p:cBhvr>
                                      <p:to>
                                        <p:strVal val="visible"/>
                                      </p:to>
                                    </p:set>
                                    <p:animEffect transition="in" filter="wipe(right)">
                                      <p:cBhvr>
                                        <p:cTn id="85" dur="500"/>
                                        <p:tgtEl>
                                          <p:spTgt spid="11"/>
                                        </p:tgtEl>
                                      </p:cBhvr>
                                    </p:animEffect>
                                  </p:childTnLst>
                                </p:cTn>
                              </p:par>
                              <p:par>
                                <p:cTn id="86" presetID="22" presetClass="entr" presetSubtype="2" fill="hold" grpId="0" nodeType="withEffect">
                                  <p:stCondLst>
                                    <p:cond delay="450"/>
                                  </p:stCondLst>
                                  <p:childTnLst>
                                    <p:set>
                                      <p:cBhvr>
                                        <p:cTn id="87" dur="1" fill="hold">
                                          <p:stCondLst>
                                            <p:cond delay="0"/>
                                          </p:stCondLst>
                                        </p:cTn>
                                        <p:tgtEl>
                                          <p:spTgt spid="12"/>
                                        </p:tgtEl>
                                        <p:attrNameLst>
                                          <p:attrName>style.visibility</p:attrName>
                                        </p:attrNameLst>
                                      </p:cBhvr>
                                      <p:to>
                                        <p:strVal val="visible"/>
                                      </p:to>
                                    </p:set>
                                    <p:animEffect transition="in" filter="wipe(right)">
                                      <p:cBhvr>
                                        <p:cTn id="8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animBg="1"/>
      <p:bldP spid="26" grpId="0" animBg="1"/>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cxnSp>
        <p:nvCxnSpPr>
          <p:cNvPr id="4" name="直接连接符 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2949464"/>
            <a:ext cx="12196926" cy="0"/>
          </a:xfrm>
          <a:prstGeom prst="line">
            <a:avLst/>
          </a:prstGeom>
          <a:noFill/>
          <a:ln w="6350" cap="flat" cmpd="sng" algn="ctr">
            <a:solidFill>
              <a:sysClr val="window" lastClr="FFFFFF">
                <a:lumMod val="50000"/>
              </a:sysClr>
            </a:solidFill>
            <a:prstDash val="solid"/>
            <a:miter lim="800000"/>
          </a:ln>
          <a:effectLst/>
        </p:spPr>
      </p:cxnSp>
      <p:sp>
        <p:nvSpPr>
          <p:cNvPr id="6" name="椭圆 5"/>
          <p:cNvSpPr>
            <a:spLocks noChangeAspect="1"/>
          </p:cNvSpPr>
          <p:nvPr/>
        </p:nvSpPr>
        <p:spPr>
          <a:xfrm>
            <a:off x="1390348" y="2301464"/>
            <a:ext cx="1296000" cy="1296000"/>
          </a:xfrm>
          <a:prstGeom prst="ellips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品质</a:t>
            </a:r>
            <a:endParaRPr kumimoji="0" lang="zh-CN" alt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椭圆 6"/>
          <p:cNvSpPr>
            <a:spLocks noChangeAspect="1"/>
          </p:cNvSpPr>
          <p:nvPr/>
        </p:nvSpPr>
        <p:spPr>
          <a:xfrm>
            <a:off x="4095451" y="2301464"/>
            <a:ext cx="1296000" cy="129600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服务</a:t>
            </a:r>
            <a:endParaRPr kumimoji="0" lang="zh-CN" alt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椭圆 7"/>
          <p:cNvSpPr>
            <a:spLocks noChangeAspect="1"/>
          </p:cNvSpPr>
          <p:nvPr/>
        </p:nvSpPr>
        <p:spPr>
          <a:xfrm>
            <a:off x="6800552" y="2301464"/>
            <a:ext cx="1296000" cy="1296000"/>
          </a:xfrm>
          <a:prstGeom prst="ellips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人才</a:t>
            </a:r>
            <a:endParaRPr kumimoji="0" lang="zh-CN" alt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a:spLocks noChangeAspect="1"/>
          </p:cNvSpPr>
          <p:nvPr/>
        </p:nvSpPr>
        <p:spPr>
          <a:xfrm>
            <a:off x="9505651" y="2301464"/>
            <a:ext cx="1296000" cy="129600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技术</a:t>
            </a:r>
            <a:endParaRPr kumimoji="0" lang="zh-CN" alt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椭圆 9"/>
          <p:cNvSpPr/>
          <p:nvPr/>
        </p:nvSpPr>
        <p:spPr>
          <a:xfrm>
            <a:off x="5925834" y="2779297"/>
            <a:ext cx="340335" cy="340335"/>
          </a:xfrm>
          <a:prstGeom prst="ellipse">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&gt;</a:t>
            </a:r>
            <a:endParaRPr kumimoji="0" lang="zh-CN" alt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椭圆 10"/>
          <p:cNvSpPr/>
          <p:nvPr/>
        </p:nvSpPr>
        <p:spPr>
          <a:xfrm>
            <a:off x="3220733" y="2779297"/>
            <a:ext cx="340335" cy="340335"/>
          </a:xfrm>
          <a:prstGeom prst="ellipse">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&gt;</a:t>
            </a:r>
            <a:endParaRPr kumimoji="0" lang="zh-CN" alt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8630935" y="2779297"/>
            <a:ext cx="340335" cy="340335"/>
          </a:xfrm>
          <a:prstGeom prst="ellipse">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&gt;</a:t>
            </a:r>
            <a:endParaRPr kumimoji="0" lang="zh-CN" alt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3" name="组合 12"/>
          <p:cNvGrpSpPr/>
          <p:nvPr/>
        </p:nvGrpSpPr>
        <p:grpSpPr>
          <a:xfrm>
            <a:off x="731838" y="3822394"/>
            <a:ext cx="2615141" cy="1362296"/>
            <a:chOff x="731838" y="3822394"/>
            <a:chExt cx="2615141" cy="1362296"/>
          </a:xfrm>
        </p:grpSpPr>
        <p:sp>
          <p:nvSpPr>
            <p:cNvPr id="14" name="文本框 15"/>
            <p:cNvSpPr txBox="1"/>
            <p:nvPr/>
          </p:nvSpPr>
          <p:spPr>
            <a:xfrm>
              <a:off x="889455" y="3822394"/>
              <a:ext cx="2299907" cy="338554"/>
            </a:xfrm>
            <a:prstGeom prst="rect">
              <a:avLst/>
            </a:prstGeom>
            <a:noFill/>
          </p:spPr>
          <p:txBody>
            <a:bodyPr wrap="square" rtlCol="0">
              <a:spAutoFit/>
            </a:bodyPr>
            <a:lstStyle/>
            <a:p>
              <a:pPr algn="ctr"/>
              <a:r>
                <a:rPr lang="zh-CN" altLang="en-US" sz="1600" b="1" dirty="0">
                  <a:solidFill>
                    <a:srgbClr val="2B6B6F"/>
                  </a:solidFill>
                  <a:latin typeface="微软雅黑" panose="020B0503020204020204" pitchFamily="34" charset="-122"/>
                  <a:ea typeface="微软雅黑" panose="020B0503020204020204" pitchFamily="34" charset="-122"/>
                </a:rPr>
                <a:t>点击此处添加标题</a:t>
              </a:r>
              <a:endParaRPr lang="zh-CN" altLang="en-US" sz="1600" b="1" dirty="0">
                <a:solidFill>
                  <a:srgbClr val="2B6B6F"/>
                </a:solidFill>
                <a:latin typeface="微软雅黑" panose="020B0503020204020204" pitchFamily="34" charset="-122"/>
                <a:ea typeface="微软雅黑" panose="020B0503020204020204" pitchFamily="34" charset="-122"/>
              </a:endParaRPr>
            </a:p>
          </p:txBody>
        </p:sp>
        <p:sp>
          <p:nvSpPr>
            <p:cNvPr id="15" name="文本框 16"/>
            <p:cNvSpPr txBox="1"/>
            <p:nvPr/>
          </p:nvSpPr>
          <p:spPr>
            <a:xfrm>
              <a:off x="731838" y="4160948"/>
              <a:ext cx="2615141" cy="1023742"/>
            </a:xfrm>
            <a:prstGeom prst="rect">
              <a:avLst/>
            </a:prstGeom>
            <a:noFill/>
          </p:spPr>
          <p:txBody>
            <a:bodyPr wrap="square" rtlCol="0">
              <a:spAutoFit/>
            </a:bodyPr>
            <a:lstStyle/>
            <a:p>
              <a:pPr fontAlgn="base">
                <a:lnSpc>
                  <a:spcPct val="150000"/>
                </a:lnSpc>
                <a:spcBef>
                  <a:spcPct val="0"/>
                </a:spcBef>
                <a:spcAft>
                  <a:spcPct val="0"/>
                </a:spcAft>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a:t>
              </a:r>
              <a:r>
                <a:rPr lang="zh-CN" altLang="en-US" sz="1400" dirty="0" smtClean="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风格。</a:t>
              </a:r>
              <a:endPar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16" name="组合 15"/>
          <p:cNvGrpSpPr/>
          <p:nvPr/>
        </p:nvGrpSpPr>
        <p:grpSpPr>
          <a:xfrm>
            <a:off x="3436585" y="3822394"/>
            <a:ext cx="2615141" cy="1362296"/>
            <a:chOff x="3436585" y="3822394"/>
            <a:chExt cx="2615141" cy="1362296"/>
          </a:xfrm>
        </p:grpSpPr>
        <p:sp>
          <p:nvSpPr>
            <p:cNvPr id="17" name="文本框 17"/>
            <p:cNvSpPr txBox="1"/>
            <p:nvPr/>
          </p:nvSpPr>
          <p:spPr>
            <a:xfrm>
              <a:off x="3594202" y="3822394"/>
              <a:ext cx="2299907" cy="338554"/>
            </a:xfrm>
            <a:prstGeom prst="rect">
              <a:avLst/>
            </a:prstGeom>
            <a:noFill/>
          </p:spPr>
          <p:txBody>
            <a:bodyPr wrap="square" rtlCol="0">
              <a:spAutoFit/>
            </a:bodyPr>
            <a:lstStyle/>
            <a:p>
              <a:pPr algn="ctr"/>
              <a:r>
                <a:rPr lang="zh-CN" altLang="en-US" sz="1600" b="1" dirty="0">
                  <a:solidFill>
                    <a:srgbClr val="2B6B6F"/>
                  </a:solidFill>
                  <a:latin typeface="微软雅黑" panose="020B0503020204020204" pitchFamily="34" charset="-122"/>
                  <a:ea typeface="微软雅黑" panose="020B0503020204020204" pitchFamily="34" charset="-122"/>
                </a:rPr>
                <a:t>点击此处添加标题</a:t>
              </a:r>
              <a:endParaRPr lang="zh-CN" altLang="en-US" sz="1600" b="1" dirty="0">
                <a:solidFill>
                  <a:srgbClr val="2B6B6F"/>
                </a:solidFill>
                <a:latin typeface="微软雅黑" panose="020B0503020204020204" pitchFamily="34" charset="-122"/>
                <a:ea typeface="微软雅黑" panose="020B0503020204020204" pitchFamily="34" charset="-122"/>
              </a:endParaRPr>
            </a:p>
          </p:txBody>
        </p:sp>
        <p:sp>
          <p:nvSpPr>
            <p:cNvPr id="18" name="文本框 18"/>
            <p:cNvSpPr txBox="1"/>
            <p:nvPr/>
          </p:nvSpPr>
          <p:spPr>
            <a:xfrm>
              <a:off x="3436585" y="4160948"/>
              <a:ext cx="2615141" cy="1023742"/>
            </a:xfrm>
            <a:prstGeom prst="rect">
              <a:avLst/>
            </a:prstGeom>
            <a:noFill/>
          </p:spPr>
          <p:txBody>
            <a:bodyPr wrap="square" rtlCol="0">
              <a:spAutoFit/>
            </a:bodyPr>
            <a:lstStyle/>
            <a:p>
              <a:pPr fontAlgn="base">
                <a:lnSpc>
                  <a:spcPct val="150000"/>
                </a:lnSpc>
                <a:spcBef>
                  <a:spcPct val="0"/>
                </a:spcBef>
                <a:spcAft>
                  <a:spcPct val="0"/>
                </a:spcAft>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19" name="组合 18"/>
          <p:cNvGrpSpPr/>
          <p:nvPr/>
        </p:nvGrpSpPr>
        <p:grpSpPr>
          <a:xfrm>
            <a:off x="6141332" y="3822394"/>
            <a:ext cx="2615141" cy="1362296"/>
            <a:chOff x="6141332" y="3822394"/>
            <a:chExt cx="2615141" cy="1362296"/>
          </a:xfrm>
        </p:grpSpPr>
        <p:sp>
          <p:nvSpPr>
            <p:cNvPr id="20" name="文本框 19"/>
            <p:cNvSpPr txBox="1"/>
            <p:nvPr/>
          </p:nvSpPr>
          <p:spPr>
            <a:xfrm>
              <a:off x="6298949" y="3822394"/>
              <a:ext cx="2299907" cy="338554"/>
            </a:xfrm>
            <a:prstGeom prst="rect">
              <a:avLst/>
            </a:prstGeom>
            <a:noFill/>
          </p:spPr>
          <p:txBody>
            <a:bodyPr wrap="square" rtlCol="0">
              <a:spAutoFit/>
            </a:bodyPr>
            <a:lstStyle/>
            <a:p>
              <a:pPr algn="ctr"/>
              <a:r>
                <a:rPr lang="zh-CN" altLang="en-US" sz="1600" b="1" dirty="0">
                  <a:solidFill>
                    <a:srgbClr val="2B6B6F"/>
                  </a:solidFill>
                  <a:latin typeface="微软雅黑" panose="020B0503020204020204" pitchFamily="34" charset="-122"/>
                  <a:ea typeface="微软雅黑" panose="020B0503020204020204" pitchFamily="34" charset="-122"/>
                </a:rPr>
                <a:t>点击此处添加标题</a:t>
              </a:r>
              <a:endParaRPr lang="zh-CN" altLang="en-US" sz="1600" b="1" dirty="0">
                <a:solidFill>
                  <a:srgbClr val="2B6B6F"/>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141332" y="4160948"/>
              <a:ext cx="2615141" cy="1023742"/>
            </a:xfrm>
            <a:prstGeom prst="rect">
              <a:avLst/>
            </a:prstGeom>
            <a:noFill/>
          </p:spPr>
          <p:txBody>
            <a:bodyPr wrap="square" rtlCol="0">
              <a:spAutoFit/>
            </a:bodyPr>
            <a:lstStyle/>
            <a:p>
              <a:pPr fontAlgn="base">
                <a:lnSpc>
                  <a:spcPct val="150000"/>
                </a:lnSpc>
                <a:spcBef>
                  <a:spcPct val="0"/>
                </a:spcBef>
                <a:spcAft>
                  <a:spcPct val="0"/>
                </a:spcAft>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22" name="组合 21"/>
          <p:cNvGrpSpPr/>
          <p:nvPr/>
        </p:nvGrpSpPr>
        <p:grpSpPr>
          <a:xfrm>
            <a:off x="8846080" y="3822394"/>
            <a:ext cx="2615141" cy="1362296"/>
            <a:chOff x="8846080" y="3822394"/>
            <a:chExt cx="2615141" cy="1362296"/>
          </a:xfrm>
        </p:grpSpPr>
        <p:sp>
          <p:nvSpPr>
            <p:cNvPr id="23" name="文本框 21"/>
            <p:cNvSpPr txBox="1"/>
            <p:nvPr/>
          </p:nvSpPr>
          <p:spPr>
            <a:xfrm>
              <a:off x="9003697" y="3822394"/>
              <a:ext cx="2299907" cy="338554"/>
            </a:xfrm>
            <a:prstGeom prst="rect">
              <a:avLst/>
            </a:prstGeom>
            <a:noFill/>
          </p:spPr>
          <p:txBody>
            <a:bodyPr wrap="square" rtlCol="0">
              <a:spAutoFit/>
            </a:bodyPr>
            <a:lstStyle/>
            <a:p>
              <a:pPr algn="ctr"/>
              <a:r>
                <a:rPr lang="zh-CN" altLang="en-US" sz="1600" b="1" dirty="0">
                  <a:solidFill>
                    <a:srgbClr val="2B6B6F"/>
                  </a:solidFill>
                  <a:latin typeface="微软雅黑" panose="020B0503020204020204" pitchFamily="34" charset="-122"/>
                  <a:ea typeface="微软雅黑" panose="020B0503020204020204" pitchFamily="34" charset="-122"/>
                </a:rPr>
                <a:t>点击此处添加标题</a:t>
              </a:r>
              <a:endParaRPr lang="zh-CN" altLang="en-US" sz="1600" b="1" dirty="0">
                <a:solidFill>
                  <a:srgbClr val="2B6B6F"/>
                </a:solidFill>
                <a:latin typeface="微软雅黑" panose="020B0503020204020204" pitchFamily="34" charset="-122"/>
                <a:ea typeface="微软雅黑" panose="020B0503020204020204" pitchFamily="34" charset="-122"/>
              </a:endParaRPr>
            </a:p>
          </p:txBody>
        </p:sp>
        <p:sp>
          <p:nvSpPr>
            <p:cNvPr id="24" name="文本框 22"/>
            <p:cNvSpPr txBox="1"/>
            <p:nvPr/>
          </p:nvSpPr>
          <p:spPr>
            <a:xfrm>
              <a:off x="8846080" y="4160948"/>
              <a:ext cx="2615141" cy="1023742"/>
            </a:xfrm>
            <a:prstGeom prst="rect">
              <a:avLst/>
            </a:prstGeom>
            <a:noFill/>
          </p:spPr>
          <p:txBody>
            <a:bodyPr wrap="square" rtlCol="0">
              <a:spAutoFit/>
            </a:bodyPr>
            <a:lstStyle/>
            <a:p>
              <a:pPr fontAlgn="base">
                <a:lnSpc>
                  <a:spcPct val="150000"/>
                </a:lnSpc>
                <a:spcBef>
                  <a:spcPct val="0"/>
                </a:spcBef>
                <a:spcAft>
                  <a:spcPct val="0"/>
                </a:spcAft>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par>
                          <p:cTn id="50" fill="hold">
                            <p:stCondLst>
                              <p:cond delay="4000"/>
                            </p:stCondLst>
                            <p:childTnLst>
                              <p:par>
                                <p:cTn id="51" presetID="42"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42" presetClass="entr" presetSubtype="0" fill="hold"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anim calcmode="lin" valueType="num">
                                      <p:cBhvr>
                                        <p:cTn id="66" dur="1000" fill="hold"/>
                                        <p:tgtEl>
                                          <p:spTgt spid="19"/>
                                        </p:tgtEl>
                                        <p:attrNameLst>
                                          <p:attrName>ppt_x</p:attrName>
                                        </p:attrNameLst>
                                      </p:cBhvr>
                                      <p:tavLst>
                                        <p:tav tm="0">
                                          <p:val>
                                            <p:strVal val="#ppt_x"/>
                                          </p:val>
                                        </p:tav>
                                        <p:tav tm="100000">
                                          <p:val>
                                            <p:strVal val="#ppt_x"/>
                                          </p:val>
                                        </p:tav>
                                      </p:tavLst>
                                    </p:anim>
                                    <p:anim calcmode="lin" valueType="num">
                                      <p:cBhvr>
                                        <p:cTn id="67" dur="1000" fill="hold"/>
                                        <p:tgtEl>
                                          <p:spTgt spid="19"/>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42"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cxnSp>
        <p:nvCxnSpPr>
          <p:cNvPr id="4" name="直接连接符 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Group 10"/>
          <p:cNvGrpSpPr/>
          <p:nvPr/>
        </p:nvGrpSpPr>
        <p:grpSpPr>
          <a:xfrm>
            <a:off x="7068987" y="2944298"/>
            <a:ext cx="831165" cy="831466"/>
            <a:chOff x="6253939" y="2516220"/>
            <a:chExt cx="831273" cy="831273"/>
          </a:xfrm>
        </p:grpSpPr>
        <p:sp>
          <p:nvSpPr>
            <p:cNvPr id="6" name="Oval 11"/>
            <p:cNvSpPr/>
            <p:nvPr/>
          </p:nvSpPr>
          <p:spPr>
            <a:xfrm>
              <a:off x="6253939" y="2516220"/>
              <a:ext cx="831273" cy="831273"/>
            </a:xfrm>
            <a:prstGeom prst="ellips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7"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ysClr val="window" lastClr="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smtClean="0">
                <a:ln>
                  <a:noFill/>
                </a:ln>
                <a:solidFill>
                  <a:prstClr val="black">
                    <a:lumMod val="65000"/>
                    <a:lumOff val="35000"/>
                  </a:prstClr>
                </a:solidFill>
                <a:effectLst>
                  <a:outerShdw blurRad="38100" dist="38100" dir="2700000" algn="tl">
                    <a:srgbClr val="000000"/>
                  </a:outerShdw>
                </a:effectLst>
                <a:uLnTx/>
                <a:uFillTx/>
                <a:latin typeface="Gill Sans" charset="0"/>
                <a:ea typeface="微软雅黑" panose="020B0503020204020204" pitchFamily="34" charset="-122"/>
                <a:sym typeface="Gill Sans" charset="0"/>
              </a:endParaRPr>
            </a:p>
          </p:txBody>
        </p:sp>
      </p:grpSp>
      <p:grpSp>
        <p:nvGrpSpPr>
          <p:cNvPr id="8" name="Group 13"/>
          <p:cNvGrpSpPr/>
          <p:nvPr/>
        </p:nvGrpSpPr>
        <p:grpSpPr>
          <a:xfrm>
            <a:off x="7068987" y="4118993"/>
            <a:ext cx="831165" cy="831466"/>
            <a:chOff x="5716910" y="3464598"/>
            <a:chExt cx="831273" cy="831273"/>
          </a:xfrm>
        </p:grpSpPr>
        <p:sp>
          <p:nvSpPr>
            <p:cNvPr id="9" name="Oval 14"/>
            <p:cNvSpPr/>
            <p:nvPr/>
          </p:nvSpPr>
          <p:spPr>
            <a:xfrm>
              <a:off x="5716910" y="3464598"/>
              <a:ext cx="831273" cy="831273"/>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grpSp>
          <p:nvGrpSpPr>
            <p:cNvPr id="10" name="Group 15"/>
            <p:cNvGrpSpPr/>
            <p:nvPr/>
          </p:nvGrpSpPr>
          <p:grpSpPr>
            <a:xfrm>
              <a:off x="5900374" y="3655628"/>
              <a:ext cx="464344" cy="464344"/>
              <a:chOff x="4439444" y="2582069"/>
              <a:chExt cx="464344" cy="464344"/>
            </a:xfrm>
            <a:solidFill>
              <a:sysClr val="window" lastClr="FFFFFF"/>
            </a:solidFill>
          </p:grpSpPr>
          <p:sp>
            <p:nvSpPr>
              <p:cNvPr id="11"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smtClean="0">
                  <a:ln>
                    <a:noFill/>
                  </a:ln>
                  <a:solidFill>
                    <a:prstClr val="black">
                      <a:lumMod val="65000"/>
                      <a:lumOff val="35000"/>
                    </a:prstClr>
                  </a:solidFill>
                  <a:effectLst>
                    <a:outerShdw blurRad="38100" dist="38100" dir="2700000" algn="tl">
                      <a:srgbClr val="000000"/>
                    </a:outerShdw>
                  </a:effectLst>
                  <a:uLnTx/>
                  <a:uFillTx/>
                  <a:latin typeface="Gill Sans" charset="0"/>
                  <a:ea typeface="微软雅黑" panose="020B0503020204020204" pitchFamily="34" charset="-122"/>
                  <a:sym typeface="Gill Sans" charset="0"/>
                </a:endParaRPr>
              </a:p>
            </p:txBody>
          </p:sp>
          <p:sp>
            <p:nvSpPr>
              <p:cNvPr id="12"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smtClean="0">
                  <a:ln>
                    <a:noFill/>
                  </a:ln>
                  <a:solidFill>
                    <a:prstClr val="black">
                      <a:lumMod val="65000"/>
                      <a:lumOff val="35000"/>
                    </a:prstClr>
                  </a:solidFill>
                  <a:effectLst>
                    <a:outerShdw blurRad="38100" dist="38100" dir="2700000" algn="tl">
                      <a:srgbClr val="000000"/>
                    </a:outerShdw>
                  </a:effectLst>
                  <a:uLnTx/>
                  <a:uFillTx/>
                  <a:latin typeface="Gill Sans" charset="0"/>
                  <a:ea typeface="微软雅黑" panose="020B0503020204020204" pitchFamily="34" charset="-122"/>
                  <a:sym typeface="Gill Sans" charset="0"/>
                </a:endParaRPr>
              </a:p>
            </p:txBody>
          </p:sp>
          <p:sp>
            <p:nvSpPr>
              <p:cNvPr id="13"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smtClean="0">
                  <a:ln>
                    <a:noFill/>
                  </a:ln>
                  <a:solidFill>
                    <a:prstClr val="black">
                      <a:lumMod val="65000"/>
                      <a:lumOff val="35000"/>
                    </a:prstClr>
                  </a:solidFill>
                  <a:effectLst>
                    <a:outerShdw blurRad="38100" dist="38100" dir="2700000" algn="tl">
                      <a:srgbClr val="000000"/>
                    </a:outerShdw>
                  </a:effectLst>
                  <a:uLnTx/>
                  <a:uFillTx/>
                  <a:latin typeface="Gill Sans" charset="0"/>
                  <a:ea typeface="微软雅黑" panose="020B0503020204020204" pitchFamily="34" charset="-122"/>
                  <a:sym typeface="Gill Sans" charset="0"/>
                </a:endParaRPr>
              </a:p>
            </p:txBody>
          </p:sp>
        </p:grpSp>
      </p:grpSp>
      <p:grpSp>
        <p:nvGrpSpPr>
          <p:cNvPr id="14" name="Group 19"/>
          <p:cNvGrpSpPr/>
          <p:nvPr/>
        </p:nvGrpSpPr>
        <p:grpSpPr>
          <a:xfrm>
            <a:off x="7068987" y="1771509"/>
            <a:ext cx="831165" cy="831466"/>
            <a:chOff x="6678551" y="1578185"/>
            <a:chExt cx="831273" cy="831273"/>
          </a:xfrm>
        </p:grpSpPr>
        <p:sp>
          <p:nvSpPr>
            <p:cNvPr id="15" name="Oval 20"/>
            <p:cNvSpPr/>
            <p:nvPr/>
          </p:nvSpPr>
          <p:spPr>
            <a:xfrm>
              <a:off x="6678551" y="1578185"/>
              <a:ext cx="831273" cy="831273"/>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6" name="AutoShape 139"/>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ysClr val="window" lastClr="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smtClean="0">
                <a:ln>
                  <a:noFill/>
                </a:ln>
                <a:solidFill>
                  <a:prstClr val="black">
                    <a:lumMod val="65000"/>
                    <a:lumOff val="35000"/>
                  </a:prstClr>
                </a:solidFill>
                <a:effectLst>
                  <a:outerShdw blurRad="38100" dist="38100" dir="2700000" algn="tl">
                    <a:srgbClr val="000000"/>
                  </a:outerShdw>
                </a:effectLst>
                <a:uLnTx/>
                <a:uFillTx/>
                <a:latin typeface="Gill Sans" charset="0"/>
                <a:ea typeface="微软雅黑" panose="020B0503020204020204" pitchFamily="34" charset="-122"/>
                <a:sym typeface="Gill Sans" charset="0"/>
              </a:endParaRPr>
            </a:p>
          </p:txBody>
        </p:sp>
      </p:grpSp>
      <p:sp>
        <p:nvSpPr>
          <p:cNvPr id="17" name="TextBox 16"/>
          <p:cNvSpPr txBox="1"/>
          <p:nvPr/>
        </p:nvSpPr>
        <p:spPr>
          <a:xfrm>
            <a:off x="8018020" y="1701203"/>
            <a:ext cx="1887450" cy="759358"/>
          </a:xfrm>
          <a:prstGeom prst="rect">
            <a:avLst/>
          </a:prstGeom>
          <a:noFill/>
        </p:spPr>
        <p:txBody>
          <a:bodyPr wrap="none" lIns="121917" tIns="60958" rIns="121917" bIns="60958" rtlCol="0">
            <a:spAutoFit/>
          </a:bodyPr>
          <a:lstStyle/>
          <a:p>
            <a:r>
              <a:rPr lang="zh-CN" altLang="en-US" sz="2100" b="1" dirty="0">
                <a:solidFill>
                  <a:prstClr val="black">
                    <a:lumMod val="65000"/>
                    <a:lumOff val="35000"/>
                  </a:prstClr>
                </a:solidFill>
                <a:latin typeface="微软雅黑" panose="020B0503020204020204" pitchFamily="34" charset="-122"/>
                <a:ea typeface="微软雅黑" panose="020B0503020204020204" pitchFamily="34" charset="-122"/>
              </a:rPr>
              <a:t>点击添加文本</a:t>
            </a:r>
            <a:endParaRPr lang="zh-CN" altLang="en-US" sz="2100" b="1" dirty="0">
              <a:solidFill>
                <a:prstClr val="black">
                  <a:lumMod val="65000"/>
                  <a:lumOff val="35000"/>
                </a:prstClr>
              </a:solidFill>
              <a:latin typeface="微软雅黑" panose="020B0503020204020204" pitchFamily="34" charset="-122"/>
              <a:ea typeface="微软雅黑" panose="020B0503020204020204" pitchFamily="34" charset="-122"/>
            </a:endParaRPr>
          </a:p>
          <a:p>
            <a:endParaRPr lang="en-GB" sz="2000" b="1" dirty="0">
              <a:solidFill>
                <a:prstClr val="black">
                  <a:lumMod val="65000"/>
                  <a:lumOff val="35000"/>
                </a:prstClr>
              </a:solidFill>
              <a:latin typeface="Arial Unicode MS" panose="020B0604020202020204" charset="-122"/>
              <a:ea typeface="微软雅黑" panose="020B0503020204020204" pitchFamily="34" charset="-122"/>
            </a:endParaRPr>
          </a:p>
        </p:txBody>
      </p:sp>
      <p:sp>
        <p:nvSpPr>
          <p:cNvPr id="18" name="Rectangle 24"/>
          <p:cNvSpPr/>
          <p:nvPr/>
        </p:nvSpPr>
        <p:spPr>
          <a:xfrm>
            <a:off x="8018019" y="2102767"/>
            <a:ext cx="3874810" cy="645044"/>
          </a:xfrm>
          <a:prstGeom prst="rect">
            <a:avLst/>
          </a:prstGeom>
        </p:spPr>
        <p:txBody>
          <a:bodyPr wrap="square" lIns="121917" tIns="60958" rIns="121917" bIns="60958">
            <a:spAutoFit/>
          </a:bodyPr>
          <a:lstStyle/>
          <a:p>
            <a:pPr>
              <a:lnSpc>
                <a:spcPct val="150000"/>
              </a:lnSpc>
            </a:pPr>
            <a:r>
              <a:rPr lang="zh-CN" altLang="en-US" sz="1200" dirty="0">
                <a:solidFill>
                  <a:prstClr val="black">
                    <a:lumMod val="50000"/>
                    <a:lumOff val="50000"/>
                  </a:prstClr>
                </a:solidFill>
                <a:latin typeface="Arial Unicode MS" panose="020B060402020202020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lang="en-US" altLang="zh-CN" sz="1200" dirty="0">
              <a:solidFill>
                <a:prstClr val="black">
                  <a:lumMod val="50000"/>
                  <a:lumOff val="50000"/>
                </a:prstClr>
              </a:solidFill>
              <a:latin typeface="Arial Unicode MS" panose="020B0604020202020204" charset="-122"/>
              <a:ea typeface="微软雅黑" panose="020B0503020204020204" pitchFamily="34" charset="-122"/>
              <a:cs typeface="Segoe UI Semilight" panose="020B0402040204020203" pitchFamily="34" charset="0"/>
            </a:endParaRPr>
          </a:p>
        </p:txBody>
      </p:sp>
      <p:sp>
        <p:nvSpPr>
          <p:cNvPr id="19" name="Rectangle 31"/>
          <p:cNvSpPr/>
          <p:nvPr/>
        </p:nvSpPr>
        <p:spPr>
          <a:xfrm>
            <a:off x="1726168" y="5299201"/>
            <a:ext cx="8970865" cy="701280"/>
          </a:xfrm>
          <a:prstGeom prst="rect">
            <a:avLst/>
          </a:prstGeom>
        </p:spPr>
        <p:txBody>
          <a:bodyPr wrap="square" lIns="91438" tIns="45719" rIns="91438" bIns="45719">
            <a:spAutoFit/>
          </a:bodyPr>
          <a:lstStyle/>
          <a:p>
            <a:pPr>
              <a:lnSpc>
                <a:spcPct val="150000"/>
              </a:lnSpc>
            </a:pPr>
            <a:r>
              <a:rPr lang="zh-CN" altLang="en-US" sz="1400" dirty="0">
                <a:solidFill>
                  <a:prstClr val="black">
                    <a:lumMod val="50000"/>
                    <a:lumOff val="50000"/>
                  </a:prstClr>
                </a:solidFill>
                <a:latin typeface="Arial Unicode MS" panose="020B060402020202020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r>
              <a:rPr lang="zh-CN" altLang="en-US" sz="1400" dirty="0" smtClean="0">
                <a:solidFill>
                  <a:prstClr val="black">
                    <a:lumMod val="50000"/>
                    <a:lumOff val="50000"/>
                  </a:prstClr>
                </a:solidFill>
                <a:latin typeface="Arial Unicode MS" panose="020B0604020202020204" charset="-122"/>
                <a:ea typeface="微软雅黑" panose="020B0503020204020204" pitchFamily="34" charset="-122"/>
                <a:cs typeface="Segoe UI Semilight" panose="020B0402040204020203" pitchFamily="34" charset="0"/>
              </a:rPr>
              <a:t>。</a:t>
            </a:r>
            <a:r>
              <a:rPr lang="zh-CN" altLang="en-US" sz="1400" dirty="0">
                <a:solidFill>
                  <a:prstClr val="black">
                    <a:lumMod val="50000"/>
                    <a:lumOff val="50000"/>
                  </a:prstClr>
                </a:solidFill>
                <a:latin typeface="Arial Unicode MS" panose="020B060402020202020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r>
              <a:rPr lang="zh-CN" altLang="en-US" sz="1400" dirty="0" smtClean="0">
                <a:solidFill>
                  <a:prstClr val="black">
                    <a:lumMod val="50000"/>
                    <a:lumOff val="50000"/>
                  </a:prstClr>
                </a:solidFill>
                <a:latin typeface="Arial Unicode MS" panose="020B0604020202020204" charset="-122"/>
                <a:ea typeface="微软雅黑" panose="020B0503020204020204" pitchFamily="34" charset="-122"/>
                <a:cs typeface="Segoe UI Semilight" panose="020B0402040204020203" pitchFamily="34" charset="0"/>
              </a:rPr>
              <a:t>。</a:t>
            </a:r>
            <a:endParaRPr lang="en-US" altLang="zh-CN" sz="1400" dirty="0">
              <a:solidFill>
                <a:prstClr val="black">
                  <a:lumMod val="50000"/>
                  <a:lumOff val="50000"/>
                </a:prstClr>
              </a:solidFill>
              <a:latin typeface="Arial Unicode MS" panose="020B0604020202020204" charset="-122"/>
              <a:ea typeface="微软雅黑" panose="020B0503020204020204" pitchFamily="34" charset="-122"/>
              <a:cs typeface="Segoe UI Semilight" panose="020B0402040204020203" pitchFamily="34" charset="0"/>
            </a:endParaRPr>
          </a:p>
        </p:txBody>
      </p:sp>
      <p:sp>
        <p:nvSpPr>
          <p:cNvPr id="20" name="TextBox 19"/>
          <p:cNvSpPr txBox="1"/>
          <p:nvPr/>
        </p:nvSpPr>
        <p:spPr>
          <a:xfrm>
            <a:off x="8018020" y="2830756"/>
            <a:ext cx="1887450" cy="759358"/>
          </a:xfrm>
          <a:prstGeom prst="rect">
            <a:avLst/>
          </a:prstGeom>
          <a:noFill/>
        </p:spPr>
        <p:txBody>
          <a:bodyPr wrap="none" lIns="121917" tIns="60958" rIns="121917" bIns="60958" rtlCol="0">
            <a:spAutoFit/>
          </a:bodyPr>
          <a:lstStyle/>
          <a:p>
            <a:r>
              <a:rPr lang="zh-CN" altLang="en-US" sz="2100" b="1" dirty="0">
                <a:solidFill>
                  <a:prstClr val="black">
                    <a:lumMod val="65000"/>
                    <a:lumOff val="35000"/>
                  </a:prstClr>
                </a:solidFill>
                <a:latin typeface="微软雅黑" panose="020B0503020204020204" pitchFamily="34" charset="-122"/>
                <a:ea typeface="微软雅黑" panose="020B0503020204020204" pitchFamily="34" charset="-122"/>
              </a:rPr>
              <a:t>点击添加文本</a:t>
            </a:r>
            <a:endParaRPr lang="zh-CN" altLang="en-US" sz="2100" b="1" dirty="0">
              <a:solidFill>
                <a:prstClr val="black">
                  <a:lumMod val="65000"/>
                  <a:lumOff val="35000"/>
                </a:prstClr>
              </a:solidFill>
              <a:latin typeface="微软雅黑" panose="020B0503020204020204" pitchFamily="34" charset="-122"/>
              <a:ea typeface="微软雅黑" panose="020B0503020204020204" pitchFamily="34" charset="-122"/>
            </a:endParaRPr>
          </a:p>
          <a:p>
            <a:endParaRPr lang="en-GB" sz="2000" b="1" dirty="0">
              <a:solidFill>
                <a:prstClr val="black">
                  <a:lumMod val="65000"/>
                  <a:lumOff val="35000"/>
                </a:prstClr>
              </a:solidFill>
              <a:latin typeface="Arial Unicode MS" panose="020B0604020202020204" charset="-122"/>
              <a:ea typeface="微软雅黑" panose="020B0503020204020204" pitchFamily="34" charset="-122"/>
            </a:endParaRPr>
          </a:p>
        </p:txBody>
      </p:sp>
      <p:sp>
        <p:nvSpPr>
          <p:cNvPr id="21" name="Rectangle 24"/>
          <p:cNvSpPr/>
          <p:nvPr/>
        </p:nvSpPr>
        <p:spPr>
          <a:xfrm>
            <a:off x="8018019" y="3232321"/>
            <a:ext cx="3874810" cy="645044"/>
          </a:xfrm>
          <a:prstGeom prst="rect">
            <a:avLst/>
          </a:prstGeom>
        </p:spPr>
        <p:txBody>
          <a:bodyPr wrap="square" lIns="121917" tIns="60958" rIns="121917" bIns="60958">
            <a:spAutoFit/>
          </a:bodyPr>
          <a:lstStyle/>
          <a:p>
            <a:pPr>
              <a:lnSpc>
                <a:spcPct val="150000"/>
              </a:lnSpc>
            </a:pPr>
            <a:r>
              <a:rPr lang="zh-CN" altLang="en-US" sz="1200" dirty="0">
                <a:solidFill>
                  <a:prstClr val="black">
                    <a:lumMod val="50000"/>
                    <a:lumOff val="50000"/>
                  </a:prstClr>
                </a:solidFill>
                <a:latin typeface="Arial Unicode MS" panose="020B060402020202020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lang="en-US" altLang="zh-CN" sz="1200" dirty="0">
              <a:solidFill>
                <a:prstClr val="black">
                  <a:lumMod val="50000"/>
                  <a:lumOff val="50000"/>
                </a:prstClr>
              </a:solidFill>
              <a:latin typeface="Arial Unicode MS" panose="020B0604020202020204" charset="-122"/>
              <a:ea typeface="微软雅黑" panose="020B0503020204020204" pitchFamily="34" charset="-122"/>
              <a:cs typeface="Segoe UI Semilight" panose="020B0402040204020203" pitchFamily="34" charset="0"/>
            </a:endParaRPr>
          </a:p>
        </p:txBody>
      </p:sp>
      <p:sp>
        <p:nvSpPr>
          <p:cNvPr id="22" name="TextBox 21"/>
          <p:cNvSpPr txBox="1"/>
          <p:nvPr/>
        </p:nvSpPr>
        <p:spPr>
          <a:xfrm>
            <a:off x="8018020" y="4009569"/>
            <a:ext cx="1887450" cy="759358"/>
          </a:xfrm>
          <a:prstGeom prst="rect">
            <a:avLst/>
          </a:prstGeom>
          <a:noFill/>
        </p:spPr>
        <p:txBody>
          <a:bodyPr wrap="none" lIns="121917" tIns="60958" rIns="121917" bIns="60958" rtlCol="0">
            <a:spAutoFit/>
          </a:bodyPr>
          <a:lstStyle/>
          <a:p>
            <a:r>
              <a:rPr lang="zh-CN" altLang="en-US" sz="2100" b="1" dirty="0">
                <a:solidFill>
                  <a:prstClr val="black">
                    <a:lumMod val="65000"/>
                    <a:lumOff val="35000"/>
                  </a:prstClr>
                </a:solidFill>
                <a:latin typeface="微软雅黑" panose="020B0503020204020204" pitchFamily="34" charset="-122"/>
                <a:ea typeface="微软雅黑" panose="020B0503020204020204" pitchFamily="34" charset="-122"/>
              </a:rPr>
              <a:t>点击添加文本</a:t>
            </a:r>
            <a:endParaRPr lang="zh-CN" altLang="en-US" sz="2100" b="1" dirty="0">
              <a:solidFill>
                <a:prstClr val="black">
                  <a:lumMod val="65000"/>
                  <a:lumOff val="35000"/>
                </a:prstClr>
              </a:solidFill>
              <a:latin typeface="微软雅黑" panose="020B0503020204020204" pitchFamily="34" charset="-122"/>
              <a:ea typeface="微软雅黑" panose="020B0503020204020204" pitchFamily="34" charset="-122"/>
            </a:endParaRPr>
          </a:p>
          <a:p>
            <a:endParaRPr lang="en-GB" sz="2000" b="1" dirty="0">
              <a:solidFill>
                <a:prstClr val="black">
                  <a:lumMod val="65000"/>
                  <a:lumOff val="35000"/>
                </a:prstClr>
              </a:solidFill>
              <a:latin typeface="Arial Unicode MS" panose="020B0604020202020204" charset="-122"/>
              <a:ea typeface="微软雅黑" panose="020B0503020204020204" pitchFamily="34" charset="-122"/>
            </a:endParaRPr>
          </a:p>
        </p:txBody>
      </p:sp>
      <p:sp>
        <p:nvSpPr>
          <p:cNvPr id="23" name="Rectangle 24"/>
          <p:cNvSpPr/>
          <p:nvPr/>
        </p:nvSpPr>
        <p:spPr>
          <a:xfrm>
            <a:off x="8018019" y="4411134"/>
            <a:ext cx="3874810" cy="645044"/>
          </a:xfrm>
          <a:prstGeom prst="rect">
            <a:avLst/>
          </a:prstGeom>
        </p:spPr>
        <p:txBody>
          <a:bodyPr wrap="square" lIns="121917" tIns="60958" rIns="121917" bIns="60958">
            <a:spAutoFit/>
          </a:bodyPr>
          <a:lstStyle/>
          <a:p>
            <a:pPr>
              <a:lnSpc>
                <a:spcPct val="150000"/>
              </a:lnSpc>
            </a:pPr>
            <a:r>
              <a:rPr lang="zh-CN" altLang="en-US" sz="1200" dirty="0">
                <a:solidFill>
                  <a:prstClr val="black">
                    <a:lumMod val="50000"/>
                    <a:lumOff val="50000"/>
                  </a:prstClr>
                </a:solidFill>
                <a:latin typeface="Arial Unicode MS" panose="020B060402020202020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lang="en-US" altLang="zh-CN" sz="1200" dirty="0">
              <a:solidFill>
                <a:prstClr val="black">
                  <a:lumMod val="50000"/>
                  <a:lumOff val="50000"/>
                </a:prstClr>
              </a:solidFill>
              <a:latin typeface="Arial Unicode MS" panose="020B0604020202020204" charset="-122"/>
              <a:ea typeface="微软雅黑" panose="020B0503020204020204" pitchFamily="34" charset="-122"/>
              <a:cs typeface="Segoe UI Semilight" panose="020B0402040204020203" pitchFamily="34" charset="0"/>
            </a:endParaRPr>
          </a:p>
        </p:txBody>
      </p:sp>
      <p:sp>
        <p:nvSpPr>
          <p:cNvPr id="24" name="矩形 23"/>
          <p:cNvSpPr/>
          <p:nvPr/>
        </p:nvSpPr>
        <p:spPr>
          <a:xfrm>
            <a:off x="1718423" y="1765643"/>
            <a:ext cx="4442416" cy="3097599"/>
          </a:xfrm>
          <a:prstGeom prst="rect">
            <a:avLst/>
          </a:prstGeom>
          <a:blipFill dpi="0" rotWithShape="1">
            <a:blip r:embed="rId1"/>
            <a:srcRect/>
            <a:stretch>
              <a:fillRect/>
            </a:stretch>
          </a:blipFill>
          <a:ln w="12700" cap="flat" cmpd="sng" algn="ctr">
            <a:noFill/>
            <a:prstDash val="solid"/>
            <a:miter lim="800000"/>
          </a:ln>
          <a:effectLst/>
        </p:spPr>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Unicode MS" panose="020B060402020202020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par>
                          <p:cTn id="45" fill="hold">
                            <p:stCondLst>
                              <p:cond delay="2500"/>
                            </p:stCondLst>
                            <p:childTnLst>
                              <p:par>
                                <p:cTn id="46" presetID="16" presetClass="entr" presetSubtype="21"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cxnSp>
        <p:nvCxnSpPr>
          <p:cNvPr id="4" name="直接连接符 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818836" y="1877649"/>
            <a:ext cx="2557091" cy="907961"/>
            <a:chOff x="3666731" y="1984470"/>
            <a:chExt cx="2636520" cy="1447800"/>
          </a:xfrm>
        </p:grpSpPr>
        <p:sp>
          <p:nvSpPr>
            <p:cNvPr id="6" name="任意多边形 5"/>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文本框 35"/>
            <p:cNvSpPr txBox="1"/>
            <p:nvPr/>
          </p:nvSpPr>
          <p:spPr>
            <a:xfrm>
              <a:off x="3971726" y="2389372"/>
              <a:ext cx="2230360" cy="638000"/>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第二季度</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8" name="组合 7"/>
          <p:cNvGrpSpPr/>
          <p:nvPr/>
        </p:nvGrpSpPr>
        <p:grpSpPr>
          <a:xfrm>
            <a:off x="1681594" y="1877649"/>
            <a:ext cx="2557091" cy="907961"/>
            <a:chOff x="1436370" y="1984470"/>
            <a:chExt cx="2636520" cy="1447800"/>
          </a:xfrm>
        </p:grpSpPr>
        <p:sp>
          <p:nvSpPr>
            <p:cNvPr id="9" name="任意多边形 8"/>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文本框 43"/>
            <p:cNvSpPr txBox="1"/>
            <p:nvPr/>
          </p:nvSpPr>
          <p:spPr>
            <a:xfrm>
              <a:off x="1709209" y="2340295"/>
              <a:ext cx="2293960" cy="736153"/>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第一季度</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 name="组合 10"/>
          <p:cNvGrpSpPr/>
          <p:nvPr/>
        </p:nvGrpSpPr>
        <p:grpSpPr>
          <a:xfrm>
            <a:off x="8093321" y="1877649"/>
            <a:ext cx="2557091" cy="907961"/>
            <a:chOff x="8127453" y="1984470"/>
            <a:chExt cx="2636520" cy="1447800"/>
          </a:xfrm>
        </p:grpSpPr>
        <p:sp>
          <p:nvSpPr>
            <p:cNvPr id="12" name="任意多边形 11"/>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文本框 46"/>
            <p:cNvSpPr txBox="1"/>
            <p:nvPr/>
          </p:nvSpPr>
          <p:spPr>
            <a:xfrm>
              <a:off x="8439016" y="2340295"/>
              <a:ext cx="2230360" cy="736153"/>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第四季度</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 name="组合 13"/>
          <p:cNvGrpSpPr/>
          <p:nvPr/>
        </p:nvGrpSpPr>
        <p:grpSpPr>
          <a:xfrm>
            <a:off x="5956078" y="1877649"/>
            <a:ext cx="2557091" cy="907961"/>
            <a:chOff x="5897092" y="1984470"/>
            <a:chExt cx="2636520" cy="1447800"/>
          </a:xfrm>
        </p:grpSpPr>
        <p:sp>
          <p:nvSpPr>
            <p:cNvPr id="15" name="任意多边形 14"/>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文本框 49"/>
            <p:cNvSpPr txBox="1"/>
            <p:nvPr/>
          </p:nvSpPr>
          <p:spPr>
            <a:xfrm>
              <a:off x="6227711" y="2340298"/>
              <a:ext cx="2205655" cy="736153"/>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第三季度</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7" name="矩形 47"/>
          <p:cNvSpPr>
            <a:spLocks noChangeArrowheads="1"/>
          </p:cNvSpPr>
          <p:nvPr/>
        </p:nvSpPr>
        <p:spPr bwMode="auto">
          <a:xfrm>
            <a:off x="1414888" y="5475348"/>
            <a:ext cx="9384229"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500" dirty="0">
                <a:sym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endParaRPr lang="zh-CN" altLang="en-US" sz="1500" dirty="0">
              <a:sym typeface="微软雅黑" panose="020B0503020204020204" pitchFamily="34" charset="-122"/>
            </a:endParaRPr>
          </a:p>
        </p:txBody>
      </p:sp>
      <p:sp>
        <p:nvSpPr>
          <p:cNvPr id="18" name="矩形 17"/>
          <p:cNvSpPr/>
          <p:nvPr/>
        </p:nvSpPr>
        <p:spPr>
          <a:xfrm>
            <a:off x="2183511" y="3063675"/>
            <a:ext cx="1415570" cy="338625"/>
          </a:xfrm>
          <a:prstGeom prst="rect">
            <a:avLst/>
          </a:prstGeom>
        </p:spPr>
        <p:txBody>
          <a:bodyPr wrap="none" lIns="91428" tIns="45715" rIns="91428" bIns="45715">
            <a:spAutoFit/>
          </a:bodyPr>
          <a:lstStyle/>
          <a:p>
            <a:pPr algn="ctr"/>
            <a:r>
              <a:rPr lang="zh-CN" altLang="en-US" sz="1600" b="1" dirty="0">
                <a:latin typeface="微软雅黑" panose="020B0503020204020204" pitchFamily="34" charset="-122"/>
                <a:ea typeface="微软雅黑" panose="020B0503020204020204" pitchFamily="34" charset="-122"/>
              </a:rPr>
              <a:t>单击添加标题</a:t>
            </a:r>
            <a:endParaRPr lang="en-US" altLang="zh-CN" sz="1600" b="1" dirty="0">
              <a:latin typeface="微软雅黑" panose="020B0503020204020204" pitchFamily="34" charset="-122"/>
              <a:ea typeface="微软雅黑" panose="020B0503020204020204" pitchFamily="34" charset="-122"/>
            </a:endParaRPr>
          </a:p>
        </p:txBody>
      </p:sp>
      <p:sp>
        <p:nvSpPr>
          <p:cNvPr id="19" name="矩形 47"/>
          <p:cNvSpPr>
            <a:spLocks noChangeArrowheads="1"/>
          </p:cNvSpPr>
          <p:nvPr/>
        </p:nvSpPr>
        <p:spPr bwMode="auto">
          <a:xfrm>
            <a:off x="1940450" y="3542906"/>
            <a:ext cx="1907637" cy="147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500" dirty="0">
                <a:sym typeface="微软雅黑" panose="020B0503020204020204" pitchFamily="34" charset="-122"/>
              </a:rPr>
              <a:t>在此录入上述图表的描述说明，在此录入上述图表的描述说明，在此录入上述图表的描述说明。</a:t>
            </a:r>
            <a:endParaRPr lang="zh-CN" altLang="en-US" sz="1500" dirty="0">
              <a:sym typeface="微软雅黑" panose="020B0503020204020204" pitchFamily="34" charset="-122"/>
            </a:endParaRPr>
          </a:p>
        </p:txBody>
      </p:sp>
      <p:sp>
        <p:nvSpPr>
          <p:cNvPr id="20" name="矩形 19"/>
          <p:cNvSpPr/>
          <p:nvPr/>
        </p:nvSpPr>
        <p:spPr>
          <a:xfrm>
            <a:off x="4350534" y="3063675"/>
            <a:ext cx="1415570" cy="338625"/>
          </a:xfrm>
          <a:prstGeom prst="rect">
            <a:avLst/>
          </a:prstGeom>
        </p:spPr>
        <p:txBody>
          <a:bodyPr wrap="none" lIns="91428" tIns="45715" rIns="91428" bIns="45715">
            <a:spAutoFit/>
          </a:bodyPr>
          <a:lstStyle/>
          <a:p>
            <a:pPr algn="ctr"/>
            <a:r>
              <a:rPr lang="zh-CN" altLang="en-US" sz="1600" b="1" dirty="0">
                <a:latin typeface="微软雅黑" panose="020B0503020204020204" pitchFamily="34" charset="-122"/>
                <a:ea typeface="微软雅黑" panose="020B0503020204020204" pitchFamily="34" charset="-122"/>
              </a:rPr>
              <a:t>单击添加标题</a:t>
            </a:r>
            <a:endParaRPr lang="en-US" altLang="zh-CN" sz="1600" b="1" dirty="0">
              <a:latin typeface="微软雅黑" panose="020B0503020204020204" pitchFamily="34" charset="-122"/>
              <a:ea typeface="微软雅黑" panose="020B0503020204020204" pitchFamily="34" charset="-122"/>
            </a:endParaRPr>
          </a:p>
        </p:txBody>
      </p:sp>
      <p:sp>
        <p:nvSpPr>
          <p:cNvPr id="21" name="矩形 47"/>
          <p:cNvSpPr>
            <a:spLocks noChangeArrowheads="1"/>
          </p:cNvSpPr>
          <p:nvPr/>
        </p:nvSpPr>
        <p:spPr bwMode="auto">
          <a:xfrm>
            <a:off x="4150139" y="3542906"/>
            <a:ext cx="1875117" cy="175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500" dirty="0">
                <a:sym typeface="微软雅黑" panose="020B0503020204020204" pitchFamily="34" charset="-122"/>
              </a:rPr>
              <a:t>在此录入上述图表的描述说明，在此录入上述图表的描述说明，在此录入上述图表的描述说明。</a:t>
            </a:r>
            <a:endParaRPr lang="zh-CN" altLang="en-US" sz="1500" dirty="0">
              <a:sym typeface="微软雅黑" panose="020B0503020204020204" pitchFamily="34" charset="-122"/>
            </a:endParaRPr>
          </a:p>
        </p:txBody>
      </p:sp>
      <p:sp>
        <p:nvSpPr>
          <p:cNvPr id="22" name="矩形 21"/>
          <p:cNvSpPr/>
          <p:nvPr/>
        </p:nvSpPr>
        <p:spPr>
          <a:xfrm>
            <a:off x="6517556" y="3063675"/>
            <a:ext cx="1415570" cy="338625"/>
          </a:xfrm>
          <a:prstGeom prst="rect">
            <a:avLst/>
          </a:prstGeom>
        </p:spPr>
        <p:txBody>
          <a:bodyPr wrap="none" lIns="91428" tIns="45715" rIns="91428" bIns="45715">
            <a:spAutoFit/>
          </a:bodyPr>
          <a:lstStyle/>
          <a:p>
            <a:pPr algn="ctr"/>
            <a:r>
              <a:rPr lang="zh-CN" altLang="en-US" sz="1600" b="1" dirty="0">
                <a:latin typeface="微软雅黑" panose="020B0503020204020204" pitchFamily="34" charset="-122"/>
                <a:ea typeface="微软雅黑" panose="020B0503020204020204" pitchFamily="34" charset="-122"/>
              </a:rPr>
              <a:t>单击添加标题</a:t>
            </a:r>
            <a:endParaRPr lang="en-US" altLang="zh-CN" sz="1600" b="1" dirty="0">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6327308" y="3542906"/>
            <a:ext cx="1892360" cy="175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500" dirty="0">
                <a:sym typeface="微软雅黑" panose="020B0503020204020204" pitchFamily="34" charset="-122"/>
              </a:rPr>
              <a:t>在此录入上述图表的描述说明，在此录入上述图表的描述说明，在此录入上述图表的描述说明。</a:t>
            </a:r>
            <a:endParaRPr lang="zh-CN" altLang="en-US" sz="1500" dirty="0">
              <a:sym typeface="微软雅黑" panose="020B0503020204020204" pitchFamily="34" charset="-122"/>
            </a:endParaRPr>
          </a:p>
        </p:txBody>
      </p:sp>
      <p:sp>
        <p:nvSpPr>
          <p:cNvPr id="24" name="矩形 23"/>
          <p:cNvSpPr/>
          <p:nvPr/>
        </p:nvSpPr>
        <p:spPr>
          <a:xfrm>
            <a:off x="8684578" y="3063675"/>
            <a:ext cx="1415570" cy="338625"/>
          </a:xfrm>
          <a:prstGeom prst="rect">
            <a:avLst/>
          </a:prstGeom>
        </p:spPr>
        <p:txBody>
          <a:bodyPr wrap="none" lIns="91428" tIns="45715" rIns="91428" bIns="45715">
            <a:spAutoFit/>
          </a:bodyPr>
          <a:lstStyle/>
          <a:p>
            <a:pPr algn="ctr"/>
            <a:r>
              <a:rPr lang="zh-CN" altLang="en-US" sz="1600" b="1" dirty="0">
                <a:latin typeface="微软雅黑" panose="020B0503020204020204" pitchFamily="34" charset="-122"/>
                <a:ea typeface="微软雅黑" panose="020B0503020204020204" pitchFamily="34" charset="-122"/>
              </a:rPr>
              <a:t>单击添加标题</a:t>
            </a:r>
            <a:endParaRPr lang="en-US" altLang="zh-CN" sz="1600" b="1" dirty="0">
              <a:latin typeface="微软雅黑" panose="020B0503020204020204" pitchFamily="34" charset="-122"/>
              <a:ea typeface="微软雅黑" panose="020B0503020204020204" pitchFamily="34" charset="-122"/>
            </a:endParaRPr>
          </a:p>
        </p:txBody>
      </p:sp>
      <p:sp>
        <p:nvSpPr>
          <p:cNvPr id="25" name="矩形 47"/>
          <p:cNvSpPr>
            <a:spLocks noChangeArrowheads="1"/>
          </p:cNvSpPr>
          <p:nvPr/>
        </p:nvSpPr>
        <p:spPr bwMode="auto">
          <a:xfrm>
            <a:off x="8521719" y="3542906"/>
            <a:ext cx="1874749" cy="175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500" dirty="0">
                <a:sym typeface="微软雅黑" panose="020B0503020204020204" pitchFamily="34" charset="-122"/>
              </a:rPr>
              <a:t>在此录入上述图表的描述说明，在此录入上述图表的描述说明，在此录入上述图表的描述说明。</a:t>
            </a:r>
            <a:endParaRPr lang="zh-CN" altLang="en-US" sz="1500" dirty="0">
              <a:sym typeface="微软雅黑" panose="020B0503020204020204" pitchFamily="34" charset="-122"/>
            </a:endParaRPr>
          </a:p>
        </p:txBody>
      </p:sp>
      <p:cxnSp>
        <p:nvCxnSpPr>
          <p:cNvPr id="26" name="直接连接符 8"/>
          <p:cNvCxnSpPr/>
          <p:nvPr/>
        </p:nvCxnSpPr>
        <p:spPr>
          <a:xfrm>
            <a:off x="1427661" y="5352974"/>
            <a:ext cx="935868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0-#ppt_w/2"/>
                                          </p:val>
                                        </p:tav>
                                        <p:tav tm="100000">
                                          <p:val>
                                            <p:strVal val="#ppt_x"/>
                                          </p:val>
                                        </p:tav>
                                      </p:tavLst>
                                    </p:anim>
                                    <p:anim calcmode="lin" valueType="num">
                                      <p:cBhvr additive="base">
                                        <p:cTn id="8" dur="400" fill="hold"/>
                                        <p:tgtEl>
                                          <p:spTgt spid="8"/>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400"/>
                                        <p:tgtEl>
                                          <p:spTgt spid="18"/>
                                        </p:tgtEl>
                                        <p:attrNameLst>
                                          <p:attrName>ppt_y</p:attrName>
                                        </p:attrNameLst>
                                      </p:cBhvr>
                                      <p:tavLst>
                                        <p:tav tm="0">
                                          <p:val>
                                            <p:strVal val="#ppt_y-#ppt_h*1.125000"/>
                                          </p:val>
                                        </p:tav>
                                        <p:tav tm="100000">
                                          <p:val>
                                            <p:strVal val="#ppt_y"/>
                                          </p:val>
                                        </p:tav>
                                      </p:tavLst>
                                    </p:anim>
                                    <p:animEffect transition="in" filter="wipe(down)">
                                      <p:cBhvr>
                                        <p:cTn id="12" dur="400"/>
                                        <p:tgtEl>
                                          <p:spTgt spid="18"/>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400"/>
                                        <p:tgtEl>
                                          <p:spTgt spid="19"/>
                                        </p:tgtEl>
                                        <p:attrNameLst>
                                          <p:attrName>ppt_y</p:attrName>
                                        </p:attrNameLst>
                                      </p:cBhvr>
                                      <p:tavLst>
                                        <p:tav tm="0">
                                          <p:val>
                                            <p:strVal val="#ppt_y-#ppt_h*1.125000"/>
                                          </p:val>
                                        </p:tav>
                                        <p:tav tm="100000">
                                          <p:val>
                                            <p:strVal val="#ppt_y"/>
                                          </p:val>
                                        </p:tav>
                                      </p:tavLst>
                                    </p:anim>
                                    <p:animEffect transition="in" filter="wipe(down)">
                                      <p:cBhvr>
                                        <p:cTn id="16" dur="400"/>
                                        <p:tgtEl>
                                          <p:spTgt spid="19"/>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400"/>
                                        <p:tgtEl>
                                          <p:spTgt spid="5"/>
                                        </p:tgtEl>
                                        <p:attrNameLst>
                                          <p:attrName>ppt_x</p:attrName>
                                        </p:attrNameLst>
                                      </p:cBhvr>
                                      <p:tavLst>
                                        <p:tav tm="0">
                                          <p:val>
                                            <p:strVal val="#ppt_x-#ppt_w*1.125000"/>
                                          </p:val>
                                        </p:tav>
                                        <p:tav tm="100000">
                                          <p:val>
                                            <p:strVal val="#ppt_x"/>
                                          </p:val>
                                        </p:tav>
                                      </p:tavLst>
                                    </p:anim>
                                    <p:animEffect transition="in" filter="wipe(right)">
                                      <p:cBhvr>
                                        <p:cTn id="21" dur="400"/>
                                        <p:tgtEl>
                                          <p:spTgt spid="5"/>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400"/>
                                        <p:tgtEl>
                                          <p:spTgt spid="20"/>
                                        </p:tgtEl>
                                        <p:attrNameLst>
                                          <p:attrName>ppt_y</p:attrName>
                                        </p:attrNameLst>
                                      </p:cBhvr>
                                      <p:tavLst>
                                        <p:tav tm="0">
                                          <p:val>
                                            <p:strVal val="#ppt_y-#ppt_h*1.125000"/>
                                          </p:val>
                                        </p:tav>
                                        <p:tav tm="100000">
                                          <p:val>
                                            <p:strVal val="#ppt_y"/>
                                          </p:val>
                                        </p:tav>
                                      </p:tavLst>
                                    </p:anim>
                                    <p:animEffect transition="in" filter="wipe(down)">
                                      <p:cBhvr>
                                        <p:cTn id="25" dur="400"/>
                                        <p:tgtEl>
                                          <p:spTgt spid="20"/>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400"/>
                                        <p:tgtEl>
                                          <p:spTgt spid="21"/>
                                        </p:tgtEl>
                                        <p:attrNameLst>
                                          <p:attrName>ppt_y</p:attrName>
                                        </p:attrNameLst>
                                      </p:cBhvr>
                                      <p:tavLst>
                                        <p:tav tm="0">
                                          <p:val>
                                            <p:strVal val="#ppt_y-#ppt_h*1.125000"/>
                                          </p:val>
                                        </p:tav>
                                        <p:tav tm="100000">
                                          <p:val>
                                            <p:strVal val="#ppt_y"/>
                                          </p:val>
                                        </p:tav>
                                      </p:tavLst>
                                    </p:anim>
                                    <p:animEffect transition="in" filter="wipe(down)">
                                      <p:cBhvr>
                                        <p:cTn id="29" dur="400"/>
                                        <p:tgtEl>
                                          <p:spTgt spid="21"/>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400"/>
                                        <p:tgtEl>
                                          <p:spTgt spid="14"/>
                                        </p:tgtEl>
                                        <p:attrNameLst>
                                          <p:attrName>ppt_x</p:attrName>
                                        </p:attrNameLst>
                                      </p:cBhvr>
                                      <p:tavLst>
                                        <p:tav tm="0">
                                          <p:val>
                                            <p:strVal val="#ppt_x-#ppt_w*1.125000"/>
                                          </p:val>
                                        </p:tav>
                                        <p:tav tm="100000">
                                          <p:val>
                                            <p:strVal val="#ppt_x"/>
                                          </p:val>
                                        </p:tav>
                                      </p:tavLst>
                                    </p:anim>
                                    <p:animEffect transition="in" filter="wipe(right)">
                                      <p:cBhvr>
                                        <p:cTn id="34" dur="400"/>
                                        <p:tgtEl>
                                          <p:spTgt spid="14"/>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400"/>
                                        <p:tgtEl>
                                          <p:spTgt spid="22"/>
                                        </p:tgtEl>
                                        <p:attrNameLst>
                                          <p:attrName>ppt_y</p:attrName>
                                        </p:attrNameLst>
                                      </p:cBhvr>
                                      <p:tavLst>
                                        <p:tav tm="0">
                                          <p:val>
                                            <p:strVal val="#ppt_y-#ppt_h*1.125000"/>
                                          </p:val>
                                        </p:tav>
                                        <p:tav tm="100000">
                                          <p:val>
                                            <p:strVal val="#ppt_y"/>
                                          </p:val>
                                        </p:tav>
                                      </p:tavLst>
                                    </p:anim>
                                    <p:animEffect transition="in" filter="wipe(down)">
                                      <p:cBhvr>
                                        <p:cTn id="38" dur="400"/>
                                        <p:tgtEl>
                                          <p:spTgt spid="22"/>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400"/>
                                        <p:tgtEl>
                                          <p:spTgt spid="23"/>
                                        </p:tgtEl>
                                        <p:attrNameLst>
                                          <p:attrName>ppt_y</p:attrName>
                                        </p:attrNameLst>
                                      </p:cBhvr>
                                      <p:tavLst>
                                        <p:tav tm="0">
                                          <p:val>
                                            <p:strVal val="#ppt_y-#ppt_h*1.125000"/>
                                          </p:val>
                                        </p:tav>
                                        <p:tav tm="100000">
                                          <p:val>
                                            <p:strVal val="#ppt_y"/>
                                          </p:val>
                                        </p:tav>
                                      </p:tavLst>
                                    </p:anim>
                                    <p:animEffect transition="in" filter="wipe(down)">
                                      <p:cBhvr>
                                        <p:cTn id="42" dur="400"/>
                                        <p:tgtEl>
                                          <p:spTgt spid="23"/>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400"/>
                                        <p:tgtEl>
                                          <p:spTgt spid="11"/>
                                        </p:tgtEl>
                                        <p:attrNameLst>
                                          <p:attrName>ppt_x</p:attrName>
                                        </p:attrNameLst>
                                      </p:cBhvr>
                                      <p:tavLst>
                                        <p:tav tm="0">
                                          <p:val>
                                            <p:strVal val="#ppt_x-#ppt_w*1.125000"/>
                                          </p:val>
                                        </p:tav>
                                        <p:tav tm="100000">
                                          <p:val>
                                            <p:strVal val="#ppt_x"/>
                                          </p:val>
                                        </p:tav>
                                      </p:tavLst>
                                    </p:anim>
                                    <p:animEffect transition="in" filter="wipe(right)">
                                      <p:cBhvr>
                                        <p:cTn id="47" dur="400"/>
                                        <p:tgtEl>
                                          <p:spTgt spid="11"/>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400"/>
                                        <p:tgtEl>
                                          <p:spTgt spid="24"/>
                                        </p:tgtEl>
                                        <p:attrNameLst>
                                          <p:attrName>ppt_y</p:attrName>
                                        </p:attrNameLst>
                                      </p:cBhvr>
                                      <p:tavLst>
                                        <p:tav tm="0">
                                          <p:val>
                                            <p:strVal val="#ppt_y-#ppt_h*1.125000"/>
                                          </p:val>
                                        </p:tav>
                                        <p:tav tm="100000">
                                          <p:val>
                                            <p:strVal val="#ppt_y"/>
                                          </p:val>
                                        </p:tav>
                                      </p:tavLst>
                                    </p:anim>
                                    <p:animEffect transition="in" filter="wipe(down)">
                                      <p:cBhvr>
                                        <p:cTn id="51" dur="400"/>
                                        <p:tgtEl>
                                          <p:spTgt spid="24"/>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400"/>
                                        <p:tgtEl>
                                          <p:spTgt spid="25"/>
                                        </p:tgtEl>
                                        <p:attrNameLst>
                                          <p:attrName>ppt_y</p:attrName>
                                        </p:attrNameLst>
                                      </p:cBhvr>
                                      <p:tavLst>
                                        <p:tav tm="0">
                                          <p:val>
                                            <p:strVal val="#ppt_y-#ppt_h*1.125000"/>
                                          </p:val>
                                        </p:tav>
                                        <p:tav tm="100000">
                                          <p:val>
                                            <p:strVal val="#ppt_y"/>
                                          </p:val>
                                        </p:tav>
                                      </p:tavLst>
                                    </p:anim>
                                    <p:animEffect transition="in" filter="wipe(down)">
                                      <p:cBhvr>
                                        <p:cTn id="55" dur="400"/>
                                        <p:tgtEl>
                                          <p:spTgt spid="25"/>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barn(outVertical)">
                                      <p:cBhvr>
                                        <p:cTn id="59" dur="750"/>
                                        <p:tgtEl>
                                          <p:spTgt spid="26"/>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cxnSp>
        <p:nvCxnSpPr>
          <p:cNvPr id="4" name="直接连接符 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756245" y="1568921"/>
            <a:ext cx="10686794" cy="861770"/>
          </a:xfrm>
          <a:prstGeom prst="rect">
            <a:avLst/>
          </a:prstGeom>
        </p:spPr>
        <p:txBody>
          <a:bodyPr wrap="square" lIns="121917" tIns="60958" rIns="121917" bIns="60958">
            <a:spAutoFit/>
          </a:bodyPr>
          <a:lstStyle/>
          <a:p>
            <a:pPr>
              <a:lnSpc>
                <a:spcPct val="150000"/>
              </a:lnSpc>
              <a:spcBef>
                <a:spcPts val="800"/>
              </a:spcBef>
              <a:spcAft>
                <a:spcPts val="80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t="16006" b="21838"/>
          <a:stretch>
            <a:fillRect/>
          </a:stretch>
        </p:blipFill>
        <p:spPr>
          <a:xfrm>
            <a:off x="756246" y="2809222"/>
            <a:ext cx="7314444" cy="3227398"/>
          </a:xfrm>
          <a:prstGeom prst="rect">
            <a:avLst/>
          </a:prstGeom>
        </p:spPr>
      </p:pic>
      <p:sp>
        <p:nvSpPr>
          <p:cNvPr id="7" name="Rectangle 12"/>
          <p:cNvSpPr/>
          <p:nvPr/>
        </p:nvSpPr>
        <p:spPr bwMode="auto">
          <a:xfrm>
            <a:off x="8172558" y="2809223"/>
            <a:ext cx="3270482" cy="3227396"/>
          </a:xfrm>
          <a:prstGeom prst="rect">
            <a:avLst/>
          </a:prstGeom>
          <a:solidFill>
            <a:srgbClr val="C00000"/>
          </a:solidFill>
          <a:ln w="9525" cap="flat" cmpd="sng" algn="ctr">
            <a:noFill/>
            <a:prstDash val="solid"/>
            <a:headEnd type="none" w="med" len="med"/>
            <a:tailEnd type="none" w="med" len="med"/>
          </a:ln>
          <a:effectLst/>
        </p:spPr>
        <p:txBody>
          <a:bodyPr rot="0" spcFirstLastPara="0" vert="horz" wrap="square" lIns="182883" tIns="91442" rIns="45722" bIns="45722" numCol="1" spcCol="0" rtlCol="0" fromWordArt="0" anchor="t" anchorCtr="0" forceAA="0" compatLnSpc="1">
            <a:noAutofit/>
          </a:bodyP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defTabSz="1218565">
              <a:spcAft>
                <a:spcPts val="600"/>
              </a:spcAft>
              <a:defRPr/>
            </a:pPr>
            <a:endParaRPr lang="en-US" sz="3600" dirty="0">
              <a:solidFill>
                <a:srgbClr val="FFFFFF">
                  <a:alpha val="99000"/>
                </a:srgbClr>
              </a:solidFill>
              <a:latin typeface="Segoe UI Light" panose="020B0502040204020203" pitchFamily="34" charset="0"/>
            </a:endParaRPr>
          </a:p>
        </p:txBody>
      </p:sp>
      <p:sp>
        <p:nvSpPr>
          <p:cNvPr id="8" name="文本框 81"/>
          <p:cNvSpPr txBox="1">
            <a:spLocks noChangeArrowheads="1"/>
          </p:cNvSpPr>
          <p:nvPr/>
        </p:nvSpPr>
        <p:spPr bwMode="auto">
          <a:xfrm>
            <a:off x="8563094" y="3325361"/>
            <a:ext cx="2591951" cy="231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300"/>
                                        <p:tgtEl>
                                          <p:spTgt spid="5"/>
                                        </p:tgtEl>
                                      </p:cBhvr>
                                    </p:animEffect>
                                  </p:childTnLst>
                                </p:cTn>
                              </p:par>
                            </p:childTnLst>
                          </p:cTn>
                        </p:par>
                        <p:par>
                          <p:cTn id="8" fill="hold">
                            <p:stCondLst>
                              <p:cond delay="258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3080"/>
                            </p:stCondLst>
                            <p:childTnLst>
                              <p:par>
                                <p:cTn id="16" presetID="22" presetClass="entr" presetSubtype="2"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cxnSp>
        <p:nvCxnSpPr>
          <p:cNvPr id="4" name="直接连接符 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Freeform 2"/>
          <p:cNvSpPr/>
          <p:nvPr/>
        </p:nvSpPr>
        <p:spPr bwMode="auto">
          <a:xfrm>
            <a:off x="2456157" y="1509136"/>
            <a:ext cx="5847007" cy="4931226"/>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wrap="none" lIns="83829" tIns="41915" rIns="83829" bIns="41915" anchor="ctr"/>
          <a:lstStyle/>
          <a:p>
            <a:pPr algn="ctr" fontAlgn="base">
              <a:spcBef>
                <a:spcPct val="0"/>
              </a:spcBef>
              <a:spcAft>
                <a:spcPct val="0"/>
              </a:spcAft>
              <a:defRPr/>
            </a:pPr>
            <a:endParaRPr lang="zh-CN" altLang="en-US" sz="1700" b="1" kern="0">
              <a:solidFill>
                <a:srgbClr val="000000"/>
              </a:solidFill>
              <a:latin typeface="微软雅黑" panose="020B0503020204020204" pitchFamily="34" charset="-122"/>
              <a:ea typeface="微软雅黑" panose="020B0503020204020204" pitchFamily="34" charset="-122"/>
            </a:endParaRPr>
          </a:p>
        </p:txBody>
      </p:sp>
      <p:sp>
        <p:nvSpPr>
          <p:cNvPr id="6" name="圆角矩形 5"/>
          <p:cNvSpPr/>
          <p:nvPr/>
        </p:nvSpPr>
        <p:spPr>
          <a:xfrm>
            <a:off x="3986296" y="4638254"/>
            <a:ext cx="2122096" cy="393046"/>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29" tIns="41915" rIns="83829" bIns="41915" rtlCol="0" anchor="ctr"/>
          <a:lstStyle/>
          <a:p>
            <a:pPr algn="ctr"/>
            <a:r>
              <a:rPr lang="en-US" altLang="zh-CN" sz="1700" dirty="0">
                <a:latin typeface="微软雅黑" panose="020B0503020204020204" pitchFamily="34" charset="-122"/>
                <a:ea typeface="微软雅黑" panose="020B0503020204020204" pitchFamily="34" charset="-122"/>
              </a:rPr>
              <a:t>2014</a:t>
            </a:r>
            <a:r>
              <a:rPr lang="zh-CN" altLang="en-US" sz="1700" dirty="0">
                <a:latin typeface="微软雅黑" panose="020B0503020204020204" pitchFamily="34" charset="-122"/>
                <a:ea typeface="微软雅黑" panose="020B0503020204020204" pitchFamily="34" charset="-122"/>
              </a:rPr>
              <a:t>年</a:t>
            </a:r>
            <a:r>
              <a:rPr lang="en-US" altLang="zh-CN" sz="1700" dirty="0">
                <a:latin typeface="微软雅黑" panose="020B0503020204020204" pitchFamily="34" charset="-122"/>
                <a:ea typeface="微软雅黑" panose="020B0503020204020204" pitchFamily="34" charset="-122"/>
              </a:rPr>
              <a:t>4</a:t>
            </a:r>
            <a:r>
              <a:rPr lang="zh-CN" altLang="en-US" sz="1700" dirty="0">
                <a:latin typeface="微软雅黑" panose="020B0503020204020204" pitchFamily="34" charset="-122"/>
                <a:ea typeface="微软雅黑" panose="020B0503020204020204" pitchFamily="34" charset="-122"/>
              </a:rPr>
              <a:t>月</a:t>
            </a:r>
            <a:endParaRPr lang="zh-CN" altLang="en-US" sz="1700" dirty="0">
              <a:latin typeface="微软雅黑" panose="020B0503020204020204" pitchFamily="34" charset="-122"/>
              <a:ea typeface="微软雅黑" panose="020B0503020204020204" pitchFamily="34" charset="-122"/>
            </a:endParaRPr>
          </a:p>
        </p:txBody>
      </p:sp>
      <p:sp>
        <p:nvSpPr>
          <p:cNvPr id="7" name="圆角矩形 6"/>
          <p:cNvSpPr/>
          <p:nvPr/>
        </p:nvSpPr>
        <p:spPr>
          <a:xfrm>
            <a:off x="4876204" y="3791454"/>
            <a:ext cx="2122096" cy="393046"/>
          </a:xfrm>
          <a:prstGeom prst="roundRect">
            <a:avLst/>
          </a:prstGeom>
          <a:solidFill>
            <a:schemeClr val="tx1">
              <a:lumMod val="50000"/>
              <a:lumOff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29" tIns="41915" rIns="83829" bIns="41915" rtlCol="0" anchor="ctr"/>
          <a:lstStyle/>
          <a:p>
            <a:pPr algn="ctr"/>
            <a:r>
              <a:rPr lang="en-US" altLang="zh-CN" sz="1700" dirty="0">
                <a:latin typeface="微软雅黑" panose="020B0503020204020204" pitchFamily="34" charset="-122"/>
                <a:ea typeface="微软雅黑" panose="020B0503020204020204" pitchFamily="34" charset="-122"/>
              </a:rPr>
              <a:t>2015</a:t>
            </a:r>
            <a:r>
              <a:rPr lang="zh-CN" altLang="en-US" sz="1700" dirty="0">
                <a:latin typeface="微软雅黑" panose="020B0503020204020204" pitchFamily="34" charset="-122"/>
                <a:ea typeface="微软雅黑" panose="020B0503020204020204" pitchFamily="34" charset="-122"/>
              </a:rPr>
              <a:t>年</a:t>
            </a:r>
            <a:r>
              <a:rPr lang="en-US" altLang="zh-CN" sz="1700" dirty="0">
                <a:latin typeface="微软雅黑" panose="020B0503020204020204" pitchFamily="34" charset="-122"/>
                <a:ea typeface="微软雅黑" panose="020B0503020204020204" pitchFamily="34" charset="-122"/>
              </a:rPr>
              <a:t>5</a:t>
            </a:r>
            <a:r>
              <a:rPr lang="zh-CN" altLang="en-US" sz="1700" dirty="0">
                <a:latin typeface="微软雅黑" panose="020B0503020204020204" pitchFamily="34" charset="-122"/>
                <a:ea typeface="微软雅黑" panose="020B0503020204020204" pitchFamily="34" charset="-122"/>
              </a:rPr>
              <a:t>月</a:t>
            </a:r>
            <a:endParaRPr lang="zh-CN" altLang="en-US" sz="1700" dirty="0">
              <a:latin typeface="微软雅黑" panose="020B0503020204020204" pitchFamily="34" charset="-122"/>
              <a:ea typeface="微软雅黑" panose="020B0503020204020204" pitchFamily="34" charset="-122"/>
            </a:endParaRPr>
          </a:p>
        </p:txBody>
      </p:sp>
      <p:sp>
        <p:nvSpPr>
          <p:cNvPr id="8" name="圆角矩形 7"/>
          <p:cNvSpPr/>
          <p:nvPr/>
        </p:nvSpPr>
        <p:spPr>
          <a:xfrm>
            <a:off x="5539359" y="2974483"/>
            <a:ext cx="2122096" cy="393046"/>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29" tIns="41915" rIns="83829" bIns="41915" rtlCol="0" anchor="ctr"/>
          <a:lstStyle/>
          <a:p>
            <a:pPr algn="ctr"/>
            <a:r>
              <a:rPr lang="en-US" altLang="zh-CN" sz="1700" dirty="0">
                <a:latin typeface="微软雅黑" panose="020B0503020204020204" pitchFamily="34" charset="-122"/>
                <a:ea typeface="微软雅黑" panose="020B0503020204020204" pitchFamily="34" charset="-122"/>
              </a:rPr>
              <a:t>2016</a:t>
            </a:r>
            <a:r>
              <a:rPr lang="zh-CN" altLang="en-US" sz="1700" dirty="0">
                <a:latin typeface="微软雅黑" panose="020B0503020204020204" pitchFamily="34" charset="-122"/>
                <a:ea typeface="微软雅黑" panose="020B0503020204020204" pitchFamily="34" charset="-122"/>
              </a:rPr>
              <a:t>年</a:t>
            </a:r>
            <a:r>
              <a:rPr lang="en-US" altLang="zh-CN" sz="1700" dirty="0">
                <a:latin typeface="微软雅黑" panose="020B0503020204020204" pitchFamily="34" charset="-122"/>
                <a:ea typeface="微软雅黑" panose="020B0503020204020204" pitchFamily="34" charset="-122"/>
              </a:rPr>
              <a:t>6</a:t>
            </a:r>
            <a:r>
              <a:rPr lang="zh-CN" altLang="en-US" sz="1700" dirty="0">
                <a:latin typeface="微软雅黑" panose="020B0503020204020204" pitchFamily="34" charset="-122"/>
                <a:ea typeface="微软雅黑" panose="020B0503020204020204" pitchFamily="34" charset="-122"/>
              </a:rPr>
              <a:t>月</a:t>
            </a:r>
            <a:endParaRPr lang="zh-CN" altLang="en-US" sz="1700" dirty="0">
              <a:latin typeface="微软雅黑" panose="020B0503020204020204" pitchFamily="34" charset="-122"/>
              <a:ea typeface="微软雅黑" panose="020B0503020204020204" pitchFamily="34" charset="-122"/>
            </a:endParaRPr>
          </a:p>
        </p:txBody>
      </p:sp>
      <p:sp>
        <p:nvSpPr>
          <p:cNvPr id="9" name="圆角矩形 8"/>
          <p:cNvSpPr/>
          <p:nvPr/>
        </p:nvSpPr>
        <p:spPr>
          <a:xfrm>
            <a:off x="6282753" y="2203309"/>
            <a:ext cx="2122096" cy="393046"/>
          </a:xfrm>
          <a:prstGeom prst="roundRect">
            <a:avLst/>
          </a:prstGeom>
          <a:solidFill>
            <a:schemeClr val="tx1">
              <a:lumMod val="50000"/>
              <a:lumOff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29" tIns="41915" rIns="83829" bIns="41915" rtlCol="0" anchor="ctr"/>
          <a:lstStyle/>
          <a:p>
            <a:pPr algn="ctr"/>
            <a:r>
              <a:rPr lang="en-US" altLang="zh-CN" sz="1700" dirty="0">
                <a:latin typeface="微软雅黑" panose="020B0503020204020204" pitchFamily="34" charset="-122"/>
                <a:ea typeface="微软雅黑" panose="020B0503020204020204" pitchFamily="34" charset="-122"/>
              </a:rPr>
              <a:t>2017</a:t>
            </a:r>
            <a:r>
              <a:rPr lang="zh-CN" altLang="en-US" sz="1700" dirty="0">
                <a:latin typeface="微软雅黑" panose="020B0503020204020204" pitchFamily="34" charset="-122"/>
                <a:ea typeface="微软雅黑" panose="020B0503020204020204" pitchFamily="34" charset="-122"/>
              </a:rPr>
              <a:t>年</a:t>
            </a:r>
            <a:r>
              <a:rPr lang="en-US" altLang="zh-CN" sz="1700" dirty="0">
                <a:latin typeface="微软雅黑" panose="020B0503020204020204" pitchFamily="34" charset="-122"/>
                <a:ea typeface="微软雅黑" panose="020B0503020204020204" pitchFamily="34" charset="-122"/>
              </a:rPr>
              <a:t>12</a:t>
            </a:r>
            <a:r>
              <a:rPr lang="zh-CN" altLang="en-US" sz="1700" dirty="0">
                <a:latin typeface="微软雅黑" panose="020B0503020204020204" pitchFamily="34" charset="-122"/>
                <a:ea typeface="微软雅黑" panose="020B0503020204020204" pitchFamily="34" charset="-122"/>
              </a:rPr>
              <a:t>月</a:t>
            </a:r>
            <a:endParaRPr lang="zh-CN" altLang="en-US" sz="1700" dirty="0">
              <a:latin typeface="微软雅黑" panose="020B0503020204020204" pitchFamily="34" charset="-122"/>
              <a:ea typeface="微软雅黑" panose="020B0503020204020204" pitchFamily="34" charset="-122"/>
            </a:endParaRPr>
          </a:p>
        </p:txBody>
      </p:sp>
      <p:sp>
        <p:nvSpPr>
          <p:cNvPr id="10" name="圆角矩形 9"/>
          <p:cNvSpPr/>
          <p:nvPr/>
        </p:nvSpPr>
        <p:spPr>
          <a:xfrm>
            <a:off x="3144262" y="5413542"/>
            <a:ext cx="2122096" cy="393046"/>
          </a:xfrm>
          <a:prstGeom prst="roundRect">
            <a:avLst/>
          </a:prstGeom>
          <a:solidFill>
            <a:schemeClr val="tx1">
              <a:lumMod val="50000"/>
              <a:lumOff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29" tIns="41915" rIns="83829" bIns="41915" rtlCol="0" anchor="ctr"/>
          <a:lstStyle/>
          <a:p>
            <a:pPr algn="ctr"/>
            <a:r>
              <a:rPr lang="en-US" altLang="zh-CN" sz="1700" dirty="0">
                <a:latin typeface="微软雅黑" panose="020B0503020204020204" pitchFamily="34" charset="-122"/>
                <a:ea typeface="微软雅黑" panose="020B0503020204020204" pitchFamily="34" charset="-122"/>
              </a:rPr>
              <a:t>2013</a:t>
            </a:r>
            <a:r>
              <a:rPr lang="zh-CN" altLang="en-US" sz="1700" dirty="0">
                <a:latin typeface="微软雅黑" panose="020B0503020204020204" pitchFamily="34" charset="-122"/>
                <a:ea typeface="微软雅黑" panose="020B0503020204020204" pitchFamily="34" charset="-122"/>
              </a:rPr>
              <a:t>年</a:t>
            </a:r>
            <a:r>
              <a:rPr lang="en-US" altLang="zh-CN" sz="1700" dirty="0">
                <a:latin typeface="微软雅黑" panose="020B0503020204020204" pitchFamily="34" charset="-122"/>
                <a:ea typeface="微软雅黑" panose="020B0503020204020204" pitchFamily="34" charset="-122"/>
              </a:rPr>
              <a:t>3</a:t>
            </a:r>
            <a:r>
              <a:rPr lang="zh-CN" altLang="en-US" sz="1700" dirty="0">
                <a:latin typeface="微软雅黑" panose="020B0503020204020204" pitchFamily="34" charset="-122"/>
                <a:ea typeface="微软雅黑" panose="020B0503020204020204" pitchFamily="34" charset="-122"/>
              </a:rPr>
              <a:t>月</a:t>
            </a:r>
            <a:endParaRPr lang="zh-CN" altLang="en-US" sz="1700" dirty="0">
              <a:latin typeface="微软雅黑" panose="020B0503020204020204" pitchFamily="34" charset="-122"/>
              <a:ea typeface="微软雅黑" panose="020B0503020204020204" pitchFamily="34" charset="-122"/>
            </a:endParaRPr>
          </a:p>
        </p:txBody>
      </p:sp>
      <p:sp>
        <p:nvSpPr>
          <p:cNvPr id="11" name="矩形 10"/>
          <p:cNvSpPr/>
          <p:nvPr/>
        </p:nvSpPr>
        <p:spPr>
          <a:xfrm>
            <a:off x="6282753" y="5387360"/>
            <a:ext cx="2105283" cy="577227"/>
          </a:xfrm>
          <a:prstGeom prst="rect">
            <a:avLst/>
          </a:prstGeom>
          <a:ln>
            <a:solidFill>
              <a:srgbClr val="01458E"/>
            </a:solidFill>
            <a:prstDash val="dash"/>
          </a:ln>
        </p:spPr>
        <p:txBody>
          <a:bodyPr wrap="square" lIns="83829" tIns="41915" rIns="83829" bIns="41915">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6843580" y="4555476"/>
            <a:ext cx="2105283" cy="577227"/>
          </a:xfrm>
          <a:prstGeom prst="rect">
            <a:avLst/>
          </a:prstGeom>
          <a:ln>
            <a:solidFill>
              <a:srgbClr val="01458E"/>
            </a:solidFill>
            <a:prstDash val="dash"/>
          </a:ln>
        </p:spPr>
        <p:txBody>
          <a:bodyPr wrap="square" lIns="83829" tIns="41915" rIns="83829" bIns="41915">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7387788" y="3723590"/>
            <a:ext cx="2105283" cy="577227"/>
          </a:xfrm>
          <a:prstGeom prst="rect">
            <a:avLst/>
          </a:prstGeom>
          <a:ln>
            <a:solidFill>
              <a:srgbClr val="01458E"/>
            </a:solidFill>
            <a:prstDash val="dash"/>
          </a:ln>
        </p:spPr>
        <p:txBody>
          <a:bodyPr wrap="square" lIns="83829" tIns="41915" rIns="83829" bIns="41915">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7896221" y="2891705"/>
            <a:ext cx="2105283" cy="577227"/>
          </a:xfrm>
          <a:prstGeom prst="rect">
            <a:avLst/>
          </a:prstGeom>
          <a:ln>
            <a:solidFill>
              <a:srgbClr val="01458E"/>
            </a:solidFill>
            <a:prstDash val="dash"/>
          </a:ln>
        </p:spPr>
        <p:txBody>
          <a:bodyPr wrap="square" lIns="83829" tIns="41915" rIns="83829" bIns="41915">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8693834" y="2135446"/>
            <a:ext cx="2105283" cy="577227"/>
          </a:xfrm>
          <a:prstGeom prst="rect">
            <a:avLst/>
          </a:prstGeom>
          <a:ln>
            <a:solidFill>
              <a:srgbClr val="01458E"/>
            </a:solidFill>
            <a:prstDash val="dash"/>
          </a:ln>
        </p:spPr>
        <p:txBody>
          <a:bodyPr wrap="square" lIns="83829" tIns="41915" rIns="83829" bIns="41915">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Content Placeholder 2"/>
          <p:cNvSpPr txBox="1"/>
          <p:nvPr/>
        </p:nvSpPr>
        <p:spPr>
          <a:xfrm>
            <a:off x="1357530" y="2348556"/>
            <a:ext cx="3393702" cy="1206951"/>
          </a:xfrm>
          <a:prstGeom prst="rect">
            <a:avLst/>
          </a:prstGeom>
        </p:spPr>
        <p:txBody>
          <a:bodyPr lIns="91438" tIns="45719" rIns="91438" bIns="45719">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itle 13"/>
          <p:cNvSpPr txBox="1"/>
          <p:nvPr/>
        </p:nvSpPr>
        <p:spPr>
          <a:xfrm>
            <a:off x="1387192" y="1842621"/>
            <a:ext cx="2884050" cy="585650"/>
          </a:xfrm>
          <a:prstGeom prst="rect">
            <a:avLst/>
          </a:prstGeom>
        </p:spPr>
        <p:txBody>
          <a:bodyPr vert="horz" lIns="91438" tIns="45719" rIns="91438" bIns="45719"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900" b="1" dirty="0">
                <a:solidFill>
                  <a:srgbClr val="C00000"/>
                </a:solidFill>
                <a:latin typeface="微软雅黑" panose="020B0503020204020204" pitchFamily="34" charset="-122"/>
                <a:ea typeface="微软雅黑" panose="020B0503020204020204" pitchFamily="34" charset="-122"/>
              </a:rPr>
              <a:t>添加标题内容文字</a:t>
            </a:r>
            <a:endParaRPr lang="en-US" sz="19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0-#ppt_w/2"/>
                                          </p:val>
                                        </p:tav>
                                        <p:tav tm="100000">
                                          <p:val>
                                            <p:strVal val="#ppt_x"/>
                                          </p:val>
                                        </p:tav>
                                      </p:tavLst>
                                    </p:anim>
                                    <p:anim calcmode="lin" valueType="num">
                                      <p:cBhvr additive="base">
                                        <p:cTn id="11" dur="500" fill="hold"/>
                                        <p:tgtEl>
                                          <p:spTgt spid="10"/>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1+#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0-#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1+#ppt_w/2"/>
                                          </p:val>
                                        </p:tav>
                                        <p:tav tm="100000">
                                          <p:val>
                                            <p:strVal val="#ppt_x"/>
                                          </p:val>
                                        </p:tav>
                                      </p:tavLst>
                                    </p:anim>
                                    <p:anim calcmode="lin" valueType="num">
                                      <p:cBhvr additive="base">
                                        <p:cTn id="39" dur="500" fill="hold"/>
                                        <p:tgtEl>
                                          <p:spTgt spid="14"/>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0-#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1+#ppt_w/2"/>
                                          </p:val>
                                        </p:tav>
                                        <p:tav tm="100000">
                                          <p:val>
                                            <p:strVal val="#ppt_x"/>
                                          </p:val>
                                        </p:tav>
                                      </p:tavLst>
                                    </p:anim>
                                    <p:anim calcmode="lin" valueType="num">
                                      <p:cBhvr additive="base">
                                        <p:cTn id="47" dur="500" fill="hold"/>
                                        <p:tgtEl>
                                          <p:spTgt spid="15"/>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cxnSp>
        <p:nvCxnSpPr>
          <p:cNvPr id="4" name="直接连接符 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rot="5400000">
            <a:off x="2409530" y="3756923"/>
            <a:ext cx="357118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5400000">
            <a:off x="5749585" y="3756923"/>
            <a:ext cx="357118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11 Rectángulo"/>
          <p:cNvSpPr/>
          <p:nvPr/>
        </p:nvSpPr>
        <p:spPr>
          <a:xfrm>
            <a:off x="1157494" y="1971329"/>
            <a:ext cx="2634602" cy="1050697"/>
          </a:xfrm>
          <a:prstGeom prst="rect">
            <a:avLst/>
          </a:prstGeom>
          <a:solidFill>
            <a:srgbClr val="C00000"/>
          </a:solidFill>
          <a:ln>
            <a:noFill/>
          </a:ln>
          <a:effectLst/>
        </p:spPr>
        <p:style>
          <a:lnRef idx="3">
            <a:schemeClr val="lt1"/>
          </a:lnRef>
          <a:fillRef idx="1">
            <a:schemeClr val="accent4"/>
          </a:fillRef>
          <a:effectRef idx="1">
            <a:schemeClr val="accent4"/>
          </a:effectRef>
          <a:fontRef idx="minor">
            <a:schemeClr val="lt1"/>
          </a:fontRef>
        </p:style>
        <p:txBody>
          <a:bodyPr lIns="91426" tIns="45712" rIns="91426" bIns="45712"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5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5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8" name="组合 7"/>
          <p:cNvGrpSpPr/>
          <p:nvPr/>
        </p:nvGrpSpPr>
        <p:grpSpPr>
          <a:xfrm>
            <a:off x="1157497" y="3644165"/>
            <a:ext cx="2444367" cy="1502833"/>
            <a:chOff x="503238" y="2548492"/>
            <a:chExt cx="2191599" cy="1126865"/>
          </a:xfrm>
        </p:grpSpPr>
        <p:sp>
          <p:nvSpPr>
            <p:cNvPr id="9" name="矩形 8"/>
            <p:cNvSpPr/>
            <p:nvPr/>
          </p:nvSpPr>
          <p:spPr>
            <a:xfrm>
              <a:off x="503238" y="2548492"/>
              <a:ext cx="1131395" cy="311552"/>
            </a:xfrm>
            <a:prstGeom prst="rect">
              <a:avLst/>
            </a:prstGeom>
          </p:spPr>
          <p:txBody>
            <a:bodyPr wrap="none">
              <a:spAutoFit/>
            </a:bodyPr>
            <a:lstStyle/>
            <a:p>
              <a:pPr lvl="0" eaLnBrk="0" fontAlgn="base" hangingPunct="0">
                <a:spcBef>
                  <a:spcPct val="0"/>
                </a:spcBef>
                <a:spcAft>
                  <a:spcPct val="0"/>
                </a:spcAft>
                <a:defRPr/>
              </a:pPr>
              <a:r>
                <a:rPr lang="zh-CN" altLang="en-US" sz="21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1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503238" y="2905916"/>
              <a:ext cx="2191599" cy="769441"/>
            </a:xfrm>
            <a:prstGeom prst="rect">
              <a:avLst/>
            </a:prstGeom>
          </p:spPr>
          <p:txBody>
            <a:bodyPr wrap="square">
              <a:spAutoFit/>
            </a:bodyPr>
            <a:lstStyle/>
            <a:p>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1" name="42 Rectángulo"/>
          <p:cNvSpPr/>
          <p:nvPr/>
        </p:nvSpPr>
        <p:spPr>
          <a:xfrm>
            <a:off x="4523607" y="1971331"/>
            <a:ext cx="2634604" cy="1050697"/>
          </a:xfrm>
          <a:prstGeom prst="rect">
            <a:avLst/>
          </a:prstGeom>
          <a:solidFill>
            <a:schemeClr val="tx1">
              <a:lumMod val="50000"/>
              <a:lumOff val="50000"/>
            </a:schemeClr>
          </a:solidFill>
          <a:ln>
            <a:noFill/>
          </a:ln>
          <a:effectLst/>
        </p:spPr>
        <p:style>
          <a:lnRef idx="3">
            <a:schemeClr val="lt1"/>
          </a:lnRef>
          <a:fillRef idx="1">
            <a:schemeClr val="accent4"/>
          </a:fillRef>
          <a:effectRef idx="1">
            <a:schemeClr val="accent4"/>
          </a:effectRef>
          <a:fontRef idx="minor">
            <a:schemeClr val="lt1"/>
          </a:fontRef>
        </p:style>
        <p:txBody>
          <a:bodyPr lIns="91426" tIns="45712" rIns="91426" bIns="45712"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5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5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2" name="组合 11"/>
          <p:cNvGrpSpPr/>
          <p:nvPr/>
        </p:nvGrpSpPr>
        <p:grpSpPr>
          <a:xfrm>
            <a:off x="4523610" y="3644165"/>
            <a:ext cx="2444367" cy="1502835"/>
            <a:chOff x="471218" y="2548491"/>
            <a:chExt cx="2191599" cy="1126866"/>
          </a:xfrm>
        </p:grpSpPr>
        <p:sp>
          <p:nvSpPr>
            <p:cNvPr id="13" name="矩形 12"/>
            <p:cNvSpPr/>
            <p:nvPr/>
          </p:nvSpPr>
          <p:spPr>
            <a:xfrm>
              <a:off x="471218" y="2548491"/>
              <a:ext cx="1131395" cy="311552"/>
            </a:xfrm>
            <a:prstGeom prst="rect">
              <a:avLst/>
            </a:prstGeom>
          </p:spPr>
          <p:txBody>
            <a:bodyPr wrap="none">
              <a:spAutoFit/>
            </a:bodyPr>
            <a:lstStyle/>
            <a:p>
              <a:pPr lvl="0" eaLnBrk="0" fontAlgn="base" hangingPunct="0">
                <a:spcBef>
                  <a:spcPct val="0"/>
                </a:spcBef>
                <a:spcAft>
                  <a:spcPct val="0"/>
                </a:spcAft>
                <a:defRPr/>
              </a:pPr>
              <a:r>
                <a:rPr lang="zh-CN" altLang="en-US" sz="21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1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471218" y="2905916"/>
              <a:ext cx="2191599" cy="769441"/>
            </a:xfrm>
            <a:prstGeom prst="rect">
              <a:avLst/>
            </a:prstGeom>
          </p:spPr>
          <p:txBody>
            <a:bodyPr wrap="square">
              <a:spAutoFit/>
            </a:bodyPr>
            <a:lstStyle/>
            <a:p>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5" name="51 Rectángulo"/>
          <p:cNvSpPr/>
          <p:nvPr/>
        </p:nvSpPr>
        <p:spPr>
          <a:xfrm>
            <a:off x="7874758" y="1971332"/>
            <a:ext cx="2636366" cy="1050695"/>
          </a:xfrm>
          <a:prstGeom prst="rect">
            <a:avLst/>
          </a:prstGeom>
          <a:solidFill>
            <a:srgbClr val="C00000"/>
          </a:solidFill>
          <a:ln>
            <a:noFill/>
          </a:ln>
          <a:effectLst/>
        </p:spPr>
        <p:style>
          <a:lnRef idx="3">
            <a:schemeClr val="lt1"/>
          </a:lnRef>
          <a:fillRef idx="1">
            <a:schemeClr val="accent4"/>
          </a:fillRef>
          <a:effectRef idx="1">
            <a:schemeClr val="accent4"/>
          </a:effectRef>
          <a:fontRef idx="minor">
            <a:schemeClr val="lt1"/>
          </a:fontRef>
        </p:style>
        <p:txBody>
          <a:bodyPr lIns="91426" tIns="45712" rIns="91426" bIns="45712"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5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5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6" name="组合 15"/>
          <p:cNvGrpSpPr/>
          <p:nvPr/>
        </p:nvGrpSpPr>
        <p:grpSpPr>
          <a:xfrm>
            <a:off x="7874760" y="3644165"/>
            <a:ext cx="2444367" cy="1502835"/>
            <a:chOff x="467746" y="2548491"/>
            <a:chExt cx="2191599" cy="1126866"/>
          </a:xfrm>
        </p:grpSpPr>
        <p:sp>
          <p:nvSpPr>
            <p:cNvPr id="17" name="矩形 16"/>
            <p:cNvSpPr/>
            <p:nvPr/>
          </p:nvSpPr>
          <p:spPr>
            <a:xfrm>
              <a:off x="467746" y="2548491"/>
              <a:ext cx="1131395" cy="311552"/>
            </a:xfrm>
            <a:prstGeom prst="rect">
              <a:avLst/>
            </a:prstGeom>
          </p:spPr>
          <p:txBody>
            <a:bodyPr wrap="none">
              <a:spAutoFit/>
            </a:bodyPr>
            <a:lstStyle/>
            <a:p>
              <a:pPr lvl="0" eaLnBrk="0" fontAlgn="base" hangingPunct="0">
                <a:spcBef>
                  <a:spcPct val="0"/>
                </a:spcBef>
                <a:spcAft>
                  <a:spcPct val="0"/>
                </a:spcAft>
                <a:defRPr/>
              </a:pPr>
              <a:r>
                <a:rPr lang="zh-CN" altLang="en-US" sz="21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1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467746" y="2905916"/>
              <a:ext cx="2191599" cy="769441"/>
            </a:xfrm>
            <a:prstGeom prst="rect">
              <a:avLst/>
            </a:prstGeom>
          </p:spPr>
          <p:txBody>
            <a:bodyPr wrap="square">
              <a:spAutoFit/>
            </a:bodyPr>
            <a:lstStyle/>
            <a:p>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grpSp>
        <p:nvGrpSpPr>
          <p:cNvPr id="30" name="组合 29"/>
          <p:cNvGrpSpPr/>
          <p:nvPr/>
        </p:nvGrpSpPr>
        <p:grpSpPr>
          <a:xfrm>
            <a:off x="1721811" y="2199288"/>
            <a:ext cx="1795040" cy="522409"/>
            <a:chOff x="1635590" y="1851670"/>
            <a:chExt cx="1346455" cy="391716"/>
          </a:xfrm>
        </p:grpSpPr>
        <p:sp>
          <p:nvSpPr>
            <p:cNvPr id="31" name="AutoShape 6"/>
            <p:cNvSpPr/>
            <p:nvPr/>
          </p:nvSpPr>
          <p:spPr bwMode="auto">
            <a:xfrm rot="10800000">
              <a:off x="1635590" y="1851670"/>
              <a:ext cx="1346455" cy="391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28" y="0"/>
                  </a:moveTo>
                  <a:lnTo>
                    <a:pt x="9484" y="5324"/>
                  </a:lnTo>
                  <a:lnTo>
                    <a:pt x="1328" y="5324"/>
                  </a:lnTo>
                  <a:cubicBezTo>
                    <a:pt x="594" y="5324"/>
                    <a:pt x="0" y="7674"/>
                    <a:pt x="0" y="10574"/>
                  </a:cubicBezTo>
                  <a:lnTo>
                    <a:pt x="0" y="16349"/>
                  </a:lnTo>
                  <a:cubicBezTo>
                    <a:pt x="0" y="19249"/>
                    <a:pt x="594" y="21600"/>
                    <a:pt x="1328" y="21600"/>
                  </a:cubicBezTo>
                  <a:lnTo>
                    <a:pt x="20271" y="21600"/>
                  </a:lnTo>
                  <a:cubicBezTo>
                    <a:pt x="21005" y="21600"/>
                    <a:pt x="21600" y="19249"/>
                    <a:pt x="21600" y="16349"/>
                  </a:cubicBezTo>
                  <a:lnTo>
                    <a:pt x="21600" y="10574"/>
                  </a:lnTo>
                  <a:cubicBezTo>
                    <a:pt x="21600" y="7674"/>
                    <a:pt x="21005" y="5324"/>
                    <a:pt x="20271" y="5324"/>
                  </a:cubicBezTo>
                  <a:lnTo>
                    <a:pt x="11970" y="5324"/>
                  </a:lnTo>
                  <a:lnTo>
                    <a:pt x="10728" y="0"/>
                  </a:lnTo>
                  <a:close/>
                </a:path>
              </a:pathLst>
            </a:custGeom>
            <a:solidFill>
              <a:srgbClr val="C00000"/>
            </a:solidFill>
            <a:ln w="25400" cap="flat" cmpd="sng">
              <a:solidFill>
                <a:srgbClr val="000000">
                  <a:alpha val="0"/>
                </a:srgbClr>
              </a:solidFill>
              <a:prstDash val="solid"/>
              <a:miter lim="0"/>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s-ES" sz="1800" b="0" i="0" u="none" strike="noStrike" kern="0" cap="none" spc="0" normalizeH="0" baseline="0" noProof="0">
                <a:ln>
                  <a:noFill/>
                </a:ln>
                <a:solidFill>
                  <a:srgbClr val="EFEFEF"/>
                </a:solidFill>
                <a:effectLst>
                  <a:outerShdw blurRad="38100" dist="38100" dir="2700000" algn="tl">
                    <a:srgbClr val="000000"/>
                  </a:outerShdw>
                </a:effectLst>
                <a:uLnTx/>
                <a:uFillTx/>
                <a:latin typeface="Gill Sans" charset="0"/>
                <a:ea typeface="MS PGothic" panose="020B0600070205080204" charset="-128"/>
                <a:cs typeface="Gill Sans" charset="0"/>
                <a:sym typeface="Gill Sans" charset="0"/>
              </a:endParaRPr>
            </a:p>
          </p:txBody>
        </p:sp>
        <p:sp>
          <p:nvSpPr>
            <p:cNvPr id="32" name="AutoShape 7"/>
            <p:cNvSpPr/>
            <p:nvPr/>
          </p:nvSpPr>
          <p:spPr bwMode="auto">
            <a:xfrm>
              <a:off x="1945347" y="1924000"/>
              <a:ext cx="806864" cy="13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panose="020F0502020204030203" charset="0"/>
                  <a:ea typeface="MS PGothic" panose="020B0600070205080204" charset="-128"/>
                  <a:sym typeface="Lato" panose="020F0502020204030203" charset="0"/>
                </a:defRPr>
              </a:lvl1pPr>
              <a:lvl2pPr marL="742950" indent="-285750" defTabSz="647700" eaLnBrk="0">
                <a:defRPr sz="2500" b="1">
                  <a:solidFill>
                    <a:srgbClr val="FFFFFF"/>
                  </a:solidFill>
                  <a:latin typeface="Lato" panose="020F0502020204030203" charset="0"/>
                  <a:ea typeface="MS PGothic" panose="020B0600070205080204" charset="-128"/>
                  <a:sym typeface="Lato" panose="020F0502020204030203" charset="0"/>
                </a:defRPr>
              </a:lvl2pPr>
              <a:lvl3pPr marL="1143000" indent="-228600" defTabSz="647700" eaLnBrk="0">
                <a:defRPr sz="2500" b="1">
                  <a:solidFill>
                    <a:srgbClr val="FFFFFF"/>
                  </a:solidFill>
                  <a:latin typeface="Lato" panose="020F0502020204030203" charset="0"/>
                  <a:ea typeface="MS PGothic" panose="020B0600070205080204" charset="-128"/>
                  <a:sym typeface="Lato" panose="020F0502020204030203" charset="0"/>
                </a:defRPr>
              </a:lvl3pPr>
              <a:lvl4pPr marL="1600200" indent="-228600" defTabSz="647700" eaLnBrk="0">
                <a:defRPr sz="2500" b="1">
                  <a:solidFill>
                    <a:srgbClr val="FFFFFF"/>
                  </a:solidFill>
                  <a:latin typeface="Lato" panose="020F0502020204030203" charset="0"/>
                  <a:ea typeface="MS PGothic" panose="020B0600070205080204" charset="-128"/>
                  <a:sym typeface="Lato" panose="020F0502020204030203" charset="0"/>
                </a:defRPr>
              </a:lvl4pPr>
              <a:lvl5pPr marL="2057400" indent="-228600" defTabSz="647700" eaLnBrk="0">
                <a:defRPr sz="2500" b="1">
                  <a:solidFill>
                    <a:srgbClr val="FFFFFF"/>
                  </a:solidFill>
                  <a:latin typeface="Lato" panose="020F0502020204030203" charset="0"/>
                  <a:ea typeface="MS PGothic" panose="020B0600070205080204" charset="-128"/>
                  <a:sym typeface="Lato" panose="020F0502020204030203"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charset="-128"/>
                  <a:sym typeface="Lato" panose="020F0502020204030203"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charset="-128"/>
                  <a:sym typeface="Lato" panose="020F0502020204030203"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charset="-128"/>
                  <a:sym typeface="Lato" panose="020F0502020204030203"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charset="-128"/>
                  <a:sym typeface="Lato" panose="020F0502020204030203" charset="0"/>
                </a:defRPr>
              </a:lvl9pPr>
            </a:lstStyle>
            <a:p>
              <a:pPr marL="0" marR="0" lvl="0" indent="0" defTabSz="647700" eaLnBrk="0"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EFEFEF"/>
                  </a:solidFill>
                  <a:effectLst/>
                  <a:uLnTx/>
                  <a:uFillTx/>
                  <a:latin typeface="微软雅黑" panose="020B0503020204020204" pitchFamily="34" charset="-122"/>
                  <a:ea typeface="微软雅黑" panose="020B0503020204020204" pitchFamily="34" charset="-122"/>
                  <a:sym typeface="Lato" panose="020F0502020204030203" charset="0"/>
                </a:rPr>
                <a:t>添加标题</a:t>
              </a:r>
              <a:endParaRPr kumimoji="0" lang="zh-CN" altLang="en-US" sz="1800" b="0" i="0" u="none" strike="noStrike" kern="0" cap="none" spc="0" normalizeH="0" baseline="0" noProof="0" dirty="0">
                <a:ln>
                  <a:noFill/>
                </a:ln>
                <a:solidFill>
                  <a:srgbClr val="EFEFEF"/>
                </a:solidFill>
                <a:effectLst/>
                <a:uLnTx/>
                <a:uFillTx/>
                <a:latin typeface="微软雅黑" panose="020B0503020204020204" pitchFamily="34" charset="-122"/>
                <a:ea typeface="微软雅黑" panose="020B0503020204020204" pitchFamily="34" charset="-122"/>
                <a:sym typeface="Lato" panose="020F0502020204030203" charset="0"/>
              </a:endParaRPr>
            </a:p>
          </p:txBody>
        </p:sp>
      </p:grpSp>
      <p:sp>
        <p:nvSpPr>
          <p:cNvPr id="33" name="AutoShape 9"/>
          <p:cNvSpPr/>
          <p:nvPr/>
        </p:nvSpPr>
        <p:spPr bwMode="auto">
          <a:xfrm>
            <a:off x="1721811" y="4237349"/>
            <a:ext cx="1871030" cy="98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1" y="0"/>
                </a:moveTo>
                <a:cubicBezTo>
                  <a:pt x="4836" y="0"/>
                  <a:pt x="0" y="403"/>
                  <a:pt x="0" y="918"/>
                </a:cubicBezTo>
                <a:cubicBezTo>
                  <a:pt x="0" y="1388"/>
                  <a:pt x="4238" y="1744"/>
                  <a:pt x="9488" y="1807"/>
                </a:cubicBezTo>
                <a:lnTo>
                  <a:pt x="10595" y="21599"/>
                </a:lnTo>
                <a:lnTo>
                  <a:pt x="11702" y="1837"/>
                </a:lnTo>
                <a:cubicBezTo>
                  <a:pt x="17177" y="1791"/>
                  <a:pt x="21600" y="1402"/>
                  <a:pt x="21600" y="918"/>
                </a:cubicBezTo>
                <a:cubicBezTo>
                  <a:pt x="21600" y="403"/>
                  <a:pt x="16765" y="0"/>
                  <a:pt x="10801" y="0"/>
                </a:cubicBezTo>
                <a:close/>
              </a:path>
            </a:pathLst>
          </a:custGeom>
          <a:solidFill>
            <a:srgbClr val="FF1144"/>
          </a:solidFill>
          <a:ln w="25400" cap="flat" cmpd="sng">
            <a:solidFill>
              <a:srgbClr val="000000">
                <a:alpha val="0"/>
              </a:srgbClr>
            </a:solidFill>
            <a:prstDash val="solid"/>
            <a:miter lim="0"/>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s-ES" sz="2800" b="0" i="0" u="none" strike="noStrike" kern="0" cap="none" spc="0" normalizeH="0" baseline="0" noProof="0">
              <a:ln>
                <a:noFill/>
              </a:ln>
              <a:solidFill>
                <a:srgbClr val="EFEFEF"/>
              </a:solidFill>
              <a:effectLst>
                <a:outerShdw blurRad="38100" dist="38100" dir="2700000" algn="tl">
                  <a:srgbClr val="000000"/>
                </a:outerShdw>
              </a:effectLst>
              <a:uLnTx/>
              <a:uFillTx/>
              <a:latin typeface="Gill Sans" charset="0"/>
              <a:ea typeface="MS PGothic" panose="020B0600070205080204" charset="-128"/>
              <a:cs typeface="Gill Sans" charset="0"/>
              <a:sym typeface="Gill Sans" charset="0"/>
            </a:endParaRPr>
          </a:p>
        </p:txBody>
      </p:sp>
      <p:sp>
        <p:nvSpPr>
          <p:cNvPr id="34" name="AutoShape 14"/>
          <p:cNvSpPr/>
          <p:nvPr/>
        </p:nvSpPr>
        <p:spPr bwMode="auto">
          <a:xfrm>
            <a:off x="4100371" y="4237349"/>
            <a:ext cx="1904956" cy="145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1" y="0"/>
                </a:moveTo>
                <a:cubicBezTo>
                  <a:pt x="4836" y="0"/>
                  <a:pt x="0" y="403"/>
                  <a:pt x="0" y="918"/>
                </a:cubicBezTo>
                <a:cubicBezTo>
                  <a:pt x="0" y="1388"/>
                  <a:pt x="4238" y="1744"/>
                  <a:pt x="9488" y="1807"/>
                </a:cubicBezTo>
                <a:lnTo>
                  <a:pt x="10595" y="21599"/>
                </a:lnTo>
                <a:lnTo>
                  <a:pt x="11702" y="1837"/>
                </a:lnTo>
                <a:cubicBezTo>
                  <a:pt x="17177" y="1791"/>
                  <a:pt x="21600" y="1402"/>
                  <a:pt x="21600" y="918"/>
                </a:cubicBezTo>
                <a:cubicBezTo>
                  <a:pt x="21600" y="403"/>
                  <a:pt x="16765" y="0"/>
                  <a:pt x="10801" y="0"/>
                </a:cubicBezTo>
                <a:close/>
              </a:path>
            </a:pathLst>
          </a:custGeom>
          <a:solidFill>
            <a:srgbClr val="FF1144"/>
          </a:solidFill>
          <a:ln w="25400" cap="flat" cmpd="sng">
            <a:solidFill>
              <a:srgbClr val="000000">
                <a:alpha val="0"/>
              </a:srgbClr>
            </a:solidFill>
            <a:prstDash val="solid"/>
            <a:miter lim="0"/>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s-ES" sz="2800" b="0" i="0" u="none" strike="noStrike" kern="0" cap="none" spc="0" normalizeH="0" baseline="0" noProof="0">
              <a:ln>
                <a:noFill/>
              </a:ln>
              <a:solidFill>
                <a:srgbClr val="EFEFEF"/>
              </a:solidFill>
              <a:effectLst>
                <a:outerShdw blurRad="38100" dist="38100" dir="2700000" algn="tl">
                  <a:srgbClr val="000000"/>
                </a:outerShdw>
              </a:effectLst>
              <a:uLnTx/>
              <a:uFillTx/>
              <a:latin typeface="Gill Sans" charset="0"/>
              <a:ea typeface="MS PGothic" panose="020B0600070205080204" charset="-128"/>
              <a:cs typeface="Gill Sans" charset="0"/>
              <a:sym typeface="Gill Sans" charset="0"/>
            </a:endParaRPr>
          </a:p>
        </p:txBody>
      </p:sp>
      <p:sp>
        <p:nvSpPr>
          <p:cNvPr id="35" name="AutoShape 19"/>
          <p:cNvSpPr/>
          <p:nvPr/>
        </p:nvSpPr>
        <p:spPr bwMode="auto">
          <a:xfrm>
            <a:off x="6537223" y="4237349"/>
            <a:ext cx="1845558" cy="145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1" y="0"/>
                </a:moveTo>
                <a:cubicBezTo>
                  <a:pt x="4836" y="0"/>
                  <a:pt x="0" y="403"/>
                  <a:pt x="0" y="918"/>
                </a:cubicBezTo>
                <a:cubicBezTo>
                  <a:pt x="0" y="1388"/>
                  <a:pt x="4238" y="1744"/>
                  <a:pt x="9488" y="1807"/>
                </a:cubicBezTo>
                <a:lnTo>
                  <a:pt x="10595" y="21599"/>
                </a:lnTo>
                <a:lnTo>
                  <a:pt x="11702" y="1837"/>
                </a:lnTo>
                <a:cubicBezTo>
                  <a:pt x="17177" y="1791"/>
                  <a:pt x="21600" y="1402"/>
                  <a:pt x="21600" y="918"/>
                </a:cubicBezTo>
                <a:cubicBezTo>
                  <a:pt x="21600" y="403"/>
                  <a:pt x="16765" y="0"/>
                  <a:pt x="10801" y="0"/>
                </a:cubicBezTo>
                <a:close/>
              </a:path>
            </a:pathLst>
          </a:custGeom>
          <a:solidFill>
            <a:srgbClr val="FF1144"/>
          </a:solidFill>
          <a:ln w="25400" cap="flat" cmpd="sng">
            <a:solidFill>
              <a:srgbClr val="000000">
                <a:alpha val="0"/>
              </a:srgbClr>
            </a:solidFill>
            <a:prstDash val="solid"/>
            <a:miter lim="0"/>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s-ES" sz="2800" b="0" i="0" u="none" strike="noStrike" kern="0" cap="none" spc="0" normalizeH="0" baseline="0" noProof="0">
              <a:ln>
                <a:noFill/>
              </a:ln>
              <a:solidFill>
                <a:srgbClr val="EFEFEF"/>
              </a:solidFill>
              <a:effectLst>
                <a:outerShdw blurRad="38100" dist="38100" dir="2700000" algn="tl">
                  <a:srgbClr val="000000"/>
                </a:outerShdw>
              </a:effectLst>
              <a:uLnTx/>
              <a:uFillTx/>
              <a:latin typeface="Gill Sans" charset="0"/>
              <a:ea typeface="MS PGothic" panose="020B0600070205080204" charset="-128"/>
              <a:cs typeface="Gill Sans" charset="0"/>
              <a:sym typeface="Gill Sans" charset="0"/>
            </a:endParaRPr>
          </a:p>
        </p:txBody>
      </p:sp>
      <p:sp>
        <p:nvSpPr>
          <p:cNvPr id="36" name="AutoShape 24"/>
          <p:cNvSpPr/>
          <p:nvPr/>
        </p:nvSpPr>
        <p:spPr bwMode="auto">
          <a:xfrm>
            <a:off x="8932815" y="4262755"/>
            <a:ext cx="1887601" cy="145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1" y="0"/>
                </a:moveTo>
                <a:cubicBezTo>
                  <a:pt x="4836" y="0"/>
                  <a:pt x="0" y="403"/>
                  <a:pt x="0" y="918"/>
                </a:cubicBezTo>
                <a:cubicBezTo>
                  <a:pt x="0" y="1388"/>
                  <a:pt x="4238" y="1744"/>
                  <a:pt x="9488" y="1807"/>
                </a:cubicBezTo>
                <a:lnTo>
                  <a:pt x="10595" y="21599"/>
                </a:lnTo>
                <a:lnTo>
                  <a:pt x="11702" y="1837"/>
                </a:lnTo>
                <a:cubicBezTo>
                  <a:pt x="17177" y="1791"/>
                  <a:pt x="21600" y="1402"/>
                  <a:pt x="21600" y="918"/>
                </a:cubicBezTo>
                <a:cubicBezTo>
                  <a:pt x="21600" y="403"/>
                  <a:pt x="16765" y="0"/>
                  <a:pt x="10801" y="0"/>
                </a:cubicBezTo>
                <a:close/>
              </a:path>
            </a:pathLst>
          </a:custGeom>
          <a:solidFill>
            <a:srgbClr val="FF1144"/>
          </a:solidFill>
          <a:ln w="25400" cap="flat" cmpd="sng">
            <a:solidFill>
              <a:srgbClr val="000000">
                <a:alpha val="0"/>
              </a:srgbClr>
            </a:solidFill>
            <a:prstDash val="solid"/>
            <a:miter lim="0"/>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s-ES" sz="2800" b="0" i="0" u="none" strike="noStrike" kern="0" cap="none" spc="0" normalizeH="0" baseline="0" noProof="0">
              <a:ln>
                <a:noFill/>
              </a:ln>
              <a:solidFill>
                <a:srgbClr val="EFEFEF"/>
              </a:solidFill>
              <a:effectLst>
                <a:outerShdw blurRad="38100" dist="38100" dir="2700000" algn="tl">
                  <a:srgbClr val="000000"/>
                </a:outerShdw>
              </a:effectLst>
              <a:uLnTx/>
              <a:uFillTx/>
              <a:latin typeface="Gill Sans" charset="0"/>
              <a:ea typeface="MS PGothic" panose="020B0600070205080204" charset="-128"/>
              <a:cs typeface="Gill Sans" charset="0"/>
              <a:sym typeface="Gill Sans" charset="0"/>
            </a:endParaRPr>
          </a:p>
        </p:txBody>
      </p:sp>
      <p:grpSp>
        <p:nvGrpSpPr>
          <p:cNvPr id="37" name="组合 36"/>
          <p:cNvGrpSpPr/>
          <p:nvPr/>
        </p:nvGrpSpPr>
        <p:grpSpPr>
          <a:xfrm>
            <a:off x="4159768" y="2199288"/>
            <a:ext cx="1853035" cy="522409"/>
            <a:chOff x="3419742" y="1851670"/>
            <a:chExt cx="1434511" cy="391716"/>
          </a:xfrm>
        </p:grpSpPr>
        <p:sp>
          <p:nvSpPr>
            <p:cNvPr id="38" name="AutoShape 11"/>
            <p:cNvSpPr/>
            <p:nvPr/>
          </p:nvSpPr>
          <p:spPr bwMode="auto">
            <a:xfrm rot="10800000">
              <a:off x="3419742" y="1851670"/>
              <a:ext cx="1434511" cy="391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28" y="0"/>
                  </a:moveTo>
                  <a:lnTo>
                    <a:pt x="9484" y="5324"/>
                  </a:lnTo>
                  <a:lnTo>
                    <a:pt x="1328" y="5324"/>
                  </a:lnTo>
                  <a:cubicBezTo>
                    <a:pt x="594" y="5324"/>
                    <a:pt x="0" y="7674"/>
                    <a:pt x="0" y="10574"/>
                  </a:cubicBezTo>
                  <a:lnTo>
                    <a:pt x="0" y="16349"/>
                  </a:lnTo>
                  <a:cubicBezTo>
                    <a:pt x="0" y="19249"/>
                    <a:pt x="594" y="21600"/>
                    <a:pt x="1328" y="21600"/>
                  </a:cubicBezTo>
                  <a:lnTo>
                    <a:pt x="20271" y="21600"/>
                  </a:lnTo>
                  <a:cubicBezTo>
                    <a:pt x="21005" y="21600"/>
                    <a:pt x="21600" y="19249"/>
                    <a:pt x="21600" y="16349"/>
                  </a:cubicBezTo>
                  <a:lnTo>
                    <a:pt x="21600" y="10574"/>
                  </a:lnTo>
                  <a:cubicBezTo>
                    <a:pt x="21600" y="7674"/>
                    <a:pt x="21005" y="5324"/>
                    <a:pt x="20271" y="5324"/>
                  </a:cubicBezTo>
                  <a:lnTo>
                    <a:pt x="11970" y="5324"/>
                  </a:lnTo>
                  <a:lnTo>
                    <a:pt x="10728" y="0"/>
                  </a:lnTo>
                  <a:close/>
                </a:path>
              </a:pathLst>
            </a:custGeom>
            <a:solidFill>
              <a:srgbClr val="203641"/>
            </a:solidFill>
            <a:ln w="25400" cap="flat" cmpd="sng">
              <a:solidFill>
                <a:srgbClr val="000000">
                  <a:alpha val="0"/>
                </a:srgbClr>
              </a:solidFill>
              <a:prstDash val="solid"/>
              <a:miter lim="0"/>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s-ES" sz="1800" b="0" i="0" u="none" strike="noStrike" kern="0" cap="none" spc="0" normalizeH="0" baseline="0" noProof="0">
                <a:ln>
                  <a:noFill/>
                </a:ln>
                <a:solidFill>
                  <a:srgbClr val="EFEFEF"/>
                </a:solidFill>
                <a:effectLst>
                  <a:outerShdw blurRad="38100" dist="38100" dir="2700000" algn="tl">
                    <a:srgbClr val="000000"/>
                  </a:outerShdw>
                </a:effectLst>
                <a:uLnTx/>
                <a:uFillTx/>
                <a:latin typeface="Gill Sans" charset="0"/>
                <a:ea typeface="MS PGothic" panose="020B0600070205080204" charset="-128"/>
                <a:cs typeface="Gill Sans" charset="0"/>
                <a:sym typeface="Gill Sans" charset="0"/>
              </a:endParaRPr>
            </a:p>
          </p:txBody>
        </p:sp>
        <p:sp>
          <p:nvSpPr>
            <p:cNvPr id="39" name="AutoShape 7"/>
            <p:cNvSpPr/>
            <p:nvPr/>
          </p:nvSpPr>
          <p:spPr bwMode="auto">
            <a:xfrm>
              <a:off x="3747413" y="1924000"/>
              <a:ext cx="806864" cy="13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panose="020F0502020204030203" charset="0"/>
                  <a:ea typeface="MS PGothic" panose="020B0600070205080204" charset="-128"/>
                  <a:sym typeface="Lato" panose="020F0502020204030203" charset="0"/>
                </a:defRPr>
              </a:lvl1pPr>
              <a:lvl2pPr marL="742950" indent="-285750" defTabSz="647700" eaLnBrk="0">
                <a:defRPr sz="2500" b="1">
                  <a:solidFill>
                    <a:srgbClr val="FFFFFF"/>
                  </a:solidFill>
                  <a:latin typeface="Lato" panose="020F0502020204030203" charset="0"/>
                  <a:ea typeface="MS PGothic" panose="020B0600070205080204" charset="-128"/>
                  <a:sym typeface="Lato" panose="020F0502020204030203" charset="0"/>
                </a:defRPr>
              </a:lvl2pPr>
              <a:lvl3pPr marL="1143000" indent="-228600" defTabSz="647700" eaLnBrk="0">
                <a:defRPr sz="2500" b="1">
                  <a:solidFill>
                    <a:srgbClr val="FFFFFF"/>
                  </a:solidFill>
                  <a:latin typeface="Lato" panose="020F0502020204030203" charset="0"/>
                  <a:ea typeface="MS PGothic" panose="020B0600070205080204" charset="-128"/>
                  <a:sym typeface="Lato" panose="020F0502020204030203" charset="0"/>
                </a:defRPr>
              </a:lvl3pPr>
              <a:lvl4pPr marL="1600200" indent="-228600" defTabSz="647700" eaLnBrk="0">
                <a:defRPr sz="2500" b="1">
                  <a:solidFill>
                    <a:srgbClr val="FFFFFF"/>
                  </a:solidFill>
                  <a:latin typeface="Lato" panose="020F0502020204030203" charset="0"/>
                  <a:ea typeface="MS PGothic" panose="020B0600070205080204" charset="-128"/>
                  <a:sym typeface="Lato" panose="020F0502020204030203" charset="0"/>
                </a:defRPr>
              </a:lvl4pPr>
              <a:lvl5pPr marL="2057400" indent="-228600" defTabSz="647700" eaLnBrk="0">
                <a:defRPr sz="2500" b="1">
                  <a:solidFill>
                    <a:srgbClr val="FFFFFF"/>
                  </a:solidFill>
                  <a:latin typeface="Lato" panose="020F0502020204030203" charset="0"/>
                  <a:ea typeface="MS PGothic" panose="020B0600070205080204" charset="-128"/>
                  <a:sym typeface="Lato" panose="020F0502020204030203"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charset="-128"/>
                  <a:sym typeface="Lato" panose="020F0502020204030203"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charset="-128"/>
                  <a:sym typeface="Lato" panose="020F0502020204030203"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charset="-128"/>
                  <a:sym typeface="Lato" panose="020F0502020204030203"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charset="-128"/>
                  <a:sym typeface="Lato" panose="020F0502020204030203" charset="0"/>
                </a:defRPr>
              </a:lvl9pPr>
            </a:lstStyle>
            <a:p>
              <a:pPr marL="0" marR="0" lvl="0" indent="0" defTabSz="647700" eaLnBrk="0"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EFEFEF"/>
                  </a:solidFill>
                  <a:effectLst/>
                  <a:uLnTx/>
                  <a:uFillTx/>
                  <a:latin typeface="微软雅黑" panose="020B0503020204020204" pitchFamily="34" charset="-122"/>
                  <a:ea typeface="微软雅黑" panose="020B0503020204020204" pitchFamily="34" charset="-122"/>
                  <a:sym typeface="Lato" panose="020F0502020204030203" charset="0"/>
                </a:rPr>
                <a:t>添加标题</a:t>
              </a:r>
              <a:endParaRPr kumimoji="0" lang="zh-CN" altLang="en-US" sz="1800" b="0" i="0" u="none" strike="noStrike" kern="0" cap="none" spc="0" normalizeH="0" baseline="0" noProof="0" dirty="0">
                <a:ln>
                  <a:noFill/>
                </a:ln>
                <a:solidFill>
                  <a:srgbClr val="EFEFEF"/>
                </a:solidFill>
                <a:effectLst/>
                <a:uLnTx/>
                <a:uFillTx/>
                <a:latin typeface="微软雅黑" panose="020B0503020204020204" pitchFamily="34" charset="-122"/>
                <a:ea typeface="微软雅黑" panose="020B0503020204020204" pitchFamily="34" charset="-122"/>
                <a:sym typeface="Lato" panose="020F0502020204030203" charset="0"/>
              </a:endParaRPr>
            </a:p>
          </p:txBody>
        </p:sp>
      </p:grpSp>
      <p:grpSp>
        <p:nvGrpSpPr>
          <p:cNvPr id="40" name="组合 39"/>
          <p:cNvGrpSpPr/>
          <p:nvPr/>
        </p:nvGrpSpPr>
        <p:grpSpPr>
          <a:xfrm>
            <a:off x="6537223" y="2199288"/>
            <a:ext cx="1845558" cy="522409"/>
            <a:chOff x="5204489" y="1851670"/>
            <a:chExt cx="1449964" cy="391716"/>
          </a:xfrm>
        </p:grpSpPr>
        <p:sp>
          <p:nvSpPr>
            <p:cNvPr id="41" name="AutoShape 16"/>
            <p:cNvSpPr/>
            <p:nvPr/>
          </p:nvSpPr>
          <p:spPr bwMode="auto">
            <a:xfrm rot="10800000">
              <a:off x="5204489" y="1851670"/>
              <a:ext cx="1449964" cy="391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28" y="0"/>
                  </a:moveTo>
                  <a:lnTo>
                    <a:pt x="9484" y="5324"/>
                  </a:lnTo>
                  <a:lnTo>
                    <a:pt x="1328" y="5324"/>
                  </a:lnTo>
                  <a:cubicBezTo>
                    <a:pt x="594" y="5324"/>
                    <a:pt x="0" y="7674"/>
                    <a:pt x="0" y="10574"/>
                  </a:cubicBezTo>
                  <a:lnTo>
                    <a:pt x="0" y="16349"/>
                  </a:lnTo>
                  <a:cubicBezTo>
                    <a:pt x="0" y="19249"/>
                    <a:pt x="594" y="21600"/>
                    <a:pt x="1328" y="21600"/>
                  </a:cubicBezTo>
                  <a:lnTo>
                    <a:pt x="20271" y="21600"/>
                  </a:lnTo>
                  <a:cubicBezTo>
                    <a:pt x="21005" y="21600"/>
                    <a:pt x="21600" y="19249"/>
                    <a:pt x="21600" y="16349"/>
                  </a:cubicBezTo>
                  <a:lnTo>
                    <a:pt x="21600" y="10574"/>
                  </a:lnTo>
                  <a:cubicBezTo>
                    <a:pt x="21600" y="7674"/>
                    <a:pt x="21005" y="5324"/>
                    <a:pt x="20271" y="5324"/>
                  </a:cubicBezTo>
                  <a:lnTo>
                    <a:pt x="11970" y="5324"/>
                  </a:lnTo>
                  <a:lnTo>
                    <a:pt x="10728" y="0"/>
                  </a:lnTo>
                  <a:close/>
                </a:path>
              </a:pathLst>
            </a:custGeom>
            <a:solidFill>
              <a:srgbClr val="C00000"/>
            </a:solidFill>
            <a:ln w="25400" cap="flat" cmpd="sng">
              <a:solidFill>
                <a:srgbClr val="000000">
                  <a:alpha val="0"/>
                </a:srgbClr>
              </a:solidFill>
              <a:prstDash val="solid"/>
              <a:miter lim="0"/>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s-ES" sz="1800" b="0" i="0" u="none" strike="noStrike" kern="0" cap="none" spc="0" normalizeH="0" baseline="0" noProof="0">
                <a:ln>
                  <a:noFill/>
                </a:ln>
                <a:solidFill>
                  <a:srgbClr val="EFEFEF"/>
                </a:solidFill>
                <a:effectLst>
                  <a:outerShdw blurRad="38100" dist="38100" dir="2700000" algn="tl">
                    <a:srgbClr val="000000"/>
                  </a:outerShdw>
                </a:effectLst>
                <a:uLnTx/>
                <a:uFillTx/>
                <a:latin typeface="Gill Sans" charset="0"/>
                <a:ea typeface="MS PGothic" panose="020B0600070205080204" charset="-128"/>
                <a:cs typeface="Gill Sans" charset="0"/>
                <a:sym typeface="Gill Sans" charset="0"/>
              </a:endParaRPr>
            </a:p>
          </p:txBody>
        </p:sp>
        <p:sp>
          <p:nvSpPr>
            <p:cNvPr id="42" name="AutoShape 7"/>
            <p:cNvSpPr/>
            <p:nvPr/>
          </p:nvSpPr>
          <p:spPr bwMode="auto">
            <a:xfrm>
              <a:off x="5536096" y="1924000"/>
              <a:ext cx="806864" cy="13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panose="020F0502020204030203" charset="0"/>
                  <a:ea typeface="MS PGothic" panose="020B0600070205080204" charset="-128"/>
                  <a:sym typeface="Lato" panose="020F0502020204030203" charset="0"/>
                </a:defRPr>
              </a:lvl1pPr>
              <a:lvl2pPr marL="742950" indent="-285750" defTabSz="647700" eaLnBrk="0">
                <a:defRPr sz="2500" b="1">
                  <a:solidFill>
                    <a:srgbClr val="FFFFFF"/>
                  </a:solidFill>
                  <a:latin typeface="Lato" panose="020F0502020204030203" charset="0"/>
                  <a:ea typeface="MS PGothic" panose="020B0600070205080204" charset="-128"/>
                  <a:sym typeface="Lato" panose="020F0502020204030203" charset="0"/>
                </a:defRPr>
              </a:lvl2pPr>
              <a:lvl3pPr marL="1143000" indent="-228600" defTabSz="647700" eaLnBrk="0">
                <a:defRPr sz="2500" b="1">
                  <a:solidFill>
                    <a:srgbClr val="FFFFFF"/>
                  </a:solidFill>
                  <a:latin typeface="Lato" panose="020F0502020204030203" charset="0"/>
                  <a:ea typeface="MS PGothic" panose="020B0600070205080204" charset="-128"/>
                  <a:sym typeface="Lato" panose="020F0502020204030203" charset="0"/>
                </a:defRPr>
              </a:lvl3pPr>
              <a:lvl4pPr marL="1600200" indent="-228600" defTabSz="647700" eaLnBrk="0">
                <a:defRPr sz="2500" b="1">
                  <a:solidFill>
                    <a:srgbClr val="FFFFFF"/>
                  </a:solidFill>
                  <a:latin typeface="Lato" panose="020F0502020204030203" charset="0"/>
                  <a:ea typeface="MS PGothic" panose="020B0600070205080204" charset="-128"/>
                  <a:sym typeface="Lato" panose="020F0502020204030203" charset="0"/>
                </a:defRPr>
              </a:lvl4pPr>
              <a:lvl5pPr marL="2057400" indent="-228600" defTabSz="647700" eaLnBrk="0">
                <a:defRPr sz="2500" b="1">
                  <a:solidFill>
                    <a:srgbClr val="FFFFFF"/>
                  </a:solidFill>
                  <a:latin typeface="Lato" panose="020F0502020204030203" charset="0"/>
                  <a:ea typeface="MS PGothic" panose="020B0600070205080204" charset="-128"/>
                  <a:sym typeface="Lato" panose="020F0502020204030203"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charset="-128"/>
                  <a:sym typeface="Lato" panose="020F0502020204030203"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charset="-128"/>
                  <a:sym typeface="Lato" panose="020F0502020204030203"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charset="-128"/>
                  <a:sym typeface="Lato" panose="020F0502020204030203"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charset="-128"/>
                  <a:sym typeface="Lato" panose="020F0502020204030203" charset="0"/>
                </a:defRPr>
              </a:lvl9pPr>
            </a:lstStyle>
            <a:p>
              <a:pPr marL="0" marR="0" lvl="0" indent="0" defTabSz="647700" eaLnBrk="0"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EFEFEF"/>
                  </a:solidFill>
                  <a:effectLst/>
                  <a:uLnTx/>
                  <a:uFillTx/>
                  <a:latin typeface="微软雅黑" panose="020B0503020204020204" pitchFamily="34" charset="-122"/>
                  <a:ea typeface="微软雅黑" panose="020B0503020204020204" pitchFamily="34" charset="-122"/>
                  <a:sym typeface="Lato" panose="020F0502020204030203" charset="0"/>
                </a:rPr>
                <a:t>添加标题</a:t>
              </a:r>
              <a:endParaRPr kumimoji="0" lang="zh-CN" altLang="en-US" sz="1800" b="0" i="0" u="none" strike="noStrike" kern="0" cap="none" spc="0" normalizeH="0" baseline="0" noProof="0" dirty="0">
                <a:ln>
                  <a:noFill/>
                </a:ln>
                <a:solidFill>
                  <a:srgbClr val="EFEFEF"/>
                </a:solidFill>
                <a:effectLst/>
                <a:uLnTx/>
                <a:uFillTx/>
                <a:latin typeface="微软雅黑" panose="020B0503020204020204" pitchFamily="34" charset="-122"/>
                <a:ea typeface="微软雅黑" panose="020B0503020204020204" pitchFamily="34" charset="-122"/>
                <a:sym typeface="Lato" panose="020F0502020204030203" charset="0"/>
              </a:endParaRPr>
            </a:p>
          </p:txBody>
        </p:sp>
      </p:grpSp>
      <p:grpSp>
        <p:nvGrpSpPr>
          <p:cNvPr id="43" name="组合 42"/>
          <p:cNvGrpSpPr/>
          <p:nvPr/>
        </p:nvGrpSpPr>
        <p:grpSpPr>
          <a:xfrm>
            <a:off x="8903521" y="2224694"/>
            <a:ext cx="1847399" cy="522409"/>
            <a:chOff x="7022574" y="1870720"/>
            <a:chExt cx="1432080" cy="391716"/>
          </a:xfrm>
        </p:grpSpPr>
        <p:sp>
          <p:nvSpPr>
            <p:cNvPr id="44" name="AutoShape 21"/>
            <p:cNvSpPr/>
            <p:nvPr/>
          </p:nvSpPr>
          <p:spPr bwMode="auto">
            <a:xfrm rot="10800000">
              <a:off x="7022574" y="1870720"/>
              <a:ext cx="1432080" cy="391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28" y="0"/>
                  </a:moveTo>
                  <a:lnTo>
                    <a:pt x="9484" y="5324"/>
                  </a:lnTo>
                  <a:lnTo>
                    <a:pt x="1328" y="5324"/>
                  </a:lnTo>
                  <a:cubicBezTo>
                    <a:pt x="594" y="5324"/>
                    <a:pt x="0" y="7674"/>
                    <a:pt x="0" y="10574"/>
                  </a:cubicBezTo>
                  <a:lnTo>
                    <a:pt x="0" y="16349"/>
                  </a:lnTo>
                  <a:cubicBezTo>
                    <a:pt x="0" y="19249"/>
                    <a:pt x="594" y="21600"/>
                    <a:pt x="1328" y="21600"/>
                  </a:cubicBezTo>
                  <a:lnTo>
                    <a:pt x="20271" y="21600"/>
                  </a:lnTo>
                  <a:cubicBezTo>
                    <a:pt x="21005" y="21600"/>
                    <a:pt x="21600" y="19249"/>
                    <a:pt x="21600" y="16349"/>
                  </a:cubicBezTo>
                  <a:lnTo>
                    <a:pt x="21600" y="10574"/>
                  </a:lnTo>
                  <a:cubicBezTo>
                    <a:pt x="21600" y="7674"/>
                    <a:pt x="21005" y="5324"/>
                    <a:pt x="20271" y="5324"/>
                  </a:cubicBezTo>
                  <a:lnTo>
                    <a:pt x="11970" y="5324"/>
                  </a:lnTo>
                  <a:lnTo>
                    <a:pt x="10728" y="0"/>
                  </a:lnTo>
                  <a:close/>
                </a:path>
              </a:pathLst>
            </a:custGeom>
            <a:solidFill>
              <a:srgbClr val="203641"/>
            </a:solidFill>
            <a:ln w="25400" cap="flat" cmpd="sng">
              <a:solidFill>
                <a:srgbClr val="000000">
                  <a:alpha val="0"/>
                </a:srgbClr>
              </a:solidFill>
              <a:prstDash val="solid"/>
              <a:miter lim="0"/>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s-ES" sz="1800" b="0" i="0" u="none" strike="noStrike" kern="0" cap="none" spc="0" normalizeH="0" baseline="0" noProof="0">
                <a:ln>
                  <a:noFill/>
                </a:ln>
                <a:solidFill>
                  <a:srgbClr val="EFEFEF"/>
                </a:solidFill>
                <a:effectLst>
                  <a:outerShdw blurRad="38100" dist="38100" dir="2700000" algn="tl">
                    <a:srgbClr val="000000"/>
                  </a:outerShdw>
                </a:effectLst>
                <a:uLnTx/>
                <a:uFillTx/>
                <a:latin typeface="Gill Sans" charset="0"/>
                <a:ea typeface="MS PGothic" panose="020B0600070205080204" charset="-128"/>
                <a:cs typeface="Gill Sans" charset="0"/>
                <a:sym typeface="Gill Sans" charset="0"/>
              </a:endParaRPr>
            </a:p>
          </p:txBody>
        </p:sp>
        <p:sp>
          <p:nvSpPr>
            <p:cNvPr id="45" name="AutoShape 7"/>
            <p:cNvSpPr/>
            <p:nvPr/>
          </p:nvSpPr>
          <p:spPr bwMode="auto">
            <a:xfrm>
              <a:off x="7357490" y="1935819"/>
              <a:ext cx="806864" cy="13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panose="020F0502020204030203" charset="0"/>
                  <a:ea typeface="MS PGothic" panose="020B0600070205080204" charset="-128"/>
                  <a:sym typeface="Lato" panose="020F0502020204030203" charset="0"/>
                </a:defRPr>
              </a:lvl1pPr>
              <a:lvl2pPr marL="742950" indent="-285750" defTabSz="647700" eaLnBrk="0">
                <a:defRPr sz="2500" b="1">
                  <a:solidFill>
                    <a:srgbClr val="FFFFFF"/>
                  </a:solidFill>
                  <a:latin typeface="Lato" panose="020F0502020204030203" charset="0"/>
                  <a:ea typeface="MS PGothic" panose="020B0600070205080204" charset="-128"/>
                  <a:sym typeface="Lato" panose="020F0502020204030203" charset="0"/>
                </a:defRPr>
              </a:lvl2pPr>
              <a:lvl3pPr marL="1143000" indent="-228600" defTabSz="647700" eaLnBrk="0">
                <a:defRPr sz="2500" b="1">
                  <a:solidFill>
                    <a:srgbClr val="FFFFFF"/>
                  </a:solidFill>
                  <a:latin typeface="Lato" panose="020F0502020204030203" charset="0"/>
                  <a:ea typeface="MS PGothic" panose="020B0600070205080204" charset="-128"/>
                  <a:sym typeface="Lato" panose="020F0502020204030203" charset="0"/>
                </a:defRPr>
              </a:lvl3pPr>
              <a:lvl4pPr marL="1600200" indent="-228600" defTabSz="647700" eaLnBrk="0">
                <a:defRPr sz="2500" b="1">
                  <a:solidFill>
                    <a:srgbClr val="FFFFFF"/>
                  </a:solidFill>
                  <a:latin typeface="Lato" panose="020F0502020204030203" charset="0"/>
                  <a:ea typeface="MS PGothic" panose="020B0600070205080204" charset="-128"/>
                  <a:sym typeface="Lato" panose="020F0502020204030203" charset="0"/>
                </a:defRPr>
              </a:lvl4pPr>
              <a:lvl5pPr marL="2057400" indent="-228600" defTabSz="647700" eaLnBrk="0">
                <a:defRPr sz="2500" b="1">
                  <a:solidFill>
                    <a:srgbClr val="FFFFFF"/>
                  </a:solidFill>
                  <a:latin typeface="Lato" panose="020F0502020204030203" charset="0"/>
                  <a:ea typeface="MS PGothic" panose="020B0600070205080204" charset="-128"/>
                  <a:sym typeface="Lato" panose="020F0502020204030203"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charset="-128"/>
                  <a:sym typeface="Lato" panose="020F0502020204030203"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charset="-128"/>
                  <a:sym typeface="Lato" panose="020F0502020204030203"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charset="-128"/>
                  <a:sym typeface="Lato" panose="020F0502020204030203"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charset="-128"/>
                  <a:sym typeface="Lato" panose="020F0502020204030203" charset="0"/>
                </a:defRPr>
              </a:lvl9pPr>
            </a:lstStyle>
            <a:p>
              <a:pPr marL="0" marR="0" lvl="0" indent="0" defTabSz="647700" eaLnBrk="0"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EFEFEF"/>
                  </a:solidFill>
                  <a:effectLst/>
                  <a:uLnTx/>
                  <a:uFillTx/>
                  <a:latin typeface="微软雅黑" panose="020B0503020204020204" pitchFamily="34" charset="-122"/>
                  <a:ea typeface="微软雅黑" panose="020B0503020204020204" pitchFamily="34" charset="-122"/>
                  <a:sym typeface="Lato" panose="020F0502020204030203" charset="0"/>
                </a:rPr>
                <a:t>添加标题</a:t>
              </a:r>
              <a:endParaRPr kumimoji="0" lang="zh-CN" altLang="en-US" sz="1800" b="0" i="0" u="none" strike="noStrike" kern="0" cap="none" spc="0" normalizeH="0" baseline="0" noProof="0" dirty="0">
                <a:ln>
                  <a:noFill/>
                </a:ln>
                <a:solidFill>
                  <a:srgbClr val="EFEFEF"/>
                </a:solidFill>
                <a:effectLst/>
                <a:uLnTx/>
                <a:uFillTx/>
                <a:latin typeface="微软雅黑" panose="020B0503020204020204" pitchFamily="34" charset="-122"/>
                <a:ea typeface="微软雅黑" panose="020B0503020204020204" pitchFamily="34" charset="-122"/>
                <a:sym typeface="Lato" panose="020F0502020204030203" charset="0"/>
              </a:endParaRPr>
            </a:p>
          </p:txBody>
        </p:sp>
      </p:grpSp>
      <p:sp>
        <p:nvSpPr>
          <p:cNvPr id="46" name="TextBox 45"/>
          <p:cNvSpPr txBox="1"/>
          <p:nvPr/>
        </p:nvSpPr>
        <p:spPr>
          <a:xfrm>
            <a:off x="1583293" y="4486691"/>
            <a:ext cx="2072073" cy="936021"/>
          </a:xfrm>
          <a:prstGeom prst="rect">
            <a:avLst/>
          </a:prstGeom>
          <a:noFill/>
        </p:spPr>
        <p:txBody>
          <a:bodyPr wrap="square" lIns="121917" tIns="60958" rIns="121917" bIns="60958" rtlCol="0">
            <a:spAutoFit/>
          </a:bodyPr>
          <a:lstStyle/>
          <a:p>
            <a:pPr algn="ctr">
              <a:lnSpc>
                <a:spcPct val="130000"/>
              </a:lnSpc>
            </a:pPr>
            <a:r>
              <a:rPr lang="zh-CN" altLang="en-US" sz="1400" dirty="0">
                <a:solidFill>
                  <a:srgbClr val="EFEFEF">
                    <a:lumMod val="50000"/>
                  </a:srgbClr>
                </a:solidFill>
                <a:latin typeface="微软雅黑" panose="020B0503020204020204" pitchFamily="34" charset="-122"/>
                <a:ea typeface="微软雅黑" panose="020B0503020204020204" pitchFamily="34" charset="-122"/>
              </a:rPr>
              <a:t>您的内容打在这里，或者通过复制您的文本您的内容打在</a:t>
            </a:r>
            <a:r>
              <a:rPr lang="zh-CN" altLang="en-US" sz="1400" dirty="0" smtClean="0">
                <a:solidFill>
                  <a:srgbClr val="EFEFEF">
                    <a:lumMod val="50000"/>
                  </a:srgbClr>
                </a:solidFill>
                <a:latin typeface="微软雅黑" panose="020B0503020204020204" pitchFamily="34" charset="-122"/>
                <a:ea typeface="微软雅黑" panose="020B0503020204020204" pitchFamily="34" charset="-122"/>
              </a:rPr>
              <a:t>这里</a:t>
            </a:r>
            <a:r>
              <a:rPr lang="zh-CN" altLang="en-US" sz="1400" dirty="0">
                <a:solidFill>
                  <a:srgbClr val="EFEFEF">
                    <a:lumMod val="50000"/>
                  </a:srgbClr>
                </a:solidFill>
                <a:latin typeface="微软雅黑" panose="020B0503020204020204" pitchFamily="34" charset="-122"/>
                <a:ea typeface="微软雅黑" panose="020B0503020204020204" pitchFamily="34" charset="-122"/>
              </a:rPr>
              <a:t>。</a:t>
            </a:r>
            <a:endParaRPr lang="zh-CN" altLang="en-US" sz="1400" dirty="0">
              <a:solidFill>
                <a:srgbClr val="EFEFEF">
                  <a:lumMod val="50000"/>
                </a:srgbClr>
              </a:solidFill>
              <a:latin typeface="微软雅黑" panose="020B0503020204020204" pitchFamily="34" charset="-122"/>
              <a:ea typeface="微软雅黑" panose="020B0503020204020204" pitchFamily="34" charset="-122"/>
            </a:endParaRPr>
          </a:p>
        </p:txBody>
      </p:sp>
      <p:sp>
        <p:nvSpPr>
          <p:cNvPr id="47" name="圆角矩形 46"/>
          <p:cNvSpPr/>
          <p:nvPr/>
        </p:nvSpPr>
        <p:spPr bwMode="auto">
          <a:xfrm>
            <a:off x="1671293" y="2920484"/>
            <a:ext cx="1845558" cy="1098574"/>
          </a:xfrm>
          <a:prstGeom prst="roundRect">
            <a:avLst/>
          </a:prstGeom>
          <a:blipFill>
            <a:blip r:embed="rId1"/>
            <a:stretch>
              <a:fillRect/>
            </a:stretch>
          </a:blipFill>
          <a:ln>
            <a:solidFill>
              <a:srgbClr val="FFFFFF"/>
            </a:solidFill>
          </a:ln>
          <a:effectLst>
            <a:outerShdw blurRad="76200" dir="13500000" sy="23000" kx="1200000" algn="br" rotWithShape="0">
              <a:srgbClr val="EFEFEF">
                <a:lumMod val="25000"/>
                <a:alpha val="20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EFEFEF"/>
              </a:solidFill>
              <a:effectLst/>
              <a:uLnTx/>
              <a:uFillTx/>
              <a:latin typeface="Franklin Gothic Book" panose="020B0503020102020204"/>
              <a:ea typeface="微软雅黑" panose="020B0503020204020204" pitchFamily="34" charset="-122"/>
            </a:endParaRPr>
          </a:p>
        </p:txBody>
      </p:sp>
      <p:sp>
        <p:nvSpPr>
          <p:cNvPr id="48" name="圆角矩形 47"/>
          <p:cNvSpPr/>
          <p:nvPr/>
        </p:nvSpPr>
        <p:spPr bwMode="auto">
          <a:xfrm>
            <a:off x="4159769" y="2920484"/>
            <a:ext cx="1845558" cy="1098574"/>
          </a:xfrm>
          <a:prstGeom prst="roundRect">
            <a:avLst/>
          </a:prstGeom>
          <a:blipFill dpi="0" rotWithShape="0">
            <a:blip r:embed="rId2"/>
            <a:srcRect/>
            <a:stretch>
              <a:fillRect/>
            </a:stretch>
          </a:blipFill>
          <a:ln>
            <a:solidFill>
              <a:srgbClr val="FFFFFF"/>
            </a:solidFill>
          </a:ln>
          <a:effectLst>
            <a:outerShdw blurRad="76200" dir="13500000" sy="23000" kx="1200000" algn="br" rotWithShape="0">
              <a:srgbClr val="EFEFEF">
                <a:lumMod val="25000"/>
                <a:alpha val="20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EFEFEF"/>
              </a:solidFill>
              <a:effectLst/>
              <a:uLnTx/>
              <a:uFillTx/>
              <a:latin typeface="Franklin Gothic Book" panose="020B0503020102020204"/>
              <a:ea typeface="微软雅黑" panose="020B0503020204020204" pitchFamily="34" charset="-122"/>
            </a:endParaRPr>
          </a:p>
        </p:txBody>
      </p:sp>
      <p:sp>
        <p:nvSpPr>
          <p:cNvPr id="49" name="圆角矩形 48"/>
          <p:cNvSpPr/>
          <p:nvPr/>
        </p:nvSpPr>
        <p:spPr bwMode="auto">
          <a:xfrm>
            <a:off x="6537223" y="2920484"/>
            <a:ext cx="1845558" cy="1098574"/>
          </a:xfrm>
          <a:prstGeom prst="roundRect">
            <a:avLst/>
          </a:prstGeom>
          <a:blipFill dpi="0" rotWithShape="0">
            <a:blip r:embed="rId3"/>
            <a:srcRect/>
            <a:stretch>
              <a:fillRect/>
            </a:stretch>
          </a:blipFill>
          <a:ln>
            <a:solidFill>
              <a:srgbClr val="FFFFFF"/>
            </a:solidFill>
          </a:ln>
          <a:effectLst>
            <a:outerShdw blurRad="76200" dir="13500000" sy="23000" kx="1200000" algn="br" rotWithShape="0">
              <a:srgbClr val="EFEFEF">
                <a:lumMod val="25000"/>
                <a:alpha val="20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EFEFEF"/>
              </a:solidFill>
              <a:effectLst/>
              <a:uLnTx/>
              <a:uFillTx/>
              <a:latin typeface="Franklin Gothic Book" panose="020B0503020102020204"/>
              <a:ea typeface="微软雅黑" panose="020B0503020204020204" pitchFamily="34" charset="-122"/>
            </a:endParaRPr>
          </a:p>
        </p:txBody>
      </p:sp>
      <p:sp>
        <p:nvSpPr>
          <p:cNvPr id="50" name="圆角矩形 49"/>
          <p:cNvSpPr/>
          <p:nvPr/>
        </p:nvSpPr>
        <p:spPr bwMode="auto">
          <a:xfrm>
            <a:off x="8905362" y="2920484"/>
            <a:ext cx="1845558" cy="1098574"/>
          </a:xfrm>
          <a:prstGeom prst="roundRect">
            <a:avLst/>
          </a:prstGeom>
          <a:blipFill dpi="0" rotWithShape="0">
            <a:blip r:embed="rId4"/>
            <a:srcRect/>
            <a:stretch>
              <a:fillRect t="64"/>
            </a:stretch>
          </a:blipFill>
          <a:ln>
            <a:solidFill>
              <a:srgbClr val="FFFFFF"/>
            </a:solidFill>
          </a:ln>
          <a:effectLst>
            <a:outerShdw blurRad="76200" dir="13500000" sy="23000" kx="1200000" algn="br" rotWithShape="0">
              <a:srgbClr val="EFEFEF">
                <a:lumMod val="25000"/>
                <a:alpha val="20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EFEFEF"/>
              </a:solidFill>
              <a:effectLst/>
              <a:uLnTx/>
              <a:uFillTx/>
              <a:latin typeface="Franklin Gothic Book" panose="020B0503020102020204"/>
              <a:ea typeface="微软雅黑" panose="020B0503020204020204" pitchFamily="34" charset="-122"/>
            </a:endParaRPr>
          </a:p>
        </p:txBody>
      </p:sp>
      <p:sp>
        <p:nvSpPr>
          <p:cNvPr id="51" name="TextBox 50"/>
          <p:cNvSpPr txBox="1"/>
          <p:nvPr/>
        </p:nvSpPr>
        <p:spPr>
          <a:xfrm>
            <a:off x="4046510" y="4486691"/>
            <a:ext cx="2072073" cy="936021"/>
          </a:xfrm>
          <a:prstGeom prst="rect">
            <a:avLst/>
          </a:prstGeom>
          <a:noFill/>
        </p:spPr>
        <p:txBody>
          <a:bodyPr wrap="square" lIns="121917" tIns="60958" rIns="121917" bIns="60958" rtlCol="0">
            <a:spAutoFit/>
          </a:bodyPr>
          <a:lstStyle/>
          <a:p>
            <a:pPr algn="ctr">
              <a:lnSpc>
                <a:spcPct val="130000"/>
              </a:lnSpc>
            </a:pPr>
            <a:r>
              <a:rPr lang="zh-CN" altLang="en-US" sz="1400" dirty="0">
                <a:solidFill>
                  <a:srgbClr val="EFEFEF">
                    <a:lumMod val="50000"/>
                  </a:srgbClr>
                </a:solidFill>
                <a:latin typeface="微软雅黑" panose="020B0503020204020204" pitchFamily="34" charset="-122"/>
                <a:ea typeface="微软雅黑" panose="020B0503020204020204" pitchFamily="34" charset="-122"/>
              </a:rPr>
              <a:t>您的内容打在这里，或者通过复制您的文本您的内容打在这里。</a:t>
            </a:r>
            <a:endParaRPr lang="zh-CN" altLang="en-US" sz="1400" dirty="0">
              <a:solidFill>
                <a:srgbClr val="EFEFEF">
                  <a:lumMod val="50000"/>
                </a:srgb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6442567" y="4486691"/>
            <a:ext cx="2072073" cy="936021"/>
          </a:xfrm>
          <a:prstGeom prst="rect">
            <a:avLst/>
          </a:prstGeom>
          <a:noFill/>
        </p:spPr>
        <p:txBody>
          <a:bodyPr wrap="square" lIns="121917" tIns="60958" rIns="121917" bIns="60958" rtlCol="0">
            <a:spAutoFit/>
          </a:bodyPr>
          <a:lstStyle/>
          <a:p>
            <a:pPr algn="ctr">
              <a:lnSpc>
                <a:spcPct val="130000"/>
              </a:lnSpc>
            </a:pPr>
            <a:r>
              <a:rPr lang="zh-CN" altLang="en-US" sz="1400" dirty="0">
                <a:solidFill>
                  <a:srgbClr val="EFEFEF">
                    <a:lumMod val="50000"/>
                  </a:srgbClr>
                </a:solidFill>
                <a:latin typeface="微软雅黑" panose="020B0503020204020204" pitchFamily="34" charset="-122"/>
                <a:ea typeface="微软雅黑" panose="020B0503020204020204" pitchFamily="34" charset="-122"/>
              </a:rPr>
              <a:t>您的内容打在这里，或者通过复制您的文本您的内容打在这里。</a:t>
            </a:r>
            <a:endParaRPr lang="zh-CN" altLang="en-US" sz="1400" dirty="0">
              <a:solidFill>
                <a:srgbClr val="EFEFEF">
                  <a:lumMod val="50000"/>
                </a:srgb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8832444" y="4486691"/>
            <a:ext cx="2072073" cy="936021"/>
          </a:xfrm>
          <a:prstGeom prst="rect">
            <a:avLst/>
          </a:prstGeom>
          <a:noFill/>
        </p:spPr>
        <p:txBody>
          <a:bodyPr wrap="square" lIns="121917" tIns="60958" rIns="121917" bIns="60958" rtlCol="0">
            <a:spAutoFit/>
          </a:bodyPr>
          <a:lstStyle/>
          <a:p>
            <a:pPr algn="ctr">
              <a:lnSpc>
                <a:spcPct val="130000"/>
              </a:lnSpc>
            </a:pPr>
            <a:r>
              <a:rPr lang="zh-CN" altLang="en-US" sz="1400" dirty="0">
                <a:solidFill>
                  <a:srgbClr val="EFEFEF">
                    <a:lumMod val="50000"/>
                  </a:srgbClr>
                </a:solidFill>
                <a:latin typeface="微软雅黑" panose="020B0503020204020204" pitchFamily="34" charset="-122"/>
                <a:ea typeface="微软雅黑" panose="020B0503020204020204" pitchFamily="34" charset="-122"/>
              </a:rPr>
              <a:t>您的内容打在这里，或者通过复制您的文本您的内容打在这里。</a:t>
            </a:r>
            <a:endParaRPr lang="zh-CN" altLang="en-US" sz="1400" dirty="0">
              <a:solidFill>
                <a:srgbClr val="EFEFEF">
                  <a:lumMod val="50000"/>
                </a:srgbClr>
              </a:solidFill>
              <a:latin typeface="微软雅黑" panose="020B0503020204020204" pitchFamily="34" charset="-122"/>
              <a:ea typeface="微软雅黑" panose="020B0503020204020204" pitchFamily="34" charset="-122"/>
            </a:endParaRPr>
          </a:p>
        </p:txBody>
      </p:sp>
      <p:cxnSp>
        <p:nvCxnSpPr>
          <p:cNvPr id="54" name="直接连接符 5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10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20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anim calcmode="lin" valueType="num">
                                      <p:cBhvr>
                                        <p:cTn id="18" dur="500" fill="hold"/>
                                        <p:tgtEl>
                                          <p:spTgt spid="40"/>
                                        </p:tgtEl>
                                        <p:attrNameLst>
                                          <p:attrName>ppt_x</p:attrName>
                                        </p:attrNameLst>
                                      </p:cBhvr>
                                      <p:tavLst>
                                        <p:tav tm="0">
                                          <p:val>
                                            <p:strVal val="#ppt_x"/>
                                          </p:val>
                                        </p:tav>
                                        <p:tav tm="100000">
                                          <p:val>
                                            <p:strVal val="#ppt_x"/>
                                          </p:val>
                                        </p:tav>
                                      </p:tavLst>
                                    </p:anim>
                                    <p:anim calcmode="lin" valueType="num">
                                      <p:cBhvr>
                                        <p:cTn id="19" dur="500" fill="hold"/>
                                        <p:tgtEl>
                                          <p:spTgt spid="4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3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ppt_w</p:attrName>
                                        </p:attrNameLst>
                                      </p:cBhvr>
                                      <p:tavLst>
                                        <p:tav tm="0">
                                          <p:val>
                                            <p:fltVal val="0"/>
                                          </p:val>
                                        </p:tav>
                                        <p:tav tm="100000">
                                          <p:val>
                                            <p:strVal val="#ppt_w"/>
                                          </p:val>
                                        </p:tav>
                                      </p:tavLst>
                                    </p:anim>
                                    <p:anim calcmode="lin" valueType="num">
                                      <p:cBhvr>
                                        <p:cTn id="29" dur="500" fill="hold"/>
                                        <p:tgtEl>
                                          <p:spTgt spid="47"/>
                                        </p:tgtEl>
                                        <p:attrNameLst>
                                          <p:attrName>ppt_h</p:attrName>
                                        </p:attrNameLst>
                                      </p:cBhvr>
                                      <p:tavLst>
                                        <p:tav tm="0">
                                          <p:val>
                                            <p:fltVal val="0"/>
                                          </p:val>
                                        </p:tav>
                                        <p:tav tm="100000">
                                          <p:val>
                                            <p:strVal val="#ppt_h"/>
                                          </p:val>
                                        </p:tav>
                                      </p:tavLst>
                                    </p:anim>
                                    <p:animEffect transition="in" filter="fade">
                                      <p:cBhvr>
                                        <p:cTn id="30" dur="500"/>
                                        <p:tgtEl>
                                          <p:spTgt spid="4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p:cTn id="33" dur="500" fill="hold"/>
                                        <p:tgtEl>
                                          <p:spTgt spid="48"/>
                                        </p:tgtEl>
                                        <p:attrNameLst>
                                          <p:attrName>ppt_w</p:attrName>
                                        </p:attrNameLst>
                                      </p:cBhvr>
                                      <p:tavLst>
                                        <p:tav tm="0">
                                          <p:val>
                                            <p:fltVal val="0"/>
                                          </p:val>
                                        </p:tav>
                                        <p:tav tm="100000">
                                          <p:val>
                                            <p:strVal val="#ppt_w"/>
                                          </p:val>
                                        </p:tav>
                                      </p:tavLst>
                                    </p:anim>
                                    <p:anim calcmode="lin" valueType="num">
                                      <p:cBhvr>
                                        <p:cTn id="34" dur="500" fill="hold"/>
                                        <p:tgtEl>
                                          <p:spTgt spid="48"/>
                                        </p:tgtEl>
                                        <p:attrNameLst>
                                          <p:attrName>ppt_h</p:attrName>
                                        </p:attrNameLst>
                                      </p:cBhvr>
                                      <p:tavLst>
                                        <p:tav tm="0">
                                          <p:val>
                                            <p:fltVal val="0"/>
                                          </p:val>
                                        </p:tav>
                                        <p:tav tm="100000">
                                          <p:val>
                                            <p:strVal val="#ppt_h"/>
                                          </p:val>
                                        </p:tav>
                                      </p:tavLst>
                                    </p:anim>
                                    <p:animEffect transition="in" filter="fade">
                                      <p:cBhvr>
                                        <p:cTn id="35" dur="500"/>
                                        <p:tgtEl>
                                          <p:spTgt spid="4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 calcmode="lin" valueType="num">
                                      <p:cBhvr>
                                        <p:cTn id="38" dur="500" fill="hold"/>
                                        <p:tgtEl>
                                          <p:spTgt spid="49"/>
                                        </p:tgtEl>
                                        <p:attrNameLst>
                                          <p:attrName>ppt_w</p:attrName>
                                        </p:attrNameLst>
                                      </p:cBhvr>
                                      <p:tavLst>
                                        <p:tav tm="0">
                                          <p:val>
                                            <p:fltVal val="0"/>
                                          </p:val>
                                        </p:tav>
                                        <p:tav tm="100000">
                                          <p:val>
                                            <p:strVal val="#ppt_w"/>
                                          </p:val>
                                        </p:tav>
                                      </p:tavLst>
                                    </p:anim>
                                    <p:anim calcmode="lin" valueType="num">
                                      <p:cBhvr>
                                        <p:cTn id="39" dur="500" fill="hold"/>
                                        <p:tgtEl>
                                          <p:spTgt spid="49"/>
                                        </p:tgtEl>
                                        <p:attrNameLst>
                                          <p:attrName>ppt_h</p:attrName>
                                        </p:attrNameLst>
                                      </p:cBhvr>
                                      <p:tavLst>
                                        <p:tav tm="0">
                                          <p:val>
                                            <p:fltVal val="0"/>
                                          </p:val>
                                        </p:tav>
                                        <p:tav tm="100000">
                                          <p:val>
                                            <p:strVal val="#ppt_h"/>
                                          </p:val>
                                        </p:tav>
                                      </p:tavLst>
                                    </p:anim>
                                    <p:animEffect transition="in" filter="fade">
                                      <p:cBhvr>
                                        <p:cTn id="40" dur="500"/>
                                        <p:tgtEl>
                                          <p:spTgt spid="4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1000"/>
                            </p:stCondLst>
                            <p:childTnLst>
                              <p:par>
                                <p:cTn id="47" presetID="31" presetClass="entr" presetSubtype="0"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1000" fill="hold"/>
                                        <p:tgtEl>
                                          <p:spTgt spid="33"/>
                                        </p:tgtEl>
                                        <p:attrNameLst>
                                          <p:attrName>ppt_w</p:attrName>
                                        </p:attrNameLst>
                                      </p:cBhvr>
                                      <p:tavLst>
                                        <p:tav tm="0">
                                          <p:val>
                                            <p:fltVal val="0"/>
                                          </p:val>
                                        </p:tav>
                                        <p:tav tm="100000">
                                          <p:val>
                                            <p:strVal val="#ppt_w"/>
                                          </p:val>
                                        </p:tav>
                                      </p:tavLst>
                                    </p:anim>
                                    <p:anim calcmode="lin" valueType="num">
                                      <p:cBhvr>
                                        <p:cTn id="50" dur="1000" fill="hold"/>
                                        <p:tgtEl>
                                          <p:spTgt spid="33"/>
                                        </p:tgtEl>
                                        <p:attrNameLst>
                                          <p:attrName>ppt_h</p:attrName>
                                        </p:attrNameLst>
                                      </p:cBhvr>
                                      <p:tavLst>
                                        <p:tav tm="0">
                                          <p:val>
                                            <p:fltVal val="0"/>
                                          </p:val>
                                        </p:tav>
                                        <p:tav tm="100000">
                                          <p:val>
                                            <p:strVal val="#ppt_h"/>
                                          </p:val>
                                        </p:tav>
                                      </p:tavLst>
                                    </p:anim>
                                    <p:anim calcmode="lin" valueType="num">
                                      <p:cBhvr>
                                        <p:cTn id="51" dur="1000" fill="hold"/>
                                        <p:tgtEl>
                                          <p:spTgt spid="33"/>
                                        </p:tgtEl>
                                        <p:attrNameLst>
                                          <p:attrName>style.rotation</p:attrName>
                                        </p:attrNameLst>
                                      </p:cBhvr>
                                      <p:tavLst>
                                        <p:tav tm="0">
                                          <p:val>
                                            <p:fltVal val="90"/>
                                          </p:val>
                                        </p:tav>
                                        <p:tav tm="100000">
                                          <p:val>
                                            <p:fltVal val="0"/>
                                          </p:val>
                                        </p:tav>
                                      </p:tavLst>
                                    </p:anim>
                                    <p:animEffect transition="in" filter="fade">
                                      <p:cBhvr>
                                        <p:cTn id="52" dur="1000"/>
                                        <p:tgtEl>
                                          <p:spTgt spid="33"/>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1000" fill="hold"/>
                                        <p:tgtEl>
                                          <p:spTgt spid="34"/>
                                        </p:tgtEl>
                                        <p:attrNameLst>
                                          <p:attrName>ppt_w</p:attrName>
                                        </p:attrNameLst>
                                      </p:cBhvr>
                                      <p:tavLst>
                                        <p:tav tm="0">
                                          <p:val>
                                            <p:fltVal val="0"/>
                                          </p:val>
                                        </p:tav>
                                        <p:tav tm="100000">
                                          <p:val>
                                            <p:strVal val="#ppt_w"/>
                                          </p:val>
                                        </p:tav>
                                      </p:tavLst>
                                    </p:anim>
                                    <p:anim calcmode="lin" valueType="num">
                                      <p:cBhvr>
                                        <p:cTn id="56" dur="1000" fill="hold"/>
                                        <p:tgtEl>
                                          <p:spTgt spid="34"/>
                                        </p:tgtEl>
                                        <p:attrNameLst>
                                          <p:attrName>ppt_h</p:attrName>
                                        </p:attrNameLst>
                                      </p:cBhvr>
                                      <p:tavLst>
                                        <p:tav tm="0">
                                          <p:val>
                                            <p:fltVal val="0"/>
                                          </p:val>
                                        </p:tav>
                                        <p:tav tm="100000">
                                          <p:val>
                                            <p:strVal val="#ppt_h"/>
                                          </p:val>
                                        </p:tav>
                                      </p:tavLst>
                                    </p:anim>
                                    <p:anim calcmode="lin" valueType="num">
                                      <p:cBhvr>
                                        <p:cTn id="57" dur="1000" fill="hold"/>
                                        <p:tgtEl>
                                          <p:spTgt spid="34"/>
                                        </p:tgtEl>
                                        <p:attrNameLst>
                                          <p:attrName>style.rotation</p:attrName>
                                        </p:attrNameLst>
                                      </p:cBhvr>
                                      <p:tavLst>
                                        <p:tav tm="0">
                                          <p:val>
                                            <p:fltVal val="90"/>
                                          </p:val>
                                        </p:tav>
                                        <p:tav tm="100000">
                                          <p:val>
                                            <p:fltVal val="0"/>
                                          </p:val>
                                        </p:tav>
                                      </p:tavLst>
                                    </p:anim>
                                    <p:animEffect transition="in" filter="fade">
                                      <p:cBhvr>
                                        <p:cTn id="58" dur="1000"/>
                                        <p:tgtEl>
                                          <p:spTgt spid="34"/>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1000" fill="hold"/>
                                        <p:tgtEl>
                                          <p:spTgt spid="35"/>
                                        </p:tgtEl>
                                        <p:attrNameLst>
                                          <p:attrName>ppt_w</p:attrName>
                                        </p:attrNameLst>
                                      </p:cBhvr>
                                      <p:tavLst>
                                        <p:tav tm="0">
                                          <p:val>
                                            <p:fltVal val="0"/>
                                          </p:val>
                                        </p:tav>
                                        <p:tav tm="100000">
                                          <p:val>
                                            <p:strVal val="#ppt_w"/>
                                          </p:val>
                                        </p:tav>
                                      </p:tavLst>
                                    </p:anim>
                                    <p:anim calcmode="lin" valueType="num">
                                      <p:cBhvr>
                                        <p:cTn id="62" dur="1000" fill="hold"/>
                                        <p:tgtEl>
                                          <p:spTgt spid="35"/>
                                        </p:tgtEl>
                                        <p:attrNameLst>
                                          <p:attrName>ppt_h</p:attrName>
                                        </p:attrNameLst>
                                      </p:cBhvr>
                                      <p:tavLst>
                                        <p:tav tm="0">
                                          <p:val>
                                            <p:fltVal val="0"/>
                                          </p:val>
                                        </p:tav>
                                        <p:tav tm="100000">
                                          <p:val>
                                            <p:strVal val="#ppt_h"/>
                                          </p:val>
                                        </p:tav>
                                      </p:tavLst>
                                    </p:anim>
                                    <p:anim calcmode="lin" valueType="num">
                                      <p:cBhvr>
                                        <p:cTn id="63" dur="1000" fill="hold"/>
                                        <p:tgtEl>
                                          <p:spTgt spid="35"/>
                                        </p:tgtEl>
                                        <p:attrNameLst>
                                          <p:attrName>style.rotation</p:attrName>
                                        </p:attrNameLst>
                                      </p:cBhvr>
                                      <p:tavLst>
                                        <p:tav tm="0">
                                          <p:val>
                                            <p:fltVal val="90"/>
                                          </p:val>
                                        </p:tav>
                                        <p:tav tm="100000">
                                          <p:val>
                                            <p:fltVal val="0"/>
                                          </p:val>
                                        </p:tav>
                                      </p:tavLst>
                                    </p:anim>
                                    <p:animEffect transition="in" filter="fade">
                                      <p:cBhvr>
                                        <p:cTn id="64" dur="1000"/>
                                        <p:tgtEl>
                                          <p:spTgt spid="35"/>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1000" fill="hold"/>
                                        <p:tgtEl>
                                          <p:spTgt spid="36"/>
                                        </p:tgtEl>
                                        <p:attrNameLst>
                                          <p:attrName>ppt_w</p:attrName>
                                        </p:attrNameLst>
                                      </p:cBhvr>
                                      <p:tavLst>
                                        <p:tav tm="0">
                                          <p:val>
                                            <p:fltVal val="0"/>
                                          </p:val>
                                        </p:tav>
                                        <p:tav tm="100000">
                                          <p:val>
                                            <p:strVal val="#ppt_w"/>
                                          </p:val>
                                        </p:tav>
                                      </p:tavLst>
                                    </p:anim>
                                    <p:anim calcmode="lin" valueType="num">
                                      <p:cBhvr>
                                        <p:cTn id="68" dur="1000" fill="hold"/>
                                        <p:tgtEl>
                                          <p:spTgt spid="36"/>
                                        </p:tgtEl>
                                        <p:attrNameLst>
                                          <p:attrName>ppt_h</p:attrName>
                                        </p:attrNameLst>
                                      </p:cBhvr>
                                      <p:tavLst>
                                        <p:tav tm="0">
                                          <p:val>
                                            <p:fltVal val="0"/>
                                          </p:val>
                                        </p:tav>
                                        <p:tav tm="100000">
                                          <p:val>
                                            <p:strVal val="#ppt_h"/>
                                          </p:val>
                                        </p:tav>
                                      </p:tavLst>
                                    </p:anim>
                                    <p:anim calcmode="lin" valueType="num">
                                      <p:cBhvr>
                                        <p:cTn id="69" dur="1000" fill="hold"/>
                                        <p:tgtEl>
                                          <p:spTgt spid="36"/>
                                        </p:tgtEl>
                                        <p:attrNameLst>
                                          <p:attrName>style.rotation</p:attrName>
                                        </p:attrNameLst>
                                      </p:cBhvr>
                                      <p:tavLst>
                                        <p:tav tm="0">
                                          <p:val>
                                            <p:fltVal val="90"/>
                                          </p:val>
                                        </p:tav>
                                        <p:tav tm="100000">
                                          <p:val>
                                            <p:fltVal val="0"/>
                                          </p:val>
                                        </p:tav>
                                      </p:tavLst>
                                    </p:anim>
                                    <p:animEffect transition="in" filter="fade">
                                      <p:cBhvr>
                                        <p:cTn id="70" dur="1000"/>
                                        <p:tgtEl>
                                          <p:spTgt spid="36"/>
                                        </p:tgtEl>
                                      </p:cBhvr>
                                    </p:animEffect>
                                  </p:childTnLst>
                                </p:cTn>
                              </p:par>
                            </p:childTnLst>
                          </p:cTn>
                        </p:par>
                        <p:par>
                          <p:cTn id="71" fill="hold">
                            <p:stCondLst>
                              <p:cond delay="2000"/>
                            </p:stCondLst>
                            <p:childTnLst>
                              <p:par>
                                <p:cTn id="72" presetID="2" presetClass="entr" presetSubtype="4"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additive="base">
                                        <p:cTn id="74" dur="500" fill="hold"/>
                                        <p:tgtEl>
                                          <p:spTgt spid="46"/>
                                        </p:tgtEl>
                                        <p:attrNameLst>
                                          <p:attrName>ppt_x</p:attrName>
                                        </p:attrNameLst>
                                      </p:cBhvr>
                                      <p:tavLst>
                                        <p:tav tm="0">
                                          <p:val>
                                            <p:strVal val="#ppt_x"/>
                                          </p:val>
                                        </p:tav>
                                        <p:tav tm="100000">
                                          <p:val>
                                            <p:strVal val="#ppt_x"/>
                                          </p:val>
                                        </p:tav>
                                      </p:tavLst>
                                    </p:anim>
                                    <p:anim calcmode="lin" valueType="num">
                                      <p:cBhvr additive="base">
                                        <p:cTn id="75" dur="500" fill="hold"/>
                                        <p:tgtEl>
                                          <p:spTgt spid="4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additive="base">
                                        <p:cTn id="78" dur="500" fill="hold"/>
                                        <p:tgtEl>
                                          <p:spTgt spid="51"/>
                                        </p:tgtEl>
                                        <p:attrNameLst>
                                          <p:attrName>ppt_x</p:attrName>
                                        </p:attrNameLst>
                                      </p:cBhvr>
                                      <p:tavLst>
                                        <p:tav tm="0">
                                          <p:val>
                                            <p:strVal val="#ppt_x"/>
                                          </p:val>
                                        </p:tav>
                                        <p:tav tm="100000">
                                          <p:val>
                                            <p:strVal val="#ppt_x"/>
                                          </p:val>
                                        </p:tav>
                                      </p:tavLst>
                                    </p:anim>
                                    <p:anim calcmode="lin" valueType="num">
                                      <p:cBhvr additive="base">
                                        <p:cTn id="79" dur="500" fill="hold"/>
                                        <p:tgtEl>
                                          <p:spTgt spid="51"/>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additive="base">
                                        <p:cTn id="82" dur="500" fill="hold"/>
                                        <p:tgtEl>
                                          <p:spTgt spid="52"/>
                                        </p:tgtEl>
                                        <p:attrNameLst>
                                          <p:attrName>ppt_x</p:attrName>
                                        </p:attrNameLst>
                                      </p:cBhvr>
                                      <p:tavLst>
                                        <p:tav tm="0">
                                          <p:val>
                                            <p:strVal val="#ppt_x"/>
                                          </p:val>
                                        </p:tav>
                                        <p:tav tm="100000">
                                          <p:val>
                                            <p:strVal val="#ppt_x"/>
                                          </p:val>
                                        </p:tav>
                                      </p:tavLst>
                                    </p:anim>
                                    <p:anim calcmode="lin" valueType="num">
                                      <p:cBhvr additive="base">
                                        <p:cTn id="83" dur="500" fill="hold"/>
                                        <p:tgtEl>
                                          <p:spTgt spid="52"/>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500" fill="hold"/>
                                        <p:tgtEl>
                                          <p:spTgt spid="53"/>
                                        </p:tgtEl>
                                        <p:attrNameLst>
                                          <p:attrName>ppt_x</p:attrName>
                                        </p:attrNameLst>
                                      </p:cBhvr>
                                      <p:tavLst>
                                        <p:tav tm="0">
                                          <p:val>
                                            <p:strVal val="#ppt_x"/>
                                          </p:val>
                                        </p:tav>
                                        <p:tav tm="100000">
                                          <p:val>
                                            <p:strVal val="#ppt_x"/>
                                          </p:val>
                                        </p:tav>
                                      </p:tavLst>
                                    </p:anim>
                                    <p:anim calcmode="lin" valueType="num">
                                      <p:cBhvr additive="base">
                                        <p:cTn id="87"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46" grpId="0"/>
      <p:bldP spid="47" grpId="0" animBg="1"/>
      <p:bldP spid="48" grpId="0" animBg="1"/>
      <p:bldP spid="49" grpId="0" animBg="1"/>
      <p:bldP spid="50" grpId="0" animBg="1"/>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cxnSp>
        <p:nvCxnSpPr>
          <p:cNvPr id="4" name="直接连接符 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Freeform 8"/>
          <p:cNvSpPr/>
          <p:nvPr/>
        </p:nvSpPr>
        <p:spPr bwMode="gray">
          <a:xfrm flipH="1">
            <a:off x="1201850" y="1321088"/>
            <a:ext cx="4936569"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8014" tIns="85343" rIns="128014" bIns="170686" anchor="b" anchorCtr="0"/>
          <a:lstStyle/>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6" name="Freeform 9"/>
          <p:cNvSpPr/>
          <p:nvPr/>
        </p:nvSpPr>
        <p:spPr bwMode="gray">
          <a:xfrm>
            <a:off x="1201850" y="3930871"/>
            <a:ext cx="4936569" cy="2451251"/>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128014" tIns="170686" rIns="128014" bIns="170686" anchor="t" anchorCtr="0"/>
          <a:lstStyle/>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 name="Freeform 10"/>
          <p:cNvSpPr/>
          <p:nvPr/>
        </p:nvSpPr>
        <p:spPr bwMode="gray">
          <a:xfrm>
            <a:off x="6307701" y="3930871"/>
            <a:ext cx="4936569" cy="2451251"/>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128014" tIns="170686" rIns="128014" bIns="170686" anchor="t" anchorCtr="0"/>
          <a:lstStyle/>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8" name="Freeform 8"/>
          <p:cNvSpPr/>
          <p:nvPr/>
        </p:nvSpPr>
        <p:spPr bwMode="gray">
          <a:xfrm>
            <a:off x="6307699" y="1321088"/>
            <a:ext cx="4935470"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8014" tIns="85343" rIns="128014" bIns="170686" anchor="b" anchorCtr="0"/>
          <a:lstStyle/>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9" name="Rectangle 19"/>
          <p:cNvSpPr>
            <a:spLocks noChangeArrowheads="1"/>
          </p:cNvSpPr>
          <p:nvPr/>
        </p:nvSpPr>
        <p:spPr bwMode="gray">
          <a:xfrm>
            <a:off x="1201849" y="5953048"/>
            <a:ext cx="4927631" cy="429074"/>
          </a:xfrm>
          <a:prstGeom prst="rect">
            <a:avLst/>
          </a:prstGeom>
          <a:solidFill>
            <a:srgbClr val="C00000"/>
          </a:solidFill>
          <a:ln w="12700">
            <a:noFill/>
            <a:miter lim="800000"/>
          </a:ln>
          <a:effectLst/>
        </p:spPr>
        <p:txBody>
          <a:bodyPr lIns="128014" tIns="85343" rIns="128014" bIns="85343"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19"/>
          <p:cNvSpPr>
            <a:spLocks noChangeArrowheads="1"/>
          </p:cNvSpPr>
          <p:nvPr/>
        </p:nvSpPr>
        <p:spPr bwMode="gray">
          <a:xfrm>
            <a:off x="6316636" y="5953048"/>
            <a:ext cx="4927631" cy="429074"/>
          </a:xfrm>
          <a:prstGeom prst="rect">
            <a:avLst/>
          </a:prstGeom>
          <a:solidFill>
            <a:srgbClr val="C00000"/>
          </a:solidFill>
          <a:ln w="12700">
            <a:noFill/>
            <a:miter lim="800000"/>
          </a:ln>
          <a:effectLst/>
        </p:spPr>
        <p:txBody>
          <a:bodyPr lIns="128014" tIns="85343" rIns="128014" bIns="85343"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Rectangle 19"/>
          <p:cNvSpPr>
            <a:spLocks noChangeArrowheads="1"/>
          </p:cNvSpPr>
          <p:nvPr/>
        </p:nvSpPr>
        <p:spPr bwMode="gray">
          <a:xfrm>
            <a:off x="6316636" y="1321087"/>
            <a:ext cx="4927631" cy="429074"/>
          </a:xfrm>
          <a:prstGeom prst="rect">
            <a:avLst/>
          </a:prstGeom>
          <a:solidFill>
            <a:srgbClr val="C00000"/>
          </a:solidFill>
          <a:ln w="12700">
            <a:noFill/>
            <a:miter lim="800000"/>
          </a:ln>
          <a:effectLst/>
        </p:spPr>
        <p:txBody>
          <a:bodyPr lIns="128014" tIns="85343" rIns="128014" bIns="85343"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Rectangle 19"/>
          <p:cNvSpPr>
            <a:spLocks noChangeArrowheads="1"/>
          </p:cNvSpPr>
          <p:nvPr/>
        </p:nvSpPr>
        <p:spPr bwMode="gray">
          <a:xfrm>
            <a:off x="1201849" y="1321087"/>
            <a:ext cx="4927631" cy="429074"/>
          </a:xfrm>
          <a:prstGeom prst="rect">
            <a:avLst/>
          </a:prstGeom>
          <a:solidFill>
            <a:srgbClr val="C00000"/>
          </a:solidFill>
          <a:ln w="12700">
            <a:noFill/>
            <a:round/>
          </a:ln>
          <a:effectLst/>
        </p:spPr>
        <p:txBody>
          <a:bodyPr wrap="none" lIns="108386" tIns="54194" rIns="108386" bIns="54194" anchor="ctr"/>
          <a:lstStyle/>
          <a:p>
            <a:r>
              <a:rPr lang="zh-CN" altLang="en-US" sz="1900" b="1" noProof="1">
                <a:solidFill>
                  <a:schemeClr val="bg1"/>
                </a:solidFill>
                <a:latin typeface="微软雅黑" panose="020B0503020204020204" pitchFamily="34" charset="-122"/>
                <a:ea typeface="微软雅黑" panose="020B0503020204020204" pitchFamily="34" charset="-122"/>
              </a:rPr>
              <a:t>点击添加标题</a:t>
            </a:r>
            <a:endParaRPr lang="de-DE" sz="1900" b="1" noProof="1">
              <a:solidFill>
                <a:schemeClr val="bg1"/>
              </a:solidFill>
              <a:latin typeface="微软雅黑" panose="020B0503020204020204" pitchFamily="34" charset="-122"/>
              <a:ea typeface="微软雅黑" panose="020B0503020204020204" pitchFamily="34" charset="-122"/>
            </a:endParaRPr>
          </a:p>
        </p:txBody>
      </p:sp>
      <p:grpSp>
        <p:nvGrpSpPr>
          <p:cNvPr id="13" name="Gruppieren 43"/>
          <p:cNvGrpSpPr/>
          <p:nvPr/>
        </p:nvGrpSpPr>
        <p:grpSpPr bwMode="gray">
          <a:xfrm>
            <a:off x="5063713" y="2665454"/>
            <a:ext cx="2294711" cy="2311815"/>
            <a:chOff x="2804400" y="1911431"/>
            <a:chExt cx="3535200" cy="3535200"/>
          </a:xfrm>
          <a:solidFill>
            <a:srgbClr val="C00000"/>
          </a:solidFill>
          <a:effectLst/>
        </p:grpSpPr>
        <p:sp>
          <p:nvSpPr>
            <p:cNvPr id="14"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15"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16"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ppt_w</p:attrName>
                                        </p:attrNameLst>
                                      </p:cBhvr>
                                      <p:tavLst>
                                        <p:tav tm="0" fmla="#ppt_w*sin(2.5*pi*$)">
                                          <p:val>
                                            <p:fltVal val="0"/>
                                          </p:val>
                                        </p:tav>
                                        <p:tav tm="100000">
                                          <p:val>
                                            <p:fltVal val="1"/>
                                          </p:val>
                                        </p:tav>
                                      </p:tavLst>
                                    </p:anim>
                                    <p:anim calcmode="lin" valueType="num">
                                      <p:cBhvr>
                                        <p:cTn id="9" dur="1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1+#ppt_w/2"/>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14" presetClass="entr" presetSubtype="10" fill="hold" grpId="0" nodeType="withEffect">
                                  <p:stCondLst>
                                    <p:cond delay="600"/>
                                  </p:stCondLst>
                                  <p:childTnLst>
                                    <p:set>
                                      <p:cBhvr>
                                        <p:cTn id="47" dur="1" fill="hold">
                                          <p:stCondLst>
                                            <p:cond delay="0"/>
                                          </p:stCondLst>
                                        </p:cTn>
                                        <p:tgtEl>
                                          <p:spTgt spid="10"/>
                                        </p:tgtEl>
                                        <p:attrNameLst>
                                          <p:attrName>style.visibility</p:attrName>
                                        </p:attrNameLst>
                                      </p:cBhvr>
                                      <p:to>
                                        <p:strVal val="visible"/>
                                      </p:to>
                                    </p:set>
                                    <p:animEffect transition="in" filter="randombar(horizontal)">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cxnSp>
        <p:nvCxnSpPr>
          <p:cNvPr id="4" name="直接连接符 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360647" y="2035502"/>
            <a:ext cx="2233637" cy="3507016"/>
            <a:chOff x="778084" y="1038958"/>
            <a:chExt cx="1850186" cy="2900945"/>
          </a:xfrm>
        </p:grpSpPr>
        <p:sp>
          <p:nvSpPr>
            <p:cNvPr id="6" name="圆角矩形 5"/>
            <p:cNvSpPr/>
            <p:nvPr/>
          </p:nvSpPr>
          <p:spPr>
            <a:xfrm>
              <a:off x="887052" y="1038958"/>
              <a:ext cx="1632254" cy="1502651"/>
            </a:xfrm>
            <a:prstGeom prst="roundRect">
              <a:avLst>
                <a:gd name="adj" fmla="val 935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7" name="任意多边形 6"/>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8" name="椭圆 7"/>
            <p:cNvSpPr/>
            <p:nvPr/>
          </p:nvSpPr>
          <p:spPr>
            <a:xfrm>
              <a:off x="1403141" y="1647875"/>
              <a:ext cx="600075" cy="60007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9" name="文本框 11"/>
            <p:cNvSpPr txBox="1"/>
            <p:nvPr/>
          </p:nvSpPr>
          <p:spPr>
            <a:xfrm>
              <a:off x="1304926" y="1222952"/>
              <a:ext cx="839367" cy="641613"/>
            </a:xfrm>
            <a:prstGeom prst="rect">
              <a:avLst/>
            </a:prstGeom>
            <a:noFill/>
          </p:spPr>
          <p:txBody>
            <a:bodyPr wrap="square" lIns="68580" tIns="34290" rIns="68580" bIns="34290" rtlCol="0">
              <a:spAutoFit/>
            </a:bodyPr>
            <a:lstStyle/>
            <a:p>
              <a:pPr algn="ctr"/>
              <a:r>
                <a:rPr lang="en-US" altLang="zh-HK" sz="4400" dirty="0">
                  <a:solidFill>
                    <a:schemeClr val="bg1"/>
                  </a:solidFill>
                  <a:latin typeface="Impact" panose="020B0806030902050204" pitchFamily="34" charset="0"/>
                  <a:ea typeface="张海山锐谐体2.0-授权联系：Samtype@QQ.com" panose="02000000000000000000" pitchFamily="2" charset="-122"/>
                </a:rPr>
                <a:t>01</a:t>
              </a:r>
              <a:endParaRPr lang="zh-HK" altLang="en-US" sz="4400" dirty="0">
                <a:solidFill>
                  <a:schemeClr val="bg1"/>
                </a:solidFill>
                <a:latin typeface="Impact" panose="020B0806030902050204" pitchFamily="34" charset="0"/>
                <a:ea typeface="张海山锐谐体2.0-授权联系：Samtype@QQ.com" panose="02000000000000000000" pitchFamily="2" charset="-122"/>
              </a:endParaRPr>
            </a:p>
          </p:txBody>
        </p:sp>
        <p:sp>
          <p:nvSpPr>
            <p:cNvPr id="10" name="文本框 64"/>
            <p:cNvSpPr txBox="1"/>
            <p:nvPr/>
          </p:nvSpPr>
          <p:spPr>
            <a:xfrm>
              <a:off x="1148007" y="2434566"/>
              <a:ext cx="1110344" cy="324599"/>
            </a:xfrm>
            <a:prstGeom prst="rect">
              <a:avLst/>
            </a:prstGeom>
            <a:noFill/>
          </p:spPr>
          <p:txBody>
            <a:bodyPr wrap="square" lIns="68580" tIns="34290" rIns="68580" bIns="34290" rtlCol="0">
              <a:spAutoFit/>
            </a:bodyPr>
            <a:lstStyle/>
            <a:p>
              <a:pPr algn="ctr"/>
              <a:r>
                <a:rPr lang="zh-CN" altLang="en-US" sz="21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HK" altLang="en-US" sz="2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65"/>
            <p:cNvSpPr txBox="1"/>
            <p:nvPr/>
          </p:nvSpPr>
          <p:spPr>
            <a:xfrm>
              <a:off x="1139623" y="2788385"/>
              <a:ext cx="1127111" cy="827587"/>
            </a:xfrm>
            <a:prstGeom prst="rect">
              <a:avLst/>
            </a:prstGeom>
            <a:noFill/>
          </p:spPr>
          <p:txBody>
            <a:bodyPr wrap="square" lIns="68580" tIns="34290" rIns="68580" bIns="34290" rtlCol="0">
              <a:spAutoFit/>
            </a:bodyPr>
            <a:lstStyle/>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完成模高和</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图高的作业</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争取尽快做</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好不能再拖</a:t>
              </a:r>
              <a:endParaRPr lang="zh-HK"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765573" y="2035502"/>
            <a:ext cx="2233637" cy="3507016"/>
            <a:chOff x="2690633" y="1038958"/>
            <a:chExt cx="1850186" cy="2900945"/>
          </a:xfrm>
        </p:grpSpPr>
        <p:sp>
          <p:nvSpPr>
            <p:cNvPr id="13" name="圆角矩形 12"/>
            <p:cNvSpPr/>
            <p:nvPr/>
          </p:nvSpPr>
          <p:spPr>
            <a:xfrm>
              <a:off x="2799601" y="1038958"/>
              <a:ext cx="1632254" cy="1502651"/>
            </a:xfrm>
            <a:prstGeom prst="roundRect">
              <a:avLst>
                <a:gd name="adj" fmla="val 93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14" name="任意多边形 13"/>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15" name="椭圆 14"/>
            <p:cNvSpPr/>
            <p:nvPr/>
          </p:nvSpPr>
          <p:spPr>
            <a:xfrm>
              <a:off x="3315689" y="1647875"/>
              <a:ext cx="600075" cy="6000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16" name="文本框 48"/>
            <p:cNvSpPr txBox="1"/>
            <p:nvPr/>
          </p:nvSpPr>
          <p:spPr>
            <a:xfrm>
              <a:off x="3185327" y="1222952"/>
              <a:ext cx="894944" cy="641613"/>
            </a:xfrm>
            <a:prstGeom prst="rect">
              <a:avLst/>
            </a:prstGeom>
            <a:noFill/>
          </p:spPr>
          <p:txBody>
            <a:bodyPr wrap="square" lIns="68580" tIns="34290" rIns="68580" bIns="34290" rtlCol="0">
              <a:spAutoFit/>
            </a:bodyPr>
            <a:lstStyle/>
            <a:p>
              <a:pPr algn="ctr"/>
              <a:r>
                <a:rPr lang="en-US" altLang="zh-HK" sz="4400" dirty="0">
                  <a:solidFill>
                    <a:schemeClr val="bg1"/>
                  </a:solidFill>
                  <a:latin typeface="Impact" panose="020B0806030902050204" pitchFamily="34" charset="0"/>
                  <a:ea typeface="张海山锐谐体2.0-授权联系：Samtype@QQ.com" panose="02000000000000000000" pitchFamily="2" charset="-122"/>
                </a:rPr>
                <a:t>02</a:t>
              </a:r>
              <a:endParaRPr lang="zh-HK" altLang="en-US" sz="4400" dirty="0">
                <a:solidFill>
                  <a:schemeClr val="bg1"/>
                </a:solidFill>
                <a:latin typeface="Impact" panose="020B0806030902050204" pitchFamily="34" charset="0"/>
                <a:ea typeface="张海山锐谐体2.0-授权联系：Samtype@QQ.com" panose="02000000000000000000" pitchFamily="2" charset="-122"/>
              </a:endParaRPr>
            </a:p>
          </p:txBody>
        </p:sp>
        <p:sp>
          <p:nvSpPr>
            <p:cNvPr id="17" name="文本框 66"/>
            <p:cNvSpPr txBox="1"/>
            <p:nvPr/>
          </p:nvSpPr>
          <p:spPr>
            <a:xfrm>
              <a:off x="3060555" y="2434566"/>
              <a:ext cx="1110344" cy="324599"/>
            </a:xfrm>
            <a:prstGeom prst="rect">
              <a:avLst/>
            </a:prstGeom>
            <a:noFill/>
          </p:spPr>
          <p:txBody>
            <a:bodyPr wrap="square" lIns="68580" tIns="34290" rIns="68580" bIns="34290" rtlCol="0">
              <a:spAutoFit/>
            </a:bodyPr>
            <a:lstStyle/>
            <a:p>
              <a:pPr algn="ctr"/>
              <a:r>
                <a:rPr lang="zh-CN" altLang="en-US" sz="2100" b="1" dirty="0">
                  <a:solidFill>
                    <a:srgbClr val="C00000"/>
                  </a:solidFill>
                  <a:latin typeface="微软雅黑" panose="020B0503020204020204" pitchFamily="34" charset="-122"/>
                  <a:ea typeface="微软雅黑" panose="020B0503020204020204" pitchFamily="34" charset="-122"/>
                </a:rPr>
                <a:t>添加标题</a:t>
              </a:r>
              <a:endParaRPr lang="zh-HK" altLang="en-US" sz="2100" b="1" dirty="0">
                <a:solidFill>
                  <a:srgbClr val="C00000"/>
                </a:solidFill>
                <a:latin typeface="微软雅黑" panose="020B0503020204020204" pitchFamily="34" charset="-122"/>
                <a:ea typeface="微软雅黑" panose="020B0503020204020204" pitchFamily="34" charset="-122"/>
              </a:endParaRPr>
            </a:p>
          </p:txBody>
        </p:sp>
        <p:sp>
          <p:nvSpPr>
            <p:cNvPr id="18" name="文本框 67"/>
            <p:cNvSpPr txBox="1"/>
            <p:nvPr/>
          </p:nvSpPr>
          <p:spPr>
            <a:xfrm>
              <a:off x="2955048" y="2788385"/>
              <a:ext cx="1321356" cy="827587"/>
            </a:xfrm>
            <a:prstGeom prst="rect">
              <a:avLst/>
            </a:prstGeom>
            <a:noFill/>
          </p:spPr>
          <p:txBody>
            <a:bodyPr wrap="square" lIns="68580" tIns="34290" rIns="68580" bIns="34290" rtlCol="0">
              <a:spAutoFit/>
            </a:bodyPr>
            <a:lstStyle/>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辅助软件可以</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为幻灯片提供</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很好的辅助等</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有必要去学习</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160555" y="2035502"/>
            <a:ext cx="2233637" cy="3507016"/>
            <a:chOff x="4603182" y="1038958"/>
            <a:chExt cx="1850186" cy="2900945"/>
          </a:xfrm>
        </p:grpSpPr>
        <p:sp>
          <p:nvSpPr>
            <p:cNvPr id="20" name="圆角矩形 19"/>
            <p:cNvSpPr/>
            <p:nvPr/>
          </p:nvSpPr>
          <p:spPr>
            <a:xfrm>
              <a:off x="4712149" y="1038958"/>
              <a:ext cx="1632254" cy="1502651"/>
            </a:xfrm>
            <a:prstGeom prst="roundRect">
              <a:avLst>
                <a:gd name="adj" fmla="val 935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21" name="任意多边形 20"/>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22" name="椭圆 21"/>
            <p:cNvSpPr/>
            <p:nvPr/>
          </p:nvSpPr>
          <p:spPr>
            <a:xfrm>
              <a:off x="5228238" y="1647875"/>
              <a:ext cx="600075" cy="60007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23" name="文本框 54"/>
            <p:cNvSpPr txBox="1"/>
            <p:nvPr/>
          </p:nvSpPr>
          <p:spPr>
            <a:xfrm>
              <a:off x="5044295" y="1222952"/>
              <a:ext cx="978584" cy="641613"/>
            </a:xfrm>
            <a:prstGeom prst="rect">
              <a:avLst/>
            </a:prstGeom>
            <a:noFill/>
          </p:spPr>
          <p:txBody>
            <a:bodyPr wrap="square" lIns="68580" tIns="34290" rIns="68580" bIns="34290" rtlCol="0">
              <a:spAutoFit/>
            </a:bodyPr>
            <a:lstStyle/>
            <a:p>
              <a:pPr algn="ctr"/>
              <a:r>
                <a:rPr lang="en-US" altLang="zh-HK" sz="4400" dirty="0">
                  <a:solidFill>
                    <a:schemeClr val="bg1"/>
                  </a:solidFill>
                  <a:latin typeface="Impact" panose="020B0806030902050204" pitchFamily="34" charset="0"/>
                  <a:ea typeface="张海山锐谐体2.0-授权联系：Samtype@QQ.com" panose="02000000000000000000" pitchFamily="2" charset="-122"/>
                </a:rPr>
                <a:t>03</a:t>
              </a:r>
              <a:endParaRPr lang="zh-HK" altLang="en-US" sz="4400" dirty="0">
                <a:solidFill>
                  <a:schemeClr val="bg1"/>
                </a:solidFill>
                <a:latin typeface="Impact" panose="020B0806030902050204" pitchFamily="34" charset="0"/>
                <a:ea typeface="张海山锐谐体2.0-授权联系：Samtype@QQ.com" panose="02000000000000000000" pitchFamily="2" charset="-122"/>
              </a:endParaRPr>
            </a:p>
          </p:txBody>
        </p:sp>
        <p:sp>
          <p:nvSpPr>
            <p:cNvPr id="24" name="文本框 68"/>
            <p:cNvSpPr txBox="1"/>
            <p:nvPr/>
          </p:nvSpPr>
          <p:spPr>
            <a:xfrm>
              <a:off x="4973104" y="2434566"/>
              <a:ext cx="1110344" cy="324599"/>
            </a:xfrm>
            <a:prstGeom prst="rect">
              <a:avLst/>
            </a:prstGeom>
            <a:noFill/>
          </p:spPr>
          <p:txBody>
            <a:bodyPr wrap="square" lIns="68580" tIns="34290" rIns="68580" bIns="34290" rtlCol="0">
              <a:spAutoFit/>
            </a:bodyPr>
            <a:lstStyle/>
            <a:p>
              <a:pPr algn="ctr"/>
              <a:r>
                <a:rPr lang="zh-CN" altLang="en-US" sz="21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HK" altLang="en-US" sz="2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69"/>
            <p:cNvSpPr txBox="1"/>
            <p:nvPr/>
          </p:nvSpPr>
          <p:spPr>
            <a:xfrm>
              <a:off x="4833160" y="2788385"/>
              <a:ext cx="1390229" cy="641613"/>
            </a:xfrm>
            <a:prstGeom prst="rect">
              <a:avLst/>
            </a:prstGeom>
            <a:noFill/>
          </p:spPr>
          <p:txBody>
            <a:bodyPr wrap="square" lIns="68580" tIns="34290" rIns="68580" bIns="34290" rtlCol="0">
              <a:spAutoFit/>
            </a:bodyPr>
            <a:lstStyle/>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形成思路风格</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仔细考量细节 </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把每一步做好</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8565480" y="2035502"/>
            <a:ext cx="2233637" cy="3507016"/>
            <a:chOff x="6515731" y="1038958"/>
            <a:chExt cx="1850186" cy="2900945"/>
          </a:xfrm>
        </p:grpSpPr>
        <p:sp>
          <p:nvSpPr>
            <p:cNvPr id="27" name="圆角矩形 26"/>
            <p:cNvSpPr/>
            <p:nvPr/>
          </p:nvSpPr>
          <p:spPr>
            <a:xfrm>
              <a:off x="6624698" y="1038958"/>
              <a:ext cx="1632254" cy="1502651"/>
            </a:xfrm>
            <a:prstGeom prst="roundRect">
              <a:avLst>
                <a:gd name="adj" fmla="val 93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28" name="任意多边形 27"/>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29" name="椭圆 28"/>
            <p:cNvSpPr/>
            <p:nvPr/>
          </p:nvSpPr>
          <p:spPr>
            <a:xfrm>
              <a:off x="7140787" y="1647875"/>
              <a:ext cx="600075" cy="6000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30" name="文本框 60"/>
            <p:cNvSpPr txBox="1"/>
            <p:nvPr/>
          </p:nvSpPr>
          <p:spPr>
            <a:xfrm>
              <a:off x="6988992" y="1222952"/>
              <a:ext cx="876274" cy="641613"/>
            </a:xfrm>
            <a:prstGeom prst="rect">
              <a:avLst/>
            </a:prstGeom>
            <a:noFill/>
          </p:spPr>
          <p:txBody>
            <a:bodyPr wrap="square" lIns="68580" tIns="34290" rIns="68580" bIns="34290" rtlCol="0">
              <a:spAutoFit/>
            </a:bodyPr>
            <a:lstStyle/>
            <a:p>
              <a:pPr algn="ctr"/>
              <a:r>
                <a:rPr lang="en-US" altLang="zh-HK" sz="4400" dirty="0">
                  <a:solidFill>
                    <a:schemeClr val="bg1"/>
                  </a:solidFill>
                  <a:latin typeface="Impact" panose="020B0806030902050204" pitchFamily="34" charset="0"/>
                  <a:ea typeface="张海山锐谐体2.0-授权联系：Samtype@QQ.com" panose="02000000000000000000" pitchFamily="2" charset="-122"/>
                </a:rPr>
                <a:t>04</a:t>
              </a:r>
              <a:endParaRPr lang="zh-HK" altLang="en-US" sz="4400" dirty="0">
                <a:solidFill>
                  <a:schemeClr val="bg1"/>
                </a:solidFill>
                <a:latin typeface="Impact" panose="020B0806030902050204" pitchFamily="34" charset="0"/>
                <a:ea typeface="张海山锐谐体2.0-授权联系：Samtype@QQ.com" panose="02000000000000000000" pitchFamily="2" charset="-122"/>
              </a:endParaRPr>
            </a:p>
          </p:txBody>
        </p:sp>
        <p:sp>
          <p:nvSpPr>
            <p:cNvPr id="31" name="文本框 70"/>
            <p:cNvSpPr txBox="1"/>
            <p:nvPr/>
          </p:nvSpPr>
          <p:spPr>
            <a:xfrm>
              <a:off x="6885653" y="2434566"/>
              <a:ext cx="1110344" cy="324599"/>
            </a:xfrm>
            <a:prstGeom prst="rect">
              <a:avLst/>
            </a:prstGeom>
            <a:noFill/>
          </p:spPr>
          <p:txBody>
            <a:bodyPr wrap="square" lIns="68580" tIns="34290" rIns="68580" bIns="34290" rtlCol="0">
              <a:spAutoFit/>
            </a:bodyPr>
            <a:lstStyle/>
            <a:p>
              <a:pPr algn="ctr"/>
              <a:r>
                <a:rPr lang="zh-CN" altLang="en-US" sz="2100" b="1" dirty="0">
                  <a:solidFill>
                    <a:srgbClr val="C00000"/>
                  </a:solidFill>
                  <a:latin typeface="微软雅黑" panose="020B0503020204020204" pitchFamily="34" charset="-122"/>
                  <a:ea typeface="微软雅黑" panose="020B0503020204020204" pitchFamily="34" charset="-122"/>
                </a:rPr>
                <a:t>添加标题</a:t>
              </a:r>
              <a:endParaRPr lang="zh-HK" altLang="en-US" sz="2100" b="1" dirty="0">
                <a:solidFill>
                  <a:srgbClr val="C00000"/>
                </a:solidFill>
                <a:latin typeface="微软雅黑" panose="020B0503020204020204" pitchFamily="34" charset="-122"/>
                <a:ea typeface="微软雅黑" panose="020B0503020204020204" pitchFamily="34" charset="-122"/>
              </a:endParaRPr>
            </a:p>
          </p:txBody>
        </p:sp>
        <p:sp>
          <p:nvSpPr>
            <p:cNvPr id="32" name="文本框 71"/>
            <p:cNvSpPr txBox="1"/>
            <p:nvPr/>
          </p:nvSpPr>
          <p:spPr>
            <a:xfrm>
              <a:off x="6770752" y="2788385"/>
              <a:ext cx="1340145" cy="827587"/>
            </a:xfrm>
            <a:prstGeom prst="rect">
              <a:avLst/>
            </a:prstGeom>
            <a:noFill/>
          </p:spPr>
          <p:txBody>
            <a:bodyPr wrap="square" lIns="68580" tIns="34290" rIns="68580" bIns="34290" rtlCol="0">
              <a:spAutoFit/>
            </a:bodyPr>
            <a:lstStyle/>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这是并列关系</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的表达方式之</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你可以输入其</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他的内容代替</a:t>
              </a:r>
              <a:endParaRPr lang="zh-HK"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t="29787" r="10931"/>
          <a:stretch>
            <a:fillRect/>
          </a:stretch>
        </p:blipFill>
        <p:spPr>
          <a:xfrm>
            <a:off x="-1" y="0"/>
            <a:ext cx="12192001" cy="6858000"/>
          </a:xfrm>
          <a:prstGeom prst="rect">
            <a:avLst/>
          </a:prstGeom>
        </p:spPr>
      </p:pic>
      <p:sp>
        <p:nvSpPr>
          <p:cNvPr id="13" name="直角三角形 4"/>
          <p:cNvSpPr/>
          <p:nvPr/>
        </p:nvSpPr>
        <p:spPr>
          <a:xfrm>
            <a:off x="-11876" y="2945080"/>
            <a:ext cx="12207835" cy="3912920"/>
          </a:xfrm>
          <a:custGeom>
            <a:avLst/>
            <a:gdLst>
              <a:gd name="connsiteX0" fmla="*/ 0 w 12279086"/>
              <a:gd name="connsiteY0" fmla="*/ 4186052 h 4186052"/>
              <a:gd name="connsiteX1" fmla="*/ 0 w 12279086"/>
              <a:gd name="connsiteY1" fmla="*/ 0 h 4186052"/>
              <a:gd name="connsiteX2" fmla="*/ 12279086 w 12279086"/>
              <a:gd name="connsiteY2" fmla="*/ 4186052 h 4186052"/>
              <a:gd name="connsiteX3" fmla="*/ 0 w 12279086"/>
              <a:gd name="connsiteY3" fmla="*/ 4186052 h 4186052"/>
              <a:gd name="connsiteX0-1" fmla="*/ 0 w 12279086"/>
              <a:gd name="connsiteY0-2" fmla="*/ 3912920 h 3912920"/>
              <a:gd name="connsiteX1-3" fmla="*/ 11875 w 12279086"/>
              <a:gd name="connsiteY1-4" fmla="*/ 0 h 3912920"/>
              <a:gd name="connsiteX2-5" fmla="*/ 12279086 w 12279086"/>
              <a:gd name="connsiteY2-6" fmla="*/ 3912920 h 3912920"/>
              <a:gd name="connsiteX3-7" fmla="*/ 0 w 12279086"/>
              <a:gd name="connsiteY3-8" fmla="*/ 3912920 h 3912920"/>
              <a:gd name="connsiteX0-9" fmla="*/ 0 w 12219710"/>
              <a:gd name="connsiteY0-10" fmla="*/ 3912920 h 3912920"/>
              <a:gd name="connsiteX1-11" fmla="*/ 11875 w 12219710"/>
              <a:gd name="connsiteY1-12" fmla="*/ 0 h 3912920"/>
              <a:gd name="connsiteX2-13" fmla="*/ 12219710 w 12219710"/>
              <a:gd name="connsiteY2-14" fmla="*/ 1466603 h 3912920"/>
              <a:gd name="connsiteX3-15" fmla="*/ 0 w 12219710"/>
              <a:gd name="connsiteY3-16" fmla="*/ 3912920 h 3912920"/>
              <a:gd name="connsiteX0-17" fmla="*/ 0 w 12207835"/>
              <a:gd name="connsiteY0-18" fmla="*/ 3912920 h 3912920"/>
              <a:gd name="connsiteX1-19" fmla="*/ 11875 w 12207835"/>
              <a:gd name="connsiteY1-20" fmla="*/ 0 h 3912920"/>
              <a:gd name="connsiteX2-21" fmla="*/ 12207835 w 12207835"/>
              <a:gd name="connsiteY2-22" fmla="*/ 2547258 h 3912920"/>
              <a:gd name="connsiteX3-23" fmla="*/ 0 w 12207835"/>
              <a:gd name="connsiteY3-24" fmla="*/ 3912920 h 3912920"/>
              <a:gd name="connsiteX0-25" fmla="*/ 0 w 12207835"/>
              <a:gd name="connsiteY0-26" fmla="*/ 3912920 h 3912920"/>
              <a:gd name="connsiteX1-27" fmla="*/ 11875 w 12207835"/>
              <a:gd name="connsiteY1-28" fmla="*/ 0 h 3912920"/>
              <a:gd name="connsiteX2-29" fmla="*/ 12207835 w 12207835"/>
              <a:gd name="connsiteY2-30" fmla="*/ 2547258 h 3912920"/>
              <a:gd name="connsiteX3-31" fmla="*/ 10509663 w 12207835"/>
              <a:gd name="connsiteY3-32" fmla="*/ 2707575 h 3912920"/>
              <a:gd name="connsiteX4" fmla="*/ 0 w 12207835"/>
              <a:gd name="connsiteY4" fmla="*/ 3912920 h 3912920"/>
              <a:gd name="connsiteX0-33" fmla="*/ 0 w 12207835"/>
              <a:gd name="connsiteY0-34" fmla="*/ 3912920 h 3912920"/>
              <a:gd name="connsiteX1-35" fmla="*/ 11875 w 12207835"/>
              <a:gd name="connsiteY1-36" fmla="*/ 0 h 3912920"/>
              <a:gd name="connsiteX2-37" fmla="*/ 12207835 w 12207835"/>
              <a:gd name="connsiteY2-38" fmla="*/ 2547258 h 3912920"/>
              <a:gd name="connsiteX3-39" fmla="*/ 12207835 w 12207835"/>
              <a:gd name="connsiteY3-40" fmla="*/ 3883232 h 3912920"/>
              <a:gd name="connsiteX4-41" fmla="*/ 0 w 12207835"/>
              <a:gd name="connsiteY4-42" fmla="*/ 3912920 h 3912920"/>
              <a:gd name="connsiteX0-43" fmla="*/ 0 w 12207835"/>
              <a:gd name="connsiteY0-44" fmla="*/ 3912920 h 3912920"/>
              <a:gd name="connsiteX1-45" fmla="*/ 11875 w 12207835"/>
              <a:gd name="connsiteY1-46" fmla="*/ 0 h 3912920"/>
              <a:gd name="connsiteX2-47" fmla="*/ 12207835 w 12207835"/>
              <a:gd name="connsiteY2-48" fmla="*/ 2547258 h 3912920"/>
              <a:gd name="connsiteX3-49" fmla="*/ 12160334 w 12207835"/>
              <a:gd name="connsiteY3-50" fmla="*/ 3883232 h 3912920"/>
              <a:gd name="connsiteX4-51" fmla="*/ 0 w 12207835"/>
              <a:gd name="connsiteY4-52" fmla="*/ 3912920 h 3912920"/>
              <a:gd name="connsiteX0-53" fmla="*/ 0 w 12207835"/>
              <a:gd name="connsiteY0-54" fmla="*/ 3912920 h 3912920"/>
              <a:gd name="connsiteX1-55" fmla="*/ 11875 w 12207835"/>
              <a:gd name="connsiteY1-56" fmla="*/ 0 h 3912920"/>
              <a:gd name="connsiteX2-57" fmla="*/ 12207835 w 12207835"/>
              <a:gd name="connsiteY2-58" fmla="*/ 2547258 h 3912920"/>
              <a:gd name="connsiteX3-59" fmla="*/ 12195960 w 12207835"/>
              <a:gd name="connsiteY3-60" fmla="*/ 3906983 h 3912920"/>
              <a:gd name="connsiteX4-61" fmla="*/ 0 w 12207835"/>
              <a:gd name="connsiteY4-62" fmla="*/ 3912920 h 3912920"/>
            </a:gdLst>
            <a:ahLst/>
            <a:cxnLst>
              <a:cxn ang="0">
                <a:pos x="connsiteX0-1" y="connsiteY0-2"/>
              </a:cxn>
              <a:cxn ang="0">
                <a:pos x="connsiteX1-3" y="connsiteY1-4"/>
              </a:cxn>
              <a:cxn ang="0">
                <a:pos x="connsiteX2-5" y="connsiteY2-6"/>
              </a:cxn>
              <a:cxn ang="0">
                <a:pos x="connsiteX3-7" y="connsiteY3-8"/>
              </a:cxn>
              <a:cxn ang="0">
                <a:pos x="connsiteX4-41" y="connsiteY4-42"/>
              </a:cxn>
            </a:cxnLst>
            <a:rect l="l" t="t" r="r" b="b"/>
            <a:pathLst>
              <a:path w="12207835" h="3912920">
                <a:moveTo>
                  <a:pt x="0" y="3912920"/>
                </a:moveTo>
                <a:cubicBezTo>
                  <a:pt x="3958" y="2608613"/>
                  <a:pt x="7917" y="1304307"/>
                  <a:pt x="11875" y="0"/>
                </a:cubicBezTo>
                <a:lnTo>
                  <a:pt x="12207835" y="2547258"/>
                </a:lnTo>
                <a:lnTo>
                  <a:pt x="12195960" y="3906983"/>
                </a:lnTo>
                <a:lnTo>
                  <a:pt x="0" y="391292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3"/>
          <p:cNvSpPr/>
          <p:nvPr/>
        </p:nvSpPr>
        <p:spPr>
          <a:xfrm>
            <a:off x="1" y="-2"/>
            <a:ext cx="5569526" cy="3429001"/>
          </a:xfrm>
          <a:custGeom>
            <a:avLst/>
            <a:gdLst>
              <a:gd name="connsiteX0" fmla="*/ 0 w 4488873"/>
              <a:gd name="connsiteY0" fmla="*/ 2731326 h 2731326"/>
              <a:gd name="connsiteX1" fmla="*/ 0 w 4488873"/>
              <a:gd name="connsiteY1" fmla="*/ 0 h 2731326"/>
              <a:gd name="connsiteX2" fmla="*/ 4488873 w 4488873"/>
              <a:gd name="connsiteY2" fmla="*/ 2731326 h 2731326"/>
              <a:gd name="connsiteX3" fmla="*/ 0 w 4488873"/>
              <a:gd name="connsiteY3" fmla="*/ 2731326 h 2731326"/>
              <a:gd name="connsiteX0-1" fmla="*/ 0 w 5070764"/>
              <a:gd name="connsiteY0-2" fmla="*/ 2731326 h 2731326"/>
              <a:gd name="connsiteX1-3" fmla="*/ 0 w 5070764"/>
              <a:gd name="connsiteY1-4" fmla="*/ 0 h 2731326"/>
              <a:gd name="connsiteX2-5" fmla="*/ 5070764 w 5070764"/>
              <a:gd name="connsiteY2-6" fmla="*/ 1 h 2731326"/>
              <a:gd name="connsiteX3-7" fmla="*/ 0 w 5070764"/>
              <a:gd name="connsiteY3-8" fmla="*/ 2731326 h 2731326"/>
            </a:gdLst>
            <a:ahLst/>
            <a:cxnLst>
              <a:cxn ang="0">
                <a:pos x="connsiteX0-1" y="connsiteY0-2"/>
              </a:cxn>
              <a:cxn ang="0">
                <a:pos x="connsiteX1-3" y="connsiteY1-4"/>
              </a:cxn>
              <a:cxn ang="0">
                <a:pos x="connsiteX2-5" y="connsiteY2-6"/>
              </a:cxn>
              <a:cxn ang="0">
                <a:pos x="connsiteX3-7" y="connsiteY3-8"/>
              </a:cxn>
            </a:cxnLst>
            <a:rect l="l" t="t" r="r" b="b"/>
            <a:pathLst>
              <a:path w="5070764" h="2731326">
                <a:moveTo>
                  <a:pt x="0" y="2731326"/>
                </a:moveTo>
                <a:lnTo>
                  <a:pt x="0" y="0"/>
                </a:lnTo>
                <a:lnTo>
                  <a:pt x="5070764" y="1"/>
                </a:lnTo>
                <a:lnTo>
                  <a:pt x="0" y="2731326"/>
                </a:lnTo>
                <a:close/>
              </a:path>
            </a:pathLst>
          </a:custGeom>
          <a:solidFill>
            <a:srgbClr val="C0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1876" y="4310390"/>
            <a:ext cx="154379" cy="216826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2"/>
          <p:cNvSpPr txBox="1"/>
          <p:nvPr/>
        </p:nvSpPr>
        <p:spPr>
          <a:xfrm>
            <a:off x="335437" y="242363"/>
            <a:ext cx="2377112" cy="1400377"/>
          </a:xfrm>
          <a:prstGeom prst="rect">
            <a:avLst/>
          </a:prstGeom>
          <a:noFill/>
        </p:spPr>
        <p:txBody>
          <a:bodyPr wrap="none" lIns="91434" tIns="45717" rIns="91434" bIns="45717" rtlCol="0">
            <a:spAutoFit/>
          </a:bodyPr>
          <a:lstStyle/>
          <a:p>
            <a:pPr algn="ctr"/>
            <a:r>
              <a:rPr lang="en-US" altLang="zh-CN" sz="8500" dirty="0" smtClean="0">
                <a:solidFill>
                  <a:schemeClr val="bg1"/>
                </a:solidFill>
                <a:latin typeface="Impact" panose="020B0806030902050204" pitchFamily="34" charset="0"/>
              </a:rPr>
              <a:t>LOGO</a:t>
            </a:r>
            <a:endParaRPr lang="zh-CN" altLang="en-US" sz="8500" dirty="0">
              <a:solidFill>
                <a:schemeClr val="bg1"/>
              </a:solidFill>
              <a:latin typeface="Impact" panose="020B0806030902050204" pitchFamily="34" charset="0"/>
            </a:endParaRPr>
          </a:p>
        </p:txBody>
      </p:sp>
      <p:sp>
        <p:nvSpPr>
          <p:cNvPr id="17" name="TextBox 16"/>
          <p:cNvSpPr txBox="1"/>
          <p:nvPr/>
        </p:nvSpPr>
        <p:spPr>
          <a:xfrm>
            <a:off x="340264" y="5449137"/>
            <a:ext cx="7960589" cy="1108075"/>
          </a:xfrm>
          <a:prstGeom prst="rect">
            <a:avLst/>
          </a:prstGeom>
          <a:noFill/>
          <a:effectLst/>
        </p:spPr>
        <p:txBody>
          <a:bodyPr wrap="square">
            <a:spAutoFit/>
          </a:bodyPr>
          <a:lstStyle/>
          <a:p>
            <a:pPr marL="0" marR="0" lvl="0" indent="0" defTabSz="914400" eaLnBrk="1" fontAlgn="auto" latinLnBrk="0" hangingPunct="1">
              <a:lnSpc>
                <a:spcPts val="2500"/>
              </a:lnSpc>
              <a:spcBef>
                <a:spcPts val="0"/>
              </a:spcBef>
              <a:spcAft>
                <a:spcPts val="0"/>
              </a:spcAft>
              <a:buClrTx/>
              <a:buSzTx/>
              <a:buFontTx/>
              <a:buNone/>
              <a:defRPr/>
            </a:pPr>
            <a:r>
              <a:rPr kumimoji="0" sz="7000" b="1" i="0" u="none" strike="noStrike" kern="0" cap="none" spc="0" normalizeH="0" baseline="0" dirty="0">
                <a:ln w="6350">
                  <a:noFill/>
                </a:ln>
                <a:solidFill>
                  <a:srgbClr val="C00000"/>
                </a:solidFill>
                <a:latin typeface="微软雅黑" panose="020B0503020204020204" pitchFamily="34" charset="-122"/>
                <a:ea typeface="微软雅黑" panose="020B0503020204020204" pitchFamily="34" charset="-122"/>
              </a:rPr>
              <a:t>感谢您的观看</a:t>
            </a:r>
            <a:endParaRPr kumimoji="0" sz="7000" b="1" i="0" u="none" strike="noStrike" kern="0" cap="none" spc="0" normalizeH="0" baseline="0" dirty="0">
              <a:ln w="6350">
                <a:noFill/>
              </a:ln>
              <a:solidFill>
                <a:srgbClr val="C00000"/>
              </a:solidFill>
              <a:latin typeface="微软雅黑" panose="020B0503020204020204" pitchFamily="34" charset="-122"/>
              <a:ea typeface="微软雅黑" panose="020B0503020204020204" pitchFamily="34" charset="-122"/>
            </a:endParaRPr>
          </a:p>
        </p:txBody>
      </p:sp>
      <p:pic>
        <p:nvPicPr>
          <p:cNvPr id="2" name="剪辑清晨十分.mp3">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7014359" y="-1044039"/>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630"/>
    </mc:Choice>
    <mc:Fallback>
      <p:transition spd="slow" advTm="66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 presetClass="entr" presetSubtype="2" decel="5330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 calcmode="lin" valueType="num">
                                      <p:cBhvr additive="base">
                                        <p:cTn id="9" dur="750" fill="hold"/>
                                        <p:tgtEl>
                                          <p:spTgt spid="15"/>
                                        </p:tgtEl>
                                        <p:attrNameLst>
                                          <p:attrName>ppt_x</p:attrName>
                                        </p:attrNameLst>
                                      </p:cBhvr>
                                      <p:tavLst>
                                        <p:tav tm="0">
                                          <p:val>
                                            <p:strVal val="1+#ppt_w/2"/>
                                          </p:val>
                                        </p:tav>
                                        <p:tav tm="100000">
                                          <p:val>
                                            <p:strVal val="#ppt_x"/>
                                          </p:val>
                                        </p:tav>
                                      </p:tavLst>
                                    </p:anim>
                                    <p:anim calcmode="lin" valueType="num">
                                      <p:cBhvr additive="base">
                                        <p:cTn id="10" dur="750" fill="hold"/>
                                        <p:tgtEl>
                                          <p:spTgt spid="15"/>
                                        </p:tgtEl>
                                        <p:attrNameLst>
                                          <p:attrName>ppt_y</p:attrName>
                                        </p:attrNameLst>
                                      </p:cBhvr>
                                      <p:tavLst>
                                        <p:tav tm="0">
                                          <p:val>
                                            <p:strVal val="#ppt_y"/>
                                          </p:val>
                                        </p:tav>
                                        <p:tav tm="100000">
                                          <p:val>
                                            <p:strVal val="#ppt_y"/>
                                          </p:val>
                                        </p:tav>
                                      </p:tavLst>
                                    </p:anim>
                                  </p:childTnLst>
                                </p:cTn>
                              </p:par>
                            </p:childTnLst>
                          </p:cTn>
                        </p:par>
                        <p:par>
                          <p:cTn id="11" fill="hold">
                            <p:stCondLst>
                              <p:cond delay="0"/>
                            </p:stCondLst>
                            <p:childTnLst>
                              <p:par>
                                <p:cTn id="12" presetID="23" presetClass="entr" presetSubtype="36"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6*min(max(#ppt_w*#ppt_h,.3),1)-7.4)/-.7*#ppt_w"/>
                                          </p:val>
                                        </p:tav>
                                        <p:tav tm="100000">
                                          <p:val>
                                            <p:strVal val="#ppt_w"/>
                                          </p:val>
                                        </p:tav>
                                      </p:tavLst>
                                    </p:anim>
                                    <p:anim calcmode="lin" valueType="num">
                                      <p:cBhvr>
                                        <p:cTn id="15" dur="1000" fill="hold"/>
                                        <p:tgtEl>
                                          <p:spTgt spid="16"/>
                                        </p:tgtEl>
                                        <p:attrNameLst>
                                          <p:attrName>ppt_h</p:attrName>
                                        </p:attrNameLst>
                                      </p:cBhvr>
                                      <p:tavLst>
                                        <p:tav tm="0">
                                          <p:val>
                                            <p:strVal val="(6*min(max(#ppt_w*#ppt_h,.3),1)-7.4)/-.7*#ppt_h"/>
                                          </p:val>
                                        </p:tav>
                                        <p:tav tm="100000">
                                          <p:val>
                                            <p:strVal val="#ppt_h"/>
                                          </p:val>
                                        </p:tav>
                                      </p:tavLst>
                                    </p:anim>
                                    <p:anim calcmode="lin" valueType="num">
                                      <p:cBhvr>
                                        <p:cTn id="16" dur="1000" fill="hold"/>
                                        <p:tgtEl>
                                          <p:spTgt spid="16"/>
                                        </p:tgtEl>
                                        <p:attrNameLst>
                                          <p:attrName>ppt_x</p:attrName>
                                        </p:attrNameLst>
                                      </p:cBhvr>
                                      <p:tavLst>
                                        <p:tav tm="0">
                                          <p:val>
                                            <p:fltVal val="0.5"/>
                                          </p:val>
                                        </p:tav>
                                        <p:tav tm="100000">
                                          <p:val>
                                            <p:strVal val="#ppt_x"/>
                                          </p:val>
                                        </p:tav>
                                      </p:tavLst>
                                    </p:anim>
                                    <p:anim calcmode="lin" valueType="num">
                                      <p:cBhvr>
                                        <p:cTn id="17" dur="10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6" presetClass="emph" presetSubtype="0" fill="hold" grpId="1" nodeType="afterEffect">
                                  <p:stCondLst>
                                    <p:cond delay="0"/>
                                  </p:stCondLst>
                                  <p:childTnLst>
                                    <p:animEffect transition="out" filter="fade">
                                      <p:cBhvr>
                                        <p:cTn id="20" dur="500" tmFilter="0, 0; .2, .5; .8, .5; 1, 0"/>
                                        <p:tgtEl>
                                          <p:spTgt spid="16"/>
                                        </p:tgtEl>
                                      </p:cBhvr>
                                    </p:animEffect>
                                    <p:animScale>
                                      <p:cBhvr>
                                        <p:cTn id="21" dur="250" autoRev="1" fill="hold"/>
                                        <p:tgtEl>
                                          <p:spTgt spid="16"/>
                                        </p:tgtEl>
                                      </p:cBhvr>
                                      <p:by x="105000" y="105000"/>
                                    </p:animScale>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8" repeatCount="indefinite" fill="hold" display="0">
                  <p:stCondLst>
                    <p:cond delay="indefinite"/>
                  </p:stCondLst>
                  <p:endCondLst>
                    <p:cond evt="onStopAudio" delay="0">
                      <p:tgtEl>
                        <p:sldTgt/>
                      </p:tgtEl>
                    </p:cond>
                  </p:endCondLst>
                </p:cTn>
                <p:tgtEl>
                  <p:spTgt spid="2"/>
                </p:tgtEl>
              </p:cMediaNode>
            </p:audio>
          </p:childTnLst>
        </p:cTn>
      </p:par>
    </p:tnLst>
    <p:bldLst>
      <p:bldP spid="15" grpId="0" bldLvl="0" animBg="1"/>
      <p:bldP spid="16" grpId="0"/>
      <p:bldP spid="16" grpId="1"/>
      <p:bldP spid="1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cxnSp>
        <p:nvCxnSpPr>
          <p:cNvPr id="4" name="直接连接符 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3358902" y="4110430"/>
            <a:ext cx="6264696"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6" name="矩形 5"/>
          <p:cNvSpPr/>
          <p:nvPr/>
        </p:nvSpPr>
        <p:spPr>
          <a:xfrm>
            <a:off x="2782839" y="1743569"/>
            <a:ext cx="6264696"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7" name="椭圆 64"/>
          <p:cNvSpPr>
            <a:spLocks noChangeArrowheads="1"/>
          </p:cNvSpPr>
          <p:nvPr/>
        </p:nvSpPr>
        <p:spPr bwMode="auto">
          <a:xfrm>
            <a:off x="1270672" y="1413570"/>
            <a:ext cx="1658729" cy="1658432"/>
          </a:xfrm>
          <a:prstGeom prst="ellipse">
            <a:avLst/>
          </a:prstGeom>
          <a:solidFill>
            <a:srgbClr val="C00000"/>
          </a:solidFill>
          <a:ln w="190500" cap="sq" cmpd="sng">
            <a:solidFill>
              <a:srgbClr val="969696"/>
            </a:solidFill>
            <a:round/>
          </a:ln>
        </p:spPr>
        <p:txBody>
          <a:bodyPr lIns="91472" tIns="45736" rIns="91472" bIns="45736" anchor="ct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TextBox 7"/>
          <p:cNvSpPr txBox="1"/>
          <p:nvPr/>
        </p:nvSpPr>
        <p:spPr>
          <a:xfrm>
            <a:off x="3247629" y="1910049"/>
            <a:ext cx="5904657" cy="201332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9" name="椭圆 64"/>
          <p:cNvSpPr>
            <a:spLocks noChangeArrowheads="1"/>
          </p:cNvSpPr>
          <p:nvPr/>
        </p:nvSpPr>
        <p:spPr bwMode="auto">
          <a:xfrm>
            <a:off x="9407575" y="3497287"/>
            <a:ext cx="1658729" cy="1658432"/>
          </a:xfrm>
          <a:prstGeom prst="ellipse">
            <a:avLst/>
          </a:prstGeom>
          <a:solidFill>
            <a:srgbClr val="C00000"/>
          </a:solidFill>
          <a:ln w="190500" cap="sq" cmpd="sng">
            <a:solidFill>
              <a:srgbClr val="969696"/>
            </a:solidFill>
            <a:round/>
          </a:ln>
        </p:spPr>
        <p:txBody>
          <a:bodyPr lIns="91472" tIns="45736" rIns="91472" bIns="45736" anchor="ct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TextBox 9"/>
          <p:cNvSpPr txBox="1"/>
          <p:nvPr/>
        </p:nvSpPr>
        <p:spPr>
          <a:xfrm>
            <a:off x="3247629" y="4326505"/>
            <a:ext cx="5904657" cy="201332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7"/>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8"/>
                                        </p:tgtEl>
                                        <p:attrNameLst>
                                          <p:attrName>style.visibility</p:attrName>
                                        </p:attrNameLst>
                                      </p:cBhvr>
                                      <p:to>
                                        <p:strVal val="visible"/>
                                      </p:to>
                                    </p:set>
                                    <p:animEffect transition="in" filter="wipe(left)">
                                      <p:cBhvr>
                                        <p:cTn id="18" dur="100"/>
                                        <p:tgtEl>
                                          <p:spTgt spid="8"/>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8"/>
                                        </p:tgtEl>
                                      </p:cBhvr>
                                      <p:to x="80000" y="100000"/>
                                    </p:animScale>
                                    <p:anim by="(#ppt_w*0.10)" calcmode="lin" valueType="num">
                                      <p:cBhvr>
                                        <p:cTn id="21" dur="50" autoRev="1" fill="hold">
                                          <p:stCondLst>
                                            <p:cond delay="0"/>
                                          </p:stCondLst>
                                        </p:cTn>
                                        <p:tgtEl>
                                          <p:spTgt spid="8"/>
                                        </p:tgtEl>
                                        <p:attrNameLst>
                                          <p:attrName>ppt_x</p:attrName>
                                        </p:attrNameLst>
                                      </p:cBhvr>
                                    </p:anim>
                                    <p:anim by="(-#ppt_w*0.10)" calcmode="lin" valueType="num">
                                      <p:cBhvr>
                                        <p:cTn id="22" dur="50" autoRev="1" fill="hold">
                                          <p:stCondLst>
                                            <p:cond delay="0"/>
                                          </p:stCondLst>
                                        </p:cTn>
                                        <p:tgtEl>
                                          <p:spTgt spid="8"/>
                                        </p:tgtEl>
                                        <p:attrNameLst>
                                          <p:attrName>ppt_y</p:attrName>
                                        </p:attrNameLst>
                                      </p:cBhvr>
                                    </p:anim>
                                    <p:animRot by="-480000">
                                      <p:cBhvr>
                                        <p:cTn id="23" dur="50" autoRev="1" fill="hold">
                                          <p:stCondLst>
                                            <p:cond delay="0"/>
                                          </p:stCondLst>
                                        </p:cTn>
                                        <p:tgtEl>
                                          <p:spTgt spid="8"/>
                                        </p:tgtEl>
                                        <p:attrNameLst>
                                          <p:attrName>r</p:attrName>
                                        </p:attrNameLst>
                                      </p:cBhvr>
                                    </p:animRot>
                                  </p:childTnLst>
                                </p:cTn>
                              </p:par>
                            </p:childTnLst>
                          </p:cTn>
                        </p:par>
                        <p:par>
                          <p:cTn id="24" fill="hold">
                            <p:stCondLst>
                              <p:cond delay="5210"/>
                            </p:stCondLst>
                            <p:childTnLst>
                              <p:par>
                                <p:cTn id="25" presetID="2" presetClass="entr" presetSubtype="2"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8" presetClass="emph" presetSubtype="0" fill="hold" grpId="1" nodeType="withEffect">
                                  <p:stCondLst>
                                    <p:cond delay="0"/>
                                  </p:stCondLst>
                                  <p:childTnLst>
                                    <p:animRot by="-21600000">
                                      <p:cBhvr>
                                        <p:cTn id="30" dur="500" fill="hold"/>
                                        <p:tgtEl>
                                          <p:spTgt spid="9"/>
                                        </p:tgtEl>
                                        <p:attrNameLst>
                                          <p:attrName>r</p:attrName>
                                        </p:attrNameLst>
                                      </p:cBhvr>
                                    </p:animRot>
                                  </p:childTnLst>
                                </p:cTn>
                              </p:par>
                            </p:childTnLst>
                          </p:cTn>
                        </p:par>
                        <p:par>
                          <p:cTn id="31" fill="hold">
                            <p:stCondLst>
                              <p:cond delay="5710"/>
                            </p:stCondLst>
                            <p:childTnLst>
                              <p:par>
                                <p:cTn id="32" presetID="22" presetClass="entr" presetSubtype="2"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right)">
                                      <p:cBhvr>
                                        <p:cTn id="34" dur="500"/>
                                        <p:tgtEl>
                                          <p:spTgt spid="5"/>
                                        </p:tgtEl>
                                      </p:cBhvr>
                                    </p:animEffect>
                                  </p:childTnLst>
                                </p:cTn>
                              </p:par>
                            </p:childTnLst>
                          </p:cTn>
                        </p:par>
                        <p:par>
                          <p:cTn id="35" fill="hold">
                            <p:stCondLst>
                              <p:cond delay="621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0"/>
                                        </p:tgtEl>
                                        <p:attrNameLst>
                                          <p:attrName>style.visibility</p:attrName>
                                        </p:attrNameLst>
                                      </p:cBhvr>
                                      <p:to>
                                        <p:strVal val="visible"/>
                                      </p:to>
                                    </p:set>
                                    <p:animEffect transition="in" filter="wipe(left)">
                                      <p:cBhvr>
                                        <p:cTn id="38" dur="100"/>
                                        <p:tgtEl>
                                          <p:spTgt spid="10"/>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0"/>
                                        </p:tgtEl>
                                      </p:cBhvr>
                                      <p:to x="80000" y="100000"/>
                                    </p:animScale>
                                    <p:anim by="(#ppt_w*0.10)" calcmode="lin" valueType="num">
                                      <p:cBhvr>
                                        <p:cTn id="41" dur="50" autoRev="1" fill="hold">
                                          <p:stCondLst>
                                            <p:cond delay="0"/>
                                          </p:stCondLst>
                                        </p:cTn>
                                        <p:tgtEl>
                                          <p:spTgt spid="10"/>
                                        </p:tgtEl>
                                        <p:attrNameLst>
                                          <p:attrName>ppt_x</p:attrName>
                                        </p:attrNameLst>
                                      </p:cBhvr>
                                    </p:anim>
                                    <p:anim by="(-#ppt_w*0.10)" calcmode="lin" valueType="num">
                                      <p:cBhvr>
                                        <p:cTn id="42" dur="50" autoRev="1" fill="hold">
                                          <p:stCondLst>
                                            <p:cond delay="0"/>
                                          </p:stCondLst>
                                        </p:cTn>
                                        <p:tgtEl>
                                          <p:spTgt spid="10"/>
                                        </p:tgtEl>
                                        <p:attrNameLst>
                                          <p:attrName>ppt_y</p:attrName>
                                        </p:attrNameLst>
                                      </p:cBhvr>
                                    </p:anim>
                                    <p:animRot by="-480000">
                                      <p:cBhvr>
                                        <p:cTn id="43"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8" grpId="0"/>
      <p:bldP spid="8" grpId="1"/>
      <p:bldP spid="9" grpId="0" animBg="1"/>
      <p:bldP spid="9" grpId="1" animBg="1"/>
      <p:bldP spid="10"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cxnSp>
        <p:nvCxnSpPr>
          <p:cNvPr id="4" name="直接连接符 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767309" y="2470415"/>
            <a:ext cx="5595814" cy="3731892"/>
            <a:chOff x="454844" y="1212274"/>
            <a:chExt cx="4599756" cy="3066504"/>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4844" y="1212274"/>
              <a:ext cx="4599756" cy="3066504"/>
            </a:xfrm>
            <a:prstGeom prst="rect">
              <a:avLst/>
            </a:prstGeom>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8155" y="1574057"/>
              <a:ext cx="3263870" cy="21590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6738588" y="2631521"/>
            <a:ext cx="4522646" cy="1356043"/>
            <a:chOff x="5054599" y="1342008"/>
            <a:chExt cx="3392426" cy="1016797"/>
          </a:xfrm>
        </p:grpSpPr>
        <p:sp>
          <p:nvSpPr>
            <p:cNvPr id="9" name="TextBox 8"/>
            <p:cNvSpPr txBox="1"/>
            <p:nvPr/>
          </p:nvSpPr>
          <p:spPr>
            <a:xfrm>
              <a:off x="5054600" y="1342008"/>
              <a:ext cx="1061967" cy="253857"/>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600" dirty="0">
                  <a:solidFill>
                    <a:schemeClr val="tx1">
                      <a:lumMod val="85000"/>
                      <a:lumOff val="15000"/>
                    </a:schemeClr>
                  </a:solidFill>
                </a:rPr>
                <a:t>点击添加标题</a:t>
              </a:r>
              <a:endParaRPr lang="en-US" altLang="zh-CN" sz="1600" dirty="0">
                <a:solidFill>
                  <a:schemeClr val="tx1">
                    <a:lumMod val="85000"/>
                    <a:lumOff val="15000"/>
                  </a:schemeClr>
                </a:solidFill>
              </a:endParaRPr>
            </a:p>
          </p:txBody>
        </p:sp>
        <p:sp>
          <p:nvSpPr>
            <p:cNvPr id="10" name="矩形 9"/>
            <p:cNvSpPr/>
            <p:nvPr/>
          </p:nvSpPr>
          <p:spPr>
            <a:xfrm>
              <a:off x="5054599" y="1650919"/>
              <a:ext cx="3392426" cy="707886"/>
            </a:xfrm>
            <a:prstGeom prst="rect">
              <a:avLst/>
            </a:prstGeom>
          </p:spPr>
          <p:txBody>
            <a:bodyPr wrap="square">
              <a:spAutoFit/>
            </a:bodyPr>
            <a:lstStyle/>
            <a:p>
              <a:pPr algn="just">
                <a:lnSpc>
                  <a:spcPct val="114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6816979" y="4373408"/>
            <a:ext cx="4522646" cy="1356043"/>
            <a:chOff x="5054599" y="1342008"/>
            <a:chExt cx="3392426" cy="1016797"/>
          </a:xfrm>
        </p:grpSpPr>
        <p:sp>
          <p:nvSpPr>
            <p:cNvPr id="12" name="TextBox 11"/>
            <p:cNvSpPr txBox="1"/>
            <p:nvPr/>
          </p:nvSpPr>
          <p:spPr>
            <a:xfrm>
              <a:off x="5054600" y="1342008"/>
              <a:ext cx="1061967" cy="253857"/>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600" dirty="0">
                  <a:solidFill>
                    <a:schemeClr val="tx1">
                      <a:lumMod val="85000"/>
                      <a:lumOff val="15000"/>
                    </a:schemeClr>
                  </a:solidFill>
                </a:rPr>
                <a:t>点击添加标题</a:t>
              </a:r>
              <a:endParaRPr lang="en-US" altLang="zh-CN" sz="1600" dirty="0">
                <a:solidFill>
                  <a:schemeClr val="tx1">
                    <a:lumMod val="85000"/>
                    <a:lumOff val="15000"/>
                  </a:schemeClr>
                </a:solidFill>
              </a:endParaRPr>
            </a:p>
          </p:txBody>
        </p:sp>
        <p:sp>
          <p:nvSpPr>
            <p:cNvPr id="13" name="矩形 12"/>
            <p:cNvSpPr/>
            <p:nvPr/>
          </p:nvSpPr>
          <p:spPr>
            <a:xfrm>
              <a:off x="5054599" y="1650919"/>
              <a:ext cx="3392426" cy="707886"/>
            </a:xfrm>
            <a:prstGeom prst="rect">
              <a:avLst/>
            </a:prstGeom>
          </p:spPr>
          <p:txBody>
            <a:bodyPr wrap="square">
              <a:spAutoFit/>
            </a:bodyPr>
            <a:lstStyle/>
            <a:p>
              <a:pPr algn="just">
                <a:lnSpc>
                  <a:spcPct val="114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4" name="矩形 13"/>
          <p:cNvSpPr/>
          <p:nvPr/>
        </p:nvSpPr>
        <p:spPr>
          <a:xfrm>
            <a:off x="876185" y="1318401"/>
            <a:ext cx="10438044" cy="403824"/>
          </a:xfrm>
          <a:prstGeom prst="rect">
            <a:avLst/>
          </a:prstGeom>
        </p:spPr>
        <p:txBody>
          <a:bodyPr wrap="square" lIns="121917" tIns="60958" rIns="121917" bIns="60958">
            <a:spAutoFit/>
          </a:bodyPr>
          <a:lstStyle/>
          <a:p>
            <a:pPr algn="just">
              <a:lnSpc>
                <a:spcPct val="114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点击此处添加文本内容，如关键词、部分简单介绍等。点击此处添加文本内容，如关键词、部分简单介绍等。</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3" presetClass="entr" presetSubtype="16" fill="hold"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300" fill="hold"/>
                                        <p:tgtEl>
                                          <p:spTgt spid="5"/>
                                        </p:tgtEl>
                                        <p:attrNameLst>
                                          <p:attrName>ppt_w</p:attrName>
                                        </p:attrNameLst>
                                      </p:cBhvr>
                                      <p:tavLst>
                                        <p:tav tm="0">
                                          <p:val>
                                            <p:fltVal val="0"/>
                                          </p:val>
                                        </p:tav>
                                        <p:tav tm="100000">
                                          <p:val>
                                            <p:strVal val="#ppt_w"/>
                                          </p:val>
                                        </p:tav>
                                      </p:tavLst>
                                    </p:anim>
                                    <p:anim calcmode="lin" valueType="num">
                                      <p:cBhvr>
                                        <p:cTn id="12" dur="300" fill="hold"/>
                                        <p:tgtEl>
                                          <p:spTgt spid="5"/>
                                        </p:tgtEl>
                                        <p:attrNameLst>
                                          <p:attrName>ppt_h</p:attrName>
                                        </p:attrNameLst>
                                      </p:cBhvr>
                                      <p:tavLst>
                                        <p:tav tm="0">
                                          <p:val>
                                            <p:fltVal val="0"/>
                                          </p:val>
                                        </p:tav>
                                        <p:tav tm="100000">
                                          <p:val>
                                            <p:strVal val="#ppt_h"/>
                                          </p:val>
                                        </p:tav>
                                      </p:tavLst>
                                    </p:anim>
                                  </p:childTnLst>
                                </p:cTn>
                              </p:par>
                              <p:par>
                                <p:cTn id="13" presetID="6" presetClass="emph" presetSubtype="0" autoRev="1" fill="hold" nodeType="withEffect">
                                  <p:stCondLst>
                                    <p:cond delay="1250"/>
                                  </p:stCondLst>
                                  <p:childTnLst>
                                    <p:animScale>
                                      <p:cBhvr>
                                        <p:cTn id="14" dur="200" fill="hold"/>
                                        <p:tgtEl>
                                          <p:spTgt spid="5"/>
                                        </p:tgtEl>
                                      </p:cBhvr>
                                      <p:by x="110000" y="110000"/>
                                    </p:animScale>
                                  </p:childTnLst>
                                </p:cTn>
                              </p:par>
                              <p:par>
                                <p:cTn id="15" presetID="53" presetClass="entr" presetSubtype="16" fill="hold" nodeType="withEffect">
                                  <p:stCondLst>
                                    <p:cond delay="15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20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cxnSp>
        <p:nvCxnSpPr>
          <p:cNvPr id="4" name="直接连接符 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Rectangle 21"/>
          <p:cNvSpPr>
            <a:spLocks noChangeArrowheads="1"/>
          </p:cNvSpPr>
          <p:nvPr/>
        </p:nvSpPr>
        <p:spPr bwMode="auto">
          <a:xfrm>
            <a:off x="1250788" y="2261122"/>
            <a:ext cx="1828562" cy="1841926"/>
          </a:xfrm>
          <a:prstGeom prst="rect">
            <a:avLst/>
          </a:prstGeom>
          <a:solidFill>
            <a:schemeClr val="bg1">
              <a:lumMod val="65000"/>
            </a:schemeClr>
          </a:solidFill>
          <a:ln>
            <a:noFill/>
          </a:ln>
        </p:spPr>
        <p:txBody>
          <a:bodyPr lIns="121917" tIns="60958" rIns="121917" bIns="60958"/>
          <a:lstStyle/>
          <a:p>
            <a:endParaRPr lang="zh-CN" altLang="en-US"/>
          </a:p>
        </p:txBody>
      </p:sp>
      <p:sp>
        <p:nvSpPr>
          <p:cNvPr id="6" name="Rectangle 22"/>
          <p:cNvSpPr>
            <a:spLocks noChangeArrowheads="1"/>
          </p:cNvSpPr>
          <p:nvPr/>
        </p:nvSpPr>
        <p:spPr bwMode="auto">
          <a:xfrm>
            <a:off x="1250788" y="2824284"/>
            <a:ext cx="1828562" cy="1278763"/>
          </a:xfrm>
          <a:prstGeom prst="rect">
            <a:avLst/>
          </a:prstGeom>
          <a:solidFill>
            <a:srgbClr val="C00000"/>
          </a:solidFill>
          <a:ln>
            <a:noFill/>
          </a:ln>
        </p:spPr>
        <p:txBody>
          <a:bodyPr lIns="121917" tIns="60958" rIns="121917" bIns="60958"/>
          <a:lstStyle/>
          <a:p>
            <a:endParaRPr lang="zh-CN" altLang="en-US"/>
          </a:p>
        </p:txBody>
      </p:sp>
      <p:sp>
        <p:nvSpPr>
          <p:cNvPr id="7" name="Rectangle 23"/>
          <p:cNvSpPr>
            <a:spLocks noChangeArrowheads="1"/>
          </p:cNvSpPr>
          <p:nvPr/>
        </p:nvSpPr>
        <p:spPr bwMode="auto">
          <a:xfrm>
            <a:off x="1415866" y="2426260"/>
            <a:ext cx="1498405" cy="1511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endParaRPr lang="zh-CN" altLang="en-US"/>
          </a:p>
        </p:txBody>
      </p:sp>
      <p:sp>
        <p:nvSpPr>
          <p:cNvPr id="8" name="Rectangle 24"/>
          <p:cNvSpPr>
            <a:spLocks noChangeArrowheads="1"/>
          </p:cNvSpPr>
          <p:nvPr/>
        </p:nvSpPr>
        <p:spPr bwMode="auto">
          <a:xfrm>
            <a:off x="3872996" y="2261122"/>
            <a:ext cx="1828562" cy="1841926"/>
          </a:xfrm>
          <a:prstGeom prst="rect">
            <a:avLst/>
          </a:prstGeom>
          <a:solidFill>
            <a:schemeClr val="bg1">
              <a:lumMod val="65000"/>
            </a:schemeClr>
          </a:solidFill>
          <a:ln>
            <a:noFill/>
          </a:ln>
        </p:spPr>
        <p:txBody>
          <a:bodyPr lIns="121917" tIns="60958" rIns="121917" bIns="60958"/>
          <a:lstStyle/>
          <a:p>
            <a:endParaRPr lang="zh-CN" altLang="en-US"/>
          </a:p>
        </p:txBody>
      </p:sp>
      <p:sp>
        <p:nvSpPr>
          <p:cNvPr id="9" name="Rectangle 25"/>
          <p:cNvSpPr>
            <a:spLocks noChangeArrowheads="1"/>
          </p:cNvSpPr>
          <p:nvPr/>
        </p:nvSpPr>
        <p:spPr bwMode="auto">
          <a:xfrm>
            <a:off x="3872996" y="3649976"/>
            <a:ext cx="1828562" cy="453072"/>
          </a:xfrm>
          <a:prstGeom prst="rect">
            <a:avLst/>
          </a:prstGeom>
          <a:solidFill>
            <a:srgbClr val="FF0000"/>
          </a:solidFill>
          <a:ln>
            <a:noFill/>
          </a:ln>
        </p:spPr>
        <p:txBody>
          <a:bodyPr lIns="121917" tIns="60958" rIns="121917" bIns="60958"/>
          <a:lstStyle/>
          <a:p>
            <a:endParaRPr lang="zh-CN" altLang="en-US"/>
          </a:p>
        </p:txBody>
      </p:sp>
      <p:sp>
        <p:nvSpPr>
          <p:cNvPr id="10" name="Rectangle 26"/>
          <p:cNvSpPr>
            <a:spLocks noChangeArrowheads="1"/>
          </p:cNvSpPr>
          <p:nvPr/>
        </p:nvSpPr>
        <p:spPr bwMode="auto">
          <a:xfrm>
            <a:off x="4035959" y="2426260"/>
            <a:ext cx="1500521" cy="1511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endParaRPr lang="zh-CN" altLang="en-US"/>
          </a:p>
        </p:txBody>
      </p:sp>
      <p:sp>
        <p:nvSpPr>
          <p:cNvPr id="11" name="Rectangle 27"/>
          <p:cNvSpPr>
            <a:spLocks noChangeArrowheads="1"/>
          </p:cNvSpPr>
          <p:nvPr/>
        </p:nvSpPr>
        <p:spPr bwMode="auto">
          <a:xfrm>
            <a:off x="6488855" y="2261122"/>
            <a:ext cx="1828562" cy="1841926"/>
          </a:xfrm>
          <a:prstGeom prst="rect">
            <a:avLst/>
          </a:prstGeom>
          <a:solidFill>
            <a:schemeClr val="bg1">
              <a:lumMod val="65000"/>
            </a:schemeClr>
          </a:solidFill>
          <a:ln>
            <a:noFill/>
          </a:ln>
        </p:spPr>
        <p:txBody>
          <a:bodyPr lIns="121917" tIns="60958" rIns="121917" bIns="60958"/>
          <a:lstStyle/>
          <a:p>
            <a:endParaRPr lang="zh-CN" altLang="en-US"/>
          </a:p>
        </p:txBody>
      </p:sp>
      <p:sp>
        <p:nvSpPr>
          <p:cNvPr id="12" name="Rectangle 28"/>
          <p:cNvSpPr>
            <a:spLocks noChangeArrowheads="1"/>
          </p:cNvSpPr>
          <p:nvPr/>
        </p:nvSpPr>
        <p:spPr bwMode="auto">
          <a:xfrm>
            <a:off x="6488855" y="2517298"/>
            <a:ext cx="1828562" cy="1585750"/>
          </a:xfrm>
          <a:prstGeom prst="rect">
            <a:avLst/>
          </a:prstGeom>
          <a:solidFill>
            <a:srgbClr val="C00000"/>
          </a:solidFill>
          <a:ln>
            <a:noFill/>
          </a:ln>
        </p:spPr>
        <p:txBody>
          <a:bodyPr lIns="121917" tIns="60958" rIns="121917" bIns="60958"/>
          <a:lstStyle/>
          <a:p>
            <a:endParaRPr lang="zh-CN" altLang="en-US"/>
          </a:p>
        </p:txBody>
      </p:sp>
      <p:sp>
        <p:nvSpPr>
          <p:cNvPr id="13" name="Rectangle 29"/>
          <p:cNvSpPr>
            <a:spLocks noChangeArrowheads="1"/>
          </p:cNvSpPr>
          <p:nvPr/>
        </p:nvSpPr>
        <p:spPr bwMode="auto">
          <a:xfrm>
            <a:off x="6653934" y="2426260"/>
            <a:ext cx="1500522" cy="1511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endParaRPr lang="zh-CN" altLang="en-US"/>
          </a:p>
        </p:txBody>
      </p:sp>
      <p:sp>
        <p:nvSpPr>
          <p:cNvPr id="14" name="Rectangle 30"/>
          <p:cNvSpPr>
            <a:spLocks noChangeArrowheads="1"/>
          </p:cNvSpPr>
          <p:nvPr/>
        </p:nvSpPr>
        <p:spPr bwMode="auto">
          <a:xfrm>
            <a:off x="9111065" y="2261122"/>
            <a:ext cx="1828562" cy="1841926"/>
          </a:xfrm>
          <a:prstGeom prst="rect">
            <a:avLst/>
          </a:prstGeom>
          <a:solidFill>
            <a:schemeClr val="bg1">
              <a:lumMod val="65000"/>
            </a:schemeClr>
          </a:solidFill>
          <a:ln>
            <a:noFill/>
          </a:ln>
        </p:spPr>
        <p:txBody>
          <a:bodyPr lIns="121917" tIns="60958" rIns="121917" bIns="60958"/>
          <a:lstStyle/>
          <a:p>
            <a:endParaRPr lang="zh-CN" altLang="en-US"/>
          </a:p>
        </p:txBody>
      </p:sp>
      <p:sp>
        <p:nvSpPr>
          <p:cNvPr id="15" name="Rectangle 31"/>
          <p:cNvSpPr>
            <a:spLocks noChangeArrowheads="1"/>
          </p:cNvSpPr>
          <p:nvPr/>
        </p:nvSpPr>
        <p:spPr bwMode="auto">
          <a:xfrm>
            <a:off x="9111065" y="3146092"/>
            <a:ext cx="1828562" cy="956955"/>
          </a:xfrm>
          <a:prstGeom prst="rect">
            <a:avLst/>
          </a:prstGeom>
          <a:solidFill>
            <a:srgbClr val="FF0000"/>
          </a:solidFill>
          <a:ln>
            <a:noFill/>
          </a:ln>
        </p:spPr>
        <p:txBody>
          <a:bodyPr lIns="121917" tIns="60958" rIns="121917" bIns="60958"/>
          <a:lstStyle/>
          <a:p>
            <a:endParaRPr lang="zh-CN" altLang="en-US"/>
          </a:p>
        </p:txBody>
      </p:sp>
      <p:sp>
        <p:nvSpPr>
          <p:cNvPr id="16" name="Rectangle 32"/>
          <p:cNvSpPr>
            <a:spLocks noChangeArrowheads="1"/>
          </p:cNvSpPr>
          <p:nvPr/>
        </p:nvSpPr>
        <p:spPr bwMode="auto">
          <a:xfrm>
            <a:off x="9276143" y="2426260"/>
            <a:ext cx="1498405" cy="1511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endParaRPr lang="zh-CN" altLang="en-US"/>
          </a:p>
        </p:txBody>
      </p:sp>
      <p:sp>
        <p:nvSpPr>
          <p:cNvPr id="17" name="Rectangle 33"/>
          <p:cNvSpPr>
            <a:spLocks noChangeArrowheads="1"/>
          </p:cNvSpPr>
          <p:nvPr/>
        </p:nvSpPr>
        <p:spPr bwMode="auto">
          <a:xfrm>
            <a:off x="1394703" y="2866628"/>
            <a:ext cx="1536500" cy="65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4300" dirty="0">
                <a:solidFill>
                  <a:srgbClr val="C00000"/>
                </a:solidFill>
              </a:rPr>
              <a:t>75%</a:t>
            </a:r>
            <a:endParaRPr lang="zh-CN" altLang="zh-CN" sz="4300" dirty="0">
              <a:solidFill>
                <a:srgbClr val="C00000"/>
              </a:solidFill>
            </a:endParaRPr>
          </a:p>
        </p:txBody>
      </p:sp>
      <p:sp>
        <p:nvSpPr>
          <p:cNvPr id="18" name="Rectangle 34"/>
          <p:cNvSpPr>
            <a:spLocks noChangeArrowheads="1"/>
          </p:cNvSpPr>
          <p:nvPr/>
        </p:nvSpPr>
        <p:spPr bwMode="auto">
          <a:xfrm>
            <a:off x="4014795" y="2866628"/>
            <a:ext cx="1536500" cy="65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4300" dirty="0">
                <a:solidFill>
                  <a:srgbClr val="C00000"/>
                </a:solidFill>
              </a:rPr>
              <a:t>27%</a:t>
            </a:r>
            <a:endParaRPr lang="zh-CN" altLang="zh-CN" sz="4300" dirty="0">
              <a:solidFill>
                <a:srgbClr val="C00000"/>
              </a:solidFill>
            </a:endParaRPr>
          </a:p>
        </p:txBody>
      </p:sp>
      <p:sp>
        <p:nvSpPr>
          <p:cNvPr id="19" name="Rectangle 35"/>
          <p:cNvSpPr>
            <a:spLocks noChangeArrowheads="1"/>
          </p:cNvSpPr>
          <p:nvPr/>
        </p:nvSpPr>
        <p:spPr bwMode="auto">
          <a:xfrm>
            <a:off x="6626422" y="2866628"/>
            <a:ext cx="1536500" cy="65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4300" dirty="0">
                <a:solidFill>
                  <a:srgbClr val="C00000"/>
                </a:solidFill>
              </a:rPr>
              <a:t>91%</a:t>
            </a:r>
            <a:endParaRPr lang="zh-CN" altLang="zh-CN" sz="4300" dirty="0">
              <a:solidFill>
                <a:srgbClr val="C00000"/>
              </a:solidFill>
            </a:endParaRPr>
          </a:p>
        </p:txBody>
      </p:sp>
      <p:sp>
        <p:nvSpPr>
          <p:cNvPr id="20" name="Rectangle 36"/>
          <p:cNvSpPr>
            <a:spLocks noChangeArrowheads="1"/>
          </p:cNvSpPr>
          <p:nvPr/>
        </p:nvSpPr>
        <p:spPr bwMode="auto">
          <a:xfrm>
            <a:off x="9252863" y="2866628"/>
            <a:ext cx="1536500" cy="65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4300" dirty="0">
                <a:solidFill>
                  <a:srgbClr val="C00000"/>
                </a:solidFill>
              </a:rPr>
              <a:t>50%</a:t>
            </a:r>
            <a:endParaRPr lang="zh-CN" altLang="zh-CN" sz="4300" dirty="0">
              <a:solidFill>
                <a:srgbClr val="C00000"/>
              </a:solidFill>
            </a:endParaRPr>
          </a:p>
        </p:txBody>
      </p:sp>
      <p:sp>
        <p:nvSpPr>
          <p:cNvPr id="21" name="Rectangle 37"/>
          <p:cNvSpPr>
            <a:spLocks noChangeArrowheads="1"/>
          </p:cNvSpPr>
          <p:nvPr/>
        </p:nvSpPr>
        <p:spPr bwMode="auto">
          <a:xfrm>
            <a:off x="9219946" y="4484136"/>
            <a:ext cx="1708155" cy="415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17" tIns="60958" rIns="121917" bIns="60958">
            <a:spAutoFit/>
          </a:bodyPr>
          <a:lstStyle/>
          <a:p>
            <a:pPr algn="ctr"/>
            <a:r>
              <a:rPr lang="zh-CN" altLang="en-US" sz="1900" b="1" dirty="0">
                <a:latin typeface="微软雅黑" panose="020B0503020204020204" pitchFamily="34" charset="-122"/>
                <a:ea typeface="微软雅黑" panose="020B0503020204020204" pitchFamily="34" charset="-122"/>
              </a:rPr>
              <a:t>单击添加标题</a:t>
            </a:r>
            <a:endParaRPr lang="zh-CN" altLang="zh-CN" sz="1900" b="1" dirty="0">
              <a:latin typeface="微软雅黑" panose="020B0503020204020204" pitchFamily="34" charset="-122"/>
              <a:ea typeface="微软雅黑" panose="020B0503020204020204" pitchFamily="34" charset="-122"/>
            </a:endParaRPr>
          </a:p>
        </p:txBody>
      </p:sp>
      <p:sp>
        <p:nvSpPr>
          <p:cNvPr id="22" name="Rectangle 38"/>
          <p:cNvSpPr>
            <a:spLocks noChangeArrowheads="1"/>
          </p:cNvSpPr>
          <p:nvPr/>
        </p:nvSpPr>
        <p:spPr bwMode="auto">
          <a:xfrm>
            <a:off x="6601970" y="4484136"/>
            <a:ext cx="1708155" cy="415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17" tIns="60958" rIns="121917" bIns="60958">
            <a:spAutoFit/>
          </a:bodyPr>
          <a:lstStyle/>
          <a:p>
            <a:pPr algn="ctr"/>
            <a:r>
              <a:rPr lang="zh-CN" altLang="en-US" sz="1900" b="1" dirty="0">
                <a:latin typeface="微软雅黑" panose="020B0503020204020204" pitchFamily="34" charset="-122"/>
                <a:ea typeface="微软雅黑" panose="020B0503020204020204" pitchFamily="34" charset="-122"/>
              </a:rPr>
              <a:t>单击添加标题</a:t>
            </a:r>
            <a:endParaRPr lang="zh-CN" altLang="zh-CN" sz="1900" b="1" dirty="0">
              <a:latin typeface="微软雅黑" panose="020B0503020204020204" pitchFamily="34" charset="-122"/>
              <a:ea typeface="微软雅黑" panose="020B0503020204020204" pitchFamily="34" charset="-122"/>
            </a:endParaRPr>
          </a:p>
        </p:txBody>
      </p:sp>
      <p:sp>
        <p:nvSpPr>
          <p:cNvPr id="23" name="Rectangle 39"/>
          <p:cNvSpPr>
            <a:spLocks noChangeArrowheads="1"/>
          </p:cNvSpPr>
          <p:nvPr/>
        </p:nvSpPr>
        <p:spPr bwMode="auto">
          <a:xfrm>
            <a:off x="3971297" y="4484136"/>
            <a:ext cx="1708155" cy="415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17" tIns="60958" rIns="121917" bIns="60958">
            <a:spAutoFit/>
          </a:bodyPr>
          <a:lstStyle/>
          <a:p>
            <a:pPr algn="ctr"/>
            <a:r>
              <a:rPr lang="zh-CN" altLang="en-US" sz="1900" b="1" dirty="0">
                <a:latin typeface="微软雅黑" panose="020B0503020204020204" pitchFamily="34" charset="-122"/>
                <a:ea typeface="微软雅黑" panose="020B0503020204020204" pitchFamily="34" charset="-122"/>
              </a:rPr>
              <a:t>单击添加标题</a:t>
            </a:r>
            <a:endParaRPr lang="zh-CN" altLang="zh-CN" sz="1900" b="1" dirty="0">
              <a:latin typeface="微软雅黑" panose="020B0503020204020204" pitchFamily="34" charset="-122"/>
              <a:ea typeface="微软雅黑" panose="020B0503020204020204" pitchFamily="34" charset="-122"/>
            </a:endParaRPr>
          </a:p>
        </p:txBody>
      </p:sp>
      <p:sp>
        <p:nvSpPr>
          <p:cNvPr id="24" name="Rectangle 40"/>
          <p:cNvSpPr>
            <a:spLocks noChangeArrowheads="1"/>
          </p:cNvSpPr>
          <p:nvPr/>
        </p:nvSpPr>
        <p:spPr bwMode="auto">
          <a:xfrm>
            <a:off x="1319457" y="4484136"/>
            <a:ext cx="1708155" cy="415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17" tIns="60958" rIns="121917" bIns="60958">
            <a:spAutoFit/>
          </a:bodyPr>
          <a:lstStyle/>
          <a:p>
            <a:pPr algn="ctr"/>
            <a:r>
              <a:rPr lang="zh-CN" altLang="en-US" sz="1900" b="1" dirty="0">
                <a:latin typeface="微软雅黑" panose="020B0503020204020204" pitchFamily="34" charset="-122"/>
                <a:ea typeface="微软雅黑" panose="020B0503020204020204" pitchFamily="34" charset="-122"/>
              </a:rPr>
              <a:t>单击添加标题</a:t>
            </a:r>
            <a:endParaRPr lang="zh-CN" altLang="zh-CN" sz="1900" b="1" dirty="0">
              <a:latin typeface="微软雅黑" panose="020B0503020204020204" pitchFamily="34" charset="-122"/>
              <a:ea typeface="微软雅黑" panose="020B0503020204020204" pitchFamily="34" charset="-122"/>
            </a:endParaRPr>
          </a:p>
        </p:txBody>
      </p:sp>
      <p:sp>
        <p:nvSpPr>
          <p:cNvPr id="25" name="Rectangle 41"/>
          <p:cNvSpPr>
            <a:spLocks noChangeArrowheads="1"/>
          </p:cNvSpPr>
          <p:nvPr/>
        </p:nvSpPr>
        <p:spPr bwMode="auto">
          <a:xfrm>
            <a:off x="1208460" y="4869458"/>
            <a:ext cx="1919566" cy="963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rtlCol="0">
            <a:spAutoFit/>
          </a:bodyPr>
          <a:lstStyle/>
          <a:p>
            <a:pPr algn="ctr">
              <a:lnSpc>
                <a:spcPct val="130000"/>
              </a:lnSpc>
            </a:pPr>
            <a:r>
              <a:rPr lang="zh-CN" altLang="en-US" sz="1400" dirty="0">
                <a:solidFill>
                  <a:srgbClr val="EFEFEF">
                    <a:lumMod val="50000"/>
                  </a:srgbClr>
                </a:solidFill>
                <a:latin typeface="微软雅黑" panose="020B0503020204020204" pitchFamily="34" charset="-122"/>
                <a:ea typeface="微软雅黑" panose="020B0503020204020204" pitchFamily="34" charset="-122"/>
              </a:rPr>
              <a:t>图表的颜色可以根据需要自行修改，直接在格式里修改颜色。</a:t>
            </a:r>
            <a:endParaRPr lang="zh-CN" altLang="en-US" sz="1400" dirty="0">
              <a:solidFill>
                <a:srgbClr val="EFEFEF">
                  <a:lumMod val="50000"/>
                </a:srgbClr>
              </a:solidFill>
              <a:latin typeface="微软雅黑" panose="020B0503020204020204" pitchFamily="34" charset="-122"/>
              <a:ea typeface="微软雅黑" panose="020B0503020204020204" pitchFamily="34" charset="-122"/>
            </a:endParaRPr>
          </a:p>
        </p:txBody>
      </p:sp>
      <p:sp>
        <p:nvSpPr>
          <p:cNvPr id="26" name="Rectangle 42"/>
          <p:cNvSpPr>
            <a:spLocks noChangeArrowheads="1"/>
          </p:cNvSpPr>
          <p:nvPr/>
        </p:nvSpPr>
        <p:spPr bwMode="auto">
          <a:xfrm>
            <a:off x="3864531" y="4869458"/>
            <a:ext cx="1919567" cy="963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rtlCol="0">
            <a:spAutoFit/>
          </a:bodyPr>
          <a:lstStyle/>
          <a:p>
            <a:pPr algn="ctr">
              <a:lnSpc>
                <a:spcPct val="130000"/>
              </a:lnSpc>
            </a:pPr>
            <a:r>
              <a:rPr lang="zh-CN" altLang="en-US" sz="1400" dirty="0">
                <a:solidFill>
                  <a:srgbClr val="EFEFEF">
                    <a:lumMod val="50000"/>
                  </a:srgbClr>
                </a:solidFill>
                <a:latin typeface="微软雅黑" panose="020B0503020204020204" pitchFamily="34" charset="-122"/>
                <a:ea typeface="微软雅黑" panose="020B0503020204020204" pitchFamily="34" charset="-122"/>
              </a:rPr>
              <a:t>图表的颜色可以根据需要自行修改，直接在格式里修改颜色。</a:t>
            </a:r>
            <a:endParaRPr lang="zh-CN" altLang="en-US" sz="1400" dirty="0">
              <a:solidFill>
                <a:srgbClr val="EFEFEF">
                  <a:lumMod val="50000"/>
                </a:srgbClr>
              </a:solidFill>
              <a:latin typeface="微软雅黑" panose="020B0503020204020204" pitchFamily="34" charset="-122"/>
              <a:ea typeface="微软雅黑" panose="020B0503020204020204" pitchFamily="34" charset="-122"/>
            </a:endParaRPr>
          </a:p>
        </p:txBody>
      </p:sp>
      <p:sp>
        <p:nvSpPr>
          <p:cNvPr id="27" name="Rectangle 43"/>
          <p:cNvSpPr>
            <a:spLocks noChangeArrowheads="1"/>
          </p:cNvSpPr>
          <p:nvPr/>
        </p:nvSpPr>
        <p:spPr bwMode="auto">
          <a:xfrm>
            <a:off x="6495205" y="4869458"/>
            <a:ext cx="1919566" cy="963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rtlCol="0">
            <a:spAutoFit/>
          </a:bodyPr>
          <a:lstStyle/>
          <a:p>
            <a:pPr algn="ctr">
              <a:lnSpc>
                <a:spcPct val="130000"/>
              </a:lnSpc>
            </a:pPr>
            <a:r>
              <a:rPr lang="zh-CN" altLang="en-US" sz="1400" dirty="0">
                <a:solidFill>
                  <a:srgbClr val="EFEFEF">
                    <a:lumMod val="50000"/>
                  </a:srgbClr>
                </a:solidFill>
                <a:latin typeface="微软雅黑" panose="020B0503020204020204" pitchFamily="34" charset="-122"/>
                <a:ea typeface="微软雅黑" panose="020B0503020204020204" pitchFamily="34" charset="-122"/>
              </a:rPr>
              <a:t>图表的颜色可以根据需要自行修改，直接在格式里修改颜色。</a:t>
            </a:r>
            <a:endParaRPr lang="zh-CN" altLang="en-US" sz="1400" dirty="0">
              <a:solidFill>
                <a:srgbClr val="EFEFEF">
                  <a:lumMod val="50000"/>
                </a:srgbClr>
              </a:solidFill>
              <a:latin typeface="微软雅黑" panose="020B0503020204020204" pitchFamily="34" charset="-122"/>
              <a:ea typeface="微软雅黑" panose="020B0503020204020204" pitchFamily="34" charset="-122"/>
            </a:endParaRPr>
          </a:p>
        </p:txBody>
      </p:sp>
      <p:sp>
        <p:nvSpPr>
          <p:cNvPr id="28" name="Rectangle 44"/>
          <p:cNvSpPr>
            <a:spLocks noChangeArrowheads="1"/>
          </p:cNvSpPr>
          <p:nvPr/>
        </p:nvSpPr>
        <p:spPr bwMode="auto">
          <a:xfrm>
            <a:off x="9115297" y="4869458"/>
            <a:ext cx="1919566" cy="963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rtlCol="0">
            <a:spAutoFit/>
          </a:bodyPr>
          <a:lstStyle/>
          <a:p>
            <a:pPr algn="ctr">
              <a:lnSpc>
                <a:spcPct val="130000"/>
              </a:lnSpc>
            </a:pPr>
            <a:r>
              <a:rPr lang="zh-CN" altLang="en-US" sz="1400" dirty="0">
                <a:solidFill>
                  <a:srgbClr val="EFEFEF">
                    <a:lumMod val="50000"/>
                  </a:srgbClr>
                </a:solidFill>
                <a:latin typeface="微软雅黑" panose="020B0503020204020204" pitchFamily="34" charset="-122"/>
                <a:ea typeface="微软雅黑" panose="020B0503020204020204" pitchFamily="34" charset="-122"/>
              </a:rPr>
              <a:t>图表的颜色可以根据需要自行修改，直接在格式里修改颜色。</a:t>
            </a:r>
            <a:endParaRPr lang="zh-CN" altLang="en-US" sz="1400" dirty="0">
              <a:solidFill>
                <a:srgbClr val="EFEFEF">
                  <a:lumMod val="50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80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Effect transition="in" filter="fade">
                                          <p:cBhvr>
                                            <p:cTn id="9" dur="300"/>
                                            <p:tgtEl>
                                              <p:spTgt spid="5"/>
                                            </p:tgtEl>
                                          </p:cBhvr>
                                        </p:animEffect>
                                      </p:childTnLst>
                                    </p:cTn>
                                  </p:par>
                                  <p:par>
                                    <p:cTn id="10" presetID="6" presetClass="emph" presetSubtype="0" autoRev="1" fill="hold" grpId="1" nodeType="withEffect">
                                      <p:stCondLst>
                                        <p:cond delay="1100"/>
                                      </p:stCondLst>
                                      <p:childTnLst>
                                        <p:animScale>
                                          <p:cBhvr>
                                            <p:cTn id="11" dur="150" fill="hold"/>
                                            <p:tgtEl>
                                              <p:spTgt spid="5"/>
                                            </p:tgtEl>
                                          </p:cBhvr>
                                          <p:by x="110000" y="110000"/>
                                        </p:animScale>
                                      </p:childTnLst>
                                    </p:cTn>
                                  </p:par>
                                  <p:par>
                                    <p:cTn id="12" presetID="53" presetClass="entr" presetSubtype="16" fill="hold" grpId="0" nodeType="withEffect">
                                      <p:stCondLst>
                                        <p:cond delay="900"/>
                                      </p:stCondLst>
                                      <p:childTnLst>
                                        <p:set>
                                          <p:cBhvr>
                                            <p:cTn id="13" dur="1" fill="hold">
                                              <p:stCondLst>
                                                <p:cond delay="0"/>
                                              </p:stCondLst>
                                            </p:cTn>
                                            <p:tgtEl>
                                              <p:spTgt spid="7"/>
                                            </p:tgtEl>
                                            <p:attrNameLst>
                                              <p:attrName>style.visibility</p:attrName>
                                            </p:attrNameLst>
                                          </p:cBhvr>
                                          <p:to>
                                            <p:strVal val="visible"/>
                                          </p:to>
                                        </p:set>
                                        <p:anim calcmode="lin" valueType="num">
                                          <p:cBhvr>
                                            <p:cTn id="14" dur="300" fill="hold"/>
                                            <p:tgtEl>
                                              <p:spTgt spid="7"/>
                                            </p:tgtEl>
                                            <p:attrNameLst>
                                              <p:attrName>ppt_w</p:attrName>
                                            </p:attrNameLst>
                                          </p:cBhvr>
                                          <p:tavLst>
                                            <p:tav tm="0">
                                              <p:val>
                                                <p:fltVal val="0"/>
                                              </p:val>
                                            </p:tav>
                                            <p:tav tm="100000">
                                              <p:val>
                                                <p:strVal val="#ppt_w"/>
                                              </p:val>
                                            </p:tav>
                                          </p:tavLst>
                                        </p:anim>
                                        <p:anim calcmode="lin" valueType="num">
                                          <p:cBhvr>
                                            <p:cTn id="15" dur="300" fill="hold"/>
                                            <p:tgtEl>
                                              <p:spTgt spid="7"/>
                                            </p:tgtEl>
                                            <p:attrNameLst>
                                              <p:attrName>ppt_h</p:attrName>
                                            </p:attrNameLst>
                                          </p:cBhvr>
                                          <p:tavLst>
                                            <p:tav tm="0">
                                              <p:val>
                                                <p:fltVal val="0"/>
                                              </p:val>
                                            </p:tav>
                                            <p:tav tm="100000">
                                              <p:val>
                                                <p:strVal val="#ppt_h"/>
                                              </p:val>
                                            </p:tav>
                                          </p:tavLst>
                                        </p:anim>
                                        <p:animEffect transition="in" filter="fade">
                                          <p:cBhvr>
                                            <p:cTn id="16" dur="300"/>
                                            <p:tgtEl>
                                              <p:spTgt spid="7"/>
                                            </p:tgtEl>
                                          </p:cBhvr>
                                        </p:animEffect>
                                      </p:childTnLst>
                                    </p:cTn>
                                  </p:par>
                                  <p:par>
                                    <p:cTn id="17" presetID="6" presetClass="emph" presetSubtype="0" autoRev="1" fill="hold" grpId="1" nodeType="withEffect">
                                      <p:stCondLst>
                                        <p:cond delay="1200"/>
                                      </p:stCondLst>
                                      <p:childTnLst>
                                        <p:animScale>
                                          <p:cBhvr>
                                            <p:cTn id="18" dur="150" fill="hold"/>
                                            <p:tgtEl>
                                              <p:spTgt spid="7"/>
                                            </p:tgtEl>
                                          </p:cBhvr>
                                          <p:by x="110000" y="110000"/>
                                        </p:animScale>
                                      </p:childTnLst>
                                    </p:cTn>
                                  </p:par>
                                  <p:par>
                                    <p:cTn id="19" presetID="2" presetClass="entr" presetSubtype="4" fill="hold" grpId="0" nodeType="withEffect" p14:presetBounceEnd="50000">
                                      <p:stCondLst>
                                        <p:cond delay="1200"/>
                                      </p:stCondLst>
                                      <p:childTnLst>
                                        <p:set>
                                          <p:cBhvr>
                                            <p:cTn id="20" dur="1" fill="hold">
                                              <p:stCondLst>
                                                <p:cond delay="0"/>
                                              </p:stCondLst>
                                            </p:cTn>
                                            <p:tgtEl>
                                              <p:spTgt spid="17"/>
                                            </p:tgtEl>
                                            <p:attrNameLst>
                                              <p:attrName>style.visibility</p:attrName>
                                            </p:attrNameLst>
                                          </p:cBhvr>
                                          <p:to>
                                            <p:strVal val="visible"/>
                                          </p:to>
                                        </p:set>
                                        <p:anim calcmode="lin" valueType="num" p14:bounceEnd="50000">
                                          <p:cBhvr additive="base">
                                            <p:cTn id="21"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14:presetBounceEnd="50000">
                                      <p:stCondLst>
                                        <p:cond delay="1300"/>
                                      </p:stCondLst>
                                      <p:childTnLst>
                                        <p:set>
                                          <p:cBhvr>
                                            <p:cTn id="24" dur="1" fill="hold">
                                              <p:stCondLst>
                                                <p:cond delay="0"/>
                                              </p:stCondLst>
                                            </p:cTn>
                                            <p:tgtEl>
                                              <p:spTgt spid="24"/>
                                            </p:tgtEl>
                                            <p:attrNameLst>
                                              <p:attrName>style.visibility</p:attrName>
                                            </p:attrNameLst>
                                          </p:cBhvr>
                                          <p:to>
                                            <p:strVal val="visible"/>
                                          </p:to>
                                        </p:set>
                                        <p:anim calcmode="lin" valueType="num" p14:bounceEnd="50000">
                                          <p:cBhvr additive="base">
                                            <p:cTn id="25" dur="5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14:presetBounceEnd="50000">
                                      <p:stCondLst>
                                        <p:cond delay="1400"/>
                                      </p:stCondLst>
                                      <p:childTnLst>
                                        <p:set>
                                          <p:cBhvr>
                                            <p:cTn id="28" dur="1" fill="hold">
                                              <p:stCondLst>
                                                <p:cond delay="0"/>
                                              </p:stCondLst>
                                            </p:cTn>
                                            <p:tgtEl>
                                              <p:spTgt spid="25"/>
                                            </p:tgtEl>
                                            <p:attrNameLst>
                                              <p:attrName>style.visibility</p:attrName>
                                            </p:attrNameLst>
                                          </p:cBhvr>
                                          <p:to>
                                            <p:strVal val="visible"/>
                                          </p:to>
                                        </p:set>
                                        <p:anim calcmode="lin" valueType="num" p14:bounceEnd="50000">
                                          <p:cBhvr additive="base">
                                            <p:cTn id="29" dur="5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2" presetClass="entr" presetSubtype="4" fill="hold" grpId="0" nodeType="withEffect">
                                      <p:stCondLst>
                                        <p:cond delay="140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750"/>
                                            <p:tgtEl>
                                              <p:spTgt spid="6"/>
                                            </p:tgtEl>
                                          </p:cBhvr>
                                        </p:animEffect>
                                      </p:childTnLst>
                                    </p:cTn>
                                  </p:par>
                                  <p:par>
                                    <p:cTn id="34" presetID="53" presetClass="entr" presetSubtype="16" fill="hold" grpId="0" nodeType="withEffect">
                                      <p:stCondLst>
                                        <p:cond delay="1400"/>
                                      </p:stCondLst>
                                      <p:childTnLst>
                                        <p:set>
                                          <p:cBhvr>
                                            <p:cTn id="35" dur="1" fill="hold">
                                              <p:stCondLst>
                                                <p:cond delay="0"/>
                                              </p:stCondLst>
                                            </p:cTn>
                                            <p:tgtEl>
                                              <p:spTgt spid="8"/>
                                            </p:tgtEl>
                                            <p:attrNameLst>
                                              <p:attrName>style.visibility</p:attrName>
                                            </p:attrNameLst>
                                          </p:cBhvr>
                                          <p:to>
                                            <p:strVal val="visible"/>
                                          </p:to>
                                        </p:set>
                                        <p:anim calcmode="lin" valueType="num">
                                          <p:cBhvr>
                                            <p:cTn id="36" dur="300" fill="hold"/>
                                            <p:tgtEl>
                                              <p:spTgt spid="8"/>
                                            </p:tgtEl>
                                            <p:attrNameLst>
                                              <p:attrName>ppt_w</p:attrName>
                                            </p:attrNameLst>
                                          </p:cBhvr>
                                          <p:tavLst>
                                            <p:tav tm="0">
                                              <p:val>
                                                <p:fltVal val="0"/>
                                              </p:val>
                                            </p:tav>
                                            <p:tav tm="100000">
                                              <p:val>
                                                <p:strVal val="#ppt_w"/>
                                              </p:val>
                                            </p:tav>
                                          </p:tavLst>
                                        </p:anim>
                                        <p:anim calcmode="lin" valueType="num">
                                          <p:cBhvr>
                                            <p:cTn id="37" dur="300" fill="hold"/>
                                            <p:tgtEl>
                                              <p:spTgt spid="8"/>
                                            </p:tgtEl>
                                            <p:attrNameLst>
                                              <p:attrName>ppt_h</p:attrName>
                                            </p:attrNameLst>
                                          </p:cBhvr>
                                          <p:tavLst>
                                            <p:tav tm="0">
                                              <p:val>
                                                <p:fltVal val="0"/>
                                              </p:val>
                                            </p:tav>
                                            <p:tav tm="100000">
                                              <p:val>
                                                <p:strVal val="#ppt_h"/>
                                              </p:val>
                                            </p:tav>
                                          </p:tavLst>
                                        </p:anim>
                                        <p:animEffect transition="in" filter="fade">
                                          <p:cBhvr>
                                            <p:cTn id="38" dur="300"/>
                                            <p:tgtEl>
                                              <p:spTgt spid="8"/>
                                            </p:tgtEl>
                                          </p:cBhvr>
                                        </p:animEffect>
                                      </p:childTnLst>
                                    </p:cTn>
                                  </p:par>
                                  <p:par>
                                    <p:cTn id="39" presetID="6" presetClass="emph" presetSubtype="0" autoRev="1" fill="hold" grpId="1" nodeType="withEffect">
                                      <p:stCondLst>
                                        <p:cond delay="1700"/>
                                      </p:stCondLst>
                                      <p:childTnLst>
                                        <p:animScale>
                                          <p:cBhvr>
                                            <p:cTn id="40" dur="150" fill="hold"/>
                                            <p:tgtEl>
                                              <p:spTgt spid="8"/>
                                            </p:tgtEl>
                                          </p:cBhvr>
                                          <p:by x="110000" y="110000"/>
                                        </p:animScale>
                                      </p:childTnLst>
                                    </p:cTn>
                                  </p:par>
                                  <p:par>
                                    <p:cTn id="41" presetID="53" presetClass="entr" presetSubtype="16" fill="hold" grpId="0" nodeType="withEffect">
                                      <p:stCondLst>
                                        <p:cond delay="1500"/>
                                      </p:stCondLst>
                                      <p:childTnLst>
                                        <p:set>
                                          <p:cBhvr>
                                            <p:cTn id="42" dur="1" fill="hold">
                                              <p:stCondLst>
                                                <p:cond delay="0"/>
                                              </p:stCondLst>
                                            </p:cTn>
                                            <p:tgtEl>
                                              <p:spTgt spid="10"/>
                                            </p:tgtEl>
                                            <p:attrNameLst>
                                              <p:attrName>style.visibility</p:attrName>
                                            </p:attrNameLst>
                                          </p:cBhvr>
                                          <p:to>
                                            <p:strVal val="visible"/>
                                          </p:to>
                                        </p:set>
                                        <p:anim calcmode="lin" valueType="num">
                                          <p:cBhvr>
                                            <p:cTn id="43" dur="300" fill="hold"/>
                                            <p:tgtEl>
                                              <p:spTgt spid="10"/>
                                            </p:tgtEl>
                                            <p:attrNameLst>
                                              <p:attrName>ppt_w</p:attrName>
                                            </p:attrNameLst>
                                          </p:cBhvr>
                                          <p:tavLst>
                                            <p:tav tm="0">
                                              <p:val>
                                                <p:fltVal val="0"/>
                                              </p:val>
                                            </p:tav>
                                            <p:tav tm="100000">
                                              <p:val>
                                                <p:strVal val="#ppt_w"/>
                                              </p:val>
                                            </p:tav>
                                          </p:tavLst>
                                        </p:anim>
                                        <p:anim calcmode="lin" valueType="num">
                                          <p:cBhvr>
                                            <p:cTn id="44" dur="300" fill="hold"/>
                                            <p:tgtEl>
                                              <p:spTgt spid="10"/>
                                            </p:tgtEl>
                                            <p:attrNameLst>
                                              <p:attrName>ppt_h</p:attrName>
                                            </p:attrNameLst>
                                          </p:cBhvr>
                                          <p:tavLst>
                                            <p:tav tm="0">
                                              <p:val>
                                                <p:fltVal val="0"/>
                                              </p:val>
                                            </p:tav>
                                            <p:tav tm="100000">
                                              <p:val>
                                                <p:strVal val="#ppt_h"/>
                                              </p:val>
                                            </p:tav>
                                          </p:tavLst>
                                        </p:anim>
                                        <p:animEffect transition="in" filter="fade">
                                          <p:cBhvr>
                                            <p:cTn id="45" dur="300"/>
                                            <p:tgtEl>
                                              <p:spTgt spid="10"/>
                                            </p:tgtEl>
                                          </p:cBhvr>
                                        </p:animEffect>
                                      </p:childTnLst>
                                    </p:cTn>
                                  </p:par>
                                  <p:par>
                                    <p:cTn id="46" presetID="6" presetClass="emph" presetSubtype="0" autoRev="1" fill="hold" grpId="1" nodeType="withEffect">
                                      <p:stCondLst>
                                        <p:cond delay="1800"/>
                                      </p:stCondLst>
                                      <p:childTnLst>
                                        <p:animScale>
                                          <p:cBhvr>
                                            <p:cTn id="47" dur="150" fill="hold"/>
                                            <p:tgtEl>
                                              <p:spTgt spid="10"/>
                                            </p:tgtEl>
                                          </p:cBhvr>
                                          <p:by x="110000" y="110000"/>
                                        </p:animScale>
                                      </p:childTnLst>
                                    </p:cTn>
                                  </p:par>
                                  <p:par>
                                    <p:cTn id="48" presetID="2" presetClass="entr" presetSubtype="4" fill="hold" grpId="0" nodeType="withEffect" p14:presetBounceEnd="50000">
                                      <p:stCondLst>
                                        <p:cond delay="1800"/>
                                      </p:stCondLst>
                                      <p:childTnLst>
                                        <p:set>
                                          <p:cBhvr>
                                            <p:cTn id="49" dur="1" fill="hold">
                                              <p:stCondLst>
                                                <p:cond delay="0"/>
                                              </p:stCondLst>
                                            </p:cTn>
                                            <p:tgtEl>
                                              <p:spTgt spid="18"/>
                                            </p:tgtEl>
                                            <p:attrNameLst>
                                              <p:attrName>style.visibility</p:attrName>
                                            </p:attrNameLst>
                                          </p:cBhvr>
                                          <p:to>
                                            <p:strVal val="visible"/>
                                          </p:to>
                                        </p:set>
                                        <p:anim calcmode="lin" valueType="num" p14:bounceEnd="50000">
                                          <p:cBhvr additive="base">
                                            <p:cTn id="50"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51" dur="500" fill="hold"/>
                                            <p:tgtEl>
                                              <p:spTgt spid="1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14:presetBounceEnd="50000">
                                      <p:stCondLst>
                                        <p:cond delay="1900"/>
                                      </p:stCondLst>
                                      <p:childTnLst>
                                        <p:set>
                                          <p:cBhvr>
                                            <p:cTn id="53" dur="1" fill="hold">
                                              <p:stCondLst>
                                                <p:cond delay="0"/>
                                              </p:stCondLst>
                                            </p:cTn>
                                            <p:tgtEl>
                                              <p:spTgt spid="23"/>
                                            </p:tgtEl>
                                            <p:attrNameLst>
                                              <p:attrName>style.visibility</p:attrName>
                                            </p:attrNameLst>
                                          </p:cBhvr>
                                          <p:to>
                                            <p:strVal val="visible"/>
                                          </p:to>
                                        </p:set>
                                        <p:anim calcmode="lin" valueType="num" p14:bounceEnd="50000">
                                          <p:cBhvr additive="base">
                                            <p:cTn id="54"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55" dur="500" fill="hold"/>
                                            <p:tgtEl>
                                              <p:spTgt spid="23"/>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14:presetBounceEnd="50000">
                                      <p:stCondLst>
                                        <p:cond delay="2000"/>
                                      </p:stCondLst>
                                      <p:childTnLst>
                                        <p:set>
                                          <p:cBhvr>
                                            <p:cTn id="57" dur="1" fill="hold">
                                              <p:stCondLst>
                                                <p:cond delay="0"/>
                                              </p:stCondLst>
                                            </p:cTn>
                                            <p:tgtEl>
                                              <p:spTgt spid="26"/>
                                            </p:tgtEl>
                                            <p:attrNameLst>
                                              <p:attrName>style.visibility</p:attrName>
                                            </p:attrNameLst>
                                          </p:cBhvr>
                                          <p:to>
                                            <p:strVal val="visible"/>
                                          </p:to>
                                        </p:set>
                                        <p:anim calcmode="lin" valueType="num" p14:bounceEnd="50000">
                                          <p:cBhvr additive="base">
                                            <p:cTn id="58"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59" dur="500" fill="hold"/>
                                            <p:tgtEl>
                                              <p:spTgt spid="26"/>
                                            </p:tgtEl>
                                            <p:attrNameLst>
                                              <p:attrName>ppt_y</p:attrName>
                                            </p:attrNameLst>
                                          </p:cBhvr>
                                          <p:tavLst>
                                            <p:tav tm="0">
                                              <p:val>
                                                <p:strVal val="1+#ppt_h/2"/>
                                              </p:val>
                                            </p:tav>
                                            <p:tav tm="100000">
                                              <p:val>
                                                <p:strVal val="#ppt_y"/>
                                              </p:val>
                                            </p:tav>
                                          </p:tavLst>
                                        </p:anim>
                                      </p:childTnLst>
                                    </p:cTn>
                                  </p:par>
                                  <p:par>
                                    <p:cTn id="60" presetID="22" presetClass="entr" presetSubtype="4" fill="hold" grpId="0" nodeType="withEffect">
                                      <p:stCondLst>
                                        <p:cond delay="200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750"/>
                                            <p:tgtEl>
                                              <p:spTgt spid="9"/>
                                            </p:tgtEl>
                                          </p:cBhvr>
                                        </p:animEffect>
                                      </p:childTnLst>
                                    </p:cTn>
                                  </p:par>
                                  <p:par>
                                    <p:cTn id="63" presetID="53" presetClass="entr" presetSubtype="16" fill="hold" grpId="0" nodeType="withEffect">
                                      <p:stCondLst>
                                        <p:cond delay="2000"/>
                                      </p:stCondLst>
                                      <p:childTnLst>
                                        <p:set>
                                          <p:cBhvr>
                                            <p:cTn id="64" dur="1" fill="hold">
                                              <p:stCondLst>
                                                <p:cond delay="0"/>
                                              </p:stCondLst>
                                            </p:cTn>
                                            <p:tgtEl>
                                              <p:spTgt spid="11"/>
                                            </p:tgtEl>
                                            <p:attrNameLst>
                                              <p:attrName>style.visibility</p:attrName>
                                            </p:attrNameLst>
                                          </p:cBhvr>
                                          <p:to>
                                            <p:strVal val="visible"/>
                                          </p:to>
                                        </p:set>
                                        <p:anim calcmode="lin" valueType="num">
                                          <p:cBhvr>
                                            <p:cTn id="65" dur="300" fill="hold"/>
                                            <p:tgtEl>
                                              <p:spTgt spid="11"/>
                                            </p:tgtEl>
                                            <p:attrNameLst>
                                              <p:attrName>ppt_w</p:attrName>
                                            </p:attrNameLst>
                                          </p:cBhvr>
                                          <p:tavLst>
                                            <p:tav tm="0">
                                              <p:val>
                                                <p:fltVal val="0"/>
                                              </p:val>
                                            </p:tav>
                                            <p:tav tm="100000">
                                              <p:val>
                                                <p:strVal val="#ppt_w"/>
                                              </p:val>
                                            </p:tav>
                                          </p:tavLst>
                                        </p:anim>
                                        <p:anim calcmode="lin" valueType="num">
                                          <p:cBhvr>
                                            <p:cTn id="66" dur="300" fill="hold"/>
                                            <p:tgtEl>
                                              <p:spTgt spid="11"/>
                                            </p:tgtEl>
                                            <p:attrNameLst>
                                              <p:attrName>ppt_h</p:attrName>
                                            </p:attrNameLst>
                                          </p:cBhvr>
                                          <p:tavLst>
                                            <p:tav tm="0">
                                              <p:val>
                                                <p:fltVal val="0"/>
                                              </p:val>
                                            </p:tav>
                                            <p:tav tm="100000">
                                              <p:val>
                                                <p:strVal val="#ppt_h"/>
                                              </p:val>
                                            </p:tav>
                                          </p:tavLst>
                                        </p:anim>
                                        <p:animEffect transition="in" filter="fade">
                                          <p:cBhvr>
                                            <p:cTn id="67" dur="300"/>
                                            <p:tgtEl>
                                              <p:spTgt spid="11"/>
                                            </p:tgtEl>
                                          </p:cBhvr>
                                        </p:animEffect>
                                      </p:childTnLst>
                                    </p:cTn>
                                  </p:par>
                                  <p:par>
                                    <p:cTn id="68" presetID="6" presetClass="emph" presetSubtype="0" autoRev="1" fill="hold" grpId="1" nodeType="withEffect">
                                      <p:stCondLst>
                                        <p:cond delay="2300"/>
                                      </p:stCondLst>
                                      <p:childTnLst>
                                        <p:animScale>
                                          <p:cBhvr>
                                            <p:cTn id="69" dur="150" fill="hold"/>
                                            <p:tgtEl>
                                              <p:spTgt spid="11"/>
                                            </p:tgtEl>
                                          </p:cBhvr>
                                          <p:by x="110000" y="110000"/>
                                        </p:animScale>
                                      </p:childTnLst>
                                    </p:cTn>
                                  </p:par>
                                  <p:par>
                                    <p:cTn id="70" presetID="53" presetClass="entr" presetSubtype="16" fill="hold" grpId="0" nodeType="withEffect">
                                      <p:stCondLst>
                                        <p:cond delay="2100"/>
                                      </p:stCondLst>
                                      <p:childTnLst>
                                        <p:set>
                                          <p:cBhvr>
                                            <p:cTn id="71" dur="1" fill="hold">
                                              <p:stCondLst>
                                                <p:cond delay="0"/>
                                              </p:stCondLst>
                                            </p:cTn>
                                            <p:tgtEl>
                                              <p:spTgt spid="13"/>
                                            </p:tgtEl>
                                            <p:attrNameLst>
                                              <p:attrName>style.visibility</p:attrName>
                                            </p:attrNameLst>
                                          </p:cBhvr>
                                          <p:to>
                                            <p:strVal val="visible"/>
                                          </p:to>
                                        </p:set>
                                        <p:anim calcmode="lin" valueType="num">
                                          <p:cBhvr>
                                            <p:cTn id="72" dur="300" fill="hold"/>
                                            <p:tgtEl>
                                              <p:spTgt spid="13"/>
                                            </p:tgtEl>
                                            <p:attrNameLst>
                                              <p:attrName>ppt_w</p:attrName>
                                            </p:attrNameLst>
                                          </p:cBhvr>
                                          <p:tavLst>
                                            <p:tav tm="0">
                                              <p:val>
                                                <p:fltVal val="0"/>
                                              </p:val>
                                            </p:tav>
                                            <p:tav tm="100000">
                                              <p:val>
                                                <p:strVal val="#ppt_w"/>
                                              </p:val>
                                            </p:tav>
                                          </p:tavLst>
                                        </p:anim>
                                        <p:anim calcmode="lin" valueType="num">
                                          <p:cBhvr>
                                            <p:cTn id="73" dur="300" fill="hold"/>
                                            <p:tgtEl>
                                              <p:spTgt spid="13"/>
                                            </p:tgtEl>
                                            <p:attrNameLst>
                                              <p:attrName>ppt_h</p:attrName>
                                            </p:attrNameLst>
                                          </p:cBhvr>
                                          <p:tavLst>
                                            <p:tav tm="0">
                                              <p:val>
                                                <p:fltVal val="0"/>
                                              </p:val>
                                            </p:tav>
                                            <p:tav tm="100000">
                                              <p:val>
                                                <p:strVal val="#ppt_h"/>
                                              </p:val>
                                            </p:tav>
                                          </p:tavLst>
                                        </p:anim>
                                        <p:animEffect transition="in" filter="fade">
                                          <p:cBhvr>
                                            <p:cTn id="74" dur="300"/>
                                            <p:tgtEl>
                                              <p:spTgt spid="13"/>
                                            </p:tgtEl>
                                          </p:cBhvr>
                                        </p:animEffect>
                                      </p:childTnLst>
                                    </p:cTn>
                                  </p:par>
                                  <p:par>
                                    <p:cTn id="75" presetID="6" presetClass="emph" presetSubtype="0" autoRev="1" fill="hold" grpId="1" nodeType="withEffect">
                                      <p:stCondLst>
                                        <p:cond delay="2400"/>
                                      </p:stCondLst>
                                      <p:childTnLst>
                                        <p:animScale>
                                          <p:cBhvr>
                                            <p:cTn id="76" dur="150" fill="hold"/>
                                            <p:tgtEl>
                                              <p:spTgt spid="13"/>
                                            </p:tgtEl>
                                          </p:cBhvr>
                                          <p:by x="110000" y="110000"/>
                                        </p:animScale>
                                      </p:childTnLst>
                                    </p:cTn>
                                  </p:par>
                                  <p:par>
                                    <p:cTn id="77" presetID="2" presetClass="entr" presetSubtype="4" fill="hold" grpId="0" nodeType="withEffect" p14:presetBounceEnd="50000">
                                      <p:stCondLst>
                                        <p:cond delay="2400"/>
                                      </p:stCondLst>
                                      <p:childTnLst>
                                        <p:set>
                                          <p:cBhvr>
                                            <p:cTn id="78" dur="1" fill="hold">
                                              <p:stCondLst>
                                                <p:cond delay="0"/>
                                              </p:stCondLst>
                                            </p:cTn>
                                            <p:tgtEl>
                                              <p:spTgt spid="19"/>
                                            </p:tgtEl>
                                            <p:attrNameLst>
                                              <p:attrName>style.visibility</p:attrName>
                                            </p:attrNameLst>
                                          </p:cBhvr>
                                          <p:to>
                                            <p:strVal val="visible"/>
                                          </p:to>
                                        </p:set>
                                        <p:anim calcmode="lin" valueType="num" p14:bounceEnd="50000">
                                          <p:cBhvr additive="base">
                                            <p:cTn id="79"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80" dur="500" fill="hold"/>
                                            <p:tgtEl>
                                              <p:spTgt spid="1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14:presetBounceEnd="50000">
                                      <p:stCondLst>
                                        <p:cond delay="2500"/>
                                      </p:stCondLst>
                                      <p:childTnLst>
                                        <p:set>
                                          <p:cBhvr>
                                            <p:cTn id="82" dur="1" fill="hold">
                                              <p:stCondLst>
                                                <p:cond delay="0"/>
                                              </p:stCondLst>
                                            </p:cTn>
                                            <p:tgtEl>
                                              <p:spTgt spid="22"/>
                                            </p:tgtEl>
                                            <p:attrNameLst>
                                              <p:attrName>style.visibility</p:attrName>
                                            </p:attrNameLst>
                                          </p:cBhvr>
                                          <p:to>
                                            <p:strVal val="visible"/>
                                          </p:to>
                                        </p:set>
                                        <p:anim calcmode="lin" valueType="num" p14:bounceEnd="50000">
                                          <p:cBhvr additive="base">
                                            <p:cTn id="83"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84" dur="500" fill="hold"/>
                                            <p:tgtEl>
                                              <p:spTgt spid="2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14:presetBounceEnd="50000">
                                      <p:stCondLst>
                                        <p:cond delay="2600"/>
                                      </p:stCondLst>
                                      <p:childTnLst>
                                        <p:set>
                                          <p:cBhvr>
                                            <p:cTn id="86" dur="1" fill="hold">
                                              <p:stCondLst>
                                                <p:cond delay="0"/>
                                              </p:stCondLst>
                                            </p:cTn>
                                            <p:tgtEl>
                                              <p:spTgt spid="27"/>
                                            </p:tgtEl>
                                            <p:attrNameLst>
                                              <p:attrName>style.visibility</p:attrName>
                                            </p:attrNameLst>
                                          </p:cBhvr>
                                          <p:to>
                                            <p:strVal val="visible"/>
                                          </p:to>
                                        </p:set>
                                        <p:anim calcmode="lin" valueType="num" p14:bounceEnd="50000">
                                          <p:cBhvr additive="base">
                                            <p:cTn id="87" dur="500" fill="hold"/>
                                            <p:tgtEl>
                                              <p:spTgt spid="27"/>
                                            </p:tgtEl>
                                            <p:attrNameLst>
                                              <p:attrName>ppt_x</p:attrName>
                                            </p:attrNameLst>
                                          </p:cBhvr>
                                          <p:tavLst>
                                            <p:tav tm="0">
                                              <p:val>
                                                <p:strVal val="#ppt_x"/>
                                              </p:val>
                                            </p:tav>
                                            <p:tav tm="100000">
                                              <p:val>
                                                <p:strVal val="#ppt_x"/>
                                              </p:val>
                                            </p:tav>
                                          </p:tavLst>
                                        </p:anim>
                                        <p:anim calcmode="lin" valueType="num" p14:bounceEnd="50000">
                                          <p:cBhvr additive="base">
                                            <p:cTn id="88" dur="500" fill="hold"/>
                                            <p:tgtEl>
                                              <p:spTgt spid="27"/>
                                            </p:tgtEl>
                                            <p:attrNameLst>
                                              <p:attrName>ppt_y</p:attrName>
                                            </p:attrNameLst>
                                          </p:cBhvr>
                                          <p:tavLst>
                                            <p:tav tm="0">
                                              <p:val>
                                                <p:strVal val="1+#ppt_h/2"/>
                                              </p:val>
                                            </p:tav>
                                            <p:tav tm="100000">
                                              <p:val>
                                                <p:strVal val="#ppt_y"/>
                                              </p:val>
                                            </p:tav>
                                          </p:tavLst>
                                        </p:anim>
                                      </p:childTnLst>
                                    </p:cTn>
                                  </p:par>
                                  <p:par>
                                    <p:cTn id="89" presetID="22" presetClass="entr" presetSubtype="4" fill="hold" grpId="0" nodeType="withEffect">
                                      <p:stCondLst>
                                        <p:cond delay="2600"/>
                                      </p:stCondLst>
                                      <p:childTnLst>
                                        <p:set>
                                          <p:cBhvr>
                                            <p:cTn id="90" dur="1" fill="hold">
                                              <p:stCondLst>
                                                <p:cond delay="0"/>
                                              </p:stCondLst>
                                            </p:cTn>
                                            <p:tgtEl>
                                              <p:spTgt spid="12"/>
                                            </p:tgtEl>
                                            <p:attrNameLst>
                                              <p:attrName>style.visibility</p:attrName>
                                            </p:attrNameLst>
                                          </p:cBhvr>
                                          <p:to>
                                            <p:strVal val="visible"/>
                                          </p:to>
                                        </p:set>
                                        <p:animEffect transition="in" filter="wipe(down)">
                                          <p:cBhvr>
                                            <p:cTn id="91" dur="750"/>
                                            <p:tgtEl>
                                              <p:spTgt spid="12"/>
                                            </p:tgtEl>
                                          </p:cBhvr>
                                        </p:animEffect>
                                      </p:childTnLst>
                                    </p:cTn>
                                  </p:par>
                                  <p:par>
                                    <p:cTn id="92" presetID="53" presetClass="entr" presetSubtype="16" fill="hold" grpId="0" nodeType="withEffect">
                                      <p:stCondLst>
                                        <p:cond delay="2600"/>
                                      </p:stCondLst>
                                      <p:childTnLst>
                                        <p:set>
                                          <p:cBhvr>
                                            <p:cTn id="93" dur="1" fill="hold">
                                              <p:stCondLst>
                                                <p:cond delay="0"/>
                                              </p:stCondLst>
                                            </p:cTn>
                                            <p:tgtEl>
                                              <p:spTgt spid="14"/>
                                            </p:tgtEl>
                                            <p:attrNameLst>
                                              <p:attrName>style.visibility</p:attrName>
                                            </p:attrNameLst>
                                          </p:cBhvr>
                                          <p:to>
                                            <p:strVal val="visible"/>
                                          </p:to>
                                        </p:set>
                                        <p:anim calcmode="lin" valueType="num">
                                          <p:cBhvr>
                                            <p:cTn id="94" dur="300" fill="hold"/>
                                            <p:tgtEl>
                                              <p:spTgt spid="14"/>
                                            </p:tgtEl>
                                            <p:attrNameLst>
                                              <p:attrName>ppt_w</p:attrName>
                                            </p:attrNameLst>
                                          </p:cBhvr>
                                          <p:tavLst>
                                            <p:tav tm="0">
                                              <p:val>
                                                <p:fltVal val="0"/>
                                              </p:val>
                                            </p:tav>
                                            <p:tav tm="100000">
                                              <p:val>
                                                <p:strVal val="#ppt_w"/>
                                              </p:val>
                                            </p:tav>
                                          </p:tavLst>
                                        </p:anim>
                                        <p:anim calcmode="lin" valueType="num">
                                          <p:cBhvr>
                                            <p:cTn id="95" dur="300" fill="hold"/>
                                            <p:tgtEl>
                                              <p:spTgt spid="14"/>
                                            </p:tgtEl>
                                            <p:attrNameLst>
                                              <p:attrName>ppt_h</p:attrName>
                                            </p:attrNameLst>
                                          </p:cBhvr>
                                          <p:tavLst>
                                            <p:tav tm="0">
                                              <p:val>
                                                <p:fltVal val="0"/>
                                              </p:val>
                                            </p:tav>
                                            <p:tav tm="100000">
                                              <p:val>
                                                <p:strVal val="#ppt_h"/>
                                              </p:val>
                                            </p:tav>
                                          </p:tavLst>
                                        </p:anim>
                                        <p:animEffect transition="in" filter="fade">
                                          <p:cBhvr>
                                            <p:cTn id="96" dur="300"/>
                                            <p:tgtEl>
                                              <p:spTgt spid="14"/>
                                            </p:tgtEl>
                                          </p:cBhvr>
                                        </p:animEffect>
                                      </p:childTnLst>
                                    </p:cTn>
                                  </p:par>
                                  <p:par>
                                    <p:cTn id="97" presetID="6" presetClass="emph" presetSubtype="0" autoRev="1" fill="hold" grpId="1" nodeType="withEffect">
                                      <p:stCondLst>
                                        <p:cond delay="2900"/>
                                      </p:stCondLst>
                                      <p:childTnLst>
                                        <p:animScale>
                                          <p:cBhvr>
                                            <p:cTn id="98" dur="150" fill="hold"/>
                                            <p:tgtEl>
                                              <p:spTgt spid="14"/>
                                            </p:tgtEl>
                                          </p:cBhvr>
                                          <p:by x="110000" y="110000"/>
                                        </p:animScale>
                                      </p:childTnLst>
                                    </p:cTn>
                                  </p:par>
                                  <p:par>
                                    <p:cTn id="99" presetID="53" presetClass="entr" presetSubtype="16" fill="hold" grpId="0" nodeType="withEffect">
                                      <p:stCondLst>
                                        <p:cond delay="270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300" fill="hold"/>
                                            <p:tgtEl>
                                              <p:spTgt spid="16"/>
                                            </p:tgtEl>
                                            <p:attrNameLst>
                                              <p:attrName>ppt_w</p:attrName>
                                            </p:attrNameLst>
                                          </p:cBhvr>
                                          <p:tavLst>
                                            <p:tav tm="0">
                                              <p:val>
                                                <p:fltVal val="0"/>
                                              </p:val>
                                            </p:tav>
                                            <p:tav tm="100000">
                                              <p:val>
                                                <p:strVal val="#ppt_w"/>
                                              </p:val>
                                            </p:tav>
                                          </p:tavLst>
                                        </p:anim>
                                        <p:anim calcmode="lin" valueType="num">
                                          <p:cBhvr>
                                            <p:cTn id="102" dur="300" fill="hold"/>
                                            <p:tgtEl>
                                              <p:spTgt spid="16"/>
                                            </p:tgtEl>
                                            <p:attrNameLst>
                                              <p:attrName>ppt_h</p:attrName>
                                            </p:attrNameLst>
                                          </p:cBhvr>
                                          <p:tavLst>
                                            <p:tav tm="0">
                                              <p:val>
                                                <p:fltVal val="0"/>
                                              </p:val>
                                            </p:tav>
                                            <p:tav tm="100000">
                                              <p:val>
                                                <p:strVal val="#ppt_h"/>
                                              </p:val>
                                            </p:tav>
                                          </p:tavLst>
                                        </p:anim>
                                        <p:animEffect transition="in" filter="fade">
                                          <p:cBhvr>
                                            <p:cTn id="103" dur="300"/>
                                            <p:tgtEl>
                                              <p:spTgt spid="16"/>
                                            </p:tgtEl>
                                          </p:cBhvr>
                                        </p:animEffect>
                                      </p:childTnLst>
                                    </p:cTn>
                                  </p:par>
                                  <p:par>
                                    <p:cTn id="104" presetID="6" presetClass="emph" presetSubtype="0" autoRev="1" fill="hold" grpId="1" nodeType="withEffect">
                                      <p:stCondLst>
                                        <p:cond delay="3000"/>
                                      </p:stCondLst>
                                      <p:childTnLst>
                                        <p:animScale>
                                          <p:cBhvr>
                                            <p:cTn id="105" dur="150" fill="hold"/>
                                            <p:tgtEl>
                                              <p:spTgt spid="16"/>
                                            </p:tgtEl>
                                          </p:cBhvr>
                                          <p:by x="110000" y="110000"/>
                                        </p:animScale>
                                      </p:childTnLst>
                                    </p:cTn>
                                  </p:par>
                                  <p:par>
                                    <p:cTn id="106" presetID="2" presetClass="entr" presetSubtype="4" fill="hold" grpId="0" nodeType="withEffect" p14:presetBounceEnd="50000">
                                      <p:stCondLst>
                                        <p:cond delay="3000"/>
                                      </p:stCondLst>
                                      <p:childTnLst>
                                        <p:set>
                                          <p:cBhvr>
                                            <p:cTn id="107" dur="1" fill="hold">
                                              <p:stCondLst>
                                                <p:cond delay="0"/>
                                              </p:stCondLst>
                                            </p:cTn>
                                            <p:tgtEl>
                                              <p:spTgt spid="20"/>
                                            </p:tgtEl>
                                            <p:attrNameLst>
                                              <p:attrName>style.visibility</p:attrName>
                                            </p:attrNameLst>
                                          </p:cBhvr>
                                          <p:to>
                                            <p:strVal val="visible"/>
                                          </p:to>
                                        </p:set>
                                        <p:anim calcmode="lin" valueType="num" p14:bounceEnd="50000">
                                          <p:cBhvr additive="base">
                                            <p:cTn id="108"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109" dur="500" fill="hold"/>
                                            <p:tgtEl>
                                              <p:spTgt spid="20"/>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14:presetBounceEnd="50000">
                                      <p:stCondLst>
                                        <p:cond delay="3100"/>
                                      </p:stCondLst>
                                      <p:childTnLst>
                                        <p:set>
                                          <p:cBhvr>
                                            <p:cTn id="111" dur="1" fill="hold">
                                              <p:stCondLst>
                                                <p:cond delay="0"/>
                                              </p:stCondLst>
                                            </p:cTn>
                                            <p:tgtEl>
                                              <p:spTgt spid="21"/>
                                            </p:tgtEl>
                                            <p:attrNameLst>
                                              <p:attrName>style.visibility</p:attrName>
                                            </p:attrNameLst>
                                          </p:cBhvr>
                                          <p:to>
                                            <p:strVal val="visible"/>
                                          </p:to>
                                        </p:set>
                                        <p:anim calcmode="lin" valueType="num" p14:bounceEnd="50000">
                                          <p:cBhvr additive="base">
                                            <p:cTn id="112"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113" dur="5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14:presetBounceEnd="50000">
                                      <p:stCondLst>
                                        <p:cond delay="3200"/>
                                      </p:stCondLst>
                                      <p:childTnLst>
                                        <p:set>
                                          <p:cBhvr>
                                            <p:cTn id="115" dur="1" fill="hold">
                                              <p:stCondLst>
                                                <p:cond delay="0"/>
                                              </p:stCondLst>
                                            </p:cTn>
                                            <p:tgtEl>
                                              <p:spTgt spid="28"/>
                                            </p:tgtEl>
                                            <p:attrNameLst>
                                              <p:attrName>style.visibility</p:attrName>
                                            </p:attrNameLst>
                                          </p:cBhvr>
                                          <p:to>
                                            <p:strVal val="visible"/>
                                          </p:to>
                                        </p:set>
                                        <p:anim calcmode="lin" valueType="num" p14:bounceEnd="50000">
                                          <p:cBhvr additive="base">
                                            <p:cTn id="116" dur="5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117" dur="500" fill="hold"/>
                                            <p:tgtEl>
                                              <p:spTgt spid="28"/>
                                            </p:tgtEl>
                                            <p:attrNameLst>
                                              <p:attrName>ppt_y</p:attrName>
                                            </p:attrNameLst>
                                          </p:cBhvr>
                                          <p:tavLst>
                                            <p:tav tm="0">
                                              <p:val>
                                                <p:strVal val="1+#ppt_h/2"/>
                                              </p:val>
                                            </p:tav>
                                            <p:tav tm="100000">
                                              <p:val>
                                                <p:strVal val="#ppt_y"/>
                                              </p:val>
                                            </p:tav>
                                          </p:tavLst>
                                        </p:anim>
                                      </p:childTnLst>
                                    </p:cTn>
                                  </p:par>
                                  <p:par>
                                    <p:cTn id="118" presetID="22" presetClass="entr" presetSubtype="4" fill="hold" grpId="0" nodeType="withEffect">
                                      <p:stCondLst>
                                        <p:cond delay="3200"/>
                                      </p:stCondLst>
                                      <p:childTnLst>
                                        <p:set>
                                          <p:cBhvr>
                                            <p:cTn id="119" dur="1" fill="hold">
                                              <p:stCondLst>
                                                <p:cond delay="0"/>
                                              </p:stCondLst>
                                            </p:cTn>
                                            <p:tgtEl>
                                              <p:spTgt spid="15"/>
                                            </p:tgtEl>
                                            <p:attrNameLst>
                                              <p:attrName>style.visibility</p:attrName>
                                            </p:attrNameLst>
                                          </p:cBhvr>
                                          <p:to>
                                            <p:strVal val="visible"/>
                                          </p:to>
                                        </p:set>
                                        <p:animEffect transition="in" filter="wipe(down)">
                                          <p:cBhvr>
                                            <p:cTn id="120"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7" grpId="1" animBg="1"/>
          <p:bldP spid="8" grpId="0" animBg="1"/>
          <p:bldP spid="8" grpId="1" animBg="1"/>
          <p:bldP spid="9" grpId="0" animBg="1"/>
          <p:bldP spid="10" grpId="0" animBg="1"/>
          <p:bldP spid="10" grpId="1" animBg="1"/>
          <p:bldP spid="11" grpId="0" animBg="1"/>
          <p:bldP spid="11" grpId="1" animBg="1"/>
          <p:bldP spid="12" grpId="0" animBg="1"/>
          <p:bldP spid="13" grpId="0" animBg="1"/>
          <p:bldP spid="13" grpId="1" animBg="1"/>
          <p:bldP spid="14" grpId="0" animBg="1"/>
          <p:bldP spid="14" grpId="1" animBg="1"/>
          <p:bldP spid="15" grpId="0" animBg="1"/>
          <p:bldP spid="16" grpId="0" animBg="1"/>
          <p:bldP spid="16" grpId="1" animBg="1"/>
          <p:bldP spid="17" grpId="0"/>
          <p:bldP spid="18" grpId="0"/>
          <p:bldP spid="19" grpId="0"/>
          <p:bldP spid="20" grpId="0"/>
          <p:bldP spid="21" grpId="0"/>
          <p:bldP spid="22" grpId="0"/>
          <p:bldP spid="23" grpId="0"/>
          <p:bldP spid="24" grpId="0"/>
          <p:bldP spid="25" grpId="0"/>
          <p:bldP spid="26" grpId="0"/>
          <p:bldP spid="27"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80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Effect transition="in" filter="fade">
                                          <p:cBhvr>
                                            <p:cTn id="9" dur="300"/>
                                            <p:tgtEl>
                                              <p:spTgt spid="5"/>
                                            </p:tgtEl>
                                          </p:cBhvr>
                                        </p:animEffect>
                                      </p:childTnLst>
                                    </p:cTn>
                                  </p:par>
                                  <p:par>
                                    <p:cTn id="10" presetID="6" presetClass="emph" presetSubtype="0" autoRev="1" fill="hold" grpId="1" nodeType="withEffect">
                                      <p:stCondLst>
                                        <p:cond delay="1100"/>
                                      </p:stCondLst>
                                      <p:childTnLst>
                                        <p:animScale>
                                          <p:cBhvr>
                                            <p:cTn id="11" dur="150" fill="hold"/>
                                            <p:tgtEl>
                                              <p:spTgt spid="5"/>
                                            </p:tgtEl>
                                          </p:cBhvr>
                                          <p:by x="110000" y="110000"/>
                                        </p:animScale>
                                      </p:childTnLst>
                                    </p:cTn>
                                  </p:par>
                                  <p:par>
                                    <p:cTn id="12" presetID="53" presetClass="entr" presetSubtype="16" fill="hold" grpId="0" nodeType="withEffect">
                                      <p:stCondLst>
                                        <p:cond delay="900"/>
                                      </p:stCondLst>
                                      <p:childTnLst>
                                        <p:set>
                                          <p:cBhvr>
                                            <p:cTn id="13" dur="1" fill="hold">
                                              <p:stCondLst>
                                                <p:cond delay="0"/>
                                              </p:stCondLst>
                                            </p:cTn>
                                            <p:tgtEl>
                                              <p:spTgt spid="7"/>
                                            </p:tgtEl>
                                            <p:attrNameLst>
                                              <p:attrName>style.visibility</p:attrName>
                                            </p:attrNameLst>
                                          </p:cBhvr>
                                          <p:to>
                                            <p:strVal val="visible"/>
                                          </p:to>
                                        </p:set>
                                        <p:anim calcmode="lin" valueType="num">
                                          <p:cBhvr>
                                            <p:cTn id="14" dur="300" fill="hold"/>
                                            <p:tgtEl>
                                              <p:spTgt spid="7"/>
                                            </p:tgtEl>
                                            <p:attrNameLst>
                                              <p:attrName>ppt_w</p:attrName>
                                            </p:attrNameLst>
                                          </p:cBhvr>
                                          <p:tavLst>
                                            <p:tav tm="0">
                                              <p:val>
                                                <p:fltVal val="0"/>
                                              </p:val>
                                            </p:tav>
                                            <p:tav tm="100000">
                                              <p:val>
                                                <p:strVal val="#ppt_w"/>
                                              </p:val>
                                            </p:tav>
                                          </p:tavLst>
                                        </p:anim>
                                        <p:anim calcmode="lin" valueType="num">
                                          <p:cBhvr>
                                            <p:cTn id="15" dur="300" fill="hold"/>
                                            <p:tgtEl>
                                              <p:spTgt spid="7"/>
                                            </p:tgtEl>
                                            <p:attrNameLst>
                                              <p:attrName>ppt_h</p:attrName>
                                            </p:attrNameLst>
                                          </p:cBhvr>
                                          <p:tavLst>
                                            <p:tav tm="0">
                                              <p:val>
                                                <p:fltVal val="0"/>
                                              </p:val>
                                            </p:tav>
                                            <p:tav tm="100000">
                                              <p:val>
                                                <p:strVal val="#ppt_h"/>
                                              </p:val>
                                            </p:tav>
                                          </p:tavLst>
                                        </p:anim>
                                        <p:animEffect transition="in" filter="fade">
                                          <p:cBhvr>
                                            <p:cTn id="16" dur="300"/>
                                            <p:tgtEl>
                                              <p:spTgt spid="7"/>
                                            </p:tgtEl>
                                          </p:cBhvr>
                                        </p:animEffect>
                                      </p:childTnLst>
                                    </p:cTn>
                                  </p:par>
                                  <p:par>
                                    <p:cTn id="17" presetID="6" presetClass="emph" presetSubtype="0" autoRev="1" fill="hold" grpId="1" nodeType="withEffect">
                                      <p:stCondLst>
                                        <p:cond delay="1200"/>
                                      </p:stCondLst>
                                      <p:childTnLst>
                                        <p:animScale>
                                          <p:cBhvr>
                                            <p:cTn id="18" dur="150" fill="hold"/>
                                            <p:tgtEl>
                                              <p:spTgt spid="7"/>
                                            </p:tgtEl>
                                          </p:cBhvr>
                                          <p:by x="110000" y="110000"/>
                                        </p:animScale>
                                      </p:childTnLst>
                                    </p:cTn>
                                  </p:par>
                                  <p:par>
                                    <p:cTn id="19" presetID="2" presetClass="entr" presetSubtype="4" fill="hold" grpId="0" nodeType="withEffect">
                                      <p:stCondLst>
                                        <p:cond delay="120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130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140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2" presetClass="entr" presetSubtype="4" fill="hold" grpId="0" nodeType="withEffect">
                                      <p:stCondLst>
                                        <p:cond delay="140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750"/>
                                            <p:tgtEl>
                                              <p:spTgt spid="6"/>
                                            </p:tgtEl>
                                          </p:cBhvr>
                                        </p:animEffect>
                                      </p:childTnLst>
                                    </p:cTn>
                                  </p:par>
                                  <p:par>
                                    <p:cTn id="34" presetID="53" presetClass="entr" presetSubtype="16" fill="hold" grpId="0" nodeType="withEffect">
                                      <p:stCondLst>
                                        <p:cond delay="1400"/>
                                      </p:stCondLst>
                                      <p:childTnLst>
                                        <p:set>
                                          <p:cBhvr>
                                            <p:cTn id="35" dur="1" fill="hold">
                                              <p:stCondLst>
                                                <p:cond delay="0"/>
                                              </p:stCondLst>
                                            </p:cTn>
                                            <p:tgtEl>
                                              <p:spTgt spid="8"/>
                                            </p:tgtEl>
                                            <p:attrNameLst>
                                              <p:attrName>style.visibility</p:attrName>
                                            </p:attrNameLst>
                                          </p:cBhvr>
                                          <p:to>
                                            <p:strVal val="visible"/>
                                          </p:to>
                                        </p:set>
                                        <p:anim calcmode="lin" valueType="num">
                                          <p:cBhvr>
                                            <p:cTn id="36" dur="300" fill="hold"/>
                                            <p:tgtEl>
                                              <p:spTgt spid="8"/>
                                            </p:tgtEl>
                                            <p:attrNameLst>
                                              <p:attrName>ppt_w</p:attrName>
                                            </p:attrNameLst>
                                          </p:cBhvr>
                                          <p:tavLst>
                                            <p:tav tm="0">
                                              <p:val>
                                                <p:fltVal val="0"/>
                                              </p:val>
                                            </p:tav>
                                            <p:tav tm="100000">
                                              <p:val>
                                                <p:strVal val="#ppt_w"/>
                                              </p:val>
                                            </p:tav>
                                          </p:tavLst>
                                        </p:anim>
                                        <p:anim calcmode="lin" valueType="num">
                                          <p:cBhvr>
                                            <p:cTn id="37" dur="300" fill="hold"/>
                                            <p:tgtEl>
                                              <p:spTgt spid="8"/>
                                            </p:tgtEl>
                                            <p:attrNameLst>
                                              <p:attrName>ppt_h</p:attrName>
                                            </p:attrNameLst>
                                          </p:cBhvr>
                                          <p:tavLst>
                                            <p:tav tm="0">
                                              <p:val>
                                                <p:fltVal val="0"/>
                                              </p:val>
                                            </p:tav>
                                            <p:tav tm="100000">
                                              <p:val>
                                                <p:strVal val="#ppt_h"/>
                                              </p:val>
                                            </p:tav>
                                          </p:tavLst>
                                        </p:anim>
                                        <p:animEffect transition="in" filter="fade">
                                          <p:cBhvr>
                                            <p:cTn id="38" dur="300"/>
                                            <p:tgtEl>
                                              <p:spTgt spid="8"/>
                                            </p:tgtEl>
                                          </p:cBhvr>
                                        </p:animEffect>
                                      </p:childTnLst>
                                    </p:cTn>
                                  </p:par>
                                  <p:par>
                                    <p:cTn id="39" presetID="6" presetClass="emph" presetSubtype="0" autoRev="1" fill="hold" grpId="1" nodeType="withEffect">
                                      <p:stCondLst>
                                        <p:cond delay="1700"/>
                                      </p:stCondLst>
                                      <p:childTnLst>
                                        <p:animScale>
                                          <p:cBhvr>
                                            <p:cTn id="40" dur="150" fill="hold"/>
                                            <p:tgtEl>
                                              <p:spTgt spid="8"/>
                                            </p:tgtEl>
                                          </p:cBhvr>
                                          <p:by x="110000" y="110000"/>
                                        </p:animScale>
                                      </p:childTnLst>
                                    </p:cTn>
                                  </p:par>
                                  <p:par>
                                    <p:cTn id="41" presetID="53" presetClass="entr" presetSubtype="16" fill="hold" grpId="0" nodeType="withEffect">
                                      <p:stCondLst>
                                        <p:cond delay="1500"/>
                                      </p:stCondLst>
                                      <p:childTnLst>
                                        <p:set>
                                          <p:cBhvr>
                                            <p:cTn id="42" dur="1" fill="hold">
                                              <p:stCondLst>
                                                <p:cond delay="0"/>
                                              </p:stCondLst>
                                            </p:cTn>
                                            <p:tgtEl>
                                              <p:spTgt spid="10"/>
                                            </p:tgtEl>
                                            <p:attrNameLst>
                                              <p:attrName>style.visibility</p:attrName>
                                            </p:attrNameLst>
                                          </p:cBhvr>
                                          <p:to>
                                            <p:strVal val="visible"/>
                                          </p:to>
                                        </p:set>
                                        <p:anim calcmode="lin" valueType="num">
                                          <p:cBhvr>
                                            <p:cTn id="43" dur="300" fill="hold"/>
                                            <p:tgtEl>
                                              <p:spTgt spid="10"/>
                                            </p:tgtEl>
                                            <p:attrNameLst>
                                              <p:attrName>ppt_w</p:attrName>
                                            </p:attrNameLst>
                                          </p:cBhvr>
                                          <p:tavLst>
                                            <p:tav tm="0">
                                              <p:val>
                                                <p:fltVal val="0"/>
                                              </p:val>
                                            </p:tav>
                                            <p:tav tm="100000">
                                              <p:val>
                                                <p:strVal val="#ppt_w"/>
                                              </p:val>
                                            </p:tav>
                                          </p:tavLst>
                                        </p:anim>
                                        <p:anim calcmode="lin" valueType="num">
                                          <p:cBhvr>
                                            <p:cTn id="44" dur="300" fill="hold"/>
                                            <p:tgtEl>
                                              <p:spTgt spid="10"/>
                                            </p:tgtEl>
                                            <p:attrNameLst>
                                              <p:attrName>ppt_h</p:attrName>
                                            </p:attrNameLst>
                                          </p:cBhvr>
                                          <p:tavLst>
                                            <p:tav tm="0">
                                              <p:val>
                                                <p:fltVal val="0"/>
                                              </p:val>
                                            </p:tav>
                                            <p:tav tm="100000">
                                              <p:val>
                                                <p:strVal val="#ppt_h"/>
                                              </p:val>
                                            </p:tav>
                                          </p:tavLst>
                                        </p:anim>
                                        <p:animEffect transition="in" filter="fade">
                                          <p:cBhvr>
                                            <p:cTn id="45" dur="300"/>
                                            <p:tgtEl>
                                              <p:spTgt spid="10"/>
                                            </p:tgtEl>
                                          </p:cBhvr>
                                        </p:animEffect>
                                      </p:childTnLst>
                                    </p:cTn>
                                  </p:par>
                                  <p:par>
                                    <p:cTn id="46" presetID="6" presetClass="emph" presetSubtype="0" autoRev="1" fill="hold" grpId="1" nodeType="withEffect">
                                      <p:stCondLst>
                                        <p:cond delay="1800"/>
                                      </p:stCondLst>
                                      <p:childTnLst>
                                        <p:animScale>
                                          <p:cBhvr>
                                            <p:cTn id="47" dur="150" fill="hold"/>
                                            <p:tgtEl>
                                              <p:spTgt spid="10"/>
                                            </p:tgtEl>
                                          </p:cBhvr>
                                          <p:by x="110000" y="110000"/>
                                        </p:animScale>
                                      </p:childTnLst>
                                    </p:cTn>
                                  </p:par>
                                  <p:par>
                                    <p:cTn id="48" presetID="2" presetClass="entr" presetSubtype="4" fill="hold" grpId="0" nodeType="withEffect">
                                      <p:stCondLst>
                                        <p:cond delay="180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90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200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fill="hold"/>
                                            <p:tgtEl>
                                              <p:spTgt spid="26"/>
                                            </p:tgtEl>
                                            <p:attrNameLst>
                                              <p:attrName>ppt_x</p:attrName>
                                            </p:attrNameLst>
                                          </p:cBhvr>
                                          <p:tavLst>
                                            <p:tav tm="0">
                                              <p:val>
                                                <p:strVal val="#ppt_x"/>
                                              </p:val>
                                            </p:tav>
                                            <p:tav tm="100000">
                                              <p:val>
                                                <p:strVal val="#ppt_x"/>
                                              </p:val>
                                            </p:tav>
                                          </p:tavLst>
                                        </p:anim>
                                        <p:anim calcmode="lin" valueType="num">
                                          <p:cBhvr additive="base">
                                            <p:cTn id="59" dur="500" fill="hold"/>
                                            <p:tgtEl>
                                              <p:spTgt spid="26"/>
                                            </p:tgtEl>
                                            <p:attrNameLst>
                                              <p:attrName>ppt_y</p:attrName>
                                            </p:attrNameLst>
                                          </p:cBhvr>
                                          <p:tavLst>
                                            <p:tav tm="0">
                                              <p:val>
                                                <p:strVal val="1+#ppt_h/2"/>
                                              </p:val>
                                            </p:tav>
                                            <p:tav tm="100000">
                                              <p:val>
                                                <p:strVal val="#ppt_y"/>
                                              </p:val>
                                            </p:tav>
                                          </p:tavLst>
                                        </p:anim>
                                      </p:childTnLst>
                                    </p:cTn>
                                  </p:par>
                                  <p:par>
                                    <p:cTn id="60" presetID="22" presetClass="entr" presetSubtype="4" fill="hold" grpId="0" nodeType="withEffect">
                                      <p:stCondLst>
                                        <p:cond delay="200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750"/>
                                            <p:tgtEl>
                                              <p:spTgt spid="9"/>
                                            </p:tgtEl>
                                          </p:cBhvr>
                                        </p:animEffect>
                                      </p:childTnLst>
                                    </p:cTn>
                                  </p:par>
                                  <p:par>
                                    <p:cTn id="63" presetID="53" presetClass="entr" presetSubtype="16" fill="hold" grpId="0" nodeType="withEffect">
                                      <p:stCondLst>
                                        <p:cond delay="2000"/>
                                      </p:stCondLst>
                                      <p:childTnLst>
                                        <p:set>
                                          <p:cBhvr>
                                            <p:cTn id="64" dur="1" fill="hold">
                                              <p:stCondLst>
                                                <p:cond delay="0"/>
                                              </p:stCondLst>
                                            </p:cTn>
                                            <p:tgtEl>
                                              <p:spTgt spid="11"/>
                                            </p:tgtEl>
                                            <p:attrNameLst>
                                              <p:attrName>style.visibility</p:attrName>
                                            </p:attrNameLst>
                                          </p:cBhvr>
                                          <p:to>
                                            <p:strVal val="visible"/>
                                          </p:to>
                                        </p:set>
                                        <p:anim calcmode="lin" valueType="num">
                                          <p:cBhvr>
                                            <p:cTn id="65" dur="300" fill="hold"/>
                                            <p:tgtEl>
                                              <p:spTgt spid="11"/>
                                            </p:tgtEl>
                                            <p:attrNameLst>
                                              <p:attrName>ppt_w</p:attrName>
                                            </p:attrNameLst>
                                          </p:cBhvr>
                                          <p:tavLst>
                                            <p:tav tm="0">
                                              <p:val>
                                                <p:fltVal val="0"/>
                                              </p:val>
                                            </p:tav>
                                            <p:tav tm="100000">
                                              <p:val>
                                                <p:strVal val="#ppt_w"/>
                                              </p:val>
                                            </p:tav>
                                          </p:tavLst>
                                        </p:anim>
                                        <p:anim calcmode="lin" valueType="num">
                                          <p:cBhvr>
                                            <p:cTn id="66" dur="300" fill="hold"/>
                                            <p:tgtEl>
                                              <p:spTgt spid="11"/>
                                            </p:tgtEl>
                                            <p:attrNameLst>
                                              <p:attrName>ppt_h</p:attrName>
                                            </p:attrNameLst>
                                          </p:cBhvr>
                                          <p:tavLst>
                                            <p:tav tm="0">
                                              <p:val>
                                                <p:fltVal val="0"/>
                                              </p:val>
                                            </p:tav>
                                            <p:tav tm="100000">
                                              <p:val>
                                                <p:strVal val="#ppt_h"/>
                                              </p:val>
                                            </p:tav>
                                          </p:tavLst>
                                        </p:anim>
                                        <p:animEffect transition="in" filter="fade">
                                          <p:cBhvr>
                                            <p:cTn id="67" dur="300"/>
                                            <p:tgtEl>
                                              <p:spTgt spid="11"/>
                                            </p:tgtEl>
                                          </p:cBhvr>
                                        </p:animEffect>
                                      </p:childTnLst>
                                    </p:cTn>
                                  </p:par>
                                  <p:par>
                                    <p:cTn id="68" presetID="6" presetClass="emph" presetSubtype="0" autoRev="1" fill="hold" grpId="1" nodeType="withEffect">
                                      <p:stCondLst>
                                        <p:cond delay="2300"/>
                                      </p:stCondLst>
                                      <p:childTnLst>
                                        <p:animScale>
                                          <p:cBhvr>
                                            <p:cTn id="69" dur="150" fill="hold"/>
                                            <p:tgtEl>
                                              <p:spTgt spid="11"/>
                                            </p:tgtEl>
                                          </p:cBhvr>
                                          <p:by x="110000" y="110000"/>
                                        </p:animScale>
                                      </p:childTnLst>
                                    </p:cTn>
                                  </p:par>
                                  <p:par>
                                    <p:cTn id="70" presetID="53" presetClass="entr" presetSubtype="16" fill="hold" grpId="0" nodeType="withEffect">
                                      <p:stCondLst>
                                        <p:cond delay="2100"/>
                                      </p:stCondLst>
                                      <p:childTnLst>
                                        <p:set>
                                          <p:cBhvr>
                                            <p:cTn id="71" dur="1" fill="hold">
                                              <p:stCondLst>
                                                <p:cond delay="0"/>
                                              </p:stCondLst>
                                            </p:cTn>
                                            <p:tgtEl>
                                              <p:spTgt spid="13"/>
                                            </p:tgtEl>
                                            <p:attrNameLst>
                                              <p:attrName>style.visibility</p:attrName>
                                            </p:attrNameLst>
                                          </p:cBhvr>
                                          <p:to>
                                            <p:strVal val="visible"/>
                                          </p:to>
                                        </p:set>
                                        <p:anim calcmode="lin" valueType="num">
                                          <p:cBhvr>
                                            <p:cTn id="72" dur="300" fill="hold"/>
                                            <p:tgtEl>
                                              <p:spTgt spid="13"/>
                                            </p:tgtEl>
                                            <p:attrNameLst>
                                              <p:attrName>ppt_w</p:attrName>
                                            </p:attrNameLst>
                                          </p:cBhvr>
                                          <p:tavLst>
                                            <p:tav tm="0">
                                              <p:val>
                                                <p:fltVal val="0"/>
                                              </p:val>
                                            </p:tav>
                                            <p:tav tm="100000">
                                              <p:val>
                                                <p:strVal val="#ppt_w"/>
                                              </p:val>
                                            </p:tav>
                                          </p:tavLst>
                                        </p:anim>
                                        <p:anim calcmode="lin" valueType="num">
                                          <p:cBhvr>
                                            <p:cTn id="73" dur="300" fill="hold"/>
                                            <p:tgtEl>
                                              <p:spTgt spid="13"/>
                                            </p:tgtEl>
                                            <p:attrNameLst>
                                              <p:attrName>ppt_h</p:attrName>
                                            </p:attrNameLst>
                                          </p:cBhvr>
                                          <p:tavLst>
                                            <p:tav tm="0">
                                              <p:val>
                                                <p:fltVal val="0"/>
                                              </p:val>
                                            </p:tav>
                                            <p:tav tm="100000">
                                              <p:val>
                                                <p:strVal val="#ppt_h"/>
                                              </p:val>
                                            </p:tav>
                                          </p:tavLst>
                                        </p:anim>
                                        <p:animEffect transition="in" filter="fade">
                                          <p:cBhvr>
                                            <p:cTn id="74" dur="300"/>
                                            <p:tgtEl>
                                              <p:spTgt spid="13"/>
                                            </p:tgtEl>
                                          </p:cBhvr>
                                        </p:animEffect>
                                      </p:childTnLst>
                                    </p:cTn>
                                  </p:par>
                                  <p:par>
                                    <p:cTn id="75" presetID="6" presetClass="emph" presetSubtype="0" autoRev="1" fill="hold" grpId="1" nodeType="withEffect">
                                      <p:stCondLst>
                                        <p:cond delay="2400"/>
                                      </p:stCondLst>
                                      <p:childTnLst>
                                        <p:animScale>
                                          <p:cBhvr>
                                            <p:cTn id="76" dur="150" fill="hold"/>
                                            <p:tgtEl>
                                              <p:spTgt spid="13"/>
                                            </p:tgtEl>
                                          </p:cBhvr>
                                          <p:by x="110000" y="110000"/>
                                        </p:animScale>
                                      </p:childTnLst>
                                    </p:cTn>
                                  </p:par>
                                  <p:par>
                                    <p:cTn id="77" presetID="2" presetClass="entr" presetSubtype="4" fill="hold" grpId="0" nodeType="withEffect">
                                      <p:stCondLst>
                                        <p:cond delay="240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250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ppt_x"/>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260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ppt_x"/>
                                              </p:val>
                                            </p:tav>
                                            <p:tav tm="100000">
                                              <p:val>
                                                <p:strVal val="#ppt_x"/>
                                              </p:val>
                                            </p:tav>
                                          </p:tavLst>
                                        </p:anim>
                                        <p:anim calcmode="lin" valueType="num">
                                          <p:cBhvr additive="base">
                                            <p:cTn id="88" dur="500" fill="hold"/>
                                            <p:tgtEl>
                                              <p:spTgt spid="27"/>
                                            </p:tgtEl>
                                            <p:attrNameLst>
                                              <p:attrName>ppt_y</p:attrName>
                                            </p:attrNameLst>
                                          </p:cBhvr>
                                          <p:tavLst>
                                            <p:tav tm="0">
                                              <p:val>
                                                <p:strVal val="1+#ppt_h/2"/>
                                              </p:val>
                                            </p:tav>
                                            <p:tav tm="100000">
                                              <p:val>
                                                <p:strVal val="#ppt_y"/>
                                              </p:val>
                                            </p:tav>
                                          </p:tavLst>
                                        </p:anim>
                                      </p:childTnLst>
                                    </p:cTn>
                                  </p:par>
                                  <p:par>
                                    <p:cTn id="89" presetID="22" presetClass="entr" presetSubtype="4" fill="hold" grpId="0" nodeType="withEffect">
                                      <p:stCondLst>
                                        <p:cond delay="2600"/>
                                      </p:stCondLst>
                                      <p:childTnLst>
                                        <p:set>
                                          <p:cBhvr>
                                            <p:cTn id="90" dur="1" fill="hold">
                                              <p:stCondLst>
                                                <p:cond delay="0"/>
                                              </p:stCondLst>
                                            </p:cTn>
                                            <p:tgtEl>
                                              <p:spTgt spid="12"/>
                                            </p:tgtEl>
                                            <p:attrNameLst>
                                              <p:attrName>style.visibility</p:attrName>
                                            </p:attrNameLst>
                                          </p:cBhvr>
                                          <p:to>
                                            <p:strVal val="visible"/>
                                          </p:to>
                                        </p:set>
                                        <p:animEffect transition="in" filter="wipe(down)">
                                          <p:cBhvr>
                                            <p:cTn id="91" dur="750"/>
                                            <p:tgtEl>
                                              <p:spTgt spid="12"/>
                                            </p:tgtEl>
                                          </p:cBhvr>
                                        </p:animEffect>
                                      </p:childTnLst>
                                    </p:cTn>
                                  </p:par>
                                  <p:par>
                                    <p:cTn id="92" presetID="53" presetClass="entr" presetSubtype="16" fill="hold" grpId="0" nodeType="withEffect">
                                      <p:stCondLst>
                                        <p:cond delay="2600"/>
                                      </p:stCondLst>
                                      <p:childTnLst>
                                        <p:set>
                                          <p:cBhvr>
                                            <p:cTn id="93" dur="1" fill="hold">
                                              <p:stCondLst>
                                                <p:cond delay="0"/>
                                              </p:stCondLst>
                                            </p:cTn>
                                            <p:tgtEl>
                                              <p:spTgt spid="14"/>
                                            </p:tgtEl>
                                            <p:attrNameLst>
                                              <p:attrName>style.visibility</p:attrName>
                                            </p:attrNameLst>
                                          </p:cBhvr>
                                          <p:to>
                                            <p:strVal val="visible"/>
                                          </p:to>
                                        </p:set>
                                        <p:anim calcmode="lin" valueType="num">
                                          <p:cBhvr>
                                            <p:cTn id="94" dur="300" fill="hold"/>
                                            <p:tgtEl>
                                              <p:spTgt spid="14"/>
                                            </p:tgtEl>
                                            <p:attrNameLst>
                                              <p:attrName>ppt_w</p:attrName>
                                            </p:attrNameLst>
                                          </p:cBhvr>
                                          <p:tavLst>
                                            <p:tav tm="0">
                                              <p:val>
                                                <p:fltVal val="0"/>
                                              </p:val>
                                            </p:tav>
                                            <p:tav tm="100000">
                                              <p:val>
                                                <p:strVal val="#ppt_w"/>
                                              </p:val>
                                            </p:tav>
                                          </p:tavLst>
                                        </p:anim>
                                        <p:anim calcmode="lin" valueType="num">
                                          <p:cBhvr>
                                            <p:cTn id="95" dur="300" fill="hold"/>
                                            <p:tgtEl>
                                              <p:spTgt spid="14"/>
                                            </p:tgtEl>
                                            <p:attrNameLst>
                                              <p:attrName>ppt_h</p:attrName>
                                            </p:attrNameLst>
                                          </p:cBhvr>
                                          <p:tavLst>
                                            <p:tav tm="0">
                                              <p:val>
                                                <p:fltVal val="0"/>
                                              </p:val>
                                            </p:tav>
                                            <p:tav tm="100000">
                                              <p:val>
                                                <p:strVal val="#ppt_h"/>
                                              </p:val>
                                            </p:tav>
                                          </p:tavLst>
                                        </p:anim>
                                        <p:animEffect transition="in" filter="fade">
                                          <p:cBhvr>
                                            <p:cTn id="96" dur="300"/>
                                            <p:tgtEl>
                                              <p:spTgt spid="14"/>
                                            </p:tgtEl>
                                          </p:cBhvr>
                                        </p:animEffect>
                                      </p:childTnLst>
                                    </p:cTn>
                                  </p:par>
                                  <p:par>
                                    <p:cTn id="97" presetID="6" presetClass="emph" presetSubtype="0" autoRev="1" fill="hold" grpId="1" nodeType="withEffect">
                                      <p:stCondLst>
                                        <p:cond delay="2900"/>
                                      </p:stCondLst>
                                      <p:childTnLst>
                                        <p:animScale>
                                          <p:cBhvr>
                                            <p:cTn id="98" dur="150" fill="hold"/>
                                            <p:tgtEl>
                                              <p:spTgt spid="14"/>
                                            </p:tgtEl>
                                          </p:cBhvr>
                                          <p:by x="110000" y="110000"/>
                                        </p:animScale>
                                      </p:childTnLst>
                                    </p:cTn>
                                  </p:par>
                                  <p:par>
                                    <p:cTn id="99" presetID="53" presetClass="entr" presetSubtype="16" fill="hold" grpId="0" nodeType="withEffect">
                                      <p:stCondLst>
                                        <p:cond delay="270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300" fill="hold"/>
                                            <p:tgtEl>
                                              <p:spTgt spid="16"/>
                                            </p:tgtEl>
                                            <p:attrNameLst>
                                              <p:attrName>ppt_w</p:attrName>
                                            </p:attrNameLst>
                                          </p:cBhvr>
                                          <p:tavLst>
                                            <p:tav tm="0">
                                              <p:val>
                                                <p:fltVal val="0"/>
                                              </p:val>
                                            </p:tav>
                                            <p:tav tm="100000">
                                              <p:val>
                                                <p:strVal val="#ppt_w"/>
                                              </p:val>
                                            </p:tav>
                                          </p:tavLst>
                                        </p:anim>
                                        <p:anim calcmode="lin" valueType="num">
                                          <p:cBhvr>
                                            <p:cTn id="102" dur="300" fill="hold"/>
                                            <p:tgtEl>
                                              <p:spTgt spid="16"/>
                                            </p:tgtEl>
                                            <p:attrNameLst>
                                              <p:attrName>ppt_h</p:attrName>
                                            </p:attrNameLst>
                                          </p:cBhvr>
                                          <p:tavLst>
                                            <p:tav tm="0">
                                              <p:val>
                                                <p:fltVal val="0"/>
                                              </p:val>
                                            </p:tav>
                                            <p:tav tm="100000">
                                              <p:val>
                                                <p:strVal val="#ppt_h"/>
                                              </p:val>
                                            </p:tav>
                                          </p:tavLst>
                                        </p:anim>
                                        <p:animEffect transition="in" filter="fade">
                                          <p:cBhvr>
                                            <p:cTn id="103" dur="300"/>
                                            <p:tgtEl>
                                              <p:spTgt spid="16"/>
                                            </p:tgtEl>
                                          </p:cBhvr>
                                        </p:animEffect>
                                      </p:childTnLst>
                                    </p:cTn>
                                  </p:par>
                                  <p:par>
                                    <p:cTn id="104" presetID="6" presetClass="emph" presetSubtype="0" autoRev="1" fill="hold" grpId="1" nodeType="withEffect">
                                      <p:stCondLst>
                                        <p:cond delay="3000"/>
                                      </p:stCondLst>
                                      <p:childTnLst>
                                        <p:animScale>
                                          <p:cBhvr>
                                            <p:cTn id="105" dur="150" fill="hold"/>
                                            <p:tgtEl>
                                              <p:spTgt spid="16"/>
                                            </p:tgtEl>
                                          </p:cBhvr>
                                          <p:by x="110000" y="110000"/>
                                        </p:animScale>
                                      </p:childTnLst>
                                    </p:cTn>
                                  </p:par>
                                  <p:par>
                                    <p:cTn id="106" presetID="2" presetClass="entr" presetSubtype="4" fill="hold" grpId="0" nodeType="withEffect">
                                      <p:stCondLst>
                                        <p:cond delay="3000"/>
                                      </p:stCondLst>
                                      <p:childTnLst>
                                        <p:set>
                                          <p:cBhvr>
                                            <p:cTn id="107" dur="1" fill="hold">
                                              <p:stCondLst>
                                                <p:cond delay="0"/>
                                              </p:stCondLst>
                                            </p:cTn>
                                            <p:tgtEl>
                                              <p:spTgt spid="20"/>
                                            </p:tgtEl>
                                            <p:attrNameLst>
                                              <p:attrName>style.visibility</p:attrName>
                                            </p:attrNameLst>
                                          </p:cBhvr>
                                          <p:to>
                                            <p:strVal val="visible"/>
                                          </p:to>
                                        </p:set>
                                        <p:anim calcmode="lin" valueType="num">
                                          <p:cBhvr additive="base">
                                            <p:cTn id="108" dur="500" fill="hold"/>
                                            <p:tgtEl>
                                              <p:spTgt spid="20"/>
                                            </p:tgtEl>
                                            <p:attrNameLst>
                                              <p:attrName>ppt_x</p:attrName>
                                            </p:attrNameLst>
                                          </p:cBhvr>
                                          <p:tavLst>
                                            <p:tav tm="0">
                                              <p:val>
                                                <p:strVal val="#ppt_x"/>
                                              </p:val>
                                            </p:tav>
                                            <p:tav tm="100000">
                                              <p:val>
                                                <p:strVal val="#ppt_x"/>
                                              </p:val>
                                            </p:tav>
                                          </p:tavLst>
                                        </p:anim>
                                        <p:anim calcmode="lin" valueType="num">
                                          <p:cBhvr additive="base">
                                            <p:cTn id="109" dur="500" fill="hold"/>
                                            <p:tgtEl>
                                              <p:spTgt spid="20"/>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310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ppt_x"/>
                                              </p:val>
                                            </p:tav>
                                            <p:tav tm="100000">
                                              <p:val>
                                                <p:strVal val="#ppt_x"/>
                                              </p:val>
                                            </p:tav>
                                          </p:tavLst>
                                        </p:anim>
                                        <p:anim calcmode="lin" valueType="num">
                                          <p:cBhvr additive="base">
                                            <p:cTn id="113" dur="5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3200"/>
                                      </p:stCondLst>
                                      <p:childTnLst>
                                        <p:set>
                                          <p:cBhvr>
                                            <p:cTn id="115" dur="1" fill="hold">
                                              <p:stCondLst>
                                                <p:cond delay="0"/>
                                              </p:stCondLst>
                                            </p:cTn>
                                            <p:tgtEl>
                                              <p:spTgt spid="28"/>
                                            </p:tgtEl>
                                            <p:attrNameLst>
                                              <p:attrName>style.visibility</p:attrName>
                                            </p:attrNameLst>
                                          </p:cBhvr>
                                          <p:to>
                                            <p:strVal val="visible"/>
                                          </p:to>
                                        </p:set>
                                        <p:anim calcmode="lin" valueType="num">
                                          <p:cBhvr additive="base">
                                            <p:cTn id="116" dur="500" fill="hold"/>
                                            <p:tgtEl>
                                              <p:spTgt spid="28"/>
                                            </p:tgtEl>
                                            <p:attrNameLst>
                                              <p:attrName>ppt_x</p:attrName>
                                            </p:attrNameLst>
                                          </p:cBhvr>
                                          <p:tavLst>
                                            <p:tav tm="0">
                                              <p:val>
                                                <p:strVal val="#ppt_x"/>
                                              </p:val>
                                            </p:tav>
                                            <p:tav tm="100000">
                                              <p:val>
                                                <p:strVal val="#ppt_x"/>
                                              </p:val>
                                            </p:tav>
                                          </p:tavLst>
                                        </p:anim>
                                        <p:anim calcmode="lin" valueType="num">
                                          <p:cBhvr additive="base">
                                            <p:cTn id="117" dur="500" fill="hold"/>
                                            <p:tgtEl>
                                              <p:spTgt spid="28"/>
                                            </p:tgtEl>
                                            <p:attrNameLst>
                                              <p:attrName>ppt_y</p:attrName>
                                            </p:attrNameLst>
                                          </p:cBhvr>
                                          <p:tavLst>
                                            <p:tav tm="0">
                                              <p:val>
                                                <p:strVal val="1+#ppt_h/2"/>
                                              </p:val>
                                            </p:tav>
                                            <p:tav tm="100000">
                                              <p:val>
                                                <p:strVal val="#ppt_y"/>
                                              </p:val>
                                            </p:tav>
                                          </p:tavLst>
                                        </p:anim>
                                      </p:childTnLst>
                                    </p:cTn>
                                  </p:par>
                                  <p:par>
                                    <p:cTn id="118" presetID="22" presetClass="entr" presetSubtype="4" fill="hold" grpId="0" nodeType="withEffect">
                                      <p:stCondLst>
                                        <p:cond delay="3200"/>
                                      </p:stCondLst>
                                      <p:childTnLst>
                                        <p:set>
                                          <p:cBhvr>
                                            <p:cTn id="119" dur="1" fill="hold">
                                              <p:stCondLst>
                                                <p:cond delay="0"/>
                                              </p:stCondLst>
                                            </p:cTn>
                                            <p:tgtEl>
                                              <p:spTgt spid="15"/>
                                            </p:tgtEl>
                                            <p:attrNameLst>
                                              <p:attrName>style.visibility</p:attrName>
                                            </p:attrNameLst>
                                          </p:cBhvr>
                                          <p:to>
                                            <p:strVal val="visible"/>
                                          </p:to>
                                        </p:set>
                                        <p:animEffect transition="in" filter="wipe(down)">
                                          <p:cBhvr>
                                            <p:cTn id="120"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7" grpId="1" animBg="1"/>
          <p:bldP spid="8" grpId="0" animBg="1"/>
          <p:bldP spid="8" grpId="1" animBg="1"/>
          <p:bldP spid="9" grpId="0" animBg="1"/>
          <p:bldP spid="10" grpId="0" animBg="1"/>
          <p:bldP spid="10" grpId="1" animBg="1"/>
          <p:bldP spid="11" grpId="0" animBg="1"/>
          <p:bldP spid="11" grpId="1" animBg="1"/>
          <p:bldP spid="12" grpId="0" animBg="1"/>
          <p:bldP spid="13" grpId="0" animBg="1"/>
          <p:bldP spid="13" grpId="1" animBg="1"/>
          <p:bldP spid="14" grpId="0" animBg="1"/>
          <p:bldP spid="14" grpId="1" animBg="1"/>
          <p:bldP spid="15" grpId="0" animBg="1"/>
          <p:bldP spid="16" grpId="0" animBg="1"/>
          <p:bldP spid="16" grpId="1" animBg="1"/>
          <p:bldP spid="17" grpId="0"/>
          <p:bldP spid="18" grpId="0"/>
          <p:bldP spid="19" grpId="0"/>
          <p:bldP spid="20" grpId="0"/>
          <p:bldP spid="21" grpId="0"/>
          <p:bldP spid="22" grpId="0"/>
          <p:bldP spid="23" grpId="0"/>
          <p:bldP spid="24" grpId="0"/>
          <p:bldP spid="25" grpId="0"/>
          <p:bldP spid="26" grpId="0"/>
          <p:bldP spid="27" grpId="0"/>
          <p:bldP spid="28"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cxnSp>
        <p:nvCxnSpPr>
          <p:cNvPr id="4" name="直接连接符 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4519854" y="2501956"/>
            <a:ext cx="3495054" cy="3496319"/>
            <a:chOff x="3203848" y="1635646"/>
            <a:chExt cx="2621632" cy="2621632"/>
          </a:xfrm>
        </p:grpSpPr>
        <p:grpSp>
          <p:nvGrpSpPr>
            <p:cNvPr id="51" name="组合 50"/>
            <p:cNvGrpSpPr/>
            <p:nvPr/>
          </p:nvGrpSpPr>
          <p:grpSpPr>
            <a:xfrm>
              <a:off x="3203848" y="1635646"/>
              <a:ext cx="2621632" cy="2621632"/>
              <a:chOff x="4054834" y="1018426"/>
              <a:chExt cx="2621632" cy="2621632"/>
            </a:xfrm>
          </p:grpSpPr>
          <p:sp>
            <p:nvSpPr>
              <p:cNvPr id="56" name="饼形 55"/>
              <p:cNvSpPr/>
              <p:nvPr/>
            </p:nvSpPr>
            <p:spPr>
              <a:xfrm>
                <a:off x="4054834" y="1018426"/>
                <a:ext cx="2621632" cy="2621632"/>
              </a:xfrm>
              <a:prstGeom prst="pie">
                <a:avLst>
                  <a:gd name="adj1" fmla="val 15696902"/>
                  <a:gd name="adj2" fmla="val 6922972"/>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57" name="饼形 56"/>
              <p:cNvSpPr/>
              <p:nvPr/>
            </p:nvSpPr>
            <p:spPr>
              <a:xfrm>
                <a:off x="4054834" y="1018426"/>
                <a:ext cx="2621632" cy="2621632"/>
              </a:xfrm>
              <a:prstGeom prst="pie">
                <a:avLst>
                  <a:gd name="adj1" fmla="val 14052946"/>
                  <a:gd name="adj2" fmla="val 15713496"/>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58" name="饼形 57"/>
              <p:cNvSpPr/>
              <p:nvPr/>
            </p:nvSpPr>
            <p:spPr>
              <a:xfrm>
                <a:off x="4054834" y="1018426"/>
                <a:ext cx="2621632" cy="2621632"/>
              </a:xfrm>
              <a:prstGeom prst="pie">
                <a:avLst>
                  <a:gd name="adj1" fmla="val 11900485"/>
                  <a:gd name="adj2" fmla="val 14083259"/>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59" name="饼形 58"/>
              <p:cNvSpPr/>
              <p:nvPr/>
            </p:nvSpPr>
            <p:spPr>
              <a:xfrm>
                <a:off x="4054834" y="1018426"/>
                <a:ext cx="2621632" cy="2621632"/>
              </a:xfrm>
              <a:prstGeom prst="pie">
                <a:avLst>
                  <a:gd name="adj1" fmla="val 6865544"/>
                  <a:gd name="adj2" fmla="val 11932479"/>
                </a:avLst>
              </a:prstGeom>
              <a:solidFill>
                <a:schemeClr val="tx1">
                  <a:lumMod val="65000"/>
                  <a:lumOff val="35000"/>
                  <a:alpha val="42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grpSp>
        <p:sp>
          <p:nvSpPr>
            <p:cNvPr id="52" name="矩形 51"/>
            <p:cNvSpPr/>
            <p:nvPr/>
          </p:nvSpPr>
          <p:spPr>
            <a:xfrm>
              <a:off x="3650811" y="2369620"/>
              <a:ext cx="555753" cy="31155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10%</a:t>
              </a:r>
              <a:endParaRPr kumimoji="0" lang="en-US" altLang="zh-CN"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3" name="矩形 52"/>
            <p:cNvSpPr/>
            <p:nvPr/>
          </p:nvSpPr>
          <p:spPr>
            <a:xfrm>
              <a:off x="3948884" y="1897475"/>
              <a:ext cx="436715" cy="31155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9%</a:t>
              </a:r>
              <a:endParaRPr kumimoji="0" lang="en-US" altLang="zh-CN"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4" name="矩形 53"/>
            <p:cNvSpPr/>
            <p:nvPr/>
          </p:nvSpPr>
          <p:spPr>
            <a:xfrm>
              <a:off x="4716016" y="3036544"/>
              <a:ext cx="674792" cy="38078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7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58%</a:t>
              </a:r>
              <a:endParaRPr kumimoji="0" lang="en-US" altLang="zh-CN" sz="27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5" name="矩形 54"/>
            <p:cNvSpPr/>
            <p:nvPr/>
          </p:nvSpPr>
          <p:spPr>
            <a:xfrm>
              <a:off x="3448111" y="3016140"/>
              <a:ext cx="674792" cy="38078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7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23%</a:t>
              </a:r>
              <a:endParaRPr kumimoji="0" lang="en-US" altLang="zh-CN" sz="27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0" name="组合 59"/>
          <p:cNvGrpSpPr/>
          <p:nvPr/>
        </p:nvGrpSpPr>
        <p:grpSpPr>
          <a:xfrm>
            <a:off x="812696" y="3141728"/>
            <a:ext cx="4307755" cy="749742"/>
            <a:chOff x="609601" y="2443592"/>
            <a:chExt cx="3231237" cy="562176"/>
          </a:xfrm>
        </p:grpSpPr>
        <p:grpSp>
          <p:nvGrpSpPr>
            <p:cNvPr id="61" name="组合 60"/>
            <p:cNvGrpSpPr/>
            <p:nvPr/>
          </p:nvGrpSpPr>
          <p:grpSpPr>
            <a:xfrm>
              <a:off x="609601" y="2535863"/>
              <a:ext cx="2496450" cy="469905"/>
              <a:chOff x="374928" y="2236210"/>
              <a:chExt cx="2496450" cy="469905"/>
            </a:xfrm>
          </p:grpSpPr>
          <p:grpSp>
            <p:nvGrpSpPr>
              <p:cNvPr id="63" name="组合 62"/>
              <p:cNvGrpSpPr/>
              <p:nvPr/>
            </p:nvGrpSpPr>
            <p:grpSpPr>
              <a:xfrm>
                <a:off x="448895" y="2334135"/>
                <a:ext cx="371979" cy="371980"/>
                <a:chOff x="5903913" y="4632325"/>
                <a:chExt cx="257175" cy="257176"/>
              </a:xfrm>
              <a:solidFill>
                <a:srgbClr val="394A57"/>
              </a:solidFill>
            </p:grpSpPr>
            <p:sp>
              <p:nvSpPr>
                <p:cNvPr id="65" name="Freeform 16"/>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66" name="Freeform 17"/>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67" name="Freeform 18"/>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68"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grpSp>
          <p:sp>
            <p:nvSpPr>
              <p:cNvPr id="64" name="矩形 63"/>
              <p:cNvSpPr/>
              <p:nvPr/>
            </p:nvSpPr>
            <p:spPr>
              <a:xfrm>
                <a:off x="374928" y="2236210"/>
                <a:ext cx="2496450" cy="43848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cs typeface="Arial" panose="020B0604020202020204" pitchFamily="34" charset="0"/>
                  </a:rPr>
                  <a:t>点击此处添加文本内容，如关键词、部分简单介绍等。</a:t>
                </a:r>
                <a:endParaRPr kumimoji="0" lang="zh-CN" altLang="en-US" sz="16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cxnSp>
          <p:nvCxnSpPr>
            <p:cNvPr id="62" name="直接连接符 61"/>
            <p:cNvCxnSpPr/>
            <p:nvPr/>
          </p:nvCxnSpPr>
          <p:spPr>
            <a:xfrm>
              <a:off x="684253" y="2443592"/>
              <a:ext cx="3156585" cy="0"/>
            </a:xfrm>
            <a:prstGeom prst="line">
              <a:avLst/>
            </a:prstGeom>
            <a:noFill/>
            <a:ln w="9525" cap="flat" cmpd="sng" algn="ctr">
              <a:solidFill>
                <a:sysClr val="window" lastClr="FFFFFF">
                  <a:lumMod val="65000"/>
                </a:sysClr>
              </a:solidFill>
              <a:prstDash val="dash"/>
              <a:headEnd type="triangle"/>
            </a:ln>
            <a:effectLst/>
          </p:spPr>
        </p:cxnSp>
      </p:grpSp>
      <p:grpSp>
        <p:nvGrpSpPr>
          <p:cNvPr id="69" name="组合 68"/>
          <p:cNvGrpSpPr/>
          <p:nvPr/>
        </p:nvGrpSpPr>
        <p:grpSpPr>
          <a:xfrm>
            <a:off x="711109" y="4833882"/>
            <a:ext cx="4650611" cy="809457"/>
            <a:chOff x="533401" y="3712413"/>
            <a:chExt cx="3488412" cy="606952"/>
          </a:xfrm>
        </p:grpSpPr>
        <p:grpSp>
          <p:nvGrpSpPr>
            <p:cNvPr id="70" name="组合 69"/>
            <p:cNvGrpSpPr/>
            <p:nvPr/>
          </p:nvGrpSpPr>
          <p:grpSpPr>
            <a:xfrm>
              <a:off x="533401" y="3712413"/>
              <a:ext cx="2572650" cy="472201"/>
              <a:chOff x="298728" y="2526656"/>
              <a:chExt cx="2572650" cy="472201"/>
            </a:xfrm>
          </p:grpSpPr>
          <p:grpSp>
            <p:nvGrpSpPr>
              <p:cNvPr id="72" name="组合 71"/>
              <p:cNvGrpSpPr/>
              <p:nvPr/>
            </p:nvGrpSpPr>
            <p:grpSpPr>
              <a:xfrm>
                <a:off x="455781" y="2622285"/>
                <a:ext cx="355907" cy="376572"/>
                <a:chOff x="5908675" y="1281113"/>
                <a:chExt cx="246063" cy="260350"/>
              </a:xfrm>
              <a:solidFill>
                <a:srgbClr val="394A57"/>
              </a:solidFill>
            </p:grpSpPr>
            <p:sp>
              <p:nvSpPr>
                <p:cNvPr id="74" name="Rectangle 5"/>
                <p:cNvSpPr>
                  <a:spLocks noChangeArrowheads="1"/>
                </p:cNvSpPr>
                <p:nvPr/>
              </p:nvSpPr>
              <p:spPr bwMode="auto">
                <a:xfrm>
                  <a:off x="6024563" y="1320800"/>
                  <a:ext cx="15875" cy="163513"/>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75" name="Freeform 6"/>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76" name="Freeform 7"/>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77" name="Freeform 8"/>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78" name="Freeform 9"/>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grpSp>
          <p:sp>
            <p:nvSpPr>
              <p:cNvPr id="73" name="矩形 72"/>
              <p:cNvSpPr/>
              <p:nvPr/>
            </p:nvSpPr>
            <p:spPr>
              <a:xfrm>
                <a:off x="298728" y="2526656"/>
                <a:ext cx="2572650" cy="43848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cs typeface="Arial" panose="020B0604020202020204" pitchFamily="34" charset="0"/>
                  </a:rPr>
                  <a:t>点击此处添加文本内容，如关键词、部分简单介绍等。</a:t>
                </a:r>
                <a:endParaRPr kumimoji="0" lang="zh-CN" altLang="en-US" sz="16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cxnSp>
          <p:nvCxnSpPr>
            <p:cNvPr id="71" name="直接连接符 70"/>
            <p:cNvCxnSpPr/>
            <p:nvPr/>
          </p:nvCxnSpPr>
          <p:spPr>
            <a:xfrm>
              <a:off x="684253" y="4319365"/>
              <a:ext cx="3337560" cy="0"/>
            </a:xfrm>
            <a:prstGeom prst="line">
              <a:avLst/>
            </a:prstGeom>
            <a:noFill/>
            <a:ln w="9525" cap="flat" cmpd="sng" algn="ctr">
              <a:solidFill>
                <a:sysClr val="window" lastClr="FFFFFF">
                  <a:lumMod val="65000"/>
                </a:sysClr>
              </a:solidFill>
              <a:prstDash val="dash"/>
              <a:headEnd type="triangle"/>
            </a:ln>
            <a:effectLst/>
          </p:spPr>
        </p:cxnSp>
      </p:grpSp>
      <p:grpSp>
        <p:nvGrpSpPr>
          <p:cNvPr id="79" name="组合 78"/>
          <p:cNvGrpSpPr/>
          <p:nvPr/>
        </p:nvGrpSpPr>
        <p:grpSpPr>
          <a:xfrm>
            <a:off x="7504276" y="3141731"/>
            <a:ext cx="4163229" cy="698346"/>
            <a:chOff x="5628940" y="2443592"/>
            <a:chExt cx="3122828" cy="523638"/>
          </a:xfrm>
        </p:grpSpPr>
        <p:grpSp>
          <p:nvGrpSpPr>
            <p:cNvPr id="80" name="组合 79"/>
            <p:cNvGrpSpPr/>
            <p:nvPr/>
          </p:nvGrpSpPr>
          <p:grpSpPr>
            <a:xfrm>
              <a:off x="6346843" y="2515694"/>
              <a:ext cx="2404925" cy="451536"/>
              <a:chOff x="7486143" y="1974569"/>
              <a:chExt cx="2404925" cy="451536"/>
            </a:xfrm>
          </p:grpSpPr>
          <p:grpSp>
            <p:nvGrpSpPr>
              <p:cNvPr id="82" name="组合 81"/>
              <p:cNvGrpSpPr/>
              <p:nvPr/>
            </p:nvGrpSpPr>
            <p:grpSpPr>
              <a:xfrm>
                <a:off x="7486143" y="2090863"/>
                <a:ext cx="378868" cy="335242"/>
                <a:chOff x="3889375" y="3302000"/>
                <a:chExt cx="261938" cy="231776"/>
              </a:xfrm>
              <a:solidFill>
                <a:srgbClr val="394A57"/>
              </a:solidFill>
            </p:grpSpPr>
            <p:sp>
              <p:nvSpPr>
                <p:cNvPr id="84" name="Freeform 11"/>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85" name="Freeform 12"/>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86" name="Freeform 13"/>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87"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88" name="Freeform 15"/>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grpSp>
          <p:sp>
            <p:nvSpPr>
              <p:cNvPr id="83" name="矩形 82"/>
              <p:cNvSpPr/>
              <p:nvPr/>
            </p:nvSpPr>
            <p:spPr>
              <a:xfrm>
                <a:off x="7665244" y="1974569"/>
                <a:ext cx="2225824" cy="43848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cs typeface="Arial" panose="020B0604020202020204" pitchFamily="34" charset="0"/>
                  </a:rPr>
                  <a:t>点击此处添加文本内容，如关键词、部分简单介绍等。</a:t>
                </a:r>
                <a:endParaRPr kumimoji="0" lang="zh-CN" altLang="en-US" sz="16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cxnSp>
          <p:nvCxnSpPr>
            <p:cNvPr id="81" name="直接连接符 80"/>
            <p:cNvCxnSpPr/>
            <p:nvPr/>
          </p:nvCxnSpPr>
          <p:spPr>
            <a:xfrm flipH="1">
              <a:off x="5628940" y="2443592"/>
              <a:ext cx="2841048" cy="0"/>
            </a:xfrm>
            <a:prstGeom prst="line">
              <a:avLst/>
            </a:prstGeom>
            <a:noFill/>
            <a:ln w="9525" cap="flat" cmpd="sng" algn="ctr">
              <a:solidFill>
                <a:sysClr val="window" lastClr="FFFFFF">
                  <a:lumMod val="65000"/>
                </a:sysClr>
              </a:solidFill>
              <a:prstDash val="dash"/>
              <a:headEnd type="triangle"/>
            </a:ln>
            <a:effectLst/>
          </p:spPr>
        </p:cxnSp>
      </p:grpSp>
      <p:grpSp>
        <p:nvGrpSpPr>
          <p:cNvPr id="89" name="组合 88"/>
          <p:cNvGrpSpPr/>
          <p:nvPr/>
        </p:nvGrpSpPr>
        <p:grpSpPr>
          <a:xfrm>
            <a:off x="7504277" y="4833882"/>
            <a:ext cx="4155594" cy="809457"/>
            <a:chOff x="5628940" y="3712413"/>
            <a:chExt cx="3117101" cy="606952"/>
          </a:xfrm>
        </p:grpSpPr>
        <p:grpSp>
          <p:nvGrpSpPr>
            <p:cNvPr id="90" name="组合 89"/>
            <p:cNvGrpSpPr/>
            <p:nvPr/>
          </p:nvGrpSpPr>
          <p:grpSpPr>
            <a:xfrm>
              <a:off x="6433264" y="3712413"/>
              <a:ext cx="2312777" cy="461869"/>
              <a:chOff x="7473516" y="2651841"/>
              <a:chExt cx="2312777" cy="461869"/>
            </a:xfrm>
          </p:grpSpPr>
          <p:sp>
            <p:nvSpPr>
              <p:cNvPr id="92" name="Freeform 10"/>
              <p:cNvSpPr/>
              <p:nvPr/>
            </p:nvSpPr>
            <p:spPr bwMode="auto">
              <a:xfrm>
                <a:off x="7473516" y="2757803"/>
                <a:ext cx="378867" cy="355907"/>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93" name="矩形 92"/>
              <p:cNvSpPr/>
              <p:nvPr/>
            </p:nvSpPr>
            <p:spPr>
              <a:xfrm>
                <a:off x="7483535" y="2651841"/>
                <a:ext cx="2302758" cy="43848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cs typeface="Arial" panose="020B0604020202020204" pitchFamily="34" charset="0"/>
                  </a:rPr>
                  <a:t>点击此处添加文本内容，如关键词、部分简单介绍等。</a:t>
                </a:r>
                <a:endParaRPr kumimoji="0" lang="zh-CN" altLang="en-US" sz="16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cxnSp>
          <p:nvCxnSpPr>
            <p:cNvPr id="91" name="直接连接符 90"/>
            <p:cNvCxnSpPr/>
            <p:nvPr/>
          </p:nvCxnSpPr>
          <p:spPr>
            <a:xfrm flipH="1">
              <a:off x="5628940" y="4319365"/>
              <a:ext cx="2841048" cy="0"/>
            </a:xfrm>
            <a:prstGeom prst="line">
              <a:avLst/>
            </a:prstGeom>
            <a:noFill/>
            <a:ln w="9525" cap="flat" cmpd="sng" algn="ctr">
              <a:solidFill>
                <a:sysClr val="window" lastClr="FFFFFF">
                  <a:lumMod val="65000"/>
                </a:sysClr>
              </a:solidFill>
              <a:prstDash val="dash"/>
              <a:headEnd type="triangle"/>
            </a:ln>
            <a:effectLst/>
          </p:spPr>
        </p:cxnSp>
      </p:grpSp>
      <p:sp>
        <p:nvSpPr>
          <p:cNvPr id="94" name="矩形 93"/>
          <p:cNvSpPr/>
          <p:nvPr/>
        </p:nvSpPr>
        <p:spPr>
          <a:xfrm>
            <a:off x="549916" y="1667762"/>
            <a:ext cx="11065185" cy="861974"/>
          </a:xfrm>
          <a:prstGeom prst="rect">
            <a:avLst/>
          </a:prstGeom>
        </p:spPr>
        <p:txBody>
          <a:bodyPr wrap="square" lIns="121917" tIns="60958" rIns="121917" bIns="60958">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cs typeface="Arial" panose="020B0604020202020204" pitchFamily="34" charset="0"/>
              </a:rPr>
              <a:t>点击此处添加文本内容，如关键词、部分简单介绍等。点击此处添加文本内容，如关键词、部分简单介绍等</a:t>
            </a:r>
            <a:r>
              <a:rPr kumimoji="0" lang="zh-CN" altLang="en-US" sz="1600" b="0"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6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cs typeface="Arial" panose="020B0604020202020204" pitchFamily="34" charset="0"/>
              </a:rPr>
              <a:t>点击此处添加文本内容，如关键词、部分简单介绍等。点击此处添加文本内容，如关键词、部分简单介绍等。</a:t>
            </a:r>
            <a:endParaRPr kumimoji="0" lang="zh-CN" altLang="en-US" sz="16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8" presetClass="emph" presetSubtype="0" fill="hold" nodeType="withEffect">
                                  <p:stCondLst>
                                    <p:cond delay="1500"/>
                                  </p:stCondLst>
                                  <p:childTnLst>
                                    <p:animRot by="21600000">
                                      <p:cBhvr>
                                        <p:cTn id="11" dur="500" fill="hold"/>
                                        <p:tgtEl>
                                          <p:spTgt spid="50"/>
                                        </p:tgtEl>
                                        <p:attrNameLst>
                                          <p:attrName>r</p:attrName>
                                        </p:attrNameLst>
                                      </p:cBhvr>
                                    </p:animRot>
                                  </p:childTnLst>
                                </p:cTn>
                              </p:par>
                              <p:par>
                                <p:cTn id="12" presetID="6" presetClass="emph" presetSubtype="0" autoRev="1" fill="hold" nodeType="withEffect">
                                  <p:stCondLst>
                                    <p:cond delay="1750"/>
                                  </p:stCondLst>
                                  <p:childTnLst>
                                    <p:animScale>
                                      <p:cBhvr>
                                        <p:cTn id="13" dur="200" fill="hold"/>
                                        <p:tgtEl>
                                          <p:spTgt spid="50"/>
                                        </p:tgtEl>
                                      </p:cBhvr>
                                      <p:by x="110000" y="110000"/>
                                    </p:animScale>
                                  </p:childTnLst>
                                </p:cTn>
                              </p:par>
                              <p:par>
                                <p:cTn id="14" presetID="22" presetClass="entr" presetSubtype="2" fill="hold" nodeType="withEffect">
                                  <p:stCondLst>
                                    <p:cond delay="2250"/>
                                  </p:stCondLst>
                                  <p:childTnLst>
                                    <p:set>
                                      <p:cBhvr>
                                        <p:cTn id="15" dur="1" fill="hold">
                                          <p:stCondLst>
                                            <p:cond delay="0"/>
                                          </p:stCondLst>
                                        </p:cTn>
                                        <p:tgtEl>
                                          <p:spTgt spid="60"/>
                                        </p:tgtEl>
                                        <p:attrNameLst>
                                          <p:attrName>style.visibility</p:attrName>
                                        </p:attrNameLst>
                                      </p:cBhvr>
                                      <p:to>
                                        <p:strVal val="visible"/>
                                      </p:to>
                                    </p:set>
                                    <p:animEffect transition="in" filter="wipe(right)">
                                      <p:cBhvr>
                                        <p:cTn id="16" dur="500"/>
                                        <p:tgtEl>
                                          <p:spTgt spid="60"/>
                                        </p:tgtEl>
                                      </p:cBhvr>
                                    </p:animEffect>
                                  </p:childTnLst>
                                </p:cTn>
                              </p:par>
                              <p:par>
                                <p:cTn id="17" presetID="22" presetClass="entr" presetSubtype="8" fill="hold" nodeType="withEffect">
                                  <p:stCondLst>
                                    <p:cond delay="2500"/>
                                  </p:stCondLst>
                                  <p:childTnLst>
                                    <p:set>
                                      <p:cBhvr>
                                        <p:cTn id="18" dur="1" fill="hold">
                                          <p:stCondLst>
                                            <p:cond delay="0"/>
                                          </p:stCondLst>
                                        </p:cTn>
                                        <p:tgtEl>
                                          <p:spTgt spid="79"/>
                                        </p:tgtEl>
                                        <p:attrNameLst>
                                          <p:attrName>style.visibility</p:attrName>
                                        </p:attrNameLst>
                                      </p:cBhvr>
                                      <p:to>
                                        <p:strVal val="visible"/>
                                      </p:to>
                                    </p:set>
                                    <p:animEffect transition="in" filter="wipe(left)">
                                      <p:cBhvr>
                                        <p:cTn id="19" dur="500"/>
                                        <p:tgtEl>
                                          <p:spTgt spid="79"/>
                                        </p:tgtEl>
                                      </p:cBhvr>
                                    </p:animEffect>
                                  </p:childTnLst>
                                </p:cTn>
                              </p:par>
                              <p:par>
                                <p:cTn id="20" presetID="22" presetClass="entr" presetSubtype="2" fill="hold" nodeType="withEffect">
                                  <p:stCondLst>
                                    <p:cond delay="2750"/>
                                  </p:stCondLst>
                                  <p:childTnLst>
                                    <p:set>
                                      <p:cBhvr>
                                        <p:cTn id="21" dur="1" fill="hold">
                                          <p:stCondLst>
                                            <p:cond delay="0"/>
                                          </p:stCondLst>
                                        </p:cTn>
                                        <p:tgtEl>
                                          <p:spTgt spid="69"/>
                                        </p:tgtEl>
                                        <p:attrNameLst>
                                          <p:attrName>style.visibility</p:attrName>
                                        </p:attrNameLst>
                                      </p:cBhvr>
                                      <p:to>
                                        <p:strVal val="visible"/>
                                      </p:to>
                                    </p:set>
                                    <p:animEffect transition="in" filter="wipe(right)">
                                      <p:cBhvr>
                                        <p:cTn id="22" dur="500"/>
                                        <p:tgtEl>
                                          <p:spTgt spid="69"/>
                                        </p:tgtEl>
                                      </p:cBhvr>
                                    </p:animEffect>
                                  </p:childTnLst>
                                </p:cTn>
                              </p:par>
                              <p:par>
                                <p:cTn id="23" presetID="22" presetClass="entr" presetSubtype="8" fill="hold" nodeType="withEffect">
                                  <p:stCondLst>
                                    <p:cond delay="3000"/>
                                  </p:stCondLst>
                                  <p:childTnLst>
                                    <p:set>
                                      <p:cBhvr>
                                        <p:cTn id="24" dur="1" fill="hold">
                                          <p:stCondLst>
                                            <p:cond delay="0"/>
                                          </p:stCondLst>
                                        </p:cTn>
                                        <p:tgtEl>
                                          <p:spTgt spid="89"/>
                                        </p:tgtEl>
                                        <p:attrNameLst>
                                          <p:attrName>style.visibility</p:attrName>
                                        </p:attrNameLst>
                                      </p:cBhvr>
                                      <p:to>
                                        <p:strVal val="visible"/>
                                      </p:to>
                                    </p:set>
                                    <p:animEffect transition="in" filter="wipe(left)">
                                      <p:cBhvr>
                                        <p:cTn id="25" dur="500"/>
                                        <p:tgtEl>
                                          <p:spTgt spid="89"/>
                                        </p:tgtEl>
                                      </p:cBhvr>
                                    </p:animEffect>
                                  </p:childTnLst>
                                </p:cTn>
                              </p:par>
                              <p:par>
                                <p:cTn id="26" presetID="14" presetClass="entr" presetSubtype="10" fill="hold" grpId="0" nodeType="withEffect">
                                  <p:stCondLst>
                                    <p:cond delay="500"/>
                                  </p:stCondLst>
                                  <p:childTnLst>
                                    <p:set>
                                      <p:cBhvr>
                                        <p:cTn id="27" dur="1" fill="hold">
                                          <p:stCondLst>
                                            <p:cond delay="0"/>
                                          </p:stCondLst>
                                        </p:cTn>
                                        <p:tgtEl>
                                          <p:spTgt spid="94"/>
                                        </p:tgtEl>
                                        <p:attrNameLst>
                                          <p:attrName>style.visibility</p:attrName>
                                        </p:attrNameLst>
                                      </p:cBhvr>
                                      <p:to>
                                        <p:strVal val="visible"/>
                                      </p:to>
                                    </p:set>
                                    <p:animEffect transition="in" filter="randombar(horizontal)">
                                      <p:cBhvr>
                                        <p:cTn id="28"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cxnSp>
        <p:nvCxnSpPr>
          <p:cNvPr id="4" name="直接连接符 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燕尾形 4"/>
          <p:cNvSpPr/>
          <p:nvPr/>
        </p:nvSpPr>
        <p:spPr>
          <a:xfrm>
            <a:off x="1199300" y="3308098"/>
            <a:ext cx="1089189" cy="1183905"/>
          </a:xfrm>
          <a:prstGeom prst="chevron">
            <a:avLst>
              <a:gd name="adj" fmla="val 5442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anchor="ctr"/>
          <a:lstStyle/>
          <a:p>
            <a:pPr algn="ctr" defTabSz="1218565" fontAlgn="auto">
              <a:spcBef>
                <a:spcPts val="0"/>
              </a:spcBef>
              <a:spcAft>
                <a:spcPts val="0"/>
              </a:spcAft>
              <a:defRPr/>
            </a:pPr>
            <a:endParaRPr lang="zh-CN" altLang="en-US" sz="3300">
              <a:latin typeface="微软雅黑" panose="020B0503020204020204" pitchFamily="34" charset="-122"/>
              <a:ea typeface="微软雅黑" panose="020B0503020204020204" pitchFamily="34" charset="-122"/>
            </a:endParaRPr>
          </a:p>
        </p:txBody>
      </p:sp>
      <p:sp>
        <p:nvSpPr>
          <p:cNvPr id="6" name="燕尾形 5"/>
          <p:cNvSpPr/>
          <p:nvPr/>
        </p:nvSpPr>
        <p:spPr>
          <a:xfrm>
            <a:off x="2159282" y="3308098"/>
            <a:ext cx="1090814" cy="1183905"/>
          </a:xfrm>
          <a:prstGeom prst="chevron">
            <a:avLst>
              <a:gd name="adj" fmla="val 5442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anchor="ctr"/>
          <a:lstStyle/>
          <a:p>
            <a:pPr algn="ctr" defTabSz="1218565" fontAlgn="auto">
              <a:spcBef>
                <a:spcPts val="0"/>
              </a:spcBef>
              <a:spcAft>
                <a:spcPts val="0"/>
              </a:spcAft>
              <a:defRPr/>
            </a:pPr>
            <a:endParaRPr lang="zh-CN" altLang="en-US" sz="3300">
              <a:latin typeface="微软雅黑" panose="020B0503020204020204" pitchFamily="34" charset="-122"/>
              <a:ea typeface="微软雅黑" panose="020B0503020204020204" pitchFamily="34" charset="-122"/>
            </a:endParaRPr>
          </a:p>
        </p:txBody>
      </p:sp>
      <p:sp>
        <p:nvSpPr>
          <p:cNvPr id="7" name="燕尾形 6"/>
          <p:cNvSpPr/>
          <p:nvPr/>
        </p:nvSpPr>
        <p:spPr>
          <a:xfrm>
            <a:off x="3119264" y="3308098"/>
            <a:ext cx="1090814" cy="1183905"/>
          </a:xfrm>
          <a:prstGeom prst="chevron">
            <a:avLst>
              <a:gd name="adj" fmla="val 5442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anchor="ctr"/>
          <a:lstStyle/>
          <a:p>
            <a:pPr algn="ctr" defTabSz="1218565" fontAlgn="auto">
              <a:spcBef>
                <a:spcPts val="0"/>
              </a:spcBef>
              <a:spcAft>
                <a:spcPts val="0"/>
              </a:spcAft>
              <a:defRPr/>
            </a:pPr>
            <a:endParaRPr lang="zh-CN" altLang="en-US" sz="3300">
              <a:latin typeface="微软雅黑" panose="020B0503020204020204" pitchFamily="34" charset="-122"/>
              <a:ea typeface="微软雅黑" panose="020B0503020204020204" pitchFamily="34" charset="-122"/>
            </a:endParaRPr>
          </a:p>
        </p:txBody>
      </p:sp>
      <p:sp>
        <p:nvSpPr>
          <p:cNvPr id="8" name="燕尾形 7"/>
          <p:cNvSpPr/>
          <p:nvPr/>
        </p:nvSpPr>
        <p:spPr>
          <a:xfrm>
            <a:off x="4044411" y="3308098"/>
            <a:ext cx="1090814" cy="1183905"/>
          </a:xfrm>
          <a:prstGeom prst="chevron">
            <a:avLst>
              <a:gd name="adj" fmla="val 5442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anchor="ctr"/>
          <a:lstStyle/>
          <a:p>
            <a:pPr algn="ctr" defTabSz="1218565" fontAlgn="auto">
              <a:spcBef>
                <a:spcPts val="0"/>
              </a:spcBef>
              <a:spcAft>
                <a:spcPts val="0"/>
              </a:spcAft>
              <a:defRPr/>
            </a:pPr>
            <a:endParaRPr lang="zh-CN" altLang="en-US" sz="3300">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7919172" y="1192373"/>
            <a:ext cx="0" cy="526648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407258" y="2744273"/>
            <a:ext cx="0" cy="551122"/>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487294" y="2085334"/>
            <a:ext cx="0" cy="121429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4367240" y="4472868"/>
            <a:ext cx="38752" cy="126171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2351278" y="4472865"/>
            <a:ext cx="0" cy="49345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14" name="五边形 13"/>
          <p:cNvSpPr/>
          <p:nvPr/>
        </p:nvSpPr>
        <p:spPr>
          <a:xfrm>
            <a:off x="-48676" y="3298208"/>
            <a:ext cx="7871849" cy="1190585"/>
          </a:xfrm>
          <a:prstGeom prst="homePlate">
            <a:avLst>
              <a:gd name="adj" fmla="val 4796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121905" tIns="60953" rIns="121905" bIns="60953" anchor="ctr"/>
          <a:lstStyle/>
          <a:p>
            <a:pPr algn="ctr" defTabSz="1218565" fontAlgn="auto">
              <a:spcBef>
                <a:spcPts val="0"/>
              </a:spcBef>
              <a:spcAft>
                <a:spcPts val="0"/>
              </a:spcAft>
              <a:defRPr/>
            </a:pPr>
            <a:endParaRPr lang="zh-CN" altLang="en-US" sz="3300"/>
          </a:p>
        </p:txBody>
      </p:sp>
      <p:sp>
        <p:nvSpPr>
          <p:cNvPr id="15" name="TextBox 14"/>
          <p:cNvSpPr txBox="1"/>
          <p:nvPr/>
        </p:nvSpPr>
        <p:spPr>
          <a:xfrm>
            <a:off x="8303164" y="2409748"/>
            <a:ext cx="3177636" cy="3031595"/>
          </a:xfrm>
          <a:prstGeom prst="rect">
            <a:avLst/>
          </a:prstGeom>
          <a:noFill/>
        </p:spPr>
        <p:txBody>
          <a:bodyPr wrap="square" lIns="121917" tIns="60958" rIns="121917" bIns="60958" rtlCol="0">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rPr>
              <a:t>      点击输入简要文字内容，文字内容需概括精炼，不用多余的文字修饰，言简意赅的说明该项内容。点击输入简要文字内容，文字内容需概括精炼，不用多余的文字修饰，言简意赅的说明该项内容。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rPr>
              <a:t>       点击输入简要文字内容，文字内容需概括精炼，不用多余的文字修饰，言简意赅的说明该项内容。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6" name="组合 15"/>
          <p:cNvGrpSpPr/>
          <p:nvPr/>
        </p:nvGrpSpPr>
        <p:grpSpPr>
          <a:xfrm>
            <a:off x="1199300" y="1492948"/>
            <a:ext cx="3103451" cy="592386"/>
            <a:chOff x="814328" y="3219334"/>
            <a:chExt cx="2266827" cy="432536"/>
          </a:xfrm>
        </p:grpSpPr>
        <p:grpSp>
          <p:nvGrpSpPr>
            <p:cNvPr id="17" name="组合 16"/>
            <p:cNvGrpSpPr/>
            <p:nvPr/>
          </p:nvGrpSpPr>
          <p:grpSpPr>
            <a:xfrm>
              <a:off x="814328" y="3219334"/>
              <a:ext cx="2266827" cy="432536"/>
              <a:chOff x="2173927" y="3285519"/>
              <a:chExt cx="2876394" cy="548848"/>
            </a:xfrm>
          </p:grpSpPr>
          <p:grpSp>
            <p:nvGrpSpPr>
              <p:cNvPr id="19" name="组合 18"/>
              <p:cNvGrpSpPr/>
              <p:nvPr/>
            </p:nvGrpSpPr>
            <p:grpSpPr>
              <a:xfrm>
                <a:off x="2173927" y="3285519"/>
                <a:ext cx="2876394" cy="548848"/>
                <a:chOff x="4304043" y="1286668"/>
                <a:chExt cx="6414044" cy="2757793"/>
              </a:xfrm>
              <a:effectLst>
                <a:outerShdw blurRad="381000" dist="254000" dir="8100000" algn="tr" rotWithShape="0">
                  <a:prstClr val="black">
                    <a:alpha val="40000"/>
                  </a:prstClr>
                </a:outerShdw>
              </a:effectLst>
            </p:grpSpPr>
            <p:sp>
              <p:nvSpPr>
                <p:cNvPr id="21" name="圆角矩形 20"/>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圆角矩形 21"/>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0" name="椭圆 19"/>
              <p:cNvSpPr/>
              <p:nvPr/>
            </p:nvSpPr>
            <p:spPr>
              <a:xfrm>
                <a:off x="2270357" y="3351544"/>
                <a:ext cx="394740" cy="394741"/>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18" name="TextBox 17"/>
            <p:cNvSpPr txBox="1"/>
            <p:nvPr/>
          </p:nvSpPr>
          <p:spPr>
            <a:xfrm>
              <a:off x="1139540" y="3319207"/>
              <a:ext cx="192667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700" dirty="0">
                  <a:solidFill>
                    <a:schemeClr val="tx1">
                      <a:lumMod val="65000"/>
                      <a:lumOff val="35000"/>
                    </a:schemeClr>
                  </a:solidFill>
                </a:rPr>
                <a:t>添加文本内容</a:t>
              </a:r>
              <a:endParaRPr lang="zh-CN" altLang="en-US" sz="1700" dirty="0">
                <a:solidFill>
                  <a:schemeClr val="accent2"/>
                </a:solidFill>
              </a:endParaRPr>
            </a:p>
          </p:txBody>
        </p:sp>
      </p:grpSp>
      <p:grpSp>
        <p:nvGrpSpPr>
          <p:cNvPr id="23" name="组合 22"/>
          <p:cNvGrpSpPr/>
          <p:nvPr/>
        </p:nvGrpSpPr>
        <p:grpSpPr>
          <a:xfrm>
            <a:off x="2063284" y="4966321"/>
            <a:ext cx="3103451" cy="592386"/>
            <a:chOff x="814325" y="3219334"/>
            <a:chExt cx="2266826" cy="432536"/>
          </a:xfrm>
        </p:grpSpPr>
        <p:grpSp>
          <p:nvGrpSpPr>
            <p:cNvPr id="24" name="组合 23"/>
            <p:cNvGrpSpPr/>
            <p:nvPr/>
          </p:nvGrpSpPr>
          <p:grpSpPr>
            <a:xfrm>
              <a:off x="814325" y="3219334"/>
              <a:ext cx="2266826" cy="432536"/>
              <a:chOff x="2173923" y="3285519"/>
              <a:chExt cx="2876392" cy="548848"/>
            </a:xfrm>
          </p:grpSpPr>
          <p:grpSp>
            <p:nvGrpSpPr>
              <p:cNvPr id="26" name="组合 25"/>
              <p:cNvGrpSpPr/>
              <p:nvPr/>
            </p:nvGrpSpPr>
            <p:grpSpPr>
              <a:xfrm>
                <a:off x="2173923" y="3285519"/>
                <a:ext cx="2876392" cy="548848"/>
                <a:chOff x="4304035" y="1286668"/>
                <a:chExt cx="6414035" cy="2757793"/>
              </a:xfrm>
              <a:effectLst>
                <a:outerShdw blurRad="381000" dist="254000" dir="8100000" algn="tr" rotWithShape="0">
                  <a:prstClr val="black">
                    <a:alpha val="40000"/>
                  </a:prstClr>
                </a:outerShdw>
              </a:effectLst>
            </p:grpSpPr>
            <p:sp>
              <p:nvSpPr>
                <p:cNvPr id="28" name="圆角矩形 27"/>
                <p:cNvSpPr/>
                <p:nvPr/>
              </p:nvSpPr>
              <p:spPr>
                <a:xfrm>
                  <a:off x="4304035" y="1286668"/>
                  <a:ext cx="641403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圆角矩形 28"/>
                <p:cNvSpPr/>
                <p:nvPr/>
              </p:nvSpPr>
              <p:spPr>
                <a:xfrm>
                  <a:off x="4351922" y="1373339"/>
                  <a:ext cx="632387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7" name="椭圆 26"/>
              <p:cNvSpPr/>
              <p:nvPr/>
            </p:nvSpPr>
            <p:spPr>
              <a:xfrm>
                <a:off x="2288027" y="3372244"/>
                <a:ext cx="392760" cy="392761"/>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2</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25" name="TextBox 24"/>
            <p:cNvSpPr txBox="1"/>
            <p:nvPr/>
          </p:nvSpPr>
          <p:spPr>
            <a:xfrm>
              <a:off x="1249617" y="3331792"/>
              <a:ext cx="1808518"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700" dirty="0">
                  <a:solidFill>
                    <a:schemeClr val="tx1">
                      <a:lumMod val="65000"/>
                      <a:lumOff val="35000"/>
                    </a:schemeClr>
                  </a:solidFill>
                </a:rPr>
                <a:t>添加文本内容</a:t>
              </a:r>
              <a:endParaRPr lang="zh-CN" altLang="en-US" sz="1700" dirty="0">
                <a:solidFill>
                  <a:schemeClr val="accent2"/>
                </a:solidFill>
              </a:endParaRPr>
            </a:p>
          </p:txBody>
        </p:sp>
      </p:grpSp>
      <p:grpSp>
        <p:nvGrpSpPr>
          <p:cNvPr id="30" name="组合 29"/>
          <p:cNvGrpSpPr/>
          <p:nvPr/>
        </p:nvGrpSpPr>
        <p:grpSpPr>
          <a:xfrm>
            <a:off x="3059927" y="2165178"/>
            <a:ext cx="3103451" cy="592386"/>
            <a:chOff x="814328" y="3219334"/>
            <a:chExt cx="2266829" cy="432536"/>
          </a:xfrm>
        </p:grpSpPr>
        <p:grpSp>
          <p:nvGrpSpPr>
            <p:cNvPr id="31" name="组合 30"/>
            <p:cNvGrpSpPr/>
            <p:nvPr/>
          </p:nvGrpSpPr>
          <p:grpSpPr>
            <a:xfrm>
              <a:off x="814328" y="3219334"/>
              <a:ext cx="2266829" cy="432536"/>
              <a:chOff x="2173927" y="3285519"/>
              <a:chExt cx="2876396" cy="548848"/>
            </a:xfrm>
          </p:grpSpPr>
          <p:grpSp>
            <p:nvGrpSpPr>
              <p:cNvPr id="33" name="组合 32"/>
              <p:cNvGrpSpPr/>
              <p:nvPr/>
            </p:nvGrpSpPr>
            <p:grpSpPr>
              <a:xfrm>
                <a:off x="2173927" y="3285519"/>
                <a:ext cx="2876396" cy="548848"/>
                <a:chOff x="4304043" y="1286668"/>
                <a:chExt cx="6414045" cy="2757793"/>
              </a:xfrm>
              <a:effectLst>
                <a:outerShdw blurRad="381000" dist="254000" dir="8100000" algn="tr" rotWithShape="0">
                  <a:prstClr val="black">
                    <a:alpha val="40000"/>
                  </a:prstClr>
                </a:outerShdw>
              </a:effectLst>
            </p:grpSpPr>
            <p:sp>
              <p:nvSpPr>
                <p:cNvPr id="35" name="圆角矩形 34"/>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圆角矩形 35"/>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34" name="椭圆 33"/>
              <p:cNvSpPr/>
              <p:nvPr/>
            </p:nvSpPr>
            <p:spPr>
              <a:xfrm>
                <a:off x="2307129" y="3376773"/>
                <a:ext cx="392761" cy="392761"/>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3</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32" name="TextBox 31"/>
            <p:cNvSpPr txBox="1"/>
            <p:nvPr/>
          </p:nvSpPr>
          <p:spPr>
            <a:xfrm>
              <a:off x="1183671" y="3331792"/>
              <a:ext cx="184769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700" dirty="0">
                  <a:solidFill>
                    <a:schemeClr val="tx1">
                      <a:lumMod val="65000"/>
                      <a:lumOff val="35000"/>
                    </a:schemeClr>
                  </a:solidFill>
                </a:rPr>
                <a:t>添加文本内容</a:t>
              </a:r>
              <a:endParaRPr lang="zh-CN" altLang="en-US" sz="1700" dirty="0">
                <a:solidFill>
                  <a:schemeClr val="accent2"/>
                </a:solidFill>
              </a:endParaRPr>
            </a:p>
          </p:txBody>
        </p:sp>
      </p:grpSp>
      <p:grpSp>
        <p:nvGrpSpPr>
          <p:cNvPr id="37" name="组合 36"/>
          <p:cNvGrpSpPr/>
          <p:nvPr/>
        </p:nvGrpSpPr>
        <p:grpSpPr>
          <a:xfrm>
            <a:off x="4079245" y="5734584"/>
            <a:ext cx="3103451" cy="592386"/>
            <a:chOff x="814328" y="3219334"/>
            <a:chExt cx="2266828" cy="432536"/>
          </a:xfrm>
        </p:grpSpPr>
        <p:grpSp>
          <p:nvGrpSpPr>
            <p:cNvPr id="38" name="组合 37"/>
            <p:cNvGrpSpPr/>
            <p:nvPr/>
          </p:nvGrpSpPr>
          <p:grpSpPr>
            <a:xfrm>
              <a:off x="814328" y="3219334"/>
              <a:ext cx="2266828" cy="432536"/>
              <a:chOff x="2173927" y="3285519"/>
              <a:chExt cx="2876395" cy="548848"/>
            </a:xfrm>
          </p:grpSpPr>
          <p:grpSp>
            <p:nvGrpSpPr>
              <p:cNvPr id="40" name="组合 39"/>
              <p:cNvGrpSpPr/>
              <p:nvPr/>
            </p:nvGrpSpPr>
            <p:grpSpPr>
              <a:xfrm>
                <a:off x="2173927" y="3285519"/>
                <a:ext cx="2876395" cy="548848"/>
                <a:chOff x="4304043" y="1286668"/>
                <a:chExt cx="6414045" cy="2757793"/>
              </a:xfrm>
              <a:effectLst>
                <a:outerShdw blurRad="381000" dist="254000" dir="8100000" algn="tr" rotWithShape="0">
                  <a:prstClr val="black">
                    <a:alpha val="40000"/>
                  </a:prstClr>
                </a:outerShdw>
              </a:effectLst>
            </p:grpSpPr>
            <p:sp>
              <p:nvSpPr>
                <p:cNvPr id="42" name="圆角矩形 41"/>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3" name="圆角矩形 42"/>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41" name="椭圆 40"/>
              <p:cNvSpPr/>
              <p:nvPr/>
            </p:nvSpPr>
            <p:spPr>
              <a:xfrm>
                <a:off x="2280388" y="3389371"/>
                <a:ext cx="392761" cy="392761"/>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4</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39" name="TextBox 38"/>
            <p:cNvSpPr txBox="1"/>
            <p:nvPr/>
          </p:nvSpPr>
          <p:spPr>
            <a:xfrm>
              <a:off x="1085352" y="3345963"/>
              <a:ext cx="1926671"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700" dirty="0">
                  <a:solidFill>
                    <a:schemeClr val="tx1">
                      <a:lumMod val="65000"/>
                      <a:lumOff val="35000"/>
                    </a:schemeClr>
                  </a:solidFill>
                </a:rPr>
                <a:t>添加文本内容</a:t>
              </a:r>
              <a:endParaRPr lang="zh-CN" altLang="en-US" sz="1700" dirty="0">
                <a:solidFill>
                  <a:schemeClr val="accent2"/>
                </a:solidFill>
              </a:endParaRPr>
            </a:p>
          </p:txBody>
        </p:sp>
      </p:grpSp>
      <p:grpSp>
        <p:nvGrpSpPr>
          <p:cNvPr id="44" name="组合 43"/>
          <p:cNvGrpSpPr>
            <a:grpSpLocks noChangeAspect="1"/>
          </p:cNvGrpSpPr>
          <p:nvPr/>
        </p:nvGrpSpPr>
        <p:grpSpPr>
          <a:xfrm>
            <a:off x="5039228" y="2744274"/>
            <a:ext cx="2264906" cy="2161576"/>
            <a:chOff x="3197225" y="3458369"/>
            <a:chExt cx="533400" cy="487363"/>
          </a:xfrm>
          <a:solidFill>
            <a:schemeClr val="tx1"/>
          </a:solidFill>
        </p:grpSpPr>
        <p:sp>
          <p:nvSpPr>
            <p:cNvPr id="45" name="Oval 312"/>
            <p:cNvSpPr>
              <a:spLocks noChangeArrowheads="1"/>
            </p:cNvSpPr>
            <p:nvPr/>
          </p:nvSpPr>
          <p:spPr bwMode="auto">
            <a:xfrm>
              <a:off x="3568700" y="3458369"/>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300">
                <a:latin typeface="微软雅黑" panose="020B0503020204020204" pitchFamily="34" charset="-122"/>
                <a:ea typeface="微软雅黑" panose="020B0503020204020204" pitchFamily="34" charset="-122"/>
              </a:endParaRPr>
            </a:p>
          </p:txBody>
        </p:sp>
        <p:sp>
          <p:nvSpPr>
            <p:cNvPr id="46" name="Freeform 313"/>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300">
                <a:latin typeface="微软雅黑" panose="020B0503020204020204" pitchFamily="34" charset="-122"/>
                <a:ea typeface="微软雅黑" panose="020B0503020204020204" pitchFamily="34" charset="-122"/>
              </a:endParaRPr>
            </a:p>
          </p:txBody>
        </p:sp>
      </p:grpSp>
      <p:sp>
        <p:nvSpPr>
          <p:cNvPr id="47" name="矩形 46"/>
          <p:cNvSpPr/>
          <p:nvPr/>
        </p:nvSpPr>
        <p:spPr>
          <a:xfrm>
            <a:off x="8303164" y="1708017"/>
            <a:ext cx="2492990" cy="553998"/>
          </a:xfrm>
          <a:prstGeom prst="rect">
            <a:avLst/>
          </a:prstGeom>
        </p:spPr>
        <p:txBody>
          <a:bodyPr wrap="none">
            <a:spAutoFit/>
          </a:bodyPr>
          <a:lstStyle/>
          <a:p>
            <a:r>
              <a:rPr lang="zh-CN" altLang="en-US" sz="3000" b="1" dirty="0" smtClean="0">
                <a:latin typeface="微软雅黑" panose="020B0503020204020204" pitchFamily="34" charset="-122"/>
                <a:ea typeface="微软雅黑" panose="020B0503020204020204" pitchFamily="34" charset="-122"/>
              </a:rPr>
              <a:t>添加标题内容</a:t>
            </a:r>
            <a:endParaRPr lang="zh-CN" altLang="en-US" sz="30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400" fill="hold"/>
                                        <p:tgtEl>
                                          <p:spTgt spid="14"/>
                                        </p:tgtEl>
                                        <p:attrNameLst>
                                          <p:attrName>ppt_x</p:attrName>
                                        </p:attrNameLst>
                                      </p:cBhvr>
                                      <p:tavLst>
                                        <p:tav tm="0">
                                          <p:val>
                                            <p:strVal val="0-#ppt_w/2"/>
                                          </p:val>
                                        </p:tav>
                                        <p:tav tm="100000">
                                          <p:val>
                                            <p:strVal val="#ppt_x"/>
                                          </p:val>
                                        </p:tav>
                                      </p:tavLst>
                                    </p:anim>
                                    <p:anim calcmode="lin" valueType="num">
                                      <p:cBhvr additive="base">
                                        <p:cTn id="8" dur="4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400" fill="hold"/>
                                        <p:tgtEl>
                                          <p:spTgt spid="44"/>
                                        </p:tgtEl>
                                        <p:attrNameLst>
                                          <p:attrName>ppt_x</p:attrName>
                                        </p:attrNameLst>
                                      </p:cBhvr>
                                      <p:tavLst>
                                        <p:tav tm="0">
                                          <p:val>
                                            <p:strVal val="0-#ppt_w/2"/>
                                          </p:val>
                                        </p:tav>
                                        <p:tav tm="100000">
                                          <p:val>
                                            <p:strVal val="#ppt_x"/>
                                          </p:val>
                                        </p:tav>
                                      </p:tavLst>
                                    </p:anim>
                                    <p:anim calcmode="lin" valueType="num">
                                      <p:cBhvr additive="base">
                                        <p:cTn id="13" dur="400" fill="hold"/>
                                        <p:tgtEl>
                                          <p:spTgt spid="4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400"/>
                                        <p:tgtEl>
                                          <p:spTgt spid="5"/>
                                        </p:tgtEl>
                                        <p:attrNameLst>
                                          <p:attrName>ppt_x</p:attrName>
                                        </p:attrNameLst>
                                      </p:cBhvr>
                                      <p:tavLst>
                                        <p:tav tm="0">
                                          <p:val>
                                            <p:strVal val="#ppt_x-#ppt_w*1.125000"/>
                                          </p:val>
                                        </p:tav>
                                        <p:tav tm="100000">
                                          <p:val>
                                            <p:strVal val="#ppt_x"/>
                                          </p:val>
                                        </p:tav>
                                      </p:tavLst>
                                    </p:anim>
                                    <p:animEffect transition="in" filter="wipe(right)">
                                      <p:cBhvr>
                                        <p:cTn id="18" dur="400"/>
                                        <p:tgtEl>
                                          <p:spTgt spid="5"/>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400"/>
                                        <p:tgtEl>
                                          <p:spTgt spid="11"/>
                                        </p:tgtEl>
                                        <p:attrNameLst>
                                          <p:attrName>ppt_y</p:attrName>
                                        </p:attrNameLst>
                                      </p:cBhvr>
                                      <p:tavLst>
                                        <p:tav tm="0">
                                          <p:val>
                                            <p:strVal val="#ppt_y+#ppt_h*1.125000"/>
                                          </p:val>
                                        </p:tav>
                                        <p:tav tm="100000">
                                          <p:val>
                                            <p:strVal val="#ppt_y"/>
                                          </p:val>
                                        </p:tav>
                                      </p:tavLst>
                                    </p:anim>
                                    <p:animEffect transition="in" filter="wipe(up)">
                                      <p:cBhvr>
                                        <p:cTn id="23" dur="400"/>
                                        <p:tgtEl>
                                          <p:spTgt spid="11"/>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par>
                          <p:cTn id="30" fill="hold">
                            <p:stCondLst>
                              <p:cond delay="2500"/>
                            </p:stCondLst>
                            <p:childTnLst>
                              <p:par>
                                <p:cTn id="31" presetID="1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400"/>
                                        <p:tgtEl>
                                          <p:spTgt spid="6"/>
                                        </p:tgtEl>
                                        <p:attrNameLst>
                                          <p:attrName>ppt_x</p:attrName>
                                        </p:attrNameLst>
                                      </p:cBhvr>
                                      <p:tavLst>
                                        <p:tav tm="0">
                                          <p:val>
                                            <p:strVal val="#ppt_x-#ppt_w*1.125000"/>
                                          </p:val>
                                        </p:tav>
                                        <p:tav tm="100000">
                                          <p:val>
                                            <p:strVal val="#ppt_x"/>
                                          </p:val>
                                        </p:tav>
                                      </p:tavLst>
                                    </p:anim>
                                    <p:animEffect transition="in" filter="wipe(right)">
                                      <p:cBhvr>
                                        <p:cTn id="34" dur="400"/>
                                        <p:tgtEl>
                                          <p:spTgt spid="6"/>
                                        </p:tgtEl>
                                      </p:cBhvr>
                                    </p:animEffect>
                                  </p:childTnLst>
                                </p:cTn>
                              </p:par>
                            </p:childTnLst>
                          </p:cTn>
                        </p:par>
                        <p:par>
                          <p:cTn id="35" fill="hold">
                            <p:stCondLst>
                              <p:cond delay="3000"/>
                            </p:stCondLst>
                            <p:childTnLst>
                              <p:par>
                                <p:cTn id="36" presetID="12" presetClass="entr" presetSubtype="1"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400"/>
                                        <p:tgtEl>
                                          <p:spTgt spid="13"/>
                                        </p:tgtEl>
                                        <p:attrNameLst>
                                          <p:attrName>ppt_y</p:attrName>
                                        </p:attrNameLst>
                                      </p:cBhvr>
                                      <p:tavLst>
                                        <p:tav tm="0">
                                          <p:val>
                                            <p:strVal val="#ppt_y-#ppt_h*1.125000"/>
                                          </p:val>
                                        </p:tav>
                                        <p:tav tm="100000">
                                          <p:val>
                                            <p:strVal val="#ppt_y"/>
                                          </p:val>
                                        </p:tav>
                                      </p:tavLst>
                                    </p:anim>
                                    <p:animEffect transition="in" filter="wipe(down)">
                                      <p:cBhvr>
                                        <p:cTn id="39" dur="400"/>
                                        <p:tgtEl>
                                          <p:spTgt spid="1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1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400"/>
                                        <p:tgtEl>
                                          <p:spTgt spid="7"/>
                                        </p:tgtEl>
                                        <p:attrNameLst>
                                          <p:attrName>ppt_x</p:attrName>
                                        </p:attrNameLst>
                                      </p:cBhvr>
                                      <p:tavLst>
                                        <p:tav tm="0">
                                          <p:val>
                                            <p:strVal val="#ppt_x-#ppt_w*1.125000"/>
                                          </p:val>
                                        </p:tav>
                                        <p:tav tm="100000">
                                          <p:val>
                                            <p:strVal val="#ppt_x"/>
                                          </p:val>
                                        </p:tav>
                                      </p:tavLst>
                                    </p:anim>
                                    <p:animEffect transition="in" filter="wipe(right)">
                                      <p:cBhvr>
                                        <p:cTn id="50" dur="400"/>
                                        <p:tgtEl>
                                          <p:spTgt spid="7"/>
                                        </p:tgtEl>
                                      </p:cBhvr>
                                    </p:animEffect>
                                  </p:childTnLst>
                                </p:cTn>
                              </p:par>
                            </p:childTnLst>
                          </p:cTn>
                        </p:par>
                        <p:par>
                          <p:cTn id="51" fill="hold">
                            <p:stCondLst>
                              <p:cond delay="4500"/>
                            </p:stCondLst>
                            <p:childTnLst>
                              <p:par>
                                <p:cTn id="52" presetID="12" presetClass="entr" presetSubtype="4"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400"/>
                                        <p:tgtEl>
                                          <p:spTgt spid="10"/>
                                        </p:tgtEl>
                                        <p:attrNameLst>
                                          <p:attrName>ppt_y</p:attrName>
                                        </p:attrNameLst>
                                      </p:cBhvr>
                                      <p:tavLst>
                                        <p:tav tm="0">
                                          <p:val>
                                            <p:strVal val="#ppt_y+#ppt_h*1.125000"/>
                                          </p:val>
                                        </p:tav>
                                        <p:tav tm="100000">
                                          <p:val>
                                            <p:strVal val="#ppt_y"/>
                                          </p:val>
                                        </p:tav>
                                      </p:tavLst>
                                    </p:anim>
                                    <p:animEffect transition="in" filter="wipe(up)">
                                      <p:cBhvr>
                                        <p:cTn id="55" dur="4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childTnLst>
                          </p:cTn>
                        </p:par>
                        <p:par>
                          <p:cTn id="62" fill="hold">
                            <p:stCondLst>
                              <p:cond delay="5500"/>
                            </p:stCondLst>
                            <p:childTnLst>
                              <p:par>
                                <p:cTn id="63" presetID="12" presetClass="entr" presetSubtype="8"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400"/>
                                        <p:tgtEl>
                                          <p:spTgt spid="8"/>
                                        </p:tgtEl>
                                        <p:attrNameLst>
                                          <p:attrName>ppt_x</p:attrName>
                                        </p:attrNameLst>
                                      </p:cBhvr>
                                      <p:tavLst>
                                        <p:tav tm="0">
                                          <p:val>
                                            <p:strVal val="#ppt_x-#ppt_w*1.125000"/>
                                          </p:val>
                                        </p:tav>
                                        <p:tav tm="100000">
                                          <p:val>
                                            <p:strVal val="#ppt_x"/>
                                          </p:val>
                                        </p:tav>
                                      </p:tavLst>
                                    </p:anim>
                                    <p:animEffect transition="in" filter="wipe(right)">
                                      <p:cBhvr>
                                        <p:cTn id="66" dur="400"/>
                                        <p:tgtEl>
                                          <p:spTgt spid="8"/>
                                        </p:tgtEl>
                                      </p:cBhvr>
                                    </p:animEffect>
                                  </p:childTnLst>
                                </p:cTn>
                              </p:par>
                            </p:childTnLst>
                          </p:cTn>
                        </p:par>
                        <p:par>
                          <p:cTn id="67" fill="hold">
                            <p:stCondLst>
                              <p:cond delay="6000"/>
                            </p:stCondLst>
                            <p:childTnLst>
                              <p:par>
                                <p:cTn id="68" presetID="12" presetClass="entr" presetSubtype="1"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400"/>
                                        <p:tgtEl>
                                          <p:spTgt spid="12"/>
                                        </p:tgtEl>
                                        <p:attrNameLst>
                                          <p:attrName>ppt_y</p:attrName>
                                        </p:attrNameLst>
                                      </p:cBhvr>
                                      <p:tavLst>
                                        <p:tav tm="0">
                                          <p:val>
                                            <p:strVal val="#ppt_y-#ppt_h*1.125000"/>
                                          </p:val>
                                        </p:tav>
                                        <p:tav tm="100000">
                                          <p:val>
                                            <p:strVal val="#ppt_y"/>
                                          </p:val>
                                        </p:tav>
                                      </p:tavLst>
                                    </p:anim>
                                    <p:animEffect transition="in" filter="wipe(down)">
                                      <p:cBhvr>
                                        <p:cTn id="71" dur="400"/>
                                        <p:tgtEl>
                                          <p:spTgt spid="12"/>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childTnLst>
                                </p:cTn>
                              </p:par>
                            </p:childTnLst>
                          </p:cTn>
                        </p:par>
                        <p:par>
                          <p:cTn id="78" fill="hold">
                            <p:stCondLst>
                              <p:cond delay="7000"/>
                            </p:stCondLst>
                            <p:childTnLst>
                              <p:par>
                                <p:cTn id="79" presetID="16" presetClass="entr" presetSubtype="42"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barn(outHorizontal)">
                                      <p:cBhvr>
                                        <p:cTn id="81" dur="400"/>
                                        <p:tgtEl>
                                          <p:spTgt spid="9"/>
                                        </p:tgtEl>
                                      </p:cBhvr>
                                    </p:animEffect>
                                  </p:childTnLst>
                                </p:cTn>
                              </p:par>
                            </p:childTnLst>
                          </p:cTn>
                        </p:par>
                        <p:par>
                          <p:cTn id="82" fill="hold">
                            <p:stCondLst>
                              <p:cond delay="7500"/>
                            </p:stCondLst>
                            <p:childTnLst>
                              <p:par>
                                <p:cTn id="83" presetID="2" presetClass="entr" presetSubtype="4" fill="hold" grpId="0" nodeType="after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additive="base">
                                        <p:cTn id="85" dur="500" fill="hold"/>
                                        <p:tgtEl>
                                          <p:spTgt spid="47"/>
                                        </p:tgtEl>
                                        <p:attrNameLst>
                                          <p:attrName>ppt_x</p:attrName>
                                        </p:attrNameLst>
                                      </p:cBhvr>
                                      <p:tavLst>
                                        <p:tav tm="0">
                                          <p:val>
                                            <p:strVal val="#ppt_x"/>
                                          </p:val>
                                        </p:tav>
                                        <p:tav tm="100000">
                                          <p:val>
                                            <p:strVal val="#ppt_x"/>
                                          </p:val>
                                        </p:tav>
                                      </p:tavLst>
                                    </p:anim>
                                    <p:anim calcmode="lin" valueType="num">
                                      <p:cBhvr additive="base">
                                        <p:cTn id="86" dur="500" fill="hold"/>
                                        <p:tgtEl>
                                          <p:spTgt spid="47"/>
                                        </p:tgtEl>
                                        <p:attrNameLst>
                                          <p:attrName>ppt_y</p:attrName>
                                        </p:attrNameLst>
                                      </p:cBhvr>
                                      <p:tavLst>
                                        <p:tav tm="0">
                                          <p:val>
                                            <p:strVal val="1+#ppt_h/2"/>
                                          </p:val>
                                        </p:tav>
                                        <p:tav tm="100000">
                                          <p:val>
                                            <p:strVal val="#ppt_y"/>
                                          </p:val>
                                        </p:tav>
                                      </p:tavLst>
                                    </p:anim>
                                  </p:childTnLst>
                                </p:cTn>
                              </p:par>
                            </p:childTnLst>
                          </p:cTn>
                        </p:par>
                        <p:par>
                          <p:cTn id="87" fill="hold">
                            <p:stCondLst>
                              <p:cond delay="8000"/>
                            </p:stCondLst>
                            <p:childTnLst>
                              <p:par>
                                <p:cTn id="88" presetID="22" presetClass="entr" presetSubtype="8" fill="hold" grpId="0" nodeType="afterEffect">
                                  <p:stCondLst>
                                    <p:cond delay="0"/>
                                  </p:stCondLst>
                                  <p:iterate type="lt">
                                    <p:tmPct val="30000"/>
                                  </p:iterate>
                                  <p:childTnLst>
                                    <p:set>
                                      <p:cBhvr>
                                        <p:cTn id="89" dur="1" fill="hold">
                                          <p:stCondLst>
                                            <p:cond delay="0"/>
                                          </p:stCondLst>
                                        </p:cTn>
                                        <p:tgtEl>
                                          <p:spTgt spid="15"/>
                                        </p:tgtEl>
                                        <p:attrNameLst>
                                          <p:attrName>style.visibility</p:attrName>
                                        </p:attrNameLst>
                                      </p:cBhvr>
                                      <p:to>
                                        <p:strVal val="visible"/>
                                      </p:to>
                                    </p:set>
                                    <p:animEffect transition="in" filter="wipe(left)">
                                      <p:cBhvr>
                                        <p:cTn id="90" dur="50"/>
                                        <p:tgtEl>
                                          <p:spTgt spid="15"/>
                                        </p:tgtEl>
                                      </p:cBhvr>
                                    </p:animEffect>
                                  </p:childTnLst>
                                </p:cTn>
                              </p:par>
                              <p:par>
                                <p:cTn id="91" presetID="36" presetClass="emph" presetSubtype="0" fill="hold" grpId="1" nodeType="withEffect">
                                  <p:stCondLst>
                                    <p:cond delay="0"/>
                                  </p:stCondLst>
                                  <p:iterate type="lt">
                                    <p:tmPct val="30000"/>
                                  </p:iterate>
                                  <p:childTnLst>
                                    <p:animScale>
                                      <p:cBhvr>
                                        <p:cTn id="92" dur="25" autoRev="1" fill="hold">
                                          <p:stCondLst>
                                            <p:cond delay="0"/>
                                          </p:stCondLst>
                                        </p:cTn>
                                        <p:tgtEl>
                                          <p:spTgt spid="15"/>
                                        </p:tgtEl>
                                      </p:cBhvr>
                                      <p:to x="80000" y="100000"/>
                                    </p:animScale>
                                    <p:anim by="(#ppt_w*0.10)" calcmode="lin" valueType="num">
                                      <p:cBhvr>
                                        <p:cTn id="93" dur="25" autoRev="1" fill="hold">
                                          <p:stCondLst>
                                            <p:cond delay="0"/>
                                          </p:stCondLst>
                                        </p:cTn>
                                        <p:tgtEl>
                                          <p:spTgt spid="15"/>
                                        </p:tgtEl>
                                        <p:attrNameLst>
                                          <p:attrName>ppt_x</p:attrName>
                                        </p:attrNameLst>
                                      </p:cBhvr>
                                    </p:anim>
                                    <p:anim by="(-#ppt_w*0.10)" calcmode="lin" valueType="num">
                                      <p:cBhvr>
                                        <p:cTn id="94" dur="25" autoRev="1" fill="hold">
                                          <p:stCondLst>
                                            <p:cond delay="0"/>
                                          </p:stCondLst>
                                        </p:cTn>
                                        <p:tgtEl>
                                          <p:spTgt spid="15"/>
                                        </p:tgtEl>
                                        <p:attrNameLst>
                                          <p:attrName>ppt_y</p:attrName>
                                        </p:attrNameLst>
                                      </p:cBhvr>
                                    </p:anim>
                                    <p:animRot by="-480000">
                                      <p:cBhvr>
                                        <p:cTn id="95" dur="25" autoRev="1"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4" grpId="0" animBg="1"/>
      <p:bldP spid="15" grpId="0"/>
      <p:bldP spid="15" grpId="1"/>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314" y="274229"/>
            <a:ext cx="3016204" cy="538605"/>
          </a:xfrm>
          <a:prstGeom prst="rect">
            <a:avLst/>
          </a:prstGeom>
          <a:noFill/>
        </p:spPr>
        <p:txBody>
          <a:bodyPr wrap="none" lIns="121917" tIns="60958" rIns="121917" bIns="60958" rtlCol="0">
            <a:spAutoFit/>
          </a:bodyPr>
          <a:lstStyle/>
          <a:p>
            <a:r>
              <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点击添加标题文本</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chemeClr val="accent2"/>
                </a:solidFill>
                <a:latin typeface="Eras Bold ITC" panose="020B0907030504020204" pitchFamily="34" charset="0"/>
                <a:ea typeface="微软雅黑" panose="020B0503020204020204" pitchFamily="34" charset="-122"/>
              </a:rPr>
              <a:t>LOGO</a:t>
            </a:r>
            <a:endParaRPr lang="zh-CN" altLang="en-US" sz="3200" dirty="0">
              <a:solidFill>
                <a:schemeClr val="accent2"/>
              </a:solidFill>
              <a:latin typeface="Eras Bold ITC" panose="020B0907030504020204" pitchFamily="34" charset="0"/>
              <a:ea typeface="微软雅黑" panose="020B0503020204020204" pitchFamily="34" charset="-122"/>
            </a:endParaRPr>
          </a:p>
        </p:txBody>
      </p:sp>
      <p:cxnSp>
        <p:nvCxnSpPr>
          <p:cNvPr id="4" name="直接连接符 3"/>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164675" y="1939687"/>
            <a:ext cx="9538444" cy="3571971"/>
            <a:chOff x="800852" y="1553690"/>
            <a:chExt cx="7154764" cy="2678356"/>
          </a:xfrm>
        </p:grpSpPr>
        <p:grpSp>
          <p:nvGrpSpPr>
            <p:cNvPr id="6" name="组合 5"/>
            <p:cNvGrpSpPr/>
            <p:nvPr/>
          </p:nvGrpSpPr>
          <p:grpSpPr>
            <a:xfrm>
              <a:off x="1115616" y="1685156"/>
              <a:ext cx="6840000" cy="2247138"/>
              <a:chOff x="1160682" y="1707654"/>
              <a:chExt cx="6840000" cy="2247138"/>
            </a:xfrm>
          </p:grpSpPr>
          <p:cxnSp>
            <p:nvCxnSpPr>
              <p:cNvPr id="25" name="直接箭头连接符 24"/>
              <p:cNvCxnSpPr/>
              <p:nvPr/>
            </p:nvCxnSpPr>
            <p:spPr>
              <a:xfrm>
                <a:off x="1160682" y="3939902"/>
                <a:ext cx="6840000" cy="0"/>
              </a:xfrm>
              <a:prstGeom prst="straightConnector1">
                <a:avLst/>
              </a:prstGeom>
              <a:ln w="38100">
                <a:solidFill>
                  <a:srgbClr val="5F5F5F"/>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428662" y="3846792"/>
                <a:ext cx="0" cy="108000"/>
              </a:xfrm>
              <a:prstGeom prst="line">
                <a:avLst/>
              </a:prstGeom>
              <a:ln w="38100">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982813" y="3846792"/>
                <a:ext cx="0" cy="108000"/>
              </a:xfrm>
              <a:prstGeom prst="line">
                <a:avLst/>
              </a:prstGeom>
              <a:ln w="38100">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536964" y="3846792"/>
                <a:ext cx="0" cy="108000"/>
              </a:xfrm>
              <a:prstGeom prst="line">
                <a:avLst/>
              </a:prstGeom>
              <a:ln w="38100">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091115" y="3846792"/>
                <a:ext cx="0" cy="108000"/>
              </a:xfrm>
              <a:prstGeom prst="line">
                <a:avLst/>
              </a:prstGeom>
              <a:ln w="38100">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645266" y="3846792"/>
                <a:ext cx="0" cy="108000"/>
              </a:xfrm>
              <a:prstGeom prst="line">
                <a:avLst/>
              </a:prstGeom>
              <a:ln w="38100">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199417" y="3846792"/>
                <a:ext cx="0" cy="108000"/>
              </a:xfrm>
              <a:prstGeom prst="line">
                <a:avLst/>
              </a:prstGeom>
              <a:ln w="38100">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4753568" y="3846792"/>
                <a:ext cx="0" cy="108000"/>
              </a:xfrm>
              <a:prstGeom prst="line">
                <a:avLst/>
              </a:prstGeom>
              <a:ln w="38100">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307719" y="3846792"/>
                <a:ext cx="0" cy="108000"/>
              </a:xfrm>
              <a:prstGeom prst="line">
                <a:avLst/>
              </a:prstGeom>
              <a:ln w="38100">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861870" y="3846792"/>
                <a:ext cx="0" cy="108000"/>
              </a:xfrm>
              <a:prstGeom prst="line">
                <a:avLst/>
              </a:prstGeom>
              <a:ln w="38100">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416021" y="3846792"/>
                <a:ext cx="0" cy="108000"/>
              </a:xfrm>
              <a:prstGeom prst="line">
                <a:avLst/>
              </a:prstGeom>
              <a:ln w="38100">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6970172" y="3846792"/>
                <a:ext cx="0" cy="108000"/>
              </a:xfrm>
              <a:prstGeom prst="line">
                <a:avLst/>
              </a:prstGeom>
              <a:ln w="38100">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7524328" y="3846792"/>
                <a:ext cx="0" cy="108000"/>
              </a:xfrm>
              <a:prstGeom prst="line">
                <a:avLst/>
              </a:prstGeom>
              <a:ln w="38100">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428662" y="3507854"/>
                <a:ext cx="6300000" cy="0"/>
              </a:xfrm>
              <a:prstGeom prst="line">
                <a:avLst/>
              </a:prstGeom>
              <a:ln>
                <a:solidFill>
                  <a:srgbClr val="969696"/>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428662" y="3147814"/>
                <a:ext cx="6300000" cy="0"/>
              </a:xfrm>
              <a:prstGeom prst="line">
                <a:avLst/>
              </a:prstGeom>
              <a:ln>
                <a:solidFill>
                  <a:srgbClr val="969696"/>
                </a:solidFill>
                <a:prstDash val="sys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428662" y="2787774"/>
                <a:ext cx="6300000" cy="0"/>
              </a:xfrm>
              <a:prstGeom prst="line">
                <a:avLst/>
              </a:prstGeom>
              <a:ln>
                <a:solidFill>
                  <a:srgbClr val="969696"/>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428662" y="2427734"/>
                <a:ext cx="6300000" cy="0"/>
              </a:xfrm>
              <a:prstGeom prst="line">
                <a:avLst/>
              </a:prstGeom>
              <a:ln>
                <a:solidFill>
                  <a:srgbClr val="969696"/>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428662" y="2067694"/>
                <a:ext cx="6300000" cy="0"/>
              </a:xfrm>
              <a:prstGeom prst="line">
                <a:avLst/>
              </a:prstGeom>
              <a:ln>
                <a:solidFill>
                  <a:srgbClr val="969696"/>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428662" y="1707654"/>
                <a:ext cx="6300000" cy="0"/>
              </a:xfrm>
              <a:prstGeom prst="line">
                <a:avLst/>
              </a:prstGeom>
              <a:ln>
                <a:solidFill>
                  <a:srgbClr val="969696"/>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201495" y="3978189"/>
              <a:ext cx="318878" cy="253857"/>
            </a:xfrm>
            <a:prstGeom prst="rect">
              <a:avLst/>
            </a:prstGeom>
            <a:noFill/>
          </p:spPr>
          <p:txBody>
            <a:bodyPr wrap="none" rtlCol="0">
              <a:spAutoFit/>
            </a:bodyPr>
            <a:lstStyle/>
            <a:p>
              <a:r>
                <a:rPr lang="en-US" altLang="zh-CN" sz="1600" dirty="0">
                  <a:solidFill>
                    <a:srgbClr val="000000"/>
                  </a:solidFill>
                  <a:latin typeface="微软雅黑" panose="020B0503020204020204" pitchFamily="34" charset="-122"/>
                  <a:ea typeface="微软雅黑" panose="020B0503020204020204" pitchFamily="34" charset="-122"/>
                </a:rPr>
                <a:t>01</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755646" y="3978189"/>
              <a:ext cx="318878" cy="253857"/>
            </a:xfrm>
            <a:prstGeom prst="rect">
              <a:avLst/>
            </a:prstGeom>
            <a:noFill/>
          </p:spPr>
          <p:txBody>
            <a:bodyPr wrap="none" rtlCol="0">
              <a:spAutoFit/>
            </a:bodyPr>
            <a:lstStyle/>
            <a:p>
              <a:r>
                <a:rPr lang="en-US" altLang="zh-CN" sz="1600" dirty="0">
                  <a:solidFill>
                    <a:srgbClr val="000000"/>
                  </a:solidFill>
                  <a:latin typeface="微软雅黑" panose="020B0503020204020204" pitchFamily="34" charset="-122"/>
                  <a:ea typeface="微软雅黑" panose="020B0503020204020204" pitchFamily="34" charset="-122"/>
                </a:rPr>
                <a:t>02</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2309797" y="3978188"/>
              <a:ext cx="318878" cy="253857"/>
            </a:xfrm>
            <a:prstGeom prst="rect">
              <a:avLst/>
            </a:prstGeom>
            <a:noFill/>
          </p:spPr>
          <p:txBody>
            <a:bodyPr wrap="none" rtlCol="0">
              <a:spAutoFit/>
            </a:bodyPr>
            <a:lstStyle/>
            <a:p>
              <a:r>
                <a:rPr lang="en-US" altLang="zh-CN" sz="1600" dirty="0">
                  <a:solidFill>
                    <a:srgbClr val="000000"/>
                  </a:solidFill>
                  <a:latin typeface="微软雅黑" panose="020B0503020204020204" pitchFamily="34" charset="-122"/>
                  <a:ea typeface="微软雅黑" panose="020B0503020204020204" pitchFamily="34" charset="-122"/>
                </a:rPr>
                <a:t>03</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2863948" y="3978187"/>
              <a:ext cx="318878" cy="253857"/>
            </a:xfrm>
            <a:prstGeom prst="rect">
              <a:avLst/>
            </a:prstGeom>
            <a:noFill/>
          </p:spPr>
          <p:txBody>
            <a:bodyPr wrap="none" rtlCol="0">
              <a:spAutoFit/>
            </a:bodyPr>
            <a:lstStyle/>
            <a:p>
              <a:r>
                <a:rPr lang="en-US" altLang="zh-CN" sz="1600" dirty="0">
                  <a:solidFill>
                    <a:srgbClr val="000000"/>
                  </a:solidFill>
                  <a:latin typeface="微软雅黑" panose="020B0503020204020204" pitchFamily="34" charset="-122"/>
                  <a:ea typeface="微软雅黑" panose="020B0503020204020204" pitchFamily="34" charset="-122"/>
                </a:rPr>
                <a:t>04</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3418099" y="3978186"/>
              <a:ext cx="318878" cy="253857"/>
            </a:xfrm>
            <a:prstGeom prst="rect">
              <a:avLst/>
            </a:prstGeom>
            <a:noFill/>
          </p:spPr>
          <p:txBody>
            <a:bodyPr wrap="none" rtlCol="0">
              <a:spAutoFit/>
            </a:bodyPr>
            <a:lstStyle/>
            <a:p>
              <a:r>
                <a:rPr lang="en-US" altLang="zh-CN" sz="1600" dirty="0">
                  <a:solidFill>
                    <a:srgbClr val="000000"/>
                  </a:solidFill>
                  <a:latin typeface="微软雅黑" panose="020B0503020204020204" pitchFamily="34" charset="-122"/>
                  <a:ea typeface="微软雅黑" panose="020B0503020204020204" pitchFamily="34" charset="-122"/>
                </a:rPr>
                <a:t>05</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972250" y="3978185"/>
              <a:ext cx="318878" cy="253857"/>
            </a:xfrm>
            <a:prstGeom prst="rect">
              <a:avLst/>
            </a:prstGeom>
            <a:noFill/>
          </p:spPr>
          <p:txBody>
            <a:bodyPr wrap="none" rtlCol="0">
              <a:spAutoFit/>
            </a:bodyPr>
            <a:lstStyle/>
            <a:p>
              <a:r>
                <a:rPr lang="en-US" altLang="zh-CN" sz="1600" dirty="0">
                  <a:solidFill>
                    <a:srgbClr val="000000"/>
                  </a:solidFill>
                  <a:latin typeface="微软雅黑" panose="020B0503020204020204" pitchFamily="34" charset="-122"/>
                  <a:ea typeface="微软雅黑" panose="020B0503020204020204" pitchFamily="34" charset="-122"/>
                </a:rPr>
                <a:t>06</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4526401" y="3978184"/>
              <a:ext cx="318878" cy="253857"/>
            </a:xfrm>
            <a:prstGeom prst="rect">
              <a:avLst/>
            </a:prstGeom>
            <a:noFill/>
          </p:spPr>
          <p:txBody>
            <a:bodyPr wrap="none" rtlCol="0">
              <a:spAutoFit/>
            </a:bodyPr>
            <a:lstStyle/>
            <a:p>
              <a:r>
                <a:rPr lang="en-US" altLang="zh-CN" sz="1600" dirty="0">
                  <a:solidFill>
                    <a:srgbClr val="000000"/>
                  </a:solidFill>
                  <a:latin typeface="微软雅黑" panose="020B0503020204020204" pitchFamily="34" charset="-122"/>
                  <a:ea typeface="微软雅黑" panose="020B0503020204020204" pitchFamily="34" charset="-122"/>
                </a:rPr>
                <a:t>07</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5080552" y="3978183"/>
              <a:ext cx="318878" cy="253857"/>
            </a:xfrm>
            <a:prstGeom prst="rect">
              <a:avLst/>
            </a:prstGeom>
            <a:noFill/>
          </p:spPr>
          <p:txBody>
            <a:bodyPr wrap="none" rtlCol="0">
              <a:spAutoFit/>
            </a:bodyPr>
            <a:lstStyle/>
            <a:p>
              <a:r>
                <a:rPr lang="en-US" altLang="zh-CN" sz="1600" dirty="0">
                  <a:solidFill>
                    <a:srgbClr val="000000"/>
                  </a:solidFill>
                  <a:latin typeface="微软雅黑" panose="020B0503020204020204" pitchFamily="34" charset="-122"/>
                  <a:ea typeface="微软雅黑" panose="020B0503020204020204" pitchFamily="34" charset="-122"/>
                </a:rPr>
                <a:t>08</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5634703" y="3978182"/>
              <a:ext cx="318878" cy="253857"/>
            </a:xfrm>
            <a:prstGeom prst="rect">
              <a:avLst/>
            </a:prstGeom>
            <a:noFill/>
          </p:spPr>
          <p:txBody>
            <a:bodyPr wrap="none" rtlCol="0">
              <a:spAutoFit/>
            </a:bodyPr>
            <a:lstStyle/>
            <a:p>
              <a:r>
                <a:rPr lang="en-US" altLang="zh-CN" sz="1600" dirty="0">
                  <a:solidFill>
                    <a:srgbClr val="000000"/>
                  </a:solidFill>
                  <a:latin typeface="微软雅黑" panose="020B0503020204020204" pitchFamily="34" charset="-122"/>
                  <a:ea typeface="微软雅黑" panose="020B0503020204020204" pitchFamily="34" charset="-122"/>
                </a:rPr>
                <a:t>09</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6188854" y="3978181"/>
              <a:ext cx="318878" cy="253857"/>
            </a:xfrm>
            <a:prstGeom prst="rect">
              <a:avLst/>
            </a:prstGeom>
            <a:noFill/>
          </p:spPr>
          <p:txBody>
            <a:bodyPr wrap="none" rtlCol="0">
              <a:spAutoFit/>
            </a:bodyPr>
            <a:lstStyle/>
            <a:p>
              <a:r>
                <a:rPr lang="en-US" altLang="zh-CN" sz="1600" dirty="0">
                  <a:solidFill>
                    <a:srgbClr val="000000"/>
                  </a:solidFill>
                  <a:latin typeface="微软雅黑" panose="020B0503020204020204" pitchFamily="34" charset="-122"/>
                  <a:ea typeface="微软雅黑" panose="020B0503020204020204" pitchFamily="34" charset="-122"/>
                </a:rPr>
                <a:t>10</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743005" y="3978180"/>
              <a:ext cx="318878" cy="253857"/>
            </a:xfrm>
            <a:prstGeom prst="rect">
              <a:avLst/>
            </a:prstGeom>
            <a:noFill/>
          </p:spPr>
          <p:txBody>
            <a:bodyPr wrap="none" rtlCol="0">
              <a:spAutoFit/>
            </a:bodyPr>
            <a:lstStyle/>
            <a:p>
              <a:r>
                <a:rPr lang="en-US" altLang="zh-CN" sz="1600" dirty="0">
                  <a:solidFill>
                    <a:srgbClr val="000000"/>
                  </a:solidFill>
                  <a:latin typeface="微软雅黑" panose="020B0503020204020204" pitchFamily="34" charset="-122"/>
                  <a:ea typeface="微软雅黑" panose="020B0503020204020204" pitchFamily="34" charset="-122"/>
                </a:rPr>
                <a:t>11</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7297156" y="3978179"/>
              <a:ext cx="318878" cy="253857"/>
            </a:xfrm>
            <a:prstGeom prst="rect">
              <a:avLst/>
            </a:prstGeom>
            <a:noFill/>
          </p:spPr>
          <p:txBody>
            <a:bodyPr wrap="none" rtlCol="0">
              <a:spAutoFit/>
            </a:bodyPr>
            <a:lstStyle/>
            <a:p>
              <a:r>
                <a:rPr lang="en-US" altLang="zh-CN" sz="1600" dirty="0">
                  <a:solidFill>
                    <a:srgbClr val="000000"/>
                  </a:solidFill>
                  <a:latin typeface="微软雅黑" panose="020B0503020204020204" pitchFamily="34" charset="-122"/>
                  <a:ea typeface="微软雅黑" panose="020B0503020204020204" pitchFamily="34" charset="-122"/>
                </a:rPr>
                <a:t>12</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800852" y="3353890"/>
              <a:ext cx="412667" cy="253857"/>
            </a:xfrm>
            <a:prstGeom prst="rect">
              <a:avLst/>
            </a:prstGeom>
            <a:noFill/>
          </p:spPr>
          <p:txBody>
            <a:bodyPr wrap="none" rtlCol="0">
              <a:spAutoFit/>
            </a:bodyPr>
            <a:lstStyle/>
            <a:p>
              <a:r>
                <a:rPr lang="en-US" altLang="zh-CN" sz="1600" dirty="0">
                  <a:solidFill>
                    <a:srgbClr val="5F5F5F"/>
                  </a:solidFill>
                  <a:latin typeface="微软雅黑" panose="020B0503020204020204" pitchFamily="34" charset="-122"/>
                  <a:ea typeface="微软雅黑" panose="020B0503020204020204" pitchFamily="34" charset="-122"/>
                </a:rPr>
                <a:t>10P</a:t>
              </a:r>
              <a:endParaRPr lang="zh-CN" altLang="en-US" sz="1600" dirty="0">
                <a:solidFill>
                  <a:srgbClr val="5F5F5F"/>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800852" y="2993850"/>
              <a:ext cx="412667" cy="253857"/>
            </a:xfrm>
            <a:prstGeom prst="rect">
              <a:avLst/>
            </a:prstGeom>
            <a:noFill/>
          </p:spPr>
          <p:txBody>
            <a:bodyPr wrap="none" rtlCol="0">
              <a:spAutoFit/>
            </a:bodyPr>
            <a:lstStyle/>
            <a:p>
              <a:r>
                <a:rPr lang="en-US" altLang="zh-CN" sz="1600" dirty="0">
                  <a:solidFill>
                    <a:srgbClr val="5F5F5F"/>
                  </a:solidFill>
                  <a:latin typeface="微软雅黑" panose="020B0503020204020204" pitchFamily="34" charset="-122"/>
                  <a:ea typeface="微软雅黑" panose="020B0503020204020204" pitchFamily="34" charset="-122"/>
                </a:rPr>
                <a:t>20P</a:t>
              </a:r>
              <a:endParaRPr lang="zh-CN" altLang="en-US" sz="1600" dirty="0">
                <a:solidFill>
                  <a:srgbClr val="5F5F5F"/>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800852" y="2633810"/>
              <a:ext cx="412667" cy="253857"/>
            </a:xfrm>
            <a:prstGeom prst="rect">
              <a:avLst/>
            </a:prstGeom>
            <a:noFill/>
          </p:spPr>
          <p:txBody>
            <a:bodyPr wrap="none" rtlCol="0">
              <a:spAutoFit/>
            </a:bodyPr>
            <a:lstStyle/>
            <a:p>
              <a:r>
                <a:rPr lang="en-US" altLang="zh-CN" sz="1600" dirty="0">
                  <a:solidFill>
                    <a:srgbClr val="5F5F5F"/>
                  </a:solidFill>
                  <a:latin typeface="微软雅黑" panose="020B0503020204020204" pitchFamily="34" charset="-122"/>
                  <a:ea typeface="微软雅黑" panose="020B0503020204020204" pitchFamily="34" charset="-122"/>
                </a:rPr>
                <a:t>30P</a:t>
              </a:r>
              <a:endParaRPr lang="zh-CN" altLang="en-US" sz="1600" dirty="0">
                <a:solidFill>
                  <a:srgbClr val="5F5F5F"/>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800852" y="2273770"/>
              <a:ext cx="412667" cy="253857"/>
            </a:xfrm>
            <a:prstGeom prst="rect">
              <a:avLst/>
            </a:prstGeom>
            <a:noFill/>
          </p:spPr>
          <p:txBody>
            <a:bodyPr wrap="none" rtlCol="0">
              <a:spAutoFit/>
            </a:bodyPr>
            <a:lstStyle/>
            <a:p>
              <a:r>
                <a:rPr lang="en-US" altLang="zh-CN" sz="1600" dirty="0">
                  <a:solidFill>
                    <a:srgbClr val="5F5F5F"/>
                  </a:solidFill>
                  <a:latin typeface="微软雅黑" panose="020B0503020204020204" pitchFamily="34" charset="-122"/>
                  <a:ea typeface="微软雅黑" panose="020B0503020204020204" pitchFamily="34" charset="-122"/>
                </a:rPr>
                <a:t>40P</a:t>
              </a:r>
              <a:endParaRPr lang="zh-CN" altLang="en-US" sz="1600" dirty="0">
                <a:solidFill>
                  <a:srgbClr val="5F5F5F"/>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800852" y="1913730"/>
              <a:ext cx="412667" cy="253857"/>
            </a:xfrm>
            <a:prstGeom prst="rect">
              <a:avLst/>
            </a:prstGeom>
            <a:noFill/>
          </p:spPr>
          <p:txBody>
            <a:bodyPr wrap="none" rtlCol="0">
              <a:spAutoFit/>
            </a:bodyPr>
            <a:lstStyle/>
            <a:p>
              <a:r>
                <a:rPr lang="en-US" altLang="zh-CN" sz="1600" dirty="0">
                  <a:solidFill>
                    <a:srgbClr val="5F5F5F"/>
                  </a:solidFill>
                  <a:latin typeface="微软雅黑" panose="020B0503020204020204" pitchFamily="34" charset="-122"/>
                  <a:ea typeface="微软雅黑" panose="020B0503020204020204" pitchFamily="34" charset="-122"/>
                </a:rPr>
                <a:t>50P</a:t>
              </a:r>
              <a:endParaRPr lang="zh-CN" altLang="en-US" sz="1600" dirty="0">
                <a:solidFill>
                  <a:srgbClr val="5F5F5F"/>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800852" y="1553690"/>
              <a:ext cx="412667" cy="253857"/>
            </a:xfrm>
            <a:prstGeom prst="rect">
              <a:avLst/>
            </a:prstGeom>
            <a:noFill/>
          </p:spPr>
          <p:txBody>
            <a:bodyPr wrap="none" rtlCol="0">
              <a:spAutoFit/>
            </a:bodyPr>
            <a:lstStyle/>
            <a:p>
              <a:r>
                <a:rPr lang="en-US" altLang="zh-CN" sz="1600" dirty="0">
                  <a:solidFill>
                    <a:srgbClr val="5F5F5F"/>
                  </a:solidFill>
                  <a:latin typeface="微软雅黑" panose="020B0503020204020204" pitchFamily="34" charset="-122"/>
                  <a:ea typeface="微软雅黑" panose="020B0503020204020204" pitchFamily="34" charset="-122"/>
                </a:rPr>
                <a:t>60P</a:t>
              </a:r>
              <a:endParaRPr lang="zh-CN" altLang="en-US" sz="1600" dirty="0">
                <a:solidFill>
                  <a:srgbClr val="5F5F5F"/>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797585" y="2595180"/>
            <a:ext cx="8414453" cy="1859825"/>
            <a:chOff x="1275596" y="1911128"/>
            <a:chExt cx="6311661" cy="1394546"/>
          </a:xfrm>
          <a:solidFill>
            <a:srgbClr val="DF0024"/>
          </a:solidFill>
        </p:grpSpPr>
        <p:sp>
          <p:nvSpPr>
            <p:cNvPr id="45" name="椭圆 44"/>
            <p:cNvSpPr/>
            <p:nvPr/>
          </p:nvSpPr>
          <p:spPr bwMode="auto">
            <a:xfrm>
              <a:off x="1275596" y="2955208"/>
              <a:ext cx="216000" cy="216000"/>
            </a:xfrm>
            <a:prstGeom prst="ellipse">
              <a:avLst/>
            </a:prstGeom>
            <a:grpFill/>
            <a:ln w="38100" cap="flat" cmpd="sng" algn="ctr">
              <a:solidFill>
                <a:srgbClr val="C0C0C0"/>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46" name="椭圆 45"/>
            <p:cNvSpPr/>
            <p:nvPr/>
          </p:nvSpPr>
          <p:spPr bwMode="auto">
            <a:xfrm>
              <a:off x="1829747" y="2883248"/>
              <a:ext cx="216000" cy="216000"/>
            </a:xfrm>
            <a:prstGeom prst="ellipse">
              <a:avLst/>
            </a:prstGeom>
            <a:grpFill/>
            <a:ln w="38100" cap="flat" cmpd="sng" algn="ctr">
              <a:solidFill>
                <a:srgbClr val="C0C0C0"/>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47" name="椭圆 46"/>
            <p:cNvSpPr/>
            <p:nvPr/>
          </p:nvSpPr>
          <p:spPr bwMode="auto">
            <a:xfrm>
              <a:off x="2383898" y="2523208"/>
              <a:ext cx="216000" cy="216000"/>
            </a:xfrm>
            <a:prstGeom prst="ellipse">
              <a:avLst/>
            </a:prstGeom>
            <a:grpFill/>
            <a:ln w="38100" cap="flat" cmpd="sng" algn="ctr">
              <a:solidFill>
                <a:srgbClr val="C0C0C0"/>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48" name="椭圆 47"/>
            <p:cNvSpPr/>
            <p:nvPr/>
          </p:nvSpPr>
          <p:spPr bwMode="auto">
            <a:xfrm>
              <a:off x="2938049" y="3089674"/>
              <a:ext cx="216000" cy="216000"/>
            </a:xfrm>
            <a:prstGeom prst="ellipse">
              <a:avLst/>
            </a:prstGeom>
            <a:grpFill/>
            <a:ln w="38100" cap="flat" cmpd="sng" algn="ctr">
              <a:solidFill>
                <a:srgbClr val="C0C0C0"/>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49" name="椭圆 48"/>
            <p:cNvSpPr/>
            <p:nvPr/>
          </p:nvSpPr>
          <p:spPr bwMode="auto">
            <a:xfrm>
              <a:off x="3492200" y="2706044"/>
              <a:ext cx="216000" cy="216000"/>
            </a:xfrm>
            <a:prstGeom prst="ellipse">
              <a:avLst/>
            </a:prstGeom>
            <a:grpFill/>
            <a:ln w="38100" cap="flat" cmpd="sng" algn="ctr">
              <a:solidFill>
                <a:srgbClr val="C0C0C0"/>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50" name="椭圆 49"/>
            <p:cNvSpPr/>
            <p:nvPr/>
          </p:nvSpPr>
          <p:spPr bwMode="auto">
            <a:xfrm>
              <a:off x="4046351" y="2996880"/>
              <a:ext cx="216000" cy="216000"/>
            </a:xfrm>
            <a:prstGeom prst="ellipse">
              <a:avLst/>
            </a:prstGeom>
            <a:grpFill/>
            <a:ln w="38100" cap="flat" cmpd="sng" algn="ctr">
              <a:solidFill>
                <a:srgbClr val="C0C0C0"/>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51" name="椭圆 50"/>
            <p:cNvSpPr/>
            <p:nvPr/>
          </p:nvSpPr>
          <p:spPr bwMode="auto">
            <a:xfrm>
              <a:off x="4600502" y="2695106"/>
              <a:ext cx="216000" cy="216000"/>
            </a:xfrm>
            <a:prstGeom prst="ellipse">
              <a:avLst/>
            </a:prstGeom>
            <a:grpFill/>
            <a:ln w="38100" cap="flat" cmpd="sng" algn="ctr">
              <a:solidFill>
                <a:srgbClr val="C0C0C0"/>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52" name="椭圆 51"/>
            <p:cNvSpPr/>
            <p:nvPr/>
          </p:nvSpPr>
          <p:spPr bwMode="auto">
            <a:xfrm>
              <a:off x="5154653" y="2442092"/>
              <a:ext cx="216000" cy="216000"/>
            </a:xfrm>
            <a:prstGeom prst="ellipse">
              <a:avLst/>
            </a:prstGeom>
            <a:grpFill/>
            <a:ln w="38100" cap="flat" cmpd="sng" algn="ctr">
              <a:solidFill>
                <a:srgbClr val="C0C0C0"/>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53" name="椭圆 52"/>
            <p:cNvSpPr/>
            <p:nvPr/>
          </p:nvSpPr>
          <p:spPr bwMode="auto">
            <a:xfrm>
              <a:off x="5708804" y="1911128"/>
              <a:ext cx="216000" cy="216000"/>
            </a:xfrm>
            <a:prstGeom prst="ellipse">
              <a:avLst/>
            </a:prstGeom>
            <a:grpFill/>
            <a:ln w="38100" cap="flat" cmpd="sng" algn="ctr">
              <a:solidFill>
                <a:srgbClr val="C0C0C0"/>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54" name="椭圆 53"/>
            <p:cNvSpPr/>
            <p:nvPr/>
          </p:nvSpPr>
          <p:spPr bwMode="auto">
            <a:xfrm>
              <a:off x="6262955" y="2490044"/>
              <a:ext cx="216000" cy="216000"/>
            </a:xfrm>
            <a:prstGeom prst="ellipse">
              <a:avLst/>
            </a:prstGeom>
            <a:grpFill/>
            <a:ln w="38100" cap="flat" cmpd="sng" algn="ctr">
              <a:solidFill>
                <a:srgbClr val="C0C0C0"/>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55" name="椭圆 54"/>
            <p:cNvSpPr/>
            <p:nvPr/>
          </p:nvSpPr>
          <p:spPr bwMode="auto">
            <a:xfrm>
              <a:off x="6817106" y="2739208"/>
              <a:ext cx="216000" cy="216000"/>
            </a:xfrm>
            <a:prstGeom prst="ellipse">
              <a:avLst/>
            </a:prstGeom>
            <a:grpFill/>
            <a:ln w="38100" cap="flat" cmpd="sng" algn="ctr">
              <a:solidFill>
                <a:srgbClr val="C0C0C0"/>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56" name="椭圆 55"/>
            <p:cNvSpPr/>
            <p:nvPr/>
          </p:nvSpPr>
          <p:spPr bwMode="auto">
            <a:xfrm>
              <a:off x="7371257" y="2658092"/>
              <a:ext cx="216000" cy="216000"/>
            </a:xfrm>
            <a:prstGeom prst="ellipse">
              <a:avLst/>
            </a:prstGeom>
            <a:grpFill/>
            <a:ln w="38100" cap="flat" cmpd="sng" algn="ctr">
              <a:solidFill>
                <a:srgbClr val="C0C0C0"/>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cxnSp>
          <p:nvCxnSpPr>
            <p:cNvPr id="57" name="直接连接符 56"/>
            <p:cNvCxnSpPr>
              <a:stCxn id="45" idx="6"/>
              <a:endCxn id="46" idx="2"/>
            </p:cNvCxnSpPr>
            <p:nvPr/>
          </p:nvCxnSpPr>
          <p:spPr>
            <a:xfrm flipV="1">
              <a:off x="1491596" y="2991248"/>
              <a:ext cx="338151" cy="71960"/>
            </a:xfrm>
            <a:prstGeom prst="line">
              <a:avLst/>
            </a:prstGeom>
            <a:grpFill/>
            <a:ln w="9525">
              <a:solidFill>
                <a:srgbClr val="DF0024"/>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46" idx="6"/>
              <a:endCxn id="47" idx="2"/>
            </p:cNvCxnSpPr>
            <p:nvPr/>
          </p:nvCxnSpPr>
          <p:spPr>
            <a:xfrm flipV="1">
              <a:off x="2045747" y="2631208"/>
              <a:ext cx="338151" cy="360040"/>
            </a:xfrm>
            <a:prstGeom prst="line">
              <a:avLst/>
            </a:prstGeom>
            <a:grpFill/>
            <a:ln w="9525">
              <a:solidFill>
                <a:srgbClr val="DF0024"/>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47" idx="6"/>
              <a:endCxn id="48" idx="2"/>
            </p:cNvCxnSpPr>
            <p:nvPr/>
          </p:nvCxnSpPr>
          <p:spPr>
            <a:xfrm>
              <a:off x="2599898" y="2631208"/>
              <a:ext cx="338151" cy="566466"/>
            </a:xfrm>
            <a:prstGeom prst="line">
              <a:avLst/>
            </a:prstGeom>
            <a:grpFill/>
            <a:ln w="9525">
              <a:solidFill>
                <a:srgbClr val="DF0024"/>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48" idx="6"/>
              <a:endCxn id="49" idx="2"/>
            </p:cNvCxnSpPr>
            <p:nvPr/>
          </p:nvCxnSpPr>
          <p:spPr>
            <a:xfrm flipV="1">
              <a:off x="3154049" y="2814044"/>
              <a:ext cx="338151" cy="383630"/>
            </a:xfrm>
            <a:prstGeom prst="line">
              <a:avLst/>
            </a:prstGeom>
            <a:grpFill/>
            <a:ln w="9525">
              <a:solidFill>
                <a:srgbClr val="DF0024"/>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a:stCxn id="49" idx="6"/>
              <a:endCxn id="50" idx="2"/>
            </p:cNvCxnSpPr>
            <p:nvPr/>
          </p:nvCxnSpPr>
          <p:spPr>
            <a:xfrm>
              <a:off x="3708200" y="2814044"/>
              <a:ext cx="338151" cy="290836"/>
            </a:xfrm>
            <a:prstGeom prst="line">
              <a:avLst/>
            </a:prstGeom>
            <a:grpFill/>
            <a:ln w="9525">
              <a:solidFill>
                <a:srgbClr val="DF0024"/>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50" idx="6"/>
              <a:endCxn id="51" idx="2"/>
            </p:cNvCxnSpPr>
            <p:nvPr/>
          </p:nvCxnSpPr>
          <p:spPr>
            <a:xfrm flipV="1">
              <a:off x="4262351" y="2803106"/>
              <a:ext cx="338151" cy="301774"/>
            </a:xfrm>
            <a:prstGeom prst="line">
              <a:avLst/>
            </a:prstGeom>
            <a:grpFill/>
            <a:ln w="9525">
              <a:solidFill>
                <a:srgbClr val="DF0024"/>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a:stCxn id="51" idx="6"/>
              <a:endCxn id="52" idx="2"/>
            </p:cNvCxnSpPr>
            <p:nvPr/>
          </p:nvCxnSpPr>
          <p:spPr>
            <a:xfrm flipV="1">
              <a:off x="4816502" y="2550092"/>
              <a:ext cx="338151" cy="253014"/>
            </a:xfrm>
            <a:prstGeom prst="line">
              <a:avLst/>
            </a:prstGeom>
            <a:grpFill/>
            <a:ln w="9525">
              <a:solidFill>
                <a:srgbClr val="DF0024"/>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52" idx="6"/>
              <a:endCxn id="53" idx="2"/>
            </p:cNvCxnSpPr>
            <p:nvPr/>
          </p:nvCxnSpPr>
          <p:spPr>
            <a:xfrm flipV="1">
              <a:off x="5370653" y="2019128"/>
              <a:ext cx="338151" cy="530964"/>
            </a:xfrm>
            <a:prstGeom prst="line">
              <a:avLst/>
            </a:prstGeom>
            <a:grpFill/>
            <a:ln w="9525">
              <a:solidFill>
                <a:srgbClr val="DF0024"/>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53" idx="6"/>
              <a:endCxn id="54" idx="2"/>
            </p:cNvCxnSpPr>
            <p:nvPr/>
          </p:nvCxnSpPr>
          <p:spPr>
            <a:xfrm>
              <a:off x="5924804" y="2019128"/>
              <a:ext cx="338151" cy="578916"/>
            </a:xfrm>
            <a:prstGeom prst="line">
              <a:avLst/>
            </a:prstGeom>
            <a:grpFill/>
            <a:ln w="9525">
              <a:solidFill>
                <a:srgbClr val="DF0024"/>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54" idx="6"/>
              <a:endCxn id="55" idx="2"/>
            </p:cNvCxnSpPr>
            <p:nvPr/>
          </p:nvCxnSpPr>
          <p:spPr>
            <a:xfrm>
              <a:off x="6478955" y="2598044"/>
              <a:ext cx="338151" cy="249164"/>
            </a:xfrm>
            <a:prstGeom prst="line">
              <a:avLst/>
            </a:prstGeom>
            <a:grpFill/>
            <a:ln w="9525">
              <a:solidFill>
                <a:srgbClr val="DF0024"/>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a:stCxn id="55" idx="6"/>
              <a:endCxn id="56" idx="2"/>
            </p:cNvCxnSpPr>
            <p:nvPr/>
          </p:nvCxnSpPr>
          <p:spPr>
            <a:xfrm flipV="1">
              <a:off x="7033106" y="2766092"/>
              <a:ext cx="338151" cy="81116"/>
            </a:xfrm>
            <a:prstGeom prst="line">
              <a:avLst/>
            </a:prstGeom>
            <a:grpFill/>
            <a:ln w="9525">
              <a:solidFill>
                <a:srgbClr val="DF0024"/>
              </a:solidFill>
            </a:ln>
          </p:spPr>
          <p:style>
            <a:lnRef idx="1">
              <a:schemeClr val="accent1"/>
            </a:lnRef>
            <a:fillRef idx="0">
              <a:schemeClr val="accent1"/>
            </a:fillRef>
            <a:effectRef idx="0">
              <a:schemeClr val="accent1"/>
            </a:effectRef>
            <a:fontRef idx="minor">
              <a:schemeClr val="tx1"/>
            </a:fontRef>
          </p:style>
        </p:cxnSp>
      </p:grpSp>
      <p:grpSp>
        <p:nvGrpSpPr>
          <p:cNvPr id="68" name="组合 67"/>
          <p:cNvGrpSpPr/>
          <p:nvPr/>
        </p:nvGrpSpPr>
        <p:grpSpPr>
          <a:xfrm>
            <a:off x="7608972" y="1006211"/>
            <a:ext cx="3101552" cy="1588969"/>
            <a:chOff x="5634703" y="525909"/>
            <a:chExt cx="2326467" cy="1191451"/>
          </a:xfrm>
        </p:grpSpPr>
        <p:sp>
          <p:nvSpPr>
            <p:cNvPr id="69" name="矩形 68"/>
            <p:cNvSpPr/>
            <p:nvPr/>
          </p:nvSpPr>
          <p:spPr>
            <a:xfrm>
              <a:off x="5816804" y="915566"/>
              <a:ext cx="1995556" cy="360000"/>
            </a:xfrm>
            <a:prstGeom prst="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p:cNvCxnSpPr>
              <a:stCxn id="69" idx="1"/>
              <a:endCxn id="53" idx="0"/>
            </p:cNvCxnSpPr>
            <p:nvPr/>
          </p:nvCxnSpPr>
          <p:spPr>
            <a:xfrm>
              <a:off x="5816804" y="1095566"/>
              <a:ext cx="0" cy="621794"/>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sp>
          <p:nvSpPr>
            <p:cNvPr id="71" name="矩形 70"/>
            <p:cNvSpPr/>
            <p:nvPr/>
          </p:nvSpPr>
          <p:spPr>
            <a:xfrm>
              <a:off x="5744804" y="915566"/>
              <a:ext cx="72000" cy="360000"/>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TextBox 71"/>
            <p:cNvSpPr txBox="1"/>
            <p:nvPr/>
          </p:nvSpPr>
          <p:spPr>
            <a:xfrm>
              <a:off x="5939392" y="943852"/>
              <a:ext cx="2021778" cy="288474"/>
            </a:xfrm>
            <a:prstGeom prst="rect">
              <a:avLst/>
            </a:prstGeom>
            <a:noFill/>
          </p:spPr>
          <p:txBody>
            <a:bodyPr wrap="square" rtlCol="0">
              <a:spAutoFit/>
            </a:bodyPr>
            <a:lstStyle/>
            <a:p>
              <a:r>
                <a:rPr lang="zh-CN" altLang="en-US" sz="1900" dirty="0">
                  <a:solidFill>
                    <a:srgbClr val="FFFFFF"/>
                  </a:solidFill>
                  <a:latin typeface="微软雅黑" panose="020B0503020204020204" pitchFamily="34" charset="-122"/>
                  <a:ea typeface="微软雅黑" panose="020B0503020204020204" pitchFamily="34" charset="-122"/>
                </a:rPr>
                <a:t>最高完成量说明标题 </a:t>
              </a:r>
              <a:endParaRPr lang="zh-CN" altLang="en-US" sz="1900" dirty="0">
                <a:solidFill>
                  <a:srgbClr val="FFFFFF"/>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5634703" y="525909"/>
              <a:ext cx="720483" cy="438480"/>
            </a:xfrm>
            <a:prstGeom prst="rect">
              <a:avLst/>
            </a:prstGeom>
            <a:noFill/>
          </p:spPr>
          <p:txBody>
            <a:bodyPr wrap="none" rtlCol="0">
              <a:spAutoFit/>
            </a:bodyPr>
            <a:lstStyle/>
            <a:p>
              <a:r>
                <a:rPr lang="en-US" altLang="zh-CN" sz="3200" b="1" dirty="0">
                  <a:solidFill>
                    <a:srgbClr val="DF0024"/>
                  </a:solidFill>
                  <a:latin typeface="微软雅黑" panose="020B0503020204020204" pitchFamily="34" charset="-122"/>
                  <a:ea typeface="微软雅黑" panose="020B0503020204020204" pitchFamily="34" charset="-122"/>
                </a:rPr>
                <a:t>49P</a:t>
              </a:r>
              <a:endParaRPr lang="zh-CN" altLang="en-US" sz="3200" b="1" dirty="0">
                <a:solidFill>
                  <a:srgbClr val="DF0024"/>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3915111" y="1900189"/>
            <a:ext cx="3001615" cy="2266750"/>
            <a:chOff x="5634703" y="510648"/>
            <a:chExt cx="2251504" cy="1699669"/>
          </a:xfrm>
        </p:grpSpPr>
        <p:sp>
          <p:nvSpPr>
            <p:cNvPr id="75" name="矩形 74"/>
            <p:cNvSpPr/>
            <p:nvPr/>
          </p:nvSpPr>
          <p:spPr>
            <a:xfrm>
              <a:off x="5816804" y="915566"/>
              <a:ext cx="1995556" cy="360000"/>
            </a:xfrm>
            <a:prstGeom prst="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6" name="直接连接符 75"/>
            <p:cNvCxnSpPr>
              <a:stCxn id="75" idx="1"/>
              <a:endCxn id="48" idx="0"/>
            </p:cNvCxnSpPr>
            <p:nvPr/>
          </p:nvCxnSpPr>
          <p:spPr>
            <a:xfrm>
              <a:off x="5816804" y="1095566"/>
              <a:ext cx="0" cy="1114751"/>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5744804" y="915566"/>
              <a:ext cx="72000" cy="360000"/>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TextBox 77"/>
            <p:cNvSpPr txBox="1"/>
            <p:nvPr/>
          </p:nvSpPr>
          <p:spPr>
            <a:xfrm>
              <a:off x="5864429" y="943852"/>
              <a:ext cx="2021778" cy="288474"/>
            </a:xfrm>
            <a:prstGeom prst="rect">
              <a:avLst/>
            </a:prstGeom>
            <a:noFill/>
          </p:spPr>
          <p:txBody>
            <a:bodyPr wrap="square" rtlCol="0">
              <a:spAutoFit/>
            </a:bodyPr>
            <a:lstStyle/>
            <a:p>
              <a:r>
                <a:rPr lang="zh-CN" altLang="en-US" sz="1900" dirty="0">
                  <a:solidFill>
                    <a:srgbClr val="FFFFFF"/>
                  </a:solidFill>
                  <a:latin typeface="微软雅黑" panose="020B0503020204020204" pitchFamily="34" charset="-122"/>
                  <a:ea typeface="微软雅黑" panose="020B0503020204020204" pitchFamily="34" charset="-122"/>
                </a:rPr>
                <a:t>最低完成量说明标题 </a:t>
              </a:r>
              <a:endParaRPr lang="zh-CN" altLang="en-US" sz="1900" dirty="0">
                <a:solidFill>
                  <a:srgbClr val="FFFFFF"/>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5634703" y="510648"/>
              <a:ext cx="720483" cy="438480"/>
            </a:xfrm>
            <a:prstGeom prst="rect">
              <a:avLst/>
            </a:prstGeom>
            <a:noFill/>
          </p:spPr>
          <p:txBody>
            <a:bodyPr wrap="none" rtlCol="0">
              <a:spAutoFit/>
            </a:bodyPr>
            <a:lstStyle/>
            <a:p>
              <a:r>
                <a:rPr lang="en-US" altLang="zh-CN" sz="3200" b="1" dirty="0">
                  <a:solidFill>
                    <a:srgbClr val="DF0024"/>
                  </a:solidFill>
                  <a:latin typeface="微软雅黑" panose="020B0503020204020204" pitchFamily="34" charset="-122"/>
                  <a:ea typeface="微软雅黑" panose="020B0503020204020204" pitchFamily="34" charset="-122"/>
                </a:rPr>
                <a:t>12P</a:t>
              </a:r>
              <a:endParaRPr lang="zh-CN" altLang="en-US" sz="3200" b="1" dirty="0">
                <a:solidFill>
                  <a:srgbClr val="DF0024"/>
                </a:solidFill>
                <a:latin typeface="微软雅黑" panose="020B0503020204020204" pitchFamily="34" charset="-122"/>
                <a:ea typeface="微软雅黑" panose="020B0503020204020204" pitchFamily="34" charset="-122"/>
              </a:endParaRPr>
            </a:p>
          </p:txBody>
        </p:sp>
      </p:grpSp>
      <p:sp>
        <p:nvSpPr>
          <p:cNvPr id="80" name="TextBox 79"/>
          <p:cNvSpPr txBox="1"/>
          <p:nvPr/>
        </p:nvSpPr>
        <p:spPr>
          <a:xfrm>
            <a:off x="2209262" y="5760415"/>
            <a:ext cx="7812111" cy="636068"/>
          </a:xfrm>
          <a:prstGeom prst="rect">
            <a:avLst/>
          </a:prstGeom>
          <a:noFill/>
        </p:spPr>
        <p:txBody>
          <a:bodyPr wrap="square" lIns="121917" tIns="60958" rIns="121917" bIns="60958" rtlCol="0">
            <a:spAutoFit/>
          </a:bodyPr>
          <a:lstStyle/>
          <a:p>
            <a:pPr algn="ctr">
              <a:lnSpc>
                <a:spcPts val="2000"/>
              </a:lnSpc>
            </a:pPr>
            <a:r>
              <a:rPr lang="zh-CN" altLang="en-US" sz="1500" dirty="0">
                <a:solidFill>
                  <a:srgbClr val="000000"/>
                </a:solidFill>
                <a:latin typeface="微软雅黑" panose="020B0503020204020204" pitchFamily="34" charset="-122"/>
                <a:ea typeface="微软雅黑" panose="020B0503020204020204" pitchFamily="34" charset="-122"/>
              </a:rPr>
              <a:t>在此输入说明文字在此输入说明文字在此输入说明文字在此输入说明文字</a:t>
            </a:r>
            <a:endParaRPr lang="zh-CN" altLang="en-US" sz="1500" dirty="0">
              <a:solidFill>
                <a:srgbClr val="000000"/>
              </a:solidFill>
              <a:latin typeface="微软雅黑" panose="020B0503020204020204" pitchFamily="34" charset="-122"/>
              <a:ea typeface="微软雅黑" panose="020B0503020204020204" pitchFamily="34" charset="-122"/>
            </a:endParaRPr>
          </a:p>
          <a:p>
            <a:pPr algn="ctr">
              <a:lnSpc>
                <a:spcPts val="2000"/>
              </a:lnSpc>
            </a:pPr>
            <a:endParaRPr lang="zh-CN" altLang="en-US" sz="15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750"/>
                                        <p:tgtEl>
                                          <p:spTgt spid="44"/>
                                        </p:tgtEl>
                                      </p:cBhvr>
                                    </p:animEffect>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fade">
                                      <p:cBhvr>
                                        <p:cTn id="21" dur="1000"/>
                                        <p:tgtEl>
                                          <p:spTgt spid="74"/>
                                        </p:tgtEl>
                                      </p:cBhvr>
                                    </p:animEffect>
                                    <p:anim calcmode="lin" valueType="num">
                                      <p:cBhvr>
                                        <p:cTn id="22" dur="1000" fill="hold"/>
                                        <p:tgtEl>
                                          <p:spTgt spid="74"/>
                                        </p:tgtEl>
                                        <p:attrNameLst>
                                          <p:attrName>ppt_x</p:attrName>
                                        </p:attrNameLst>
                                      </p:cBhvr>
                                      <p:tavLst>
                                        <p:tav tm="0">
                                          <p:val>
                                            <p:strVal val="#ppt_x"/>
                                          </p:val>
                                        </p:tav>
                                        <p:tav tm="100000">
                                          <p:val>
                                            <p:strVal val="#ppt_x"/>
                                          </p:val>
                                        </p:tav>
                                      </p:tavLst>
                                    </p:anim>
                                    <p:anim calcmode="lin" valueType="num">
                                      <p:cBhvr>
                                        <p:cTn id="23" dur="1000" fill="hold"/>
                                        <p:tgtEl>
                                          <p:spTgt spid="74"/>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1000"/>
                                        <p:tgtEl>
                                          <p:spTgt spid="68"/>
                                        </p:tgtEl>
                                      </p:cBhvr>
                                    </p:animEffect>
                                    <p:anim calcmode="lin" valueType="num">
                                      <p:cBhvr>
                                        <p:cTn id="28" dur="1000" fill="hold"/>
                                        <p:tgtEl>
                                          <p:spTgt spid="68"/>
                                        </p:tgtEl>
                                        <p:attrNameLst>
                                          <p:attrName>ppt_x</p:attrName>
                                        </p:attrNameLst>
                                      </p:cBhvr>
                                      <p:tavLst>
                                        <p:tav tm="0">
                                          <p:val>
                                            <p:strVal val="#ppt_x"/>
                                          </p:val>
                                        </p:tav>
                                        <p:tav tm="100000">
                                          <p:val>
                                            <p:strVal val="#ppt_x"/>
                                          </p:val>
                                        </p:tav>
                                      </p:tavLst>
                                    </p:anim>
                                    <p:anim calcmode="lin" valueType="num">
                                      <p:cBhvr>
                                        <p:cTn id="2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5304</Words>
  <Application>WPS 演示</Application>
  <PresentationFormat>自定义</PresentationFormat>
  <Paragraphs>770</Paragraphs>
  <Slides>32</Slides>
  <Notes>1</Notes>
  <HiddenSlides>0</HiddenSlides>
  <MMClips>1</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32</vt:i4>
      </vt:variant>
    </vt:vector>
  </HeadingPairs>
  <TitlesOfParts>
    <vt:vector size="62" baseType="lpstr">
      <vt:lpstr>Arial</vt:lpstr>
      <vt:lpstr>宋体</vt:lpstr>
      <vt:lpstr>Wingdings</vt:lpstr>
      <vt:lpstr>Impact</vt:lpstr>
      <vt:lpstr>微软雅黑</vt:lpstr>
      <vt:lpstr>Bodoni MT Condensed</vt:lpstr>
      <vt:lpstr>Calibri</vt:lpstr>
      <vt:lpstr>Calibri</vt:lpstr>
      <vt:lpstr>Verdana</vt:lpstr>
      <vt:lpstr>Eras Bold ITC</vt:lpstr>
      <vt:lpstr>Gill Sans</vt:lpstr>
      <vt:lpstr>MS PGothic</vt:lpstr>
      <vt:lpstr>Lato</vt:lpstr>
      <vt:lpstr>Franklin Gothic Book</vt:lpstr>
      <vt:lpstr>Arial</vt:lpstr>
      <vt:lpstr>Calibri Light</vt:lpstr>
      <vt:lpstr>Roboto condensed</vt:lpstr>
      <vt:lpstr>华文黑体</vt:lpstr>
      <vt:lpstr>Lato Light</vt:lpstr>
      <vt:lpstr>Open Sans</vt:lpstr>
      <vt:lpstr>Arial Unicode MS</vt:lpstr>
      <vt:lpstr>Segoe UI Semilight</vt:lpstr>
      <vt:lpstr>Segoe UI Light</vt:lpstr>
      <vt:lpstr>Source Sans Pro Light</vt:lpstr>
      <vt:lpstr>张海山锐谐体2.0-授权联系：Samtype@QQ.com</vt:lpstr>
      <vt:lpstr>Gill Sans MT</vt:lpstr>
      <vt:lpstr>Roboto</vt:lpstr>
      <vt:lpstr>黑体</vt:lpstr>
      <vt:lpstr>Source Sans Pro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33</cp:revision>
  <dcterms:created xsi:type="dcterms:W3CDTF">2015-05-05T08:02:00Z</dcterms:created>
  <dcterms:modified xsi:type="dcterms:W3CDTF">2017-05-10T09:22:32Z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