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8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253" autoAdjust="0"/>
    <p:restoredTop sz="94660"/>
  </p:normalViewPr>
  <p:slideViewPr>
    <p:cSldViewPr snapToGrid="0" showGuides="1">
      <p:cViewPr varScale="1">
        <p:scale>
          <a:sx n="50" d="100"/>
          <a:sy n="50" d="100"/>
        </p:scale>
        <p:origin x="78" y="912"/>
      </p:cViewPr>
      <p:guideLst>
        <p:guide orient="horz" pos="59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9050">
              <a:noFill/>
            </a:ln>
          </c:spPr>
          <c:explosion val="17"/>
          <c:dPt>
            <c:idx val="0"/>
            <c:bubble3D val="0"/>
            <c:spPr>
              <a:pattFill prst="wdUpDiag">
                <a:fgClr>
                  <a:schemeClr val="accent1">
                    <a:lumMod val="75000"/>
                  </a:schemeClr>
                </a:fgClr>
                <a:bgClr>
                  <a:schemeClr val="accent1"/>
                </a:bgClr>
              </a:pattFill>
              <a:ln w="19050">
                <a:noFill/>
              </a:ln>
              <a:effectLst/>
            </c:spPr>
          </c:dPt>
          <c:dPt>
            <c:idx val="1"/>
            <c:bubble3D val="0"/>
            <c:spPr>
              <a:pattFill prst="wdUpDiag">
                <a:fgClr>
                  <a:schemeClr val="accent2">
                    <a:lumMod val="75000"/>
                  </a:schemeClr>
                </a:fgClr>
                <a:bgClr>
                  <a:schemeClr val="accent2"/>
                </a:bgClr>
              </a:pattFill>
              <a:ln w="19050">
                <a:noFill/>
              </a:ln>
              <a:effectLst/>
            </c:spPr>
          </c:dPt>
          <c:dPt>
            <c:idx val="2"/>
            <c:bubble3D val="0"/>
            <c:spPr>
              <a:pattFill prst="wdUpDiag">
                <a:fgClr>
                  <a:schemeClr val="accent6">
                    <a:lumMod val="75000"/>
                  </a:schemeClr>
                </a:fgClr>
                <a:bgClr>
                  <a:schemeClr val="accent6"/>
                </a:bgClr>
              </a:pattFill>
              <a:ln w="19050">
                <a:noFill/>
              </a:ln>
              <a:effectLst/>
            </c:spPr>
          </c:dPt>
          <c:dPt>
            <c:idx val="3"/>
            <c:bubble3D val="0"/>
            <c:spPr>
              <a:pattFill prst="wdUpDiag">
                <a:fgClr>
                  <a:schemeClr val="accent4">
                    <a:lumMod val="75000"/>
                  </a:schemeClr>
                </a:fgClr>
                <a:bgClr>
                  <a:schemeClr val="accent4"/>
                </a:bgClr>
              </a:patt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7315F-5538-4331-A55E-CAC57AB489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FDC6F-016A-42E9-97AF-5886076479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6AEF-1FF6-4A4A-8799-394BBA4AB5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C445D-CB52-4809-A56D-E6F852D48B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F95F9-77DE-46E8-9934-69C273F71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C445D-CB52-4809-A56D-E6F852D48B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F95F9-77DE-46E8-9934-69C273F71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C445D-CB52-4809-A56D-E6F852D48B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F95F9-77DE-46E8-9934-69C273F71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C445D-CB52-4809-A56D-E6F852D48B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F95F9-77DE-46E8-9934-69C273F71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C445D-CB52-4809-A56D-E6F852D48B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F95F9-77DE-46E8-9934-69C273F71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C445D-CB52-4809-A56D-E6F852D48B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F95F9-77DE-46E8-9934-69C273F71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C445D-CB52-4809-A56D-E6F852D48B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F95F9-77DE-46E8-9934-69C273F71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C445D-CB52-4809-A56D-E6F852D48B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F95F9-77DE-46E8-9934-69C273F71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C445D-CB52-4809-A56D-E6F852D48B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F95F9-77DE-46E8-9934-69C273F71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C445D-CB52-4809-A56D-E6F852D48B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F95F9-77DE-46E8-9934-69C273F71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C445D-CB52-4809-A56D-E6F852D48B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F95F9-77DE-46E8-9934-69C273F710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1" y="198621"/>
            <a:ext cx="868690" cy="7538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r="11046" b="11046"/>
          <a:stretch>
            <a:fillRect/>
          </a:stretch>
        </p:blipFill>
        <p:spPr>
          <a:xfrm>
            <a:off x="-85943" y="223159"/>
            <a:ext cx="838516" cy="7538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7" b="65419"/>
          <a:stretch>
            <a:fillRect/>
          </a:stretch>
        </p:blipFill>
        <p:spPr>
          <a:xfrm>
            <a:off x="7470649" y="4505691"/>
            <a:ext cx="4721351" cy="24475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1.png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4.xml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9.xm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2.xml"/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21.xml"/><Relationship Id="rId1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24.xml"/><Relationship Id="rId1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4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9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0066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Valentin - A Little Stor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4475" y="9178925"/>
            <a:ext cx="609600" cy="6096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74" y="1269188"/>
            <a:ext cx="2530051" cy="219566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960091" y="4479546"/>
            <a:ext cx="827181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500" b="1" i="0" spc="300" dirty="0" smtClean="0">
                <a:effectLst/>
                <a:latin typeface="陈继世-硬笔行书" panose="02010609030101010101" pitchFamily="49" charset="-122"/>
                <a:ea typeface="陈继世-硬笔行书" panose="02010609030101010101" pitchFamily="49" charset="-122"/>
              </a:rPr>
              <a:t>“书山有路勤为径，学海无涯苦作舟”</a:t>
            </a:r>
            <a:endParaRPr lang="zh-CN" altLang="en-US" sz="3500" b="1" spc="300" dirty="0">
              <a:latin typeface="陈继世-硬笔行书" panose="02010609030101010101" pitchFamily="49" charset="-122"/>
              <a:ea typeface="陈继世-硬笔行书" panose="02010609030101010101" pitchFamily="49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823335" y="5725160"/>
            <a:ext cx="4545473" cy="384878"/>
            <a:chOff x="4394392" y="2627063"/>
            <a:chExt cx="3150326" cy="428170"/>
          </a:xfrm>
          <a:solidFill>
            <a:schemeClr val="bg1"/>
          </a:solidFill>
        </p:grpSpPr>
        <p:sp>
          <p:nvSpPr>
            <p:cNvPr id="20" name="矩形 19"/>
            <p:cNvSpPr/>
            <p:nvPr/>
          </p:nvSpPr>
          <p:spPr>
            <a:xfrm>
              <a:off x="4394392" y="2627063"/>
              <a:ext cx="3150326" cy="428170"/>
            </a:xfrm>
            <a:prstGeom prst="rect">
              <a:avLst/>
            </a:prstGeom>
            <a:solidFill>
              <a:srgbClr val="A5D84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030" u="sng">
                <a:solidFill>
                  <a:schemeClr val="tx1"/>
                </a:solidFill>
              </a:endParaRPr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4394392" y="2720311"/>
              <a:ext cx="3141425" cy="2415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34290" tIns="17145" rIns="34290" bIns="17145">
              <a:spAutoFit/>
            </a:bodyPr>
            <a:lstStyle/>
            <a:p>
              <a:pPr algn="ctr" defTabSz="815975"/>
              <a:r>
                <a:rPr lang="zh-CN" altLang="en-US" sz="1200" b="1" spc="300" dirty="0">
                  <a:latin typeface="黑体" panose="02010609060101010101" pitchFamily="49" charset="-122"/>
                  <a:ea typeface="黑体" panose="02010609060101010101" pitchFamily="49" charset="-122"/>
                  <a:cs typeface="Open Sans" panose="020B0606030504020204" pitchFamily="34" charset="0"/>
                </a:rPr>
                <a:t>讲课人：情缘素材   时间：2017年12月30日</a:t>
              </a:r>
              <a:endParaRPr lang="zh-CN" altLang="en-US" sz="1200" b="1" spc="300" dirty="0">
                <a:latin typeface="黑体" panose="02010609060101010101" pitchFamily="49" charset="-122"/>
                <a:ea typeface="黑体" panose="02010609060101010101" pitchFamily="49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133918" cy="749564"/>
            <a:chOff x="1158045" y="203448"/>
            <a:chExt cx="2133916" cy="749565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203765" y="742634"/>
              <a:ext cx="1878076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614295" y="1553029"/>
            <a:ext cx="5239992" cy="4409492"/>
            <a:chOff x="1657837" y="1828801"/>
            <a:chExt cx="5239992" cy="4409492"/>
          </a:xfrm>
        </p:grpSpPr>
        <p:sp>
          <p:nvSpPr>
            <p:cNvPr id="81" name="Oval 3"/>
            <p:cNvSpPr/>
            <p:nvPr/>
          </p:nvSpPr>
          <p:spPr>
            <a:xfrm rot="5400000">
              <a:off x="3855537" y="2181707"/>
              <a:ext cx="1837875" cy="1837874"/>
            </a:xfrm>
            <a:prstGeom prst="ellipse">
              <a:avLst/>
            </a:prstGeom>
            <a:solidFill>
              <a:schemeClr val="accent3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4"/>
            <p:cNvSpPr/>
            <p:nvPr/>
          </p:nvSpPr>
          <p:spPr>
            <a:xfrm rot="5400000">
              <a:off x="2931064" y="3621007"/>
              <a:ext cx="2026092" cy="2026091"/>
            </a:xfrm>
            <a:prstGeom prst="ellipse">
              <a:avLst/>
            </a:prstGeom>
            <a:solidFill>
              <a:schemeClr val="accent5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5"/>
            <p:cNvSpPr/>
            <p:nvPr/>
          </p:nvSpPr>
          <p:spPr>
            <a:xfrm rot="5400000">
              <a:off x="4503221" y="3579488"/>
              <a:ext cx="1644125" cy="1644125"/>
            </a:xfrm>
            <a:prstGeom prst="ellipse">
              <a:avLst/>
            </a:prstGeom>
            <a:solidFill>
              <a:schemeClr val="tx2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6"/>
            <p:cNvSpPr/>
            <p:nvPr/>
          </p:nvSpPr>
          <p:spPr>
            <a:xfrm rot="5400000">
              <a:off x="5693880" y="3102476"/>
              <a:ext cx="1037061" cy="1037061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7"/>
            <p:cNvSpPr/>
            <p:nvPr/>
          </p:nvSpPr>
          <p:spPr>
            <a:xfrm rot="5400000">
              <a:off x="4636081" y="5223613"/>
              <a:ext cx="739922" cy="739922"/>
            </a:xfrm>
            <a:prstGeom prst="ellipse">
              <a:avLst/>
            </a:prstGeom>
            <a:solidFill>
              <a:schemeClr val="accent2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"/>
            <p:cNvSpPr/>
            <p:nvPr/>
          </p:nvSpPr>
          <p:spPr>
            <a:xfrm rot="5400000">
              <a:off x="2561104" y="3869666"/>
              <a:ext cx="739922" cy="739922"/>
            </a:xfrm>
            <a:prstGeom prst="ellipse">
              <a:avLst/>
            </a:prstGeom>
            <a:solidFill>
              <a:schemeClr val="accent4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9"/>
            <p:cNvSpPr/>
            <p:nvPr/>
          </p:nvSpPr>
          <p:spPr>
            <a:xfrm rot="5400000">
              <a:off x="2029164" y="3144931"/>
              <a:ext cx="952153" cy="952152"/>
            </a:xfrm>
            <a:prstGeom prst="ellipse">
              <a:avLst/>
            </a:prstGeom>
            <a:solidFill>
              <a:schemeClr val="accent6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10"/>
            <p:cNvSpPr/>
            <p:nvPr/>
          </p:nvSpPr>
          <p:spPr>
            <a:xfrm rot="5400000">
              <a:off x="2937515" y="2859838"/>
              <a:ext cx="705811" cy="705811"/>
            </a:xfrm>
            <a:prstGeom prst="ellipse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11"/>
            <p:cNvSpPr/>
            <p:nvPr/>
          </p:nvSpPr>
          <p:spPr>
            <a:xfrm rot="5400000">
              <a:off x="3931186" y="1828801"/>
              <a:ext cx="705811" cy="705811"/>
            </a:xfrm>
            <a:prstGeom prst="ellipse">
              <a:avLst/>
            </a:prstGeom>
            <a:solidFill>
              <a:schemeClr val="accent2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12"/>
            <p:cNvSpPr/>
            <p:nvPr/>
          </p:nvSpPr>
          <p:spPr>
            <a:xfrm rot="5400000">
              <a:off x="3155917" y="1880659"/>
              <a:ext cx="685782" cy="685781"/>
            </a:xfrm>
            <a:prstGeom prst="ellipse">
              <a:avLst/>
            </a:prstGeom>
            <a:solidFill>
              <a:schemeClr val="bg2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13"/>
            <p:cNvSpPr/>
            <p:nvPr/>
          </p:nvSpPr>
          <p:spPr>
            <a:xfrm rot="5400000">
              <a:off x="3141422" y="5618753"/>
              <a:ext cx="554011" cy="554010"/>
            </a:xfrm>
            <a:prstGeom prst="ellipse">
              <a:avLst/>
            </a:prstGeom>
            <a:solidFill>
              <a:schemeClr val="bg2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14"/>
            <p:cNvSpPr/>
            <p:nvPr/>
          </p:nvSpPr>
          <p:spPr>
            <a:xfrm rot="5400000">
              <a:off x="6240960" y="4182008"/>
              <a:ext cx="656869" cy="656869"/>
            </a:xfrm>
            <a:prstGeom prst="ellipse">
              <a:avLst/>
            </a:prstGeom>
            <a:solidFill>
              <a:schemeClr val="accent6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15"/>
            <p:cNvSpPr/>
            <p:nvPr/>
          </p:nvSpPr>
          <p:spPr>
            <a:xfrm rot="5400000">
              <a:off x="1852440" y="3642251"/>
              <a:ext cx="454832" cy="454831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16"/>
            <p:cNvSpPr/>
            <p:nvPr/>
          </p:nvSpPr>
          <p:spPr>
            <a:xfrm rot="5400000">
              <a:off x="1657837" y="3569823"/>
              <a:ext cx="297064" cy="297064"/>
            </a:xfrm>
            <a:prstGeom prst="ellipse">
              <a:avLst/>
            </a:prstGeom>
            <a:solidFill>
              <a:schemeClr val="accent3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17"/>
            <p:cNvSpPr/>
            <p:nvPr/>
          </p:nvSpPr>
          <p:spPr>
            <a:xfrm rot="5400000">
              <a:off x="5441396" y="5499501"/>
              <a:ext cx="413314" cy="413314"/>
            </a:xfrm>
            <a:prstGeom prst="ellipse">
              <a:avLst/>
            </a:prstGeom>
            <a:solidFill>
              <a:schemeClr val="accent3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18"/>
            <p:cNvSpPr/>
            <p:nvPr/>
          </p:nvSpPr>
          <p:spPr>
            <a:xfrm rot="5400000">
              <a:off x="5205192" y="5902487"/>
              <a:ext cx="335806" cy="33580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19"/>
            <p:cNvSpPr/>
            <p:nvPr/>
          </p:nvSpPr>
          <p:spPr>
            <a:xfrm rot="5400000">
              <a:off x="5762393" y="2419827"/>
              <a:ext cx="503672" cy="503672"/>
            </a:xfrm>
            <a:prstGeom prst="ellipse">
              <a:avLst/>
            </a:pr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20"/>
            <p:cNvSpPr/>
            <p:nvPr/>
          </p:nvSpPr>
          <p:spPr>
            <a:xfrm rot="5400000">
              <a:off x="4680634" y="1849827"/>
              <a:ext cx="276522" cy="276522"/>
            </a:xfrm>
            <a:prstGeom prst="ellipse">
              <a:avLst/>
            </a:prstGeom>
            <a:solidFill>
              <a:schemeClr val="accent5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21"/>
            <p:cNvSpPr/>
            <p:nvPr/>
          </p:nvSpPr>
          <p:spPr>
            <a:xfrm rot="5400000">
              <a:off x="3533070" y="2616796"/>
              <a:ext cx="317776" cy="317776"/>
            </a:xfrm>
            <a:prstGeom prst="ellipse">
              <a:avLst/>
            </a:prstGeom>
            <a:solidFill>
              <a:schemeClr val="accent4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Arc 23"/>
            <p:cNvSpPr/>
            <p:nvPr/>
          </p:nvSpPr>
          <p:spPr>
            <a:xfrm>
              <a:off x="2324904" y="1848494"/>
              <a:ext cx="4069451" cy="4069453"/>
            </a:xfrm>
            <a:prstGeom prst="arc">
              <a:avLst>
                <a:gd name="adj1" fmla="val 16606887"/>
                <a:gd name="adj2" fmla="val 20088040"/>
              </a:avLst>
            </a:prstGeom>
            <a:ln w="19050">
              <a:solidFill>
                <a:schemeClr val="tx1">
                  <a:alpha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Arc 24"/>
            <p:cNvSpPr/>
            <p:nvPr/>
          </p:nvSpPr>
          <p:spPr>
            <a:xfrm>
              <a:off x="2342536" y="1848494"/>
              <a:ext cx="4069451" cy="4069453"/>
            </a:xfrm>
            <a:prstGeom prst="arc">
              <a:avLst>
                <a:gd name="adj1" fmla="val 12190797"/>
                <a:gd name="adj2" fmla="val 15501760"/>
              </a:avLst>
            </a:prstGeom>
            <a:ln w="19050">
              <a:solidFill>
                <a:schemeClr val="tx1">
                  <a:alpha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Arc 25"/>
            <p:cNvSpPr/>
            <p:nvPr/>
          </p:nvSpPr>
          <p:spPr>
            <a:xfrm>
              <a:off x="2342536" y="1857000"/>
              <a:ext cx="4069451" cy="4069453"/>
            </a:xfrm>
            <a:prstGeom prst="arc">
              <a:avLst>
                <a:gd name="adj1" fmla="val 4949846"/>
                <a:gd name="adj2" fmla="val 10410258"/>
              </a:avLst>
            </a:prstGeom>
            <a:ln w="19050">
              <a:solidFill>
                <a:schemeClr val="tx1">
                  <a:alpha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c 26"/>
            <p:cNvSpPr/>
            <p:nvPr/>
          </p:nvSpPr>
          <p:spPr>
            <a:xfrm>
              <a:off x="2349032" y="1857000"/>
              <a:ext cx="4069451" cy="4069453"/>
            </a:xfrm>
            <a:prstGeom prst="arc">
              <a:avLst>
                <a:gd name="adj1" fmla="val 498896"/>
                <a:gd name="adj2" fmla="val 3477127"/>
              </a:avLst>
            </a:prstGeom>
            <a:ln w="19050">
              <a:solidFill>
                <a:schemeClr val="tx1">
                  <a:alpha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27"/>
            <p:cNvSpPr/>
            <p:nvPr/>
          </p:nvSpPr>
          <p:spPr>
            <a:xfrm>
              <a:off x="4483981" y="2224103"/>
              <a:ext cx="592895" cy="65699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500" dirty="0">
                  <a:ln w="25400">
                    <a:solidFill>
                      <a:srgbClr val="FEFEFE"/>
                    </a:solidFill>
                  </a:ln>
                  <a:noFill/>
                  <a:latin typeface="FontAwesome" charset="0"/>
                </a:rPr>
                <a:t></a:t>
              </a:r>
              <a:endParaRPr lang="en-US" sz="3500" dirty="0">
                <a:ln w="25400">
                  <a:solidFill>
                    <a:srgbClr val="FEFEFE"/>
                  </a:solidFill>
                </a:ln>
                <a:noFill/>
                <a:latin typeface="FontAwesome" charset="0"/>
              </a:endParaRPr>
            </a:p>
          </p:txBody>
        </p:sp>
        <p:sp>
          <p:nvSpPr>
            <p:cNvPr id="105" name="Rectangle 28"/>
            <p:cNvSpPr/>
            <p:nvPr/>
          </p:nvSpPr>
          <p:spPr>
            <a:xfrm>
              <a:off x="5024364" y="3640898"/>
              <a:ext cx="592895" cy="65699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500" dirty="0">
                  <a:ln w="25400">
                    <a:solidFill>
                      <a:srgbClr val="FEFEFE"/>
                    </a:solidFill>
                  </a:ln>
                  <a:noFill/>
                  <a:latin typeface="FontAwesome" charset="0"/>
                </a:rPr>
                <a:t></a:t>
              </a:r>
              <a:endParaRPr lang="en-US" sz="3500" dirty="0">
                <a:ln w="25400">
                  <a:solidFill>
                    <a:srgbClr val="FEFEFE"/>
                  </a:solidFill>
                </a:ln>
                <a:noFill/>
                <a:latin typeface="FontAwesome" charset="0"/>
              </a:endParaRPr>
            </a:p>
          </p:txBody>
        </p:sp>
        <p:sp>
          <p:nvSpPr>
            <p:cNvPr id="106" name="Rectangle 29"/>
            <p:cNvSpPr/>
            <p:nvPr/>
          </p:nvSpPr>
          <p:spPr>
            <a:xfrm>
              <a:off x="3593623" y="3795353"/>
              <a:ext cx="592895" cy="65699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500" dirty="0">
                  <a:ln w="25400">
                    <a:solidFill>
                      <a:srgbClr val="FEFEFE"/>
                    </a:solidFill>
                  </a:ln>
                  <a:noFill/>
                  <a:latin typeface="FontAwesome" charset="0"/>
                </a:rPr>
                <a:t></a:t>
              </a:r>
              <a:endParaRPr lang="en-US" sz="3500" dirty="0">
                <a:ln w="25400">
                  <a:solidFill>
                    <a:srgbClr val="FEFEFE"/>
                  </a:solidFill>
                </a:ln>
                <a:noFill/>
                <a:latin typeface="FontAwesome" charset="0"/>
              </a:endParaRPr>
            </a:p>
          </p:txBody>
        </p:sp>
        <p:sp>
          <p:nvSpPr>
            <p:cNvPr id="107" name="TextBox 30"/>
            <p:cNvSpPr txBox="1"/>
            <p:nvPr/>
          </p:nvSpPr>
          <p:spPr>
            <a:xfrm>
              <a:off x="4051984" y="2896418"/>
              <a:ext cx="1426142" cy="616931"/>
            </a:xfrm>
            <a:prstGeom prst="rect">
              <a:avLst/>
            </a:prstGeom>
            <a:noFill/>
          </p:spPr>
          <p:txBody>
            <a:bodyPr wrap="square" numCol="1" spcCol="457200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900" dirty="0" smtClean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Male </a:t>
              </a:r>
              <a:r>
                <a:rPr lang="en-US" sz="900" dirty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air bring is </a:t>
              </a:r>
              <a:r>
                <a:rPr lang="en-US" sz="900" dirty="0" smtClean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Signs </a:t>
              </a:r>
              <a:r>
                <a:rPr lang="en-US" sz="900" dirty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Creepiest god air fish land</a:t>
              </a:r>
              <a:r>
                <a:rPr lang="en-US" sz="900" dirty="0" smtClean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.</a:t>
              </a:r>
              <a:endParaRPr lang="en-US" sz="900" dirty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08" name="TextBox 31"/>
            <p:cNvSpPr txBox="1"/>
            <p:nvPr/>
          </p:nvSpPr>
          <p:spPr>
            <a:xfrm>
              <a:off x="4794688" y="4321911"/>
              <a:ext cx="1040278" cy="616931"/>
            </a:xfrm>
            <a:prstGeom prst="rect">
              <a:avLst/>
            </a:prstGeom>
            <a:noFill/>
          </p:spPr>
          <p:txBody>
            <a:bodyPr wrap="square" numCol="1" spcCol="457200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900" dirty="0" smtClean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Male </a:t>
              </a:r>
              <a:r>
                <a:rPr lang="en-US" sz="900" dirty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air bring is </a:t>
              </a:r>
              <a:r>
                <a:rPr lang="en-US" sz="900" dirty="0" smtClean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Signs </a:t>
              </a:r>
              <a:r>
                <a:rPr lang="en-US" sz="90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Creepiest </a:t>
              </a:r>
              <a:r>
                <a:rPr lang="en-US" sz="900" smtClean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god.</a:t>
              </a:r>
              <a:endParaRPr lang="en-US" sz="900" dirty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09" name="TextBox 32"/>
            <p:cNvSpPr txBox="1"/>
            <p:nvPr/>
          </p:nvSpPr>
          <p:spPr>
            <a:xfrm>
              <a:off x="3321407" y="4415230"/>
              <a:ext cx="1078895" cy="790526"/>
            </a:xfrm>
            <a:prstGeom prst="rect">
              <a:avLst/>
            </a:prstGeom>
            <a:noFill/>
          </p:spPr>
          <p:txBody>
            <a:bodyPr wrap="square" numCol="1" spcCol="457200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900" dirty="0" smtClean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Male </a:t>
              </a:r>
              <a:r>
                <a:rPr lang="en-US" sz="900" dirty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air bring is </a:t>
              </a:r>
              <a:r>
                <a:rPr lang="en-US" sz="900" dirty="0" smtClean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Signs </a:t>
              </a:r>
              <a:r>
                <a:rPr lang="en-US" sz="900" dirty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Creepiest god air fish land</a:t>
              </a:r>
              <a:r>
                <a:rPr lang="en-US" sz="900" dirty="0" smtClean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.</a:t>
              </a:r>
              <a:endParaRPr lang="en-US" sz="900" dirty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10" name="TextBox 33"/>
            <p:cNvSpPr txBox="1"/>
            <p:nvPr/>
          </p:nvSpPr>
          <p:spPr>
            <a:xfrm>
              <a:off x="5893715" y="3459007"/>
              <a:ext cx="697087" cy="413235"/>
            </a:xfrm>
            <a:prstGeom prst="rect">
              <a:avLst/>
            </a:prstGeom>
            <a:noFill/>
          </p:spPr>
          <p:txBody>
            <a:bodyPr wrap="square" numCol="1" spcCol="457200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400" dirty="0" smtClean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STEP 1</a:t>
              </a:r>
              <a:endParaRPr lang="en-US" sz="1400" dirty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11" name="TextBox 35"/>
            <p:cNvSpPr txBox="1"/>
            <p:nvPr/>
          </p:nvSpPr>
          <p:spPr>
            <a:xfrm>
              <a:off x="2142950" y="3452754"/>
              <a:ext cx="697087" cy="413235"/>
            </a:xfrm>
            <a:prstGeom prst="rect">
              <a:avLst/>
            </a:prstGeom>
            <a:noFill/>
          </p:spPr>
          <p:txBody>
            <a:bodyPr wrap="square" numCol="1" spcCol="457200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400" smtClean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STEP 3</a:t>
              </a:r>
              <a:endParaRPr lang="en-US" sz="1400" dirty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12" name="TextBox 36"/>
            <p:cNvSpPr txBox="1"/>
            <p:nvPr/>
          </p:nvSpPr>
          <p:spPr>
            <a:xfrm>
              <a:off x="3946017" y="2014105"/>
              <a:ext cx="697087" cy="425758"/>
            </a:xfrm>
            <a:prstGeom prst="rect">
              <a:avLst/>
            </a:prstGeom>
            <a:noFill/>
          </p:spPr>
          <p:txBody>
            <a:bodyPr wrap="square" numCol="1" spcCol="457200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400" dirty="0" smtClean="0">
                  <a:solidFill>
                    <a:srgbClr val="FEFEFE"/>
                  </a:solidFill>
                  <a:latin typeface="Montserrat" charset="0"/>
                  <a:ea typeface="Montserrat" charset="0"/>
                  <a:cs typeface="Montserrat" charset="0"/>
                </a:rPr>
                <a:t>STEP 2</a:t>
              </a:r>
              <a:endParaRPr lang="en-US" sz="1400" dirty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grpSp>
          <p:nvGrpSpPr>
            <p:cNvPr id="113" name="Group 39"/>
            <p:cNvGrpSpPr/>
            <p:nvPr/>
          </p:nvGrpSpPr>
          <p:grpSpPr>
            <a:xfrm>
              <a:off x="4304840" y="3589470"/>
              <a:ext cx="628548" cy="628548"/>
              <a:chOff x="10377373" y="4126646"/>
              <a:chExt cx="967566" cy="967566"/>
            </a:xfrm>
          </p:grpSpPr>
          <p:sp>
            <p:nvSpPr>
              <p:cNvPr id="114" name="Oval 37"/>
              <p:cNvSpPr/>
              <p:nvPr/>
            </p:nvSpPr>
            <p:spPr>
              <a:xfrm>
                <a:off x="10377373" y="4126646"/>
                <a:ext cx="967566" cy="96756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Freeform 38"/>
              <p:cNvSpPr/>
              <p:nvPr/>
            </p:nvSpPr>
            <p:spPr>
              <a:xfrm>
                <a:off x="10606497" y="4283133"/>
                <a:ext cx="727294" cy="459344"/>
              </a:xfrm>
              <a:custGeom>
                <a:avLst/>
                <a:gdLst>
                  <a:gd name="connsiteX0" fmla="*/ 0 w 1010093"/>
                  <a:gd name="connsiteY0" fmla="*/ 308344 h 637953"/>
                  <a:gd name="connsiteX1" fmla="*/ 287079 w 1010093"/>
                  <a:gd name="connsiteY1" fmla="*/ 637953 h 637953"/>
                  <a:gd name="connsiteX2" fmla="*/ 1010093 w 1010093"/>
                  <a:gd name="connsiteY2" fmla="*/ 0 h 637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0093" h="637953">
                    <a:moveTo>
                      <a:pt x="0" y="308344"/>
                    </a:moveTo>
                    <a:lnTo>
                      <a:pt x="287079" y="637953"/>
                    </a:lnTo>
                    <a:lnTo>
                      <a:pt x="1010093" y="0"/>
                    </a:lnTo>
                  </a:path>
                </a:pathLst>
              </a:custGeom>
              <a:noFill/>
              <a:ln w="139700">
                <a:solidFill>
                  <a:srgbClr val="FEF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6" name="TextBox 43"/>
          <p:cNvSpPr txBox="1"/>
          <p:nvPr/>
        </p:nvSpPr>
        <p:spPr>
          <a:xfrm>
            <a:off x="7718960" y="2167574"/>
            <a:ext cx="2894354" cy="592470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ts val="1300"/>
              </a:lnSpc>
            </a:pPr>
            <a:r>
              <a:rPr lang="zh-CN" altLang="en-US" sz="9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详细内容</a:t>
            </a:r>
            <a:r>
              <a:rPr lang="en-US" altLang="zh-CN" sz="9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……</a:t>
            </a:r>
            <a:r>
              <a:rPr lang="zh-CN" altLang="en-US" sz="9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点击输入本栏的具体文字，简明扼要的说明分项内容，此为概念图解。</a:t>
            </a:r>
            <a:endParaRPr lang="en-US" sz="900" spc="300" dirty="0">
              <a:solidFill>
                <a:schemeClr val="tx1">
                  <a:lumMod val="95000"/>
                  <a:lumOff val="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7" name="TextBox 44"/>
          <p:cNvSpPr txBox="1"/>
          <p:nvPr/>
        </p:nvSpPr>
        <p:spPr>
          <a:xfrm>
            <a:off x="8780764" y="1749870"/>
            <a:ext cx="1810550" cy="284693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1500" b="1" spc="300" dirty="0">
                <a:latin typeface="Montserrat" charset="0"/>
                <a:ea typeface="Montserrat" charset="0"/>
                <a:cs typeface="Montserrat" charset="0"/>
              </a:rPr>
              <a:t>输入你的标题</a:t>
            </a:r>
            <a:endParaRPr lang="en-US" sz="15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8" name="TextBox 45"/>
          <p:cNvSpPr txBox="1"/>
          <p:nvPr/>
        </p:nvSpPr>
        <p:spPr>
          <a:xfrm>
            <a:off x="7696960" y="1639544"/>
            <a:ext cx="1240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tx2"/>
                </a:solidFill>
                <a:latin typeface="Impact" panose="020B0806030902050204" pitchFamily="34" charset="0"/>
                <a:ea typeface="Montserrat" charset="0"/>
                <a:cs typeface="Montserrat" charset="0"/>
              </a:rPr>
              <a:t>63%</a:t>
            </a:r>
            <a:endParaRPr lang="en-US" sz="3000" dirty="0">
              <a:solidFill>
                <a:schemeClr val="tx2"/>
              </a:solidFill>
              <a:latin typeface="Impact" panose="020B08060309020502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119" name="Straight Connector 49"/>
          <p:cNvCxnSpPr/>
          <p:nvPr/>
        </p:nvCxnSpPr>
        <p:spPr>
          <a:xfrm>
            <a:off x="7771117" y="2788616"/>
            <a:ext cx="2534218" cy="0"/>
          </a:xfrm>
          <a:prstGeom prst="line">
            <a:avLst/>
          </a:prstGeom>
          <a:ln w="635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57"/>
          <p:cNvSpPr txBox="1"/>
          <p:nvPr/>
        </p:nvSpPr>
        <p:spPr>
          <a:xfrm>
            <a:off x="7718960" y="3592337"/>
            <a:ext cx="2894354" cy="592470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ts val="1300"/>
              </a:lnSpc>
            </a:pPr>
            <a:r>
              <a:rPr lang="zh-CN" altLang="en-US" sz="9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详细内容</a:t>
            </a:r>
            <a:r>
              <a:rPr lang="en-US" altLang="zh-CN" sz="9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……</a:t>
            </a:r>
            <a:r>
              <a:rPr lang="zh-CN" altLang="en-US" sz="9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点击输入本栏的具体文字，简明扼要的说明分项内容，此为概念图解。</a:t>
            </a:r>
            <a:endParaRPr lang="en-US" sz="900" spc="300" dirty="0">
              <a:solidFill>
                <a:schemeClr val="tx1">
                  <a:lumMod val="95000"/>
                  <a:lumOff val="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21" name="TextBox 58"/>
          <p:cNvSpPr txBox="1"/>
          <p:nvPr/>
        </p:nvSpPr>
        <p:spPr>
          <a:xfrm>
            <a:off x="8780764" y="3174633"/>
            <a:ext cx="1810550" cy="284693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1500" b="1" spc="300" dirty="0">
                <a:latin typeface="Montserrat" charset="0"/>
                <a:ea typeface="Montserrat" charset="0"/>
                <a:cs typeface="Montserrat" charset="0"/>
              </a:rPr>
              <a:t>输入你的标题</a:t>
            </a:r>
            <a:endParaRPr lang="en-US" sz="15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22" name="TextBox 59"/>
          <p:cNvSpPr txBox="1"/>
          <p:nvPr/>
        </p:nvSpPr>
        <p:spPr>
          <a:xfrm>
            <a:off x="7696960" y="3064307"/>
            <a:ext cx="1240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3"/>
                </a:solidFill>
                <a:latin typeface="Impact" panose="020B0806030902050204" pitchFamily="34" charset="0"/>
                <a:ea typeface="Montserrat" charset="0"/>
                <a:cs typeface="Montserrat" charset="0"/>
              </a:rPr>
              <a:t>16%</a:t>
            </a:r>
            <a:endParaRPr lang="en-US" sz="3000" dirty="0">
              <a:solidFill>
                <a:schemeClr val="accent3"/>
              </a:solidFill>
              <a:latin typeface="Impact" panose="020B08060309020502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123" name="Straight Connector 60"/>
          <p:cNvCxnSpPr/>
          <p:nvPr/>
        </p:nvCxnSpPr>
        <p:spPr>
          <a:xfrm>
            <a:off x="7771117" y="4213379"/>
            <a:ext cx="2534218" cy="0"/>
          </a:xfrm>
          <a:prstGeom prst="line">
            <a:avLst/>
          </a:prstGeom>
          <a:ln w="635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61"/>
          <p:cNvSpPr txBox="1"/>
          <p:nvPr/>
        </p:nvSpPr>
        <p:spPr>
          <a:xfrm>
            <a:off x="7718960" y="5070262"/>
            <a:ext cx="2894354" cy="592470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ts val="1300"/>
              </a:lnSpc>
            </a:pPr>
            <a:r>
              <a:rPr lang="zh-CN" altLang="en-US" sz="9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详细内容</a:t>
            </a:r>
            <a:r>
              <a:rPr lang="en-US" altLang="zh-CN" sz="9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……</a:t>
            </a:r>
            <a:r>
              <a:rPr lang="zh-CN" altLang="en-US" sz="9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点击输入本栏的具体文字，简明扼要的说明分项内容，此为概念图解。</a:t>
            </a:r>
            <a:endParaRPr lang="en-US" sz="900" spc="300" dirty="0">
              <a:solidFill>
                <a:schemeClr val="tx1">
                  <a:lumMod val="95000"/>
                  <a:lumOff val="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25" name="TextBox 62"/>
          <p:cNvSpPr txBox="1"/>
          <p:nvPr/>
        </p:nvSpPr>
        <p:spPr>
          <a:xfrm>
            <a:off x="8780764" y="4652558"/>
            <a:ext cx="1810550" cy="284693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1500" b="1" spc="300" dirty="0">
                <a:latin typeface="Montserrat" charset="0"/>
                <a:ea typeface="Montserrat" charset="0"/>
                <a:cs typeface="Montserrat" charset="0"/>
              </a:rPr>
              <a:t>输入你的标题</a:t>
            </a:r>
            <a:endParaRPr lang="en-US" sz="15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26" name="TextBox 63"/>
          <p:cNvSpPr txBox="1"/>
          <p:nvPr/>
        </p:nvSpPr>
        <p:spPr>
          <a:xfrm>
            <a:off x="7696960" y="4542232"/>
            <a:ext cx="1240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5"/>
                </a:solidFill>
                <a:latin typeface="Impact" panose="020B0806030902050204" pitchFamily="34" charset="0"/>
                <a:ea typeface="Montserrat" charset="0"/>
                <a:cs typeface="Montserrat" charset="0"/>
              </a:rPr>
              <a:t>18%</a:t>
            </a:r>
            <a:endParaRPr lang="en-US" sz="3000" dirty="0">
              <a:solidFill>
                <a:schemeClr val="accent5"/>
              </a:solidFill>
              <a:latin typeface="Impact" panose="020B0806030902050204" pitchFamily="34" charset="0"/>
              <a:ea typeface="Montserrat" charset="0"/>
              <a:cs typeface="Montserra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18" grpId="0"/>
      <p:bldP spid="120" grpId="0"/>
      <p:bldP spid="121" grpId="0"/>
      <p:bldP spid="122" grpId="0"/>
      <p:bldP spid="124" grpId="0"/>
      <p:bldP spid="125" grpId="0"/>
      <p:bldP spid="1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133918" cy="749564"/>
            <a:chOff x="1158045" y="203448"/>
            <a:chExt cx="2133916" cy="749565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203765" y="742634"/>
              <a:ext cx="1878076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7" name="Forma libre 2289"/>
          <p:cNvSpPr/>
          <p:nvPr/>
        </p:nvSpPr>
        <p:spPr>
          <a:xfrm>
            <a:off x="7770749" y="2180862"/>
            <a:ext cx="533385" cy="256136"/>
          </a:xfrm>
          <a:custGeom>
            <a:avLst/>
            <a:gdLst>
              <a:gd name="connsiteX0" fmla="*/ 0 w 1070810"/>
              <a:gd name="connsiteY0" fmla="*/ 601579 h 601579"/>
              <a:gd name="connsiteX1" fmla="*/ 264694 w 1070810"/>
              <a:gd name="connsiteY1" fmla="*/ 0 h 601579"/>
              <a:gd name="connsiteX2" fmla="*/ 1070810 w 1070810"/>
              <a:gd name="connsiteY2" fmla="*/ 0 h 601579"/>
              <a:gd name="connsiteX3" fmla="*/ 1070810 w 1070810"/>
              <a:gd name="connsiteY3" fmla="*/ 24064 h 601579"/>
              <a:gd name="connsiteX0-1" fmla="*/ 0 w 1070810"/>
              <a:gd name="connsiteY0-2" fmla="*/ 602330 h 602330"/>
              <a:gd name="connsiteX1-3" fmla="*/ 264694 w 1070810"/>
              <a:gd name="connsiteY1-4" fmla="*/ 751 h 602330"/>
              <a:gd name="connsiteX2-5" fmla="*/ 1039603 w 1070810"/>
              <a:gd name="connsiteY2-6" fmla="*/ 0 h 602330"/>
              <a:gd name="connsiteX3-7" fmla="*/ 1070810 w 1070810"/>
              <a:gd name="connsiteY3-8" fmla="*/ 751 h 602330"/>
              <a:gd name="connsiteX4" fmla="*/ 1070810 w 1070810"/>
              <a:gd name="connsiteY4" fmla="*/ 24815 h 602330"/>
              <a:gd name="connsiteX0-9" fmla="*/ 0 w 1070810"/>
              <a:gd name="connsiteY0-10" fmla="*/ 682541 h 682541"/>
              <a:gd name="connsiteX1-11" fmla="*/ 264694 w 1070810"/>
              <a:gd name="connsiteY1-12" fmla="*/ 80962 h 682541"/>
              <a:gd name="connsiteX2-13" fmla="*/ 1039603 w 1070810"/>
              <a:gd name="connsiteY2-14" fmla="*/ 80211 h 682541"/>
              <a:gd name="connsiteX3-15" fmla="*/ 1070810 w 1070810"/>
              <a:gd name="connsiteY3-16" fmla="*/ 0 h 682541"/>
              <a:gd name="connsiteX4-17" fmla="*/ 1070810 w 1070810"/>
              <a:gd name="connsiteY4-18" fmla="*/ 105026 h 682541"/>
              <a:gd name="connsiteX0-19" fmla="*/ 0 w 1195148"/>
              <a:gd name="connsiteY0-20" fmla="*/ 682541 h 682541"/>
              <a:gd name="connsiteX1-21" fmla="*/ 264694 w 1195148"/>
              <a:gd name="connsiteY1-22" fmla="*/ 80962 h 682541"/>
              <a:gd name="connsiteX2-23" fmla="*/ 1039603 w 1195148"/>
              <a:gd name="connsiteY2-24" fmla="*/ 80211 h 682541"/>
              <a:gd name="connsiteX3-25" fmla="*/ 1070810 w 1195148"/>
              <a:gd name="connsiteY3-26" fmla="*/ 0 h 682541"/>
              <a:gd name="connsiteX4-27" fmla="*/ 1195148 w 1195148"/>
              <a:gd name="connsiteY4-28" fmla="*/ 99772 h 682541"/>
              <a:gd name="connsiteX0-29" fmla="*/ 0 w 1070810"/>
              <a:gd name="connsiteY0-30" fmla="*/ 682541 h 682541"/>
              <a:gd name="connsiteX1-31" fmla="*/ 264694 w 1070810"/>
              <a:gd name="connsiteY1-32" fmla="*/ 80962 h 682541"/>
              <a:gd name="connsiteX2-33" fmla="*/ 1039603 w 1070810"/>
              <a:gd name="connsiteY2-34" fmla="*/ 80211 h 682541"/>
              <a:gd name="connsiteX3-35" fmla="*/ 1070810 w 1070810"/>
              <a:gd name="connsiteY3-36" fmla="*/ 0 h 682541"/>
              <a:gd name="connsiteX0-37" fmla="*/ 0 w 1045941"/>
              <a:gd name="connsiteY0-38" fmla="*/ 672033 h 672033"/>
              <a:gd name="connsiteX1-39" fmla="*/ 264694 w 1045941"/>
              <a:gd name="connsiteY1-40" fmla="*/ 70454 h 672033"/>
              <a:gd name="connsiteX2-41" fmla="*/ 1039603 w 1045941"/>
              <a:gd name="connsiteY2-42" fmla="*/ 69703 h 672033"/>
              <a:gd name="connsiteX3-43" fmla="*/ 1045941 w 1045941"/>
              <a:gd name="connsiteY3-44" fmla="*/ 0 h 672033"/>
              <a:gd name="connsiteX0-45" fmla="*/ 0 w 1039602"/>
              <a:gd name="connsiteY0-46" fmla="*/ 602330 h 602330"/>
              <a:gd name="connsiteX1-47" fmla="*/ 264694 w 1039602"/>
              <a:gd name="connsiteY1-48" fmla="*/ 751 h 602330"/>
              <a:gd name="connsiteX2-49" fmla="*/ 1039603 w 1039602"/>
              <a:gd name="connsiteY2-50" fmla="*/ 0 h 6023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039602" h="602330">
                <a:moveTo>
                  <a:pt x="0" y="602330"/>
                </a:moveTo>
                <a:lnTo>
                  <a:pt x="264694" y="751"/>
                </a:lnTo>
                <a:lnTo>
                  <a:pt x="1039603" y="0"/>
                </a:lnTo>
              </a:path>
            </a:pathLst>
          </a:custGeom>
          <a:noFill/>
          <a:ln w="9525">
            <a:solidFill>
              <a:schemeClr val="tx2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es-SV" sz="900"/>
          </a:p>
        </p:txBody>
      </p:sp>
      <p:sp>
        <p:nvSpPr>
          <p:cNvPr id="8" name="Forma libre 2291"/>
          <p:cNvSpPr/>
          <p:nvPr/>
        </p:nvSpPr>
        <p:spPr>
          <a:xfrm flipV="1">
            <a:off x="7770749" y="5006651"/>
            <a:ext cx="533385" cy="256136"/>
          </a:xfrm>
          <a:custGeom>
            <a:avLst/>
            <a:gdLst>
              <a:gd name="connsiteX0" fmla="*/ 0 w 1070810"/>
              <a:gd name="connsiteY0" fmla="*/ 601579 h 601579"/>
              <a:gd name="connsiteX1" fmla="*/ 264694 w 1070810"/>
              <a:gd name="connsiteY1" fmla="*/ 0 h 601579"/>
              <a:gd name="connsiteX2" fmla="*/ 1070810 w 1070810"/>
              <a:gd name="connsiteY2" fmla="*/ 0 h 601579"/>
              <a:gd name="connsiteX3" fmla="*/ 1070810 w 1070810"/>
              <a:gd name="connsiteY3" fmla="*/ 24064 h 601579"/>
              <a:gd name="connsiteX0-1" fmla="*/ 0 w 1070810"/>
              <a:gd name="connsiteY0-2" fmla="*/ 602330 h 602330"/>
              <a:gd name="connsiteX1-3" fmla="*/ 264694 w 1070810"/>
              <a:gd name="connsiteY1-4" fmla="*/ 751 h 602330"/>
              <a:gd name="connsiteX2-5" fmla="*/ 1039603 w 1070810"/>
              <a:gd name="connsiteY2-6" fmla="*/ 0 h 602330"/>
              <a:gd name="connsiteX3-7" fmla="*/ 1070810 w 1070810"/>
              <a:gd name="connsiteY3-8" fmla="*/ 751 h 602330"/>
              <a:gd name="connsiteX4" fmla="*/ 1070810 w 1070810"/>
              <a:gd name="connsiteY4" fmla="*/ 24815 h 602330"/>
              <a:gd name="connsiteX0-9" fmla="*/ 0 w 1070810"/>
              <a:gd name="connsiteY0-10" fmla="*/ 682541 h 682541"/>
              <a:gd name="connsiteX1-11" fmla="*/ 264694 w 1070810"/>
              <a:gd name="connsiteY1-12" fmla="*/ 80962 h 682541"/>
              <a:gd name="connsiteX2-13" fmla="*/ 1039603 w 1070810"/>
              <a:gd name="connsiteY2-14" fmla="*/ 80211 h 682541"/>
              <a:gd name="connsiteX3-15" fmla="*/ 1070810 w 1070810"/>
              <a:gd name="connsiteY3-16" fmla="*/ 0 h 682541"/>
              <a:gd name="connsiteX4-17" fmla="*/ 1070810 w 1070810"/>
              <a:gd name="connsiteY4-18" fmla="*/ 105026 h 682541"/>
              <a:gd name="connsiteX0-19" fmla="*/ 0 w 1195148"/>
              <a:gd name="connsiteY0-20" fmla="*/ 682541 h 682541"/>
              <a:gd name="connsiteX1-21" fmla="*/ 264694 w 1195148"/>
              <a:gd name="connsiteY1-22" fmla="*/ 80962 h 682541"/>
              <a:gd name="connsiteX2-23" fmla="*/ 1039603 w 1195148"/>
              <a:gd name="connsiteY2-24" fmla="*/ 80211 h 682541"/>
              <a:gd name="connsiteX3-25" fmla="*/ 1070810 w 1195148"/>
              <a:gd name="connsiteY3-26" fmla="*/ 0 h 682541"/>
              <a:gd name="connsiteX4-27" fmla="*/ 1195148 w 1195148"/>
              <a:gd name="connsiteY4-28" fmla="*/ 99772 h 682541"/>
              <a:gd name="connsiteX0-29" fmla="*/ 0 w 1070810"/>
              <a:gd name="connsiteY0-30" fmla="*/ 682541 h 682541"/>
              <a:gd name="connsiteX1-31" fmla="*/ 264694 w 1070810"/>
              <a:gd name="connsiteY1-32" fmla="*/ 80962 h 682541"/>
              <a:gd name="connsiteX2-33" fmla="*/ 1039603 w 1070810"/>
              <a:gd name="connsiteY2-34" fmla="*/ 80211 h 682541"/>
              <a:gd name="connsiteX3-35" fmla="*/ 1070810 w 1070810"/>
              <a:gd name="connsiteY3-36" fmla="*/ 0 h 682541"/>
              <a:gd name="connsiteX0-37" fmla="*/ 0 w 1045941"/>
              <a:gd name="connsiteY0-38" fmla="*/ 672033 h 672033"/>
              <a:gd name="connsiteX1-39" fmla="*/ 264694 w 1045941"/>
              <a:gd name="connsiteY1-40" fmla="*/ 70454 h 672033"/>
              <a:gd name="connsiteX2-41" fmla="*/ 1039603 w 1045941"/>
              <a:gd name="connsiteY2-42" fmla="*/ 69703 h 672033"/>
              <a:gd name="connsiteX3-43" fmla="*/ 1045941 w 1045941"/>
              <a:gd name="connsiteY3-44" fmla="*/ 0 h 672033"/>
              <a:gd name="connsiteX0-45" fmla="*/ 0 w 1039602"/>
              <a:gd name="connsiteY0-46" fmla="*/ 602330 h 602330"/>
              <a:gd name="connsiteX1-47" fmla="*/ 264694 w 1039602"/>
              <a:gd name="connsiteY1-48" fmla="*/ 751 h 602330"/>
              <a:gd name="connsiteX2-49" fmla="*/ 1039603 w 1039602"/>
              <a:gd name="connsiteY2-50" fmla="*/ 0 h 6023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039602" h="602330">
                <a:moveTo>
                  <a:pt x="0" y="602330"/>
                </a:moveTo>
                <a:lnTo>
                  <a:pt x="264694" y="751"/>
                </a:lnTo>
                <a:lnTo>
                  <a:pt x="1039603" y="0"/>
                </a:lnTo>
              </a:path>
            </a:pathLst>
          </a:custGeom>
          <a:noFill/>
          <a:ln w="9525">
            <a:solidFill>
              <a:schemeClr val="tx2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es-SV" sz="900"/>
          </a:p>
        </p:txBody>
      </p:sp>
      <p:sp>
        <p:nvSpPr>
          <p:cNvPr id="9" name="Forma libre 2293"/>
          <p:cNvSpPr/>
          <p:nvPr/>
        </p:nvSpPr>
        <p:spPr>
          <a:xfrm flipH="1" flipV="1">
            <a:off x="3898008" y="5006651"/>
            <a:ext cx="533385" cy="256136"/>
          </a:xfrm>
          <a:custGeom>
            <a:avLst/>
            <a:gdLst>
              <a:gd name="connsiteX0" fmla="*/ 0 w 1070810"/>
              <a:gd name="connsiteY0" fmla="*/ 601579 h 601579"/>
              <a:gd name="connsiteX1" fmla="*/ 264694 w 1070810"/>
              <a:gd name="connsiteY1" fmla="*/ 0 h 601579"/>
              <a:gd name="connsiteX2" fmla="*/ 1070810 w 1070810"/>
              <a:gd name="connsiteY2" fmla="*/ 0 h 601579"/>
              <a:gd name="connsiteX3" fmla="*/ 1070810 w 1070810"/>
              <a:gd name="connsiteY3" fmla="*/ 24064 h 601579"/>
              <a:gd name="connsiteX0-1" fmla="*/ 0 w 1070810"/>
              <a:gd name="connsiteY0-2" fmla="*/ 602330 h 602330"/>
              <a:gd name="connsiteX1-3" fmla="*/ 264694 w 1070810"/>
              <a:gd name="connsiteY1-4" fmla="*/ 751 h 602330"/>
              <a:gd name="connsiteX2-5" fmla="*/ 1039603 w 1070810"/>
              <a:gd name="connsiteY2-6" fmla="*/ 0 h 602330"/>
              <a:gd name="connsiteX3-7" fmla="*/ 1070810 w 1070810"/>
              <a:gd name="connsiteY3-8" fmla="*/ 751 h 602330"/>
              <a:gd name="connsiteX4" fmla="*/ 1070810 w 1070810"/>
              <a:gd name="connsiteY4" fmla="*/ 24815 h 602330"/>
              <a:gd name="connsiteX0-9" fmla="*/ 0 w 1070810"/>
              <a:gd name="connsiteY0-10" fmla="*/ 682541 h 682541"/>
              <a:gd name="connsiteX1-11" fmla="*/ 264694 w 1070810"/>
              <a:gd name="connsiteY1-12" fmla="*/ 80962 h 682541"/>
              <a:gd name="connsiteX2-13" fmla="*/ 1039603 w 1070810"/>
              <a:gd name="connsiteY2-14" fmla="*/ 80211 h 682541"/>
              <a:gd name="connsiteX3-15" fmla="*/ 1070810 w 1070810"/>
              <a:gd name="connsiteY3-16" fmla="*/ 0 h 682541"/>
              <a:gd name="connsiteX4-17" fmla="*/ 1070810 w 1070810"/>
              <a:gd name="connsiteY4-18" fmla="*/ 105026 h 682541"/>
              <a:gd name="connsiteX0-19" fmla="*/ 0 w 1195148"/>
              <a:gd name="connsiteY0-20" fmla="*/ 682541 h 682541"/>
              <a:gd name="connsiteX1-21" fmla="*/ 264694 w 1195148"/>
              <a:gd name="connsiteY1-22" fmla="*/ 80962 h 682541"/>
              <a:gd name="connsiteX2-23" fmla="*/ 1039603 w 1195148"/>
              <a:gd name="connsiteY2-24" fmla="*/ 80211 h 682541"/>
              <a:gd name="connsiteX3-25" fmla="*/ 1070810 w 1195148"/>
              <a:gd name="connsiteY3-26" fmla="*/ 0 h 682541"/>
              <a:gd name="connsiteX4-27" fmla="*/ 1195148 w 1195148"/>
              <a:gd name="connsiteY4-28" fmla="*/ 99772 h 682541"/>
              <a:gd name="connsiteX0-29" fmla="*/ 0 w 1070810"/>
              <a:gd name="connsiteY0-30" fmla="*/ 682541 h 682541"/>
              <a:gd name="connsiteX1-31" fmla="*/ 264694 w 1070810"/>
              <a:gd name="connsiteY1-32" fmla="*/ 80962 h 682541"/>
              <a:gd name="connsiteX2-33" fmla="*/ 1039603 w 1070810"/>
              <a:gd name="connsiteY2-34" fmla="*/ 80211 h 682541"/>
              <a:gd name="connsiteX3-35" fmla="*/ 1070810 w 1070810"/>
              <a:gd name="connsiteY3-36" fmla="*/ 0 h 682541"/>
              <a:gd name="connsiteX0-37" fmla="*/ 0 w 1045941"/>
              <a:gd name="connsiteY0-38" fmla="*/ 672033 h 672033"/>
              <a:gd name="connsiteX1-39" fmla="*/ 264694 w 1045941"/>
              <a:gd name="connsiteY1-40" fmla="*/ 70454 h 672033"/>
              <a:gd name="connsiteX2-41" fmla="*/ 1039603 w 1045941"/>
              <a:gd name="connsiteY2-42" fmla="*/ 69703 h 672033"/>
              <a:gd name="connsiteX3-43" fmla="*/ 1045941 w 1045941"/>
              <a:gd name="connsiteY3-44" fmla="*/ 0 h 672033"/>
              <a:gd name="connsiteX0-45" fmla="*/ 0 w 1039602"/>
              <a:gd name="connsiteY0-46" fmla="*/ 602330 h 602330"/>
              <a:gd name="connsiteX1-47" fmla="*/ 264694 w 1039602"/>
              <a:gd name="connsiteY1-48" fmla="*/ 751 h 602330"/>
              <a:gd name="connsiteX2-49" fmla="*/ 1039603 w 1039602"/>
              <a:gd name="connsiteY2-50" fmla="*/ 0 h 6023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039602" h="602330">
                <a:moveTo>
                  <a:pt x="0" y="602330"/>
                </a:moveTo>
                <a:lnTo>
                  <a:pt x="264694" y="751"/>
                </a:lnTo>
                <a:lnTo>
                  <a:pt x="1039603" y="0"/>
                </a:lnTo>
              </a:path>
            </a:pathLst>
          </a:custGeom>
          <a:noFill/>
          <a:ln w="9525">
            <a:solidFill>
              <a:schemeClr val="tx2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es-SV" sz="900"/>
          </a:p>
        </p:txBody>
      </p:sp>
      <p:sp>
        <p:nvSpPr>
          <p:cNvPr id="10" name="Forma libre 2295"/>
          <p:cNvSpPr/>
          <p:nvPr/>
        </p:nvSpPr>
        <p:spPr>
          <a:xfrm flipH="1">
            <a:off x="3898008" y="2180862"/>
            <a:ext cx="533385" cy="256136"/>
          </a:xfrm>
          <a:custGeom>
            <a:avLst/>
            <a:gdLst>
              <a:gd name="connsiteX0" fmla="*/ 0 w 1070810"/>
              <a:gd name="connsiteY0" fmla="*/ 601579 h 601579"/>
              <a:gd name="connsiteX1" fmla="*/ 264694 w 1070810"/>
              <a:gd name="connsiteY1" fmla="*/ 0 h 601579"/>
              <a:gd name="connsiteX2" fmla="*/ 1070810 w 1070810"/>
              <a:gd name="connsiteY2" fmla="*/ 0 h 601579"/>
              <a:gd name="connsiteX3" fmla="*/ 1070810 w 1070810"/>
              <a:gd name="connsiteY3" fmla="*/ 24064 h 601579"/>
              <a:gd name="connsiteX0-1" fmla="*/ 0 w 1070810"/>
              <a:gd name="connsiteY0-2" fmla="*/ 602330 h 602330"/>
              <a:gd name="connsiteX1-3" fmla="*/ 264694 w 1070810"/>
              <a:gd name="connsiteY1-4" fmla="*/ 751 h 602330"/>
              <a:gd name="connsiteX2-5" fmla="*/ 1039603 w 1070810"/>
              <a:gd name="connsiteY2-6" fmla="*/ 0 h 602330"/>
              <a:gd name="connsiteX3-7" fmla="*/ 1070810 w 1070810"/>
              <a:gd name="connsiteY3-8" fmla="*/ 751 h 602330"/>
              <a:gd name="connsiteX4" fmla="*/ 1070810 w 1070810"/>
              <a:gd name="connsiteY4" fmla="*/ 24815 h 602330"/>
              <a:gd name="connsiteX0-9" fmla="*/ 0 w 1070810"/>
              <a:gd name="connsiteY0-10" fmla="*/ 682541 h 682541"/>
              <a:gd name="connsiteX1-11" fmla="*/ 264694 w 1070810"/>
              <a:gd name="connsiteY1-12" fmla="*/ 80962 h 682541"/>
              <a:gd name="connsiteX2-13" fmla="*/ 1039603 w 1070810"/>
              <a:gd name="connsiteY2-14" fmla="*/ 80211 h 682541"/>
              <a:gd name="connsiteX3-15" fmla="*/ 1070810 w 1070810"/>
              <a:gd name="connsiteY3-16" fmla="*/ 0 h 682541"/>
              <a:gd name="connsiteX4-17" fmla="*/ 1070810 w 1070810"/>
              <a:gd name="connsiteY4-18" fmla="*/ 105026 h 682541"/>
              <a:gd name="connsiteX0-19" fmla="*/ 0 w 1195148"/>
              <a:gd name="connsiteY0-20" fmla="*/ 682541 h 682541"/>
              <a:gd name="connsiteX1-21" fmla="*/ 264694 w 1195148"/>
              <a:gd name="connsiteY1-22" fmla="*/ 80962 h 682541"/>
              <a:gd name="connsiteX2-23" fmla="*/ 1039603 w 1195148"/>
              <a:gd name="connsiteY2-24" fmla="*/ 80211 h 682541"/>
              <a:gd name="connsiteX3-25" fmla="*/ 1070810 w 1195148"/>
              <a:gd name="connsiteY3-26" fmla="*/ 0 h 682541"/>
              <a:gd name="connsiteX4-27" fmla="*/ 1195148 w 1195148"/>
              <a:gd name="connsiteY4-28" fmla="*/ 99772 h 682541"/>
              <a:gd name="connsiteX0-29" fmla="*/ 0 w 1070810"/>
              <a:gd name="connsiteY0-30" fmla="*/ 682541 h 682541"/>
              <a:gd name="connsiteX1-31" fmla="*/ 264694 w 1070810"/>
              <a:gd name="connsiteY1-32" fmla="*/ 80962 h 682541"/>
              <a:gd name="connsiteX2-33" fmla="*/ 1039603 w 1070810"/>
              <a:gd name="connsiteY2-34" fmla="*/ 80211 h 682541"/>
              <a:gd name="connsiteX3-35" fmla="*/ 1070810 w 1070810"/>
              <a:gd name="connsiteY3-36" fmla="*/ 0 h 682541"/>
              <a:gd name="connsiteX0-37" fmla="*/ 0 w 1045941"/>
              <a:gd name="connsiteY0-38" fmla="*/ 672033 h 672033"/>
              <a:gd name="connsiteX1-39" fmla="*/ 264694 w 1045941"/>
              <a:gd name="connsiteY1-40" fmla="*/ 70454 h 672033"/>
              <a:gd name="connsiteX2-41" fmla="*/ 1039603 w 1045941"/>
              <a:gd name="connsiteY2-42" fmla="*/ 69703 h 672033"/>
              <a:gd name="connsiteX3-43" fmla="*/ 1045941 w 1045941"/>
              <a:gd name="connsiteY3-44" fmla="*/ 0 h 672033"/>
              <a:gd name="connsiteX0-45" fmla="*/ 0 w 1039602"/>
              <a:gd name="connsiteY0-46" fmla="*/ 602330 h 602330"/>
              <a:gd name="connsiteX1-47" fmla="*/ 264694 w 1039602"/>
              <a:gd name="connsiteY1-48" fmla="*/ 751 h 602330"/>
              <a:gd name="connsiteX2-49" fmla="*/ 1039603 w 1039602"/>
              <a:gd name="connsiteY2-50" fmla="*/ 0 h 6023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039602" h="602330">
                <a:moveTo>
                  <a:pt x="0" y="602330"/>
                </a:moveTo>
                <a:lnTo>
                  <a:pt x="264694" y="751"/>
                </a:lnTo>
                <a:lnTo>
                  <a:pt x="1039603" y="0"/>
                </a:lnTo>
              </a:path>
            </a:pathLst>
          </a:custGeom>
          <a:noFill/>
          <a:ln w="9525">
            <a:solidFill>
              <a:schemeClr val="tx2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es-SV" sz="900"/>
          </a:p>
        </p:txBody>
      </p:sp>
      <p:sp>
        <p:nvSpPr>
          <p:cNvPr id="11" name="Freeform 263"/>
          <p:cNvSpPr/>
          <p:nvPr/>
        </p:nvSpPr>
        <p:spPr bwMode="auto">
          <a:xfrm>
            <a:off x="6208984" y="1603342"/>
            <a:ext cx="1999144" cy="2421103"/>
          </a:xfrm>
          <a:custGeom>
            <a:avLst/>
            <a:gdLst>
              <a:gd name="T0" fmla="*/ 4 w 1092"/>
              <a:gd name="T1" fmla="*/ 0 h 1319"/>
              <a:gd name="T2" fmla="*/ 124 w 1092"/>
              <a:gd name="T3" fmla="*/ 13 h 1319"/>
              <a:gd name="T4" fmla="*/ 238 w 1092"/>
              <a:gd name="T5" fmla="*/ 37 h 1319"/>
              <a:gd name="T6" fmla="*/ 348 w 1092"/>
              <a:gd name="T7" fmla="*/ 72 h 1319"/>
              <a:gd name="T8" fmla="*/ 454 w 1092"/>
              <a:gd name="T9" fmla="*/ 119 h 1319"/>
              <a:gd name="T10" fmla="*/ 554 w 1092"/>
              <a:gd name="T11" fmla="*/ 174 h 1319"/>
              <a:gd name="T12" fmla="*/ 646 w 1092"/>
              <a:gd name="T13" fmla="*/ 241 h 1319"/>
              <a:gd name="T14" fmla="*/ 732 w 1092"/>
              <a:gd name="T15" fmla="*/ 314 h 1319"/>
              <a:gd name="T16" fmla="*/ 811 w 1092"/>
              <a:gd name="T17" fmla="*/ 396 h 1319"/>
              <a:gd name="T18" fmla="*/ 880 w 1092"/>
              <a:gd name="T19" fmla="*/ 487 h 1319"/>
              <a:gd name="T20" fmla="*/ 941 w 1092"/>
              <a:gd name="T21" fmla="*/ 583 h 1319"/>
              <a:gd name="T22" fmla="*/ 994 w 1092"/>
              <a:gd name="T23" fmla="*/ 685 h 1319"/>
              <a:gd name="T24" fmla="*/ 1035 w 1092"/>
              <a:gd name="T25" fmla="*/ 791 h 1319"/>
              <a:gd name="T26" fmla="*/ 1064 w 1092"/>
              <a:gd name="T27" fmla="*/ 905 h 1319"/>
              <a:gd name="T28" fmla="*/ 1084 w 1092"/>
              <a:gd name="T29" fmla="*/ 1021 h 1319"/>
              <a:gd name="T30" fmla="*/ 1092 w 1092"/>
              <a:gd name="T31" fmla="*/ 1142 h 1319"/>
              <a:gd name="T32" fmla="*/ 768 w 1092"/>
              <a:gd name="T33" fmla="*/ 1319 h 1319"/>
              <a:gd name="T34" fmla="*/ 442 w 1092"/>
              <a:gd name="T35" fmla="*/ 1142 h 1319"/>
              <a:gd name="T36" fmla="*/ 436 w 1092"/>
              <a:gd name="T37" fmla="*/ 1068 h 1319"/>
              <a:gd name="T38" fmla="*/ 418 w 1092"/>
              <a:gd name="T39" fmla="*/ 995 h 1319"/>
              <a:gd name="T40" fmla="*/ 391 w 1092"/>
              <a:gd name="T41" fmla="*/ 930 h 1319"/>
              <a:gd name="T42" fmla="*/ 355 w 1092"/>
              <a:gd name="T43" fmla="*/ 868 h 1319"/>
              <a:gd name="T44" fmla="*/ 312 w 1092"/>
              <a:gd name="T45" fmla="*/ 813 h 1319"/>
              <a:gd name="T46" fmla="*/ 261 w 1092"/>
              <a:gd name="T47" fmla="*/ 764 h 1319"/>
              <a:gd name="T48" fmla="*/ 204 w 1092"/>
              <a:gd name="T49" fmla="*/ 722 h 1319"/>
              <a:gd name="T50" fmla="*/ 141 w 1092"/>
              <a:gd name="T51" fmla="*/ 689 h 1319"/>
              <a:gd name="T52" fmla="*/ 73 w 1092"/>
              <a:gd name="T53" fmla="*/ 665 h 1319"/>
              <a:gd name="T54" fmla="*/ 0 w 1092"/>
              <a:gd name="T55" fmla="*/ 652 h 1319"/>
              <a:gd name="T56" fmla="*/ 181 w 1092"/>
              <a:gd name="T57" fmla="*/ 320 h 1319"/>
              <a:gd name="T58" fmla="*/ 4 w 1092"/>
              <a:gd name="T59" fmla="*/ 0 h 1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92" h="1319">
                <a:moveTo>
                  <a:pt x="4" y="0"/>
                </a:moveTo>
                <a:lnTo>
                  <a:pt x="124" y="13"/>
                </a:lnTo>
                <a:lnTo>
                  <a:pt x="238" y="37"/>
                </a:lnTo>
                <a:lnTo>
                  <a:pt x="348" y="72"/>
                </a:lnTo>
                <a:lnTo>
                  <a:pt x="454" y="119"/>
                </a:lnTo>
                <a:lnTo>
                  <a:pt x="554" y="174"/>
                </a:lnTo>
                <a:lnTo>
                  <a:pt x="646" y="241"/>
                </a:lnTo>
                <a:lnTo>
                  <a:pt x="732" y="314"/>
                </a:lnTo>
                <a:lnTo>
                  <a:pt x="811" y="396"/>
                </a:lnTo>
                <a:lnTo>
                  <a:pt x="880" y="487"/>
                </a:lnTo>
                <a:lnTo>
                  <a:pt x="941" y="583"/>
                </a:lnTo>
                <a:lnTo>
                  <a:pt x="994" y="685"/>
                </a:lnTo>
                <a:lnTo>
                  <a:pt x="1035" y="791"/>
                </a:lnTo>
                <a:lnTo>
                  <a:pt x="1064" y="905"/>
                </a:lnTo>
                <a:lnTo>
                  <a:pt x="1084" y="1021"/>
                </a:lnTo>
                <a:lnTo>
                  <a:pt x="1092" y="1142"/>
                </a:lnTo>
                <a:lnTo>
                  <a:pt x="768" y="1319"/>
                </a:lnTo>
                <a:lnTo>
                  <a:pt x="442" y="1142"/>
                </a:lnTo>
                <a:lnTo>
                  <a:pt x="436" y="1068"/>
                </a:lnTo>
                <a:lnTo>
                  <a:pt x="418" y="995"/>
                </a:lnTo>
                <a:lnTo>
                  <a:pt x="391" y="930"/>
                </a:lnTo>
                <a:lnTo>
                  <a:pt x="355" y="868"/>
                </a:lnTo>
                <a:lnTo>
                  <a:pt x="312" y="813"/>
                </a:lnTo>
                <a:lnTo>
                  <a:pt x="261" y="764"/>
                </a:lnTo>
                <a:lnTo>
                  <a:pt x="204" y="722"/>
                </a:lnTo>
                <a:lnTo>
                  <a:pt x="141" y="689"/>
                </a:lnTo>
                <a:lnTo>
                  <a:pt x="73" y="665"/>
                </a:lnTo>
                <a:lnTo>
                  <a:pt x="0" y="652"/>
                </a:lnTo>
                <a:lnTo>
                  <a:pt x="181" y="32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1912" tIns="60956" rIns="121912" bIns="60956" numCol="1" anchor="t" anchorCtr="0" compatLnSpc="1"/>
          <a:lstStyle/>
          <a:p>
            <a:endParaRPr lang="es-SV" sz="900"/>
          </a:p>
        </p:txBody>
      </p:sp>
      <p:sp>
        <p:nvSpPr>
          <p:cNvPr id="12" name="Freeform 264"/>
          <p:cNvSpPr/>
          <p:nvPr/>
        </p:nvSpPr>
        <p:spPr bwMode="auto">
          <a:xfrm>
            <a:off x="3986084" y="1599672"/>
            <a:ext cx="2420980" cy="1999246"/>
          </a:xfrm>
          <a:custGeom>
            <a:avLst/>
            <a:gdLst>
              <a:gd name="T0" fmla="*/ 1143 w 1320"/>
              <a:gd name="T1" fmla="*/ 0 h 1090"/>
              <a:gd name="T2" fmla="*/ 1320 w 1320"/>
              <a:gd name="T3" fmla="*/ 322 h 1090"/>
              <a:gd name="T4" fmla="*/ 1141 w 1320"/>
              <a:gd name="T5" fmla="*/ 650 h 1090"/>
              <a:gd name="T6" fmla="*/ 1067 w 1320"/>
              <a:gd name="T7" fmla="*/ 656 h 1090"/>
              <a:gd name="T8" fmla="*/ 996 w 1320"/>
              <a:gd name="T9" fmla="*/ 673 h 1090"/>
              <a:gd name="T10" fmla="*/ 929 w 1320"/>
              <a:gd name="T11" fmla="*/ 699 h 1090"/>
              <a:gd name="T12" fmla="*/ 868 w 1320"/>
              <a:gd name="T13" fmla="*/ 736 h 1090"/>
              <a:gd name="T14" fmla="*/ 813 w 1320"/>
              <a:gd name="T15" fmla="*/ 779 h 1090"/>
              <a:gd name="T16" fmla="*/ 764 w 1320"/>
              <a:gd name="T17" fmla="*/ 830 h 1090"/>
              <a:gd name="T18" fmla="*/ 723 w 1320"/>
              <a:gd name="T19" fmla="*/ 887 h 1090"/>
              <a:gd name="T20" fmla="*/ 690 w 1320"/>
              <a:gd name="T21" fmla="*/ 950 h 1090"/>
              <a:gd name="T22" fmla="*/ 666 w 1320"/>
              <a:gd name="T23" fmla="*/ 1019 h 1090"/>
              <a:gd name="T24" fmla="*/ 650 w 1320"/>
              <a:gd name="T25" fmla="*/ 1090 h 1090"/>
              <a:gd name="T26" fmla="*/ 321 w 1320"/>
              <a:gd name="T27" fmla="*/ 911 h 1090"/>
              <a:gd name="T28" fmla="*/ 0 w 1320"/>
              <a:gd name="T29" fmla="*/ 1088 h 1090"/>
              <a:gd name="T30" fmla="*/ 12 w 1320"/>
              <a:gd name="T31" fmla="*/ 968 h 1090"/>
              <a:gd name="T32" fmla="*/ 38 w 1320"/>
              <a:gd name="T33" fmla="*/ 852 h 1090"/>
              <a:gd name="T34" fmla="*/ 73 w 1320"/>
              <a:gd name="T35" fmla="*/ 742 h 1090"/>
              <a:gd name="T36" fmla="*/ 120 w 1320"/>
              <a:gd name="T37" fmla="*/ 638 h 1090"/>
              <a:gd name="T38" fmla="*/ 175 w 1320"/>
              <a:gd name="T39" fmla="*/ 538 h 1090"/>
              <a:gd name="T40" fmla="*/ 242 w 1320"/>
              <a:gd name="T41" fmla="*/ 445 h 1090"/>
              <a:gd name="T42" fmla="*/ 315 w 1320"/>
              <a:gd name="T43" fmla="*/ 359 h 1090"/>
              <a:gd name="T44" fmla="*/ 397 w 1320"/>
              <a:gd name="T45" fmla="*/ 280 h 1090"/>
              <a:gd name="T46" fmla="*/ 485 w 1320"/>
              <a:gd name="T47" fmla="*/ 210 h 1090"/>
              <a:gd name="T48" fmla="*/ 582 w 1320"/>
              <a:gd name="T49" fmla="*/ 149 h 1090"/>
              <a:gd name="T50" fmla="*/ 684 w 1320"/>
              <a:gd name="T51" fmla="*/ 98 h 1090"/>
              <a:gd name="T52" fmla="*/ 792 w 1320"/>
              <a:gd name="T53" fmla="*/ 57 h 1090"/>
              <a:gd name="T54" fmla="*/ 906 w 1320"/>
              <a:gd name="T55" fmla="*/ 27 h 1090"/>
              <a:gd name="T56" fmla="*/ 1022 w 1320"/>
              <a:gd name="T57" fmla="*/ 8 h 1090"/>
              <a:gd name="T58" fmla="*/ 1143 w 1320"/>
              <a:gd name="T59" fmla="*/ 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20" h="1090">
                <a:moveTo>
                  <a:pt x="1143" y="0"/>
                </a:moveTo>
                <a:lnTo>
                  <a:pt x="1320" y="322"/>
                </a:lnTo>
                <a:lnTo>
                  <a:pt x="1141" y="650"/>
                </a:lnTo>
                <a:lnTo>
                  <a:pt x="1067" y="656"/>
                </a:lnTo>
                <a:lnTo>
                  <a:pt x="996" y="673"/>
                </a:lnTo>
                <a:lnTo>
                  <a:pt x="929" y="699"/>
                </a:lnTo>
                <a:lnTo>
                  <a:pt x="868" y="736"/>
                </a:lnTo>
                <a:lnTo>
                  <a:pt x="813" y="779"/>
                </a:lnTo>
                <a:lnTo>
                  <a:pt x="764" y="830"/>
                </a:lnTo>
                <a:lnTo>
                  <a:pt x="723" y="887"/>
                </a:lnTo>
                <a:lnTo>
                  <a:pt x="690" y="950"/>
                </a:lnTo>
                <a:lnTo>
                  <a:pt x="666" y="1019"/>
                </a:lnTo>
                <a:lnTo>
                  <a:pt x="650" y="1090"/>
                </a:lnTo>
                <a:lnTo>
                  <a:pt x="321" y="911"/>
                </a:lnTo>
                <a:lnTo>
                  <a:pt x="0" y="1088"/>
                </a:lnTo>
                <a:lnTo>
                  <a:pt x="12" y="968"/>
                </a:lnTo>
                <a:lnTo>
                  <a:pt x="38" y="852"/>
                </a:lnTo>
                <a:lnTo>
                  <a:pt x="73" y="742"/>
                </a:lnTo>
                <a:lnTo>
                  <a:pt x="120" y="638"/>
                </a:lnTo>
                <a:lnTo>
                  <a:pt x="175" y="538"/>
                </a:lnTo>
                <a:lnTo>
                  <a:pt x="242" y="445"/>
                </a:lnTo>
                <a:lnTo>
                  <a:pt x="315" y="359"/>
                </a:lnTo>
                <a:lnTo>
                  <a:pt x="397" y="280"/>
                </a:lnTo>
                <a:lnTo>
                  <a:pt x="485" y="210"/>
                </a:lnTo>
                <a:lnTo>
                  <a:pt x="582" y="149"/>
                </a:lnTo>
                <a:lnTo>
                  <a:pt x="684" y="98"/>
                </a:lnTo>
                <a:lnTo>
                  <a:pt x="792" y="57"/>
                </a:lnTo>
                <a:lnTo>
                  <a:pt x="906" y="27"/>
                </a:lnTo>
                <a:lnTo>
                  <a:pt x="1022" y="8"/>
                </a:lnTo>
                <a:lnTo>
                  <a:pt x="1143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</a:ln>
        </p:spPr>
        <p:txBody>
          <a:bodyPr vert="horz" wrap="square" lIns="121912" tIns="60956" rIns="121912" bIns="60956" numCol="1" anchor="t" anchorCtr="0" compatLnSpc="1"/>
          <a:lstStyle/>
          <a:p>
            <a:endParaRPr lang="es-SV" sz="900"/>
          </a:p>
        </p:txBody>
      </p:sp>
      <p:sp>
        <p:nvSpPr>
          <p:cNvPr id="13" name="Freeform 265"/>
          <p:cNvSpPr/>
          <p:nvPr/>
        </p:nvSpPr>
        <p:spPr bwMode="auto">
          <a:xfrm>
            <a:off x="5787148" y="3830021"/>
            <a:ext cx="2417314" cy="1999246"/>
          </a:xfrm>
          <a:custGeom>
            <a:avLst/>
            <a:gdLst>
              <a:gd name="T0" fmla="*/ 668 w 1320"/>
              <a:gd name="T1" fmla="*/ 0 h 1090"/>
              <a:gd name="T2" fmla="*/ 1000 w 1320"/>
              <a:gd name="T3" fmla="*/ 179 h 1090"/>
              <a:gd name="T4" fmla="*/ 1320 w 1320"/>
              <a:gd name="T5" fmla="*/ 2 h 1090"/>
              <a:gd name="T6" fmla="*/ 1306 w 1320"/>
              <a:gd name="T7" fmla="*/ 122 h 1090"/>
              <a:gd name="T8" fmla="*/ 1283 w 1320"/>
              <a:gd name="T9" fmla="*/ 236 h 1090"/>
              <a:gd name="T10" fmla="*/ 1245 w 1320"/>
              <a:gd name="T11" fmla="*/ 348 h 1090"/>
              <a:gd name="T12" fmla="*/ 1200 w 1320"/>
              <a:gd name="T13" fmla="*/ 452 h 1090"/>
              <a:gd name="T14" fmla="*/ 1143 w 1320"/>
              <a:gd name="T15" fmla="*/ 552 h 1090"/>
              <a:gd name="T16" fmla="*/ 1078 w 1320"/>
              <a:gd name="T17" fmla="*/ 644 h 1090"/>
              <a:gd name="T18" fmla="*/ 1004 w 1320"/>
              <a:gd name="T19" fmla="*/ 731 h 1090"/>
              <a:gd name="T20" fmla="*/ 923 w 1320"/>
              <a:gd name="T21" fmla="*/ 809 h 1090"/>
              <a:gd name="T22" fmla="*/ 833 w 1320"/>
              <a:gd name="T23" fmla="*/ 878 h 1090"/>
              <a:gd name="T24" fmla="*/ 737 w 1320"/>
              <a:gd name="T25" fmla="*/ 941 h 1090"/>
              <a:gd name="T26" fmla="*/ 635 w 1320"/>
              <a:gd name="T27" fmla="*/ 992 h 1090"/>
              <a:gd name="T28" fmla="*/ 527 w 1320"/>
              <a:gd name="T29" fmla="*/ 1033 h 1090"/>
              <a:gd name="T30" fmla="*/ 415 w 1320"/>
              <a:gd name="T31" fmla="*/ 1063 h 1090"/>
              <a:gd name="T32" fmla="*/ 297 w 1320"/>
              <a:gd name="T33" fmla="*/ 1082 h 1090"/>
              <a:gd name="T34" fmla="*/ 177 w 1320"/>
              <a:gd name="T35" fmla="*/ 1090 h 1090"/>
              <a:gd name="T36" fmla="*/ 0 w 1320"/>
              <a:gd name="T37" fmla="*/ 768 h 1090"/>
              <a:gd name="T38" fmla="*/ 177 w 1320"/>
              <a:gd name="T39" fmla="*/ 440 h 1090"/>
              <a:gd name="T40" fmla="*/ 252 w 1320"/>
              <a:gd name="T41" fmla="*/ 434 h 1090"/>
              <a:gd name="T42" fmla="*/ 322 w 1320"/>
              <a:gd name="T43" fmla="*/ 416 h 1090"/>
              <a:gd name="T44" fmla="*/ 389 w 1320"/>
              <a:gd name="T45" fmla="*/ 389 h 1090"/>
              <a:gd name="T46" fmla="*/ 450 w 1320"/>
              <a:gd name="T47" fmla="*/ 354 h 1090"/>
              <a:gd name="T48" fmla="*/ 507 w 1320"/>
              <a:gd name="T49" fmla="*/ 310 h 1090"/>
              <a:gd name="T50" fmla="*/ 556 w 1320"/>
              <a:gd name="T51" fmla="*/ 259 h 1090"/>
              <a:gd name="T52" fmla="*/ 597 w 1320"/>
              <a:gd name="T53" fmla="*/ 202 h 1090"/>
              <a:gd name="T54" fmla="*/ 631 w 1320"/>
              <a:gd name="T55" fmla="*/ 140 h 1090"/>
              <a:gd name="T56" fmla="*/ 654 w 1320"/>
              <a:gd name="T57" fmla="*/ 71 h 1090"/>
              <a:gd name="T58" fmla="*/ 668 w 1320"/>
              <a:gd name="T59" fmla="*/ 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20" h="1090">
                <a:moveTo>
                  <a:pt x="668" y="0"/>
                </a:moveTo>
                <a:lnTo>
                  <a:pt x="1000" y="179"/>
                </a:lnTo>
                <a:lnTo>
                  <a:pt x="1320" y="2"/>
                </a:lnTo>
                <a:lnTo>
                  <a:pt x="1306" y="122"/>
                </a:lnTo>
                <a:lnTo>
                  <a:pt x="1283" y="236"/>
                </a:lnTo>
                <a:lnTo>
                  <a:pt x="1245" y="348"/>
                </a:lnTo>
                <a:lnTo>
                  <a:pt x="1200" y="452"/>
                </a:lnTo>
                <a:lnTo>
                  <a:pt x="1143" y="552"/>
                </a:lnTo>
                <a:lnTo>
                  <a:pt x="1078" y="644"/>
                </a:lnTo>
                <a:lnTo>
                  <a:pt x="1004" y="731"/>
                </a:lnTo>
                <a:lnTo>
                  <a:pt x="923" y="809"/>
                </a:lnTo>
                <a:lnTo>
                  <a:pt x="833" y="878"/>
                </a:lnTo>
                <a:lnTo>
                  <a:pt x="737" y="941"/>
                </a:lnTo>
                <a:lnTo>
                  <a:pt x="635" y="992"/>
                </a:lnTo>
                <a:lnTo>
                  <a:pt x="527" y="1033"/>
                </a:lnTo>
                <a:lnTo>
                  <a:pt x="415" y="1063"/>
                </a:lnTo>
                <a:lnTo>
                  <a:pt x="297" y="1082"/>
                </a:lnTo>
                <a:lnTo>
                  <a:pt x="177" y="1090"/>
                </a:lnTo>
                <a:lnTo>
                  <a:pt x="0" y="768"/>
                </a:lnTo>
                <a:lnTo>
                  <a:pt x="177" y="440"/>
                </a:lnTo>
                <a:lnTo>
                  <a:pt x="252" y="434"/>
                </a:lnTo>
                <a:lnTo>
                  <a:pt x="322" y="416"/>
                </a:lnTo>
                <a:lnTo>
                  <a:pt x="389" y="389"/>
                </a:lnTo>
                <a:lnTo>
                  <a:pt x="450" y="354"/>
                </a:lnTo>
                <a:lnTo>
                  <a:pt x="507" y="310"/>
                </a:lnTo>
                <a:lnTo>
                  <a:pt x="556" y="259"/>
                </a:lnTo>
                <a:lnTo>
                  <a:pt x="597" y="202"/>
                </a:lnTo>
                <a:lnTo>
                  <a:pt x="631" y="140"/>
                </a:lnTo>
                <a:lnTo>
                  <a:pt x="654" y="71"/>
                </a:lnTo>
                <a:lnTo>
                  <a:pt x="668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1912" tIns="60956" rIns="121912" bIns="60956" numCol="1" anchor="t" anchorCtr="0" compatLnSpc="1"/>
          <a:lstStyle/>
          <a:p>
            <a:endParaRPr lang="es-SV" sz="900"/>
          </a:p>
        </p:txBody>
      </p:sp>
      <p:sp>
        <p:nvSpPr>
          <p:cNvPr id="14" name="Freeform 266"/>
          <p:cNvSpPr/>
          <p:nvPr/>
        </p:nvSpPr>
        <p:spPr bwMode="auto">
          <a:xfrm>
            <a:off x="3982416" y="3404495"/>
            <a:ext cx="1999144" cy="2421103"/>
          </a:xfrm>
          <a:custGeom>
            <a:avLst/>
            <a:gdLst>
              <a:gd name="T0" fmla="*/ 323 w 1090"/>
              <a:gd name="T1" fmla="*/ 0 h 1320"/>
              <a:gd name="T2" fmla="*/ 648 w 1090"/>
              <a:gd name="T3" fmla="*/ 177 h 1320"/>
              <a:gd name="T4" fmla="*/ 656 w 1090"/>
              <a:gd name="T5" fmla="*/ 252 h 1320"/>
              <a:gd name="T6" fmla="*/ 674 w 1090"/>
              <a:gd name="T7" fmla="*/ 323 h 1320"/>
              <a:gd name="T8" fmla="*/ 700 w 1090"/>
              <a:gd name="T9" fmla="*/ 389 h 1320"/>
              <a:gd name="T10" fmla="*/ 735 w 1090"/>
              <a:gd name="T11" fmla="*/ 452 h 1320"/>
              <a:gd name="T12" fmla="*/ 780 w 1090"/>
              <a:gd name="T13" fmla="*/ 507 h 1320"/>
              <a:gd name="T14" fmla="*/ 831 w 1090"/>
              <a:gd name="T15" fmla="*/ 556 h 1320"/>
              <a:gd name="T16" fmla="*/ 888 w 1090"/>
              <a:gd name="T17" fmla="*/ 597 h 1320"/>
              <a:gd name="T18" fmla="*/ 951 w 1090"/>
              <a:gd name="T19" fmla="*/ 631 h 1320"/>
              <a:gd name="T20" fmla="*/ 1020 w 1090"/>
              <a:gd name="T21" fmla="*/ 654 h 1320"/>
              <a:gd name="T22" fmla="*/ 1090 w 1090"/>
              <a:gd name="T23" fmla="*/ 668 h 1320"/>
              <a:gd name="T24" fmla="*/ 912 w 1090"/>
              <a:gd name="T25" fmla="*/ 1000 h 1320"/>
              <a:gd name="T26" fmla="*/ 1086 w 1090"/>
              <a:gd name="T27" fmla="*/ 1320 h 1320"/>
              <a:gd name="T28" fmla="*/ 969 w 1090"/>
              <a:gd name="T29" fmla="*/ 1306 h 1320"/>
              <a:gd name="T30" fmla="*/ 853 w 1090"/>
              <a:gd name="T31" fmla="*/ 1283 h 1320"/>
              <a:gd name="T32" fmla="*/ 743 w 1090"/>
              <a:gd name="T33" fmla="*/ 1247 h 1320"/>
              <a:gd name="T34" fmla="*/ 639 w 1090"/>
              <a:gd name="T35" fmla="*/ 1200 h 1320"/>
              <a:gd name="T36" fmla="*/ 539 w 1090"/>
              <a:gd name="T37" fmla="*/ 1143 h 1320"/>
              <a:gd name="T38" fmla="*/ 446 w 1090"/>
              <a:gd name="T39" fmla="*/ 1079 h 1320"/>
              <a:gd name="T40" fmla="*/ 360 w 1090"/>
              <a:gd name="T41" fmla="*/ 1006 h 1320"/>
              <a:gd name="T42" fmla="*/ 281 w 1090"/>
              <a:gd name="T43" fmla="*/ 923 h 1320"/>
              <a:gd name="T44" fmla="*/ 211 w 1090"/>
              <a:gd name="T45" fmla="*/ 833 h 1320"/>
              <a:gd name="T46" fmla="*/ 150 w 1090"/>
              <a:gd name="T47" fmla="*/ 737 h 1320"/>
              <a:gd name="T48" fmla="*/ 99 w 1090"/>
              <a:gd name="T49" fmla="*/ 635 h 1320"/>
              <a:gd name="T50" fmla="*/ 57 w 1090"/>
              <a:gd name="T51" fmla="*/ 527 h 1320"/>
              <a:gd name="T52" fmla="*/ 26 w 1090"/>
              <a:gd name="T53" fmla="*/ 415 h 1320"/>
              <a:gd name="T54" fmla="*/ 8 w 1090"/>
              <a:gd name="T55" fmla="*/ 299 h 1320"/>
              <a:gd name="T56" fmla="*/ 0 w 1090"/>
              <a:gd name="T57" fmla="*/ 177 h 1320"/>
              <a:gd name="T58" fmla="*/ 323 w 1090"/>
              <a:gd name="T59" fmla="*/ 0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90" h="1320">
                <a:moveTo>
                  <a:pt x="323" y="0"/>
                </a:moveTo>
                <a:lnTo>
                  <a:pt x="648" y="177"/>
                </a:lnTo>
                <a:lnTo>
                  <a:pt x="656" y="252"/>
                </a:lnTo>
                <a:lnTo>
                  <a:pt x="674" y="323"/>
                </a:lnTo>
                <a:lnTo>
                  <a:pt x="700" y="389"/>
                </a:lnTo>
                <a:lnTo>
                  <a:pt x="735" y="452"/>
                </a:lnTo>
                <a:lnTo>
                  <a:pt x="780" y="507"/>
                </a:lnTo>
                <a:lnTo>
                  <a:pt x="831" y="556"/>
                </a:lnTo>
                <a:lnTo>
                  <a:pt x="888" y="597"/>
                </a:lnTo>
                <a:lnTo>
                  <a:pt x="951" y="631"/>
                </a:lnTo>
                <a:lnTo>
                  <a:pt x="1020" y="654"/>
                </a:lnTo>
                <a:lnTo>
                  <a:pt x="1090" y="668"/>
                </a:lnTo>
                <a:lnTo>
                  <a:pt x="912" y="1000"/>
                </a:lnTo>
                <a:lnTo>
                  <a:pt x="1086" y="1320"/>
                </a:lnTo>
                <a:lnTo>
                  <a:pt x="969" y="1306"/>
                </a:lnTo>
                <a:lnTo>
                  <a:pt x="853" y="1283"/>
                </a:lnTo>
                <a:lnTo>
                  <a:pt x="743" y="1247"/>
                </a:lnTo>
                <a:lnTo>
                  <a:pt x="639" y="1200"/>
                </a:lnTo>
                <a:lnTo>
                  <a:pt x="539" y="1143"/>
                </a:lnTo>
                <a:lnTo>
                  <a:pt x="446" y="1079"/>
                </a:lnTo>
                <a:lnTo>
                  <a:pt x="360" y="1006"/>
                </a:lnTo>
                <a:lnTo>
                  <a:pt x="281" y="923"/>
                </a:lnTo>
                <a:lnTo>
                  <a:pt x="211" y="833"/>
                </a:lnTo>
                <a:lnTo>
                  <a:pt x="150" y="737"/>
                </a:lnTo>
                <a:lnTo>
                  <a:pt x="99" y="635"/>
                </a:lnTo>
                <a:lnTo>
                  <a:pt x="57" y="527"/>
                </a:lnTo>
                <a:lnTo>
                  <a:pt x="26" y="415"/>
                </a:lnTo>
                <a:lnTo>
                  <a:pt x="8" y="299"/>
                </a:lnTo>
                <a:lnTo>
                  <a:pt x="0" y="177"/>
                </a:lnTo>
                <a:lnTo>
                  <a:pt x="32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121912" tIns="60956" rIns="121912" bIns="60956" numCol="1" anchor="t" anchorCtr="0" compatLnSpc="1"/>
          <a:lstStyle/>
          <a:p>
            <a:endParaRPr lang="es-SV" sz="900"/>
          </a:p>
        </p:txBody>
      </p:sp>
      <p:sp>
        <p:nvSpPr>
          <p:cNvPr id="15" name="4 Elipse"/>
          <p:cNvSpPr>
            <a:spLocks noChangeAspect="1"/>
          </p:cNvSpPr>
          <p:nvPr/>
        </p:nvSpPr>
        <p:spPr bwMode="auto">
          <a:xfrm>
            <a:off x="7363667" y="3329745"/>
            <a:ext cx="502401" cy="502403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6565">
              <a:defRPr/>
            </a:pPr>
            <a:r>
              <a:rPr lang="es-MX" sz="185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es-SV" sz="1850" kern="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" name="Rectángulo 2281"/>
          <p:cNvSpPr/>
          <p:nvPr/>
        </p:nvSpPr>
        <p:spPr>
          <a:xfrm>
            <a:off x="6482076" y="2408905"/>
            <a:ext cx="1439928" cy="538601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algn="ctr">
              <a:defRPr/>
            </a:pPr>
            <a:r>
              <a:rPr lang="es-ES" sz="135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</a:t>
            </a:r>
            <a:r>
              <a:rPr lang="es-ES" sz="135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Inforgraphics</a:t>
            </a:r>
            <a:endParaRPr lang="es-MX" sz="135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4 Elipse"/>
          <p:cNvSpPr>
            <a:spLocks noChangeAspect="1"/>
          </p:cNvSpPr>
          <p:nvPr/>
        </p:nvSpPr>
        <p:spPr bwMode="auto">
          <a:xfrm>
            <a:off x="5979675" y="5014706"/>
            <a:ext cx="502401" cy="502403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6565">
              <a:defRPr/>
            </a:pPr>
            <a:r>
              <a:rPr lang="es-MX" sz="185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  <a:endParaRPr lang="es-SV" sz="1850" kern="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8" name="Rectángulo 2283"/>
          <p:cNvSpPr/>
          <p:nvPr/>
        </p:nvSpPr>
        <p:spPr>
          <a:xfrm>
            <a:off x="6219143" y="4551684"/>
            <a:ext cx="1671660" cy="538601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algn="ctr">
              <a:defRPr/>
            </a:pPr>
            <a:r>
              <a:rPr lang="es-ES" sz="135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</a:t>
            </a:r>
            <a:r>
              <a:rPr lang="es-ES" sz="135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Inforgraphics</a:t>
            </a:r>
            <a:endParaRPr lang="es-MX" sz="135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4 Elipse"/>
          <p:cNvSpPr>
            <a:spLocks noChangeAspect="1"/>
          </p:cNvSpPr>
          <p:nvPr/>
        </p:nvSpPr>
        <p:spPr bwMode="auto">
          <a:xfrm>
            <a:off x="4343932" y="3519986"/>
            <a:ext cx="502401" cy="502403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6565">
              <a:defRPr/>
            </a:pPr>
            <a:r>
              <a:rPr lang="es-MX" sz="185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  <a:endParaRPr lang="es-SV" sz="1850" kern="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Rectángulo 2285"/>
          <p:cNvSpPr/>
          <p:nvPr/>
        </p:nvSpPr>
        <p:spPr>
          <a:xfrm>
            <a:off x="4069300" y="4348305"/>
            <a:ext cx="1671660" cy="538601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algn="ctr">
              <a:defRPr/>
            </a:pPr>
            <a:r>
              <a:rPr lang="es-ES" sz="135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</a:t>
            </a:r>
            <a:r>
              <a:rPr lang="es-ES" sz="135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Inforgraphics</a:t>
            </a:r>
            <a:endParaRPr lang="es-MX" sz="135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4 Elipse"/>
          <p:cNvSpPr>
            <a:spLocks noChangeAspect="1"/>
          </p:cNvSpPr>
          <p:nvPr/>
        </p:nvSpPr>
        <p:spPr bwMode="auto">
          <a:xfrm>
            <a:off x="5738745" y="1942040"/>
            <a:ext cx="502401" cy="502403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6565">
              <a:defRPr/>
            </a:pPr>
            <a:r>
              <a:rPr lang="es-MX" sz="185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  <a:endParaRPr lang="es-SV" sz="1850" kern="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2" name="Rectángulo 2287"/>
          <p:cNvSpPr/>
          <p:nvPr/>
        </p:nvSpPr>
        <p:spPr>
          <a:xfrm>
            <a:off x="4218024" y="2332555"/>
            <a:ext cx="1671660" cy="538601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algn="ctr">
              <a:defRPr/>
            </a:pPr>
            <a:r>
              <a:rPr lang="es-ES" sz="135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</a:t>
            </a:r>
            <a:r>
              <a:rPr lang="es-ES" sz="135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Inforgraphics</a:t>
            </a:r>
            <a:endParaRPr lang="es-MX" sz="135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ángulo 2288"/>
          <p:cNvSpPr/>
          <p:nvPr/>
        </p:nvSpPr>
        <p:spPr>
          <a:xfrm>
            <a:off x="8350802" y="1764008"/>
            <a:ext cx="2807675" cy="954099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500" b="1" spc="300" noProof="1">
                <a:latin typeface="+mj-ea"/>
                <a:ea typeface="+mj-ea"/>
              </a:rPr>
              <a:t>输入你的标题</a:t>
            </a:r>
            <a:endParaRPr lang="zh-CN" altLang="en-US" sz="1500" b="1" spc="300" noProof="1">
              <a:latin typeface="+mj-ea"/>
              <a:ea typeface="+mj-ea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1000" spc="300" noProof="1"/>
              <a:t>详细内容</a:t>
            </a:r>
            <a:r>
              <a:rPr lang="en-US" altLang="zh-CN" sz="1000" spc="300" noProof="1"/>
              <a:t>……</a:t>
            </a:r>
            <a:r>
              <a:rPr lang="zh-CN" altLang="en-US" sz="1000" spc="300" noProof="1"/>
              <a:t>点击输入本栏的具体文字，简明扼要的说明分项内容，此为概念图解。</a:t>
            </a:r>
            <a:endParaRPr lang="es-MX" sz="1000" spc="300" dirty="0"/>
          </a:p>
        </p:txBody>
      </p:sp>
      <p:sp>
        <p:nvSpPr>
          <p:cNvPr id="24" name="Rectángulo 2290"/>
          <p:cNvSpPr/>
          <p:nvPr/>
        </p:nvSpPr>
        <p:spPr>
          <a:xfrm>
            <a:off x="8291566" y="4846494"/>
            <a:ext cx="2807675" cy="954099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500" b="1" spc="300" noProof="1">
                <a:latin typeface="+mj-ea"/>
                <a:ea typeface="+mj-ea"/>
              </a:rPr>
              <a:t>输入你的标题</a:t>
            </a:r>
            <a:endParaRPr lang="zh-CN" altLang="en-US" sz="1500" b="1" spc="300" noProof="1">
              <a:latin typeface="+mj-ea"/>
              <a:ea typeface="+mj-ea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1000" spc="300" noProof="1"/>
              <a:t>详细内容</a:t>
            </a:r>
            <a:r>
              <a:rPr lang="en-US" altLang="zh-CN" sz="1000" spc="300" noProof="1"/>
              <a:t>……</a:t>
            </a:r>
            <a:r>
              <a:rPr lang="zh-CN" altLang="en-US" sz="1000" spc="300" noProof="1"/>
              <a:t>点击输入本栏的具体文字，简明扼要的说明分项内容，此为概念图解。</a:t>
            </a:r>
            <a:endParaRPr lang="es-MX" sz="1000" spc="300" dirty="0"/>
          </a:p>
        </p:txBody>
      </p:sp>
      <p:sp>
        <p:nvSpPr>
          <p:cNvPr id="25" name="Rectángulo 2292"/>
          <p:cNvSpPr/>
          <p:nvPr/>
        </p:nvSpPr>
        <p:spPr>
          <a:xfrm>
            <a:off x="1078523" y="4846494"/>
            <a:ext cx="2807675" cy="954099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500" b="1" spc="300" noProof="1">
                <a:latin typeface="+mj-ea"/>
                <a:ea typeface="+mj-ea"/>
              </a:rPr>
              <a:t>输入你的标题</a:t>
            </a:r>
            <a:endParaRPr lang="zh-CN" altLang="en-US" sz="1500" b="1" spc="300" noProof="1">
              <a:latin typeface="+mj-ea"/>
              <a:ea typeface="+mj-ea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1000" spc="300" noProof="1"/>
              <a:t>详细内容</a:t>
            </a:r>
            <a:r>
              <a:rPr lang="en-US" altLang="zh-CN" sz="1000" spc="300" noProof="1"/>
              <a:t>……</a:t>
            </a:r>
            <a:r>
              <a:rPr lang="zh-CN" altLang="en-US" sz="1000" spc="300" noProof="1"/>
              <a:t>点击输入本栏的具体文字，简明扼要的说明分项内容，此为概念图解。</a:t>
            </a:r>
            <a:endParaRPr lang="es-MX" sz="1000" spc="300" dirty="0"/>
          </a:p>
        </p:txBody>
      </p:sp>
      <p:sp>
        <p:nvSpPr>
          <p:cNvPr id="26" name="Rectángulo 2294"/>
          <p:cNvSpPr/>
          <p:nvPr/>
        </p:nvSpPr>
        <p:spPr>
          <a:xfrm>
            <a:off x="1060835" y="1772678"/>
            <a:ext cx="2807675" cy="954099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500" b="1" spc="300" noProof="1">
                <a:latin typeface="+mj-ea"/>
                <a:ea typeface="+mj-ea"/>
              </a:rPr>
              <a:t>输入你的标题</a:t>
            </a:r>
            <a:endParaRPr lang="zh-CN" altLang="en-US" sz="1500" b="1" spc="300" noProof="1">
              <a:latin typeface="+mj-ea"/>
              <a:ea typeface="+mj-ea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1000" spc="300" noProof="1"/>
              <a:t>详细内容</a:t>
            </a:r>
            <a:r>
              <a:rPr lang="en-US" altLang="zh-CN" sz="1000" spc="300" noProof="1"/>
              <a:t>……</a:t>
            </a:r>
            <a:r>
              <a:rPr lang="zh-CN" altLang="en-US" sz="1000" spc="300" noProof="1"/>
              <a:t>点击输入本栏的具体文字，简明扼要的说明分项内容，此为概念图解。</a:t>
            </a:r>
            <a:endParaRPr lang="es-MX" sz="1000" spc="3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133918" cy="749564"/>
            <a:chOff x="1158045" y="203448"/>
            <a:chExt cx="2133916" cy="749565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203765" y="742634"/>
              <a:ext cx="1878076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7" name="7 Rectángulo redondeado"/>
          <p:cNvSpPr/>
          <p:nvPr/>
        </p:nvSpPr>
        <p:spPr bwMode="auto">
          <a:xfrm>
            <a:off x="1132835" y="2830454"/>
            <a:ext cx="1889781" cy="1739000"/>
          </a:xfrm>
          <a:prstGeom prst="roundRect">
            <a:avLst>
              <a:gd name="adj" fmla="val 2557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lvl="0" algn="just"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n-US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8" name="8 Rectángulo redondeado"/>
          <p:cNvSpPr/>
          <p:nvPr/>
        </p:nvSpPr>
        <p:spPr bwMode="auto">
          <a:xfrm>
            <a:off x="3197262" y="2830454"/>
            <a:ext cx="1889781" cy="1739000"/>
          </a:xfrm>
          <a:prstGeom prst="roundRect">
            <a:avLst>
              <a:gd name="adj" fmla="val 2557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algn="just"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n-US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9" name="9 Rectángulo redondeado"/>
          <p:cNvSpPr/>
          <p:nvPr/>
        </p:nvSpPr>
        <p:spPr bwMode="auto">
          <a:xfrm>
            <a:off x="5258375" y="2830454"/>
            <a:ext cx="1889781" cy="1739000"/>
          </a:xfrm>
          <a:prstGeom prst="roundRect">
            <a:avLst>
              <a:gd name="adj" fmla="val 2557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lvl="0" algn="just"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n-US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10" name="10 Rectángulo redondeado"/>
          <p:cNvSpPr/>
          <p:nvPr/>
        </p:nvSpPr>
        <p:spPr bwMode="auto">
          <a:xfrm>
            <a:off x="7319486" y="2830454"/>
            <a:ext cx="1889781" cy="1739000"/>
          </a:xfrm>
          <a:prstGeom prst="roundRect">
            <a:avLst>
              <a:gd name="adj" fmla="val 2557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algn="just"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n-US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11" name="11 Rectángulo redondeado"/>
          <p:cNvSpPr/>
          <p:nvPr/>
        </p:nvSpPr>
        <p:spPr bwMode="auto">
          <a:xfrm>
            <a:off x="9377282" y="2830454"/>
            <a:ext cx="1889781" cy="1739000"/>
          </a:xfrm>
          <a:prstGeom prst="roundRect">
            <a:avLst>
              <a:gd name="adj" fmla="val 2557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lvl="0" algn="just"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n-US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12" name="9 Rectángulo"/>
          <p:cNvSpPr/>
          <p:nvPr/>
        </p:nvSpPr>
        <p:spPr bwMode="auto">
          <a:xfrm>
            <a:off x="1114837" y="4532365"/>
            <a:ext cx="1925777" cy="698228"/>
          </a:xfrm>
          <a:custGeom>
            <a:avLst/>
            <a:gdLst/>
            <a:ahLst/>
            <a:cxnLst/>
            <a:rect l="l" t="t" r="r" b="b"/>
            <a:pathLst>
              <a:path w="2295255" h="1396618">
                <a:moveTo>
                  <a:pt x="0" y="0"/>
                </a:moveTo>
                <a:lnTo>
                  <a:pt x="2295255" y="0"/>
                </a:lnTo>
                <a:lnTo>
                  <a:pt x="2295255" y="1396618"/>
                </a:lnTo>
                <a:lnTo>
                  <a:pt x="1147628" y="1155024"/>
                </a:lnTo>
                <a:lnTo>
                  <a:pt x="0" y="13966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es-SV" sz="3000" b="1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9 Rectángulo"/>
          <p:cNvSpPr/>
          <p:nvPr/>
        </p:nvSpPr>
        <p:spPr bwMode="auto">
          <a:xfrm>
            <a:off x="3179265" y="4532365"/>
            <a:ext cx="1925777" cy="698228"/>
          </a:xfrm>
          <a:custGeom>
            <a:avLst/>
            <a:gdLst/>
            <a:ahLst/>
            <a:cxnLst/>
            <a:rect l="l" t="t" r="r" b="b"/>
            <a:pathLst>
              <a:path w="2295255" h="1396618">
                <a:moveTo>
                  <a:pt x="0" y="0"/>
                </a:moveTo>
                <a:lnTo>
                  <a:pt x="2295255" y="0"/>
                </a:lnTo>
                <a:lnTo>
                  <a:pt x="2295255" y="1396618"/>
                </a:lnTo>
                <a:lnTo>
                  <a:pt x="1147628" y="1155024"/>
                </a:lnTo>
                <a:lnTo>
                  <a:pt x="0" y="139661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  <a:endParaRPr lang="es-SV" sz="3000" b="1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9 Rectángulo"/>
          <p:cNvSpPr/>
          <p:nvPr/>
        </p:nvSpPr>
        <p:spPr bwMode="auto">
          <a:xfrm>
            <a:off x="5240377" y="4532365"/>
            <a:ext cx="1925777" cy="698228"/>
          </a:xfrm>
          <a:custGeom>
            <a:avLst/>
            <a:gdLst/>
            <a:ahLst/>
            <a:cxnLst/>
            <a:rect l="l" t="t" r="r" b="b"/>
            <a:pathLst>
              <a:path w="2295255" h="1396618">
                <a:moveTo>
                  <a:pt x="0" y="0"/>
                </a:moveTo>
                <a:lnTo>
                  <a:pt x="2295255" y="0"/>
                </a:lnTo>
                <a:lnTo>
                  <a:pt x="2295255" y="1396618"/>
                </a:lnTo>
                <a:lnTo>
                  <a:pt x="1147628" y="1155024"/>
                </a:lnTo>
                <a:lnTo>
                  <a:pt x="0" y="139661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  <a:endParaRPr lang="es-SV" sz="3000" b="1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5" name="9 Rectángulo"/>
          <p:cNvSpPr/>
          <p:nvPr/>
        </p:nvSpPr>
        <p:spPr bwMode="auto">
          <a:xfrm>
            <a:off x="7301488" y="4532365"/>
            <a:ext cx="1925777" cy="698228"/>
          </a:xfrm>
          <a:custGeom>
            <a:avLst/>
            <a:gdLst/>
            <a:ahLst/>
            <a:cxnLst/>
            <a:rect l="l" t="t" r="r" b="b"/>
            <a:pathLst>
              <a:path w="2295255" h="1396618">
                <a:moveTo>
                  <a:pt x="0" y="0"/>
                </a:moveTo>
                <a:lnTo>
                  <a:pt x="2295255" y="0"/>
                </a:lnTo>
                <a:lnTo>
                  <a:pt x="2295255" y="1396618"/>
                </a:lnTo>
                <a:lnTo>
                  <a:pt x="1147628" y="1155024"/>
                </a:lnTo>
                <a:lnTo>
                  <a:pt x="0" y="13966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  <a:endParaRPr lang="es-SV" sz="3000" b="1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" name="9 Rectángulo"/>
          <p:cNvSpPr/>
          <p:nvPr/>
        </p:nvSpPr>
        <p:spPr bwMode="auto">
          <a:xfrm>
            <a:off x="9359284" y="4532365"/>
            <a:ext cx="1925777" cy="698228"/>
          </a:xfrm>
          <a:custGeom>
            <a:avLst/>
            <a:gdLst/>
            <a:ahLst/>
            <a:cxnLst/>
            <a:rect l="l" t="t" r="r" b="b"/>
            <a:pathLst>
              <a:path w="2295255" h="1396618">
                <a:moveTo>
                  <a:pt x="0" y="0"/>
                </a:moveTo>
                <a:lnTo>
                  <a:pt x="2295255" y="0"/>
                </a:lnTo>
                <a:lnTo>
                  <a:pt x="2295255" y="1396618"/>
                </a:lnTo>
                <a:lnTo>
                  <a:pt x="1147628" y="1155024"/>
                </a:lnTo>
                <a:lnTo>
                  <a:pt x="0" y="139661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05</a:t>
            </a:r>
            <a:endParaRPr lang="es-SV" sz="3000" b="1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Textbox 1"/>
          <p:cNvSpPr/>
          <p:nvPr/>
        </p:nvSpPr>
        <p:spPr>
          <a:xfrm>
            <a:off x="1114835" y="5376843"/>
            <a:ext cx="1907780" cy="333623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100" dirty="0" smtClean="0">
                <a:solidFill>
                  <a:schemeClr val="tx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AWESOME SLIDES</a:t>
            </a:r>
            <a:endParaRPr lang="en-US" sz="1100" dirty="0">
              <a:solidFill>
                <a:schemeClr val="tx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8" name="Textbox 1"/>
          <p:cNvSpPr/>
          <p:nvPr/>
        </p:nvSpPr>
        <p:spPr>
          <a:xfrm>
            <a:off x="3170970" y="5387710"/>
            <a:ext cx="1907779" cy="333623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100" dirty="0" smtClean="0">
                <a:solidFill>
                  <a:schemeClr val="tx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HIGH QUALITY</a:t>
            </a:r>
            <a:endParaRPr lang="en-US" sz="1100" dirty="0">
              <a:solidFill>
                <a:schemeClr val="tx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9" name="Textbox 1"/>
          <p:cNvSpPr/>
          <p:nvPr/>
        </p:nvSpPr>
        <p:spPr>
          <a:xfrm>
            <a:off x="5240378" y="5398576"/>
            <a:ext cx="1907779" cy="333623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100" dirty="0" smtClean="0">
                <a:solidFill>
                  <a:schemeClr val="tx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INFOGRAPHICS</a:t>
            </a:r>
            <a:endParaRPr lang="en-US" sz="1100" dirty="0">
              <a:solidFill>
                <a:schemeClr val="tx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Textbox 1"/>
          <p:cNvSpPr/>
          <p:nvPr/>
        </p:nvSpPr>
        <p:spPr>
          <a:xfrm>
            <a:off x="7319487" y="5398715"/>
            <a:ext cx="1907779" cy="333623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100" dirty="0" smtClean="0">
                <a:solidFill>
                  <a:schemeClr val="tx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CREATIVITY</a:t>
            </a:r>
            <a:endParaRPr lang="en-US" sz="1100" dirty="0">
              <a:solidFill>
                <a:schemeClr val="tx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1" name="Textbox 1"/>
          <p:cNvSpPr/>
          <p:nvPr/>
        </p:nvSpPr>
        <p:spPr>
          <a:xfrm>
            <a:off x="9377283" y="5401845"/>
            <a:ext cx="1907779" cy="333623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100" dirty="0" smtClean="0">
                <a:solidFill>
                  <a:schemeClr val="tx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INNOVATION</a:t>
            </a:r>
            <a:endParaRPr lang="en-US" sz="1100" dirty="0">
              <a:solidFill>
                <a:schemeClr val="tx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2" name="23 Arco"/>
          <p:cNvSpPr/>
          <p:nvPr/>
        </p:nvSpPr>
        <p:spPr>
          <a:xfrm flipV="1">
            <a:off x="2366294" y="2533206"/>
            <a:ext cx="1506345" cy="1372493"/>
          </a:xfrm>
          <a:prstGeom prst="arc">
            <a:avLst>
              <a:gd name="adj1" fmla="val 2097632"/>
              <a:gd name="adj2" fmla="val 8585831"/>
            </a:avLst>
          </a:prstGeom>
          <a:ln w="3175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23" name="35 Rectángulo"/>
          <p:cNvSpPr/>
          <p:nvPr/>
        </p:nvSpPr>
        <p:spPr>
          <a:xfrm>
            <a:off x="2253222" y="2181582"/>
            <a:ext cx="1732492" cy="361259"/>
          </a:xfrm>
          <a:prstGeom prst="rect">
            <a:avLst/>
          </a:prstGeom>
        </p:spPr>
        <p:txBody>
          <a:bodyPr wrap="square" lIns="71866" tIns="60423" rIns="120846" bIns="60423" anchor="ctr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MX" sz="1400" kern="10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1 </a:t>
            </a:r>
            <a:r>
              <a:rPr lang="es-MX" sz="1400" kern="1000" dirty="0" err="1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day</a:t>
            </a:r>
            <a:endParaRPr lang="es-MX" sz="1400" kern="10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4" name="25 Arco"/>
          <p:cNvSpPr/>
          <p:nvPr/>
        </p:nvSpPr>
        <p:spPr>
          <a:xfrm flipV="1">
            <a:off x="4426483" y="2533206"/>
            <a:ext cx="1506345" cy="1372493"/>
          </a:xfrm>
          <a:prstGeom prst="arc">
            <a:avLst>
              <a:gd name="adj1" fmla="val 2097632"/>
              <a:gd name="adj2" fmla="val 8585831"/>
            </a:avLst>
          </a:prstGeom>
          <a:ln w="3175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25" name="35 Rectángulo"/>
          <p:cNvSpPr/>
          <p:nvPr/>
        </p:nvSpPr>
        <p:spPr>
          <a:xfrm>
            <a:off x="4313412" y="2181582"/>
            <a:ext cx="1732492" cy="361259"/>
          </a:xfrm>
          <a:prstGeom prst="rect">
            <a:avLst/>
          </a:prstGeom>
        </p:spPr>
        <p:txBody>
          <a:bodyPr wrap="square" lIns="71866" tIns="60423" rIns="120846" bIns="60423" anchor="ctr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MX" sz="1400" kern="10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2 </a:t>
            </a:r>
            <a:r>
              <a:rPr lang="es-MX" sz="1400" kern="1000" dirty="0" err="1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days</a:t>
            </a:r>
            <a:endParaRPr lang="es-MX" sz="1400" kern="10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6" name="27 Arco"/>
          <p:cNvSpPr/>
          <p:nvPr/>
        </p:nvSpPr>
        <p:spPr>
          <a:xfrm flipV="1">
            <a:off x="6483776" y="2533206"/>
            <a:ext cx="1506345" cy="1372493"/>
          </a:xfrm>
          <a:prstGeom prst="arc">
            <a:avLst>
              <a:gd name="adj1" fmla="val 2097632"/>
              <a:gd name="adj2" fmla="val 8585831"/>
            </a:avLst>
          </a:prstGeom>
          <a:ln w="3175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27" name="35 Rectángulo"/>
          <p:cNvSpPr/>
          <p:nvPr/>
        </p:nvSpPr>
        <p:spPr>
          <a:xfrm>
            <a:off x="6370704" y="2181582"/>
            <a:ext cx="1732492" cy="361259"/>
          </a:xfrm>
          <a:prstGeom prst="rect">
            <a:avLst/>
          </a:prstGeom>
        </p:spPr>
        <p:txBody>
          <a:bodyPr wrap="square" lIns="71866" tIns="60423" rIns="120846" bIns="60423" anchor="ctr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MX" sz="1400" kern="10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3 </a:t>
            </a:r>
            <a:r>
              <a:rPr lang="es-MX" sz="1400" kern="1000" dirty="0" err="1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days</a:t>
            </a:r>
            <a:endParaRPr lang="es-MX" sz="1400" kern="10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8" name="29 Arco"/>
          <p:cNvSpPr/>
          <p:nvPr/>
        </p:nvSpPr>
        <p:spPr>
          <a:xfrm flipV="1">
            <a:off x="8536505" y="2533206"/>
            <a:ext cx="1506345" cy="1372493"/>
          </a:xfrm>
          <a:prstGeom prst="arc">
            <a:avLst>
              <a:gd name="adj1" fmla="val 2097632"/>
              <a:gd name="adj2" fmla="val 8585831"/>
            </a:avLst>
          </a:prstGeom>
          <a:ln w="3175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29" name="35 Rectángulo"/>
          <p:cNvSpPr/>
          <p:nvPr/>
        </p:nvSpPr>
        <p:spPr>
          <a:xfrm>
            <a:off x="8423433" y="2181582"/>
            <a:ext cx="1732492" cy="361259"/>
          </a:xfrm>
          <a:prstGeom prst="rect">
            <a:avLst/>
          </a:prstGeom>
        </p:spPr>
        <p:txBody>
          <a:bodyPr wrap="square" lIns="71866" tIns="60423" rIns="120846" bIns="60423" anchor="ctr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MX" sz="1400" kern="10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4 </a:t>
            </a:r>
            <a:r>
              <a:rPr lang="es-MX" sz="1400" kern="1000" dirty="0" err="1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days</a:t>
            </a:r>
            <a:endParaRPr lang="es-MX" sz="1400" kern="10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133918" cy="749564"/>
            <a:chOff x="1158045" y="203448"/>
            <a:chExt cx="2133916" cy="749565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203765" y="742634"/>
              <a:ext cx="1878076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7" name="Textbox 1"/>
          <p:cNvSpPr/>
          <p:nvPr/>
        </p:nvSpPr>
        <p:spPr>
          <a:xfrm>
            <a:off x="6452744" y="2874996"/>
            <a:ext cx="392577" cy="506747"/>
          </a:xfrm>
          <a:prstGeom prst="rect">
            <a:avLst/>
          </a:prstGeom>
        </p:spPr>
        <p:txBody>
          <a:bodyPr wrap="square" lIns="0" tIns="60423" rIns="0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000" b="1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  <a:endParaRPr lang="en-US" sz="2000" b="1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Textbox 1"/>
          <p:cNvSpPr/>
          <p:nvPr/>
        </p:nvSpPr>
        <p:spPr>
          <a:xfrm>
            <a:off x="6793903" y="2874996"/>
            <a:ext cx="392577" cy="506747"/>
          </a:xfrm>
          <a:prstGeom prst="rect">
            <a:avLst/>
          </a:prstGeom>
        </p:spPr>
        <p:txBody>
          <a:bodyPr wrap="square" lIns="0" tIns="60423" rIns="0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000" b="1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  <a:endParaRPr lang="en-US" sz="2000" b="1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Textbox 1"/>
          <p:cNvSpPr/>
          <p:nvPr/>
        </p:nvSpPr>
        <p:spPr>
          <a:xfrm>
            <a:off x="7135059" y="2874996"/>
            <a:ext cx="392577" cy="506747"/>
          </a:xfrm>
          <a:prstGeom prst="rect">
            <a:avLst/>
          </a:prstGeom>
        </p:spPr>
        <p:txBody>
          <a:bodyPr wrap="square" lIns="0" tIns="60423" rIns="0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000" b="1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  <a:endParaRPr lang="en-US" sz="2000" b="1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Textbox 1"/>
          <p:cNvSpPr/>
          <p:nvPr/>
        </p:nvSpPr>
        <p:spPr>
          <a:xfrm>
            <a:off x="6111588" y="2874996"/>
            <a:ext cx="392577" cy="506747"/>
          </a:xfrm>
          <a:prstGeom prst="rect">
            <a:avLst/>
          </a:prstGeom>
        </p:spPr>
        <p:txBody>
          <a:bodyPr wrap="square" lIns="0" tIns="60423" rIns="0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000" b="1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en-US" sz="2000" b="1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18 Rectángulo redondeado"/>
          <p:cNvSpPr/>
          <p:nvPr/>
        </p:nvSpPr>
        <p:spPr bwMode="auto">
          <a:xfrm>
            <a:off x="6143501" y="1994225"/>
            <a:ext cx="3745113" cy="3212268"/>
          </a:xfrm>
          <a:custGeom>
            <a:avLst/>
            <a:gdLst/>
            <a:ahLst/>
            <a:cxnLst/>
            <a:rect l="l" t="t" r="r" b="b"/>
            <a:pathLst>
              <a:path w="7491090" h="6425279">
                <a:moveTo>
                  <a:pt x="6452327" y="0"/>
                </a:moveTo>
                <a:cubicBezTo>
                  <a:pt x="7026022" y="0"/>
                  <a:pt x="7491090" y="465070"/>
                  <a:pt x="7491090" y="1038764"/>
                </a:cubicBezTo>
                <a:lnTo>
                  <a:pt x="7491090" y="1667492"/>
                </a:lnTo>
                <a:lnTo>
                  <a:pt x="6765239" y="1667492"/>
                </a:lnTo>
                <a:lnTo>
                  <a:pt x="6765239" y="1037713"/>
                </a:lnTo>
                <a:cubicBezTo>
                  <a:pt x="6765239" y="843732"/>
                  <a:pt x="6607986" y="686479"/>
                  <a:pt x="6414005" y="686479"/>
                </a:cubicBezTo>
                <a:cubicBezTo>
                  <a:pt x="6220024" y="686479"/>
                  <a:pt x="6062771" y="843732"/>
                  <a:pt x="6062771" y="1037713"/>
                </a:cubicBezTo>
                <a:lnTo>
                  <a:pt x="6062771" y="2278108"/>
                </a:lnTo>
                <a:lnTo>
                  <a:pt x="6062770" y="2278108"/>
                </a:lnTo>
                <a:lnTo>
                  <a:pt x="6062770" y="3393894"/>
                </a:lnTo>
                <a:cubicBezTo>
                  <a:pt x="6062770" y="5068082"/>
                  <a:pt x="4705573" y="6425279"/>
                  <a:pt x="3031385" y="6425279"/>
                </a:cubicBezTo>
                <a:cubicBezTo>
                  <a:pt x="1357197" y="6425279"/>
                  <a:pt x="0" y="5068082"/>
                  <a:pt x="0" y="3393894"/>
                </a:cubicBezTo>
                <a:lnTo>
                  <a:pt x="0" y="2792691"/>
                </a:lnTo>
                <a:lnTo>
                  <a:pt x="691088" y="2792691"/>
                </a:lnTo>
                <a:lnTo>
                  <a:pt x="691088" y="3433217"/>
                </a:lnTo>
                <a:cubicBezTo>
                  <a:pt x="691088" y="4737709"/>
                  <a:pt x="1748587" y="5795208"/>
                  <a:pt x="3053079" y="5795208"/>
                </a:cubicBezTo>
                <a:lnTo>
                  <a:pt x="3053078" y="5795209"/>
                </a:lnTo>
                <a:cubicBezTo>
                  <a:pt x="4357570" y="5795209"/>
                  <a:pt x="5415069" y="4737710"/>
                  <a:pt x="5415069" y="3433218"/>
                </a:cubicBezTo>
                <a:lnTo>
                  <a:pt x="5415069" y="2278108"/>
                </a:lnTo>
                <a:lnTo>
                  <a:pt x="5413563" y="2278108"/>
                </a:lnTo>
                <a:lnTo>
                  <a:pt x="5413563" y="1038764"/>
                </a:lnTo>
                <a:cubicBezTo>
                  <a:pt x="5413563" y="465070"/>
                  <a:pt x="5878633" y="0"/>
                  <a:pt x="6452327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chemeClr val="bg1"/>
            </a:solidFill>
          </a:ln>
          <a:effectLst/>
        </p:spPr>
        <p:txBody>
          <a:bodyPr lIns="0" tIns="0" rIns="0" bIns="0" rtlCol="0" anchor="ctr"/>
          <a:lstStyle/>
          <a:p>
            <a:pPr algn="ctr"/>
            <a:endParaRPr lang="es-SV" sz="3000" b="1">
              <a:solidFill>
                <a:schemeClr val="tx1">
                  <a:lumMod val="65000"/>
                  <a:lumOff val="35000"/>
                </a:schemeClr>
              </a:solidFill>
              <a:latin typeface="Oswald" panose="020B0604020202020204" charset="0"/>
            </a:endParaRPr>
          </a:p>
        </p:txBody>
      </p:sp>
      <p:sp>
        <p:nvSpPr>
          <p:cNvPr id="12" name="15 Rectángulo redondeado"/>
          <p:cNvSpPr/>
          <p:nvPr/>
        </p:nvSpPr>
        <p:spPr bwMode="auto">
          <a:xfrm>
            <a:off x="6489007" y="1651290"/>
            <a:ext cx="3728500" cy="3240202"/>
          </a:xfrm>
          <a:custGeom>
            <a:avLst/>
            <a:gdLst/>
            <a:ahLst/>
            <a:cxnLst/>
            <a:rect l="l" t="t" r="r" b="b"/>
            <a:pathLst>
              <a:path w="7457863" h="6481155">
                <a:moveTo>
                  <a:pt x="5759102" y="0"/>
                </a:moveTo>
                <a:cubicBezTo>
                  <a:pt x="6697303" y="0"/>
                  <a:pt x="7457863" y="760562"/>
                  <a:pt x="7457863" y="1698762"/>
                </a:cubicBezTo>
                <a:lnTo>
                  <a:pt x="7457863" y="2353440"/>
                </a:lnTo>
                <a:lnTo>
                  <a:pt x="6800435" y="2353440"/>
                </a:lnTo>
                <a:cubicBezTo>
                  <a:pt x="6800435" y="2142503"/>
                  <a:pt x="6800435" y="1931566"/>
                  <a:pt x="6800435" y="1720629"/>
                </a:cubicBezTo>
                <a:cubicBezTo>
                  <a:pt x="6800435" y="1146935"/>
                  <a:pt x="6335363" y="681865"/>
                  <a:pt x="5761670" y="681865"/>
                </a:cubicBezTo>
                <a:cubicBezTo>
                  <a:pt x="5187976" y="681865"/>
                  <a:pt x="4722906" y="1146935"/>
                  <a:pt x="4722906" y="1720629"/>
                </a:cubicBezTo>
                <a:lnTo>
                  <a:pt x="4722906" y="2964056"/>
                </a:lnTo>
                <a:lnTo>
                  <a:pt x="4723982" y="2964056"/>
                </a:lnTo>
                <a:cubicBezTo>
                  <a:pt x="4723982" y="3349092"/>
                  <a:pt x="4723981" y="3734128"/>
                  <a:pt x="4723981" y="4119164"/>
                </a:cubicBezTo>
                <a:cubicBezTo>
                  <a:pt x="4723981" y="5423656"/>
                  <a:pt x="3666482" y="6481155"/>
                  <a:pt x="2361990" y="6481155"/>
                </a:cubicBezTo>
                <a:lnTo>
                  <a:pt x="2361991" y="6481154"/>
                </a:lnTo>
                <a:cubicBezTo>
                  <a:pt x="1057499" y="6481154"/>
                  <a:pt x="0" y="5423655"/>
                  <a:pt x="0" y="4119163"/>
                </a:cubicBezTo>
                <a:lnTo>
                  <a:pt x="0" y="3478639"/>
                </a:lnTo>
                <a:lnTo>
                  <a:pt x="666332" y="3478639"/>
                </a:lnTo>
                <a:lnTo>
                  <a:pt x="666332" y="4110432"/>
                </a:lnTo>
                <a:cubicBezTo>
                  <a:pt x="666332" y="5046803"/>
                  <a:pt x="1425411" y="5805882"/>
                  <a:pt x="2361782" y="5805882"/>
                </a:cubicBezTo>
                <a:lnTo>
                  <a:pt x="2361781" y="5805883"/>
                </a:lnTo>
                <a:cubicBezTo>
                  <a:pt x="3298152" y="5805883"/>
                  <a:pt x="4057231" y="5046804"/>
                  <a:pt x="4057231" y="4110433"/>
                </a:cubicBezTo>
                <a:cubicBezTo>
                  <a:pt x="4057231" y="3742868"/>
                  <a:pt x="4057232" y="3375302"/>
                  <a:pt x="4057232" y="3007737"/>
                </a:cubicBezTo>
                <a:lnTo>
                  <a:pt x="4055026" y="2964056"/>
                </a:lnTo>
                <a:lnTo>
                  <a:pt x="4060340" y="2964056"/>
                </a:lnTo>
                <a:lnTo>
                  <a:pt x="4060340" y="1698762"/>
                </a:lnTo>
                <a:cubicBezTo>
                  <a:pt x="4060340" y="760562"/>
                  <a:pt x="4820902" y="0"/>
                  <a:pt x="5759102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bg1"/>
            </a:solidFill>
          </a:ln>
          <a:effectLst/>
        </p:spPr>
        <p:txBody>
          <a:bodyPr lIns="0" tIns="0" rIns="0" bIns="0" rtlCol="0" anchor="ctr"/>
          <a:lstStyle/>
          <a:p>
            <a:pPr algn="ctr"/>
            <a:endParaRPr lang="es-SV" sz="3000" b="1">
              <a:solidFill>
                <a:schemeClr val="tx1">
                  <a:lumMod val="65000"/>
                  <a:lumOff val="35000"/>
                </a:schemeClr>
              </a:solidFill>
              <a:latin typeface="Oswald" panose="020B0604020202020204" charset="0"/>
            </a:endParaRPr>
          </a:p>
        </p:txBody>
      </p:sp>
      <p:sp>
        <p:nvSpPr>
          <p:cNvPr id="13" name="11 Rectángulo redondeado"/>
          <p:cNvSpPr/>
          <p:nvPr/>
        </p:nvSpPr>
        <p:spPr bwMode="auto">
          <a:xfrm>
            <a:off x="6822135" y="1341383"/>
            <a:ext cx="3723843" cy="3212513"/>
          </a:xfrm>
          <a:custGeom>
            <a:avLst/>
            <a:gdLst/>
            <a:ahLst/>
            <a:cxnLst/>
            <a:rect l="l" t="t" r="r" b="b"/>
            <a:pathLst>
              <a:path w="7448551" h="6425767">
                <a:moveTo>
                  <a:pt x="5090915" y="0"/>
                </a:moveTo>
                <a:cubicBezTo>
                  <a:pt x="6393001" y="0"/>
                  <a:pt x="7448551" y="1055550"/>
                  <a:pt x="7448551" y="2357636"/>
                </a:cubicBezTo>
                <a:lnTo>
                  <a:pt x="7448551" y="2973325"/>
                </a:lnTo>
                <a:lnTo>
                  <a:pt x="6788151" y="2973325"/>
                </a:lnTo>
                <a:cubicBezTo>
                  <a:pt x="6788151" y="2755904"/>
                  <a:pt x="6788151" y="2538483"/>
                  <a:pt x="6788151" y="2321062"/>
                </a:cubicBezTo>
                <a:cubicBezTo>
                  <a:pt x="6788151" y="1382862"/>
                  <a:pt x="6027591" y="622300"/>
                  <a:pt x="5089390" y="622300"/>
                </a:cubicBezTo>
                <a:cubicBezTo>
                  <a:pt x="4151190" y="622300"/>
                  <a:pt x="3390628" y="1382862"/>
                  <a:pt x="3390628" y="2321062"/>
                </a:cubicBezTo>
                <a:lnTo>
                  <a:pt x="3390628" y="3583941"/>
                </a:lnTo>
                <a:lnTo>
                  <a:pt x="3388694" y="3583941"/>
                </a:lnTo>
                <a:cubicBezTo>
                  <a:pt x="3390715" y="3598429"/>
                  <a:pt x="3390900" y="3613004"/>
                  <a:pt x="3390900" y="3627621"/>
                </a:cubicBezTo>
                <a:cubicBezTo>
                  <a:pt x="3390900" y="3995186"/>
                  <a:pt x="3390899" y="4362752"/>
                  <a:pt x="3390899" y="4730317"/>
                </a:cubicBezTo>
                <a:cubicBezTo>
                  <a:pt x="3390899" y="5666688"/>
                  <a:pt x="2631820" y="6425767"/>
                  <a:pt x="1695449" y="6425767"/>
                </a:cubicBezTo>
                <a:lnTo>
                  <a:pt x="1695450" y="6425766"/>
                </a:lnTo>
                <a:cubicBezTo>
                  <a:pt x="759079" y="6425766"/>
                  <a:pt x="0" y="5666687"/>
                  <a:pt x="0" y="4730316"/>
                </a:cubicBezTo>
                <a:lnTo>
                  <a:pt x="0" y="4098524"/>
                </a:lnTo>
                <a:lnTo>
                  <a:pt x="648972" y="4098524"/>
                </a:lnTo>
                <a:lnTo>
                  <a:pt x="648972" y="4731354"/>
                </a:lnTo>
                <a:cubicBezTo>
                  <a:pt x="648972" y="5306945"/>
                  <a:pt x="1115581" y="5773554"/>
                  <a:pt x="1691172" y="5773554"/>
                </a:cubicBezTo>
                <a:cubicBezTo>
                  <a:pt x="2266763" y="5773554"/>
                  <a:pt x="2733372" y="5306945"/>
                  <a:pt x="2733372" y="4731354"/>
                </a:cubicBezTo>
                <a:lnTo>
                  <a:pt x="2733372" y="3583941"/>
                </a:lnTo>
                <a:lnTo>
                  <a:pt x="2733279" y="3583941"/>
                </a:lnTo>
                <a:lnTo>
                  <a:pt x="2733279" y="2357636"/>
                </a:lnTo>
                <a:cubicBezTo>
                  <a:pt x="2733279" y="1055550"/>
                  <a:pt x="3788829" y="0"/>
                  <a:pt x="5090915" y="0"/>
                </a:cubicBezTo>
                <a:close/>
              </a:path>
            </a:pathLst>
          </a:custGeom>
          <a:solidFill>
            <a:schemeClr val="accent3"/>
          </a:solidFill>
          <a:ln w="57150">
            <a:solidFill>
              <a:schemeClr val="bg1"/>
            </a:solidFill>
          </a:ln>
          <a:effectLst/>
        </p:spPr>
        <p:txBody>
          <a:bodyPr lIns="0" tIns="0" rIns="0" bIns="0" rtlCol="0" anchor="ctr"/>
          <a:lstStyle/>
          <a:p>
            <a:pPr algn="ctr"/>
            <a:endParaRPr lang="es-SV" sz="3000" b="1">
              <a:solidFill>
                <a:schemeClr val="tx1">
                  <a:lumMod val="65000"/>
                  <a:lumOff val="35000"/>
                </a:schemeClr>
              </a:solidFill>
              <a:latin typeface="Oswald" panose="020B0604020202020204" charset="0"/>
            </a:endParaRPr>
          </a:p>
        </p:txBody>
      </p:sp>
      <p:sp>
        <p:nvSpPr>
          <p:cNvPr id="14" name="4 Rectángulo redondeado"/>
          <p:cNvSpPr/>
          <p:nvPr/>
        </p:nvSpPr>
        <p:spPr bwMode="auto">
          <a:xfrm>
            <a:off x="7146583" y="995108"/>
            <a:ext cx="3739151" cy="3232719"/>
          </a:xfrm>
          <a:custGeom>
            <a:avLst/>
            <a:gdLst/>
            <a:ahLst/>
            <a:cxnLst/>
            <a:rect l="l" t="t" r="r" b="b"/>
            <a:pathLst>
              <a:path w="7479166" h="6466186">
                <a:moveTo>
                  <a:pt x="4443798" y="0"/>
                </a:moveTo>
                <a:cubicBezTo>
                  <a:pt x="6120186" y="0"/>
                  <a:pt x="7479166" y="1358981"/>
                  <a:pt x="7479166" y="3035370"/>
                </a:cubicBezTo>
                <a:lnTo>
                  <a:pt x="7479166" y="3665956"/>
                </a:lnTo>
                <a:lnTo>
                  <a:pt x="6804090" y="3665956"/>
                </a:lnTo>
                <a:lnTo>
                  <a:pt x="6804090" y="3048808"/>
                </a:lnTo>
                <a:cubicBezTo>
                  <a:pt x="6804090" y="1745848"/>
                  <a:pt x="5747834" y="689590"/>
                  <a:pt x="4444874" y="689590"/>
                </a:cubicBezTo>
                <a:cubicBezTo>
                  <a:pt x="3141914" y="689590"/>
                  <a:pt x="2085656" y="1745848"/>
                  <a:pt x="2085656" y="3048808"/>
                </a:cubicBezTo>
                <a:lnTo>
                  <a:pt x="2085656" y="4276572"/>
                </a:lnTo>
                <a:lnTo>
                  <a:pt x="2082798" y="4276572"/>
                </a:lnTo>
                <a:cubicBezTo>
                  <a:pt x="2082798" y="4659310"/>
                  <a:pt x="2082797" y="5042049"/>
                  <a:pt x="2082797" y="5424787"/>
                </a:cubicBezTo>
                <a:cubicBezTo>
                  <a:pt x="2082797" y="5999936"/>
                  <a:pt x="1616547" y="6466186"/>
                  <a:pt x="1041398" y="6466186"/>
                </a:cubicBezTo>
                <a:lnTo>
                  <a:pt x="1041399" y="6466185"/>
                </a:lnTo>
                <a:cubicBezTo>
                  <a:pt x="466250" y="6466185"/>
                  <a:pt x="0" y="5999935"/>
                  <a:pt x="0" y="5424786"/>
                </a:cubicBezTo>
                <a:lnTo>
                  <a:pt x="0" y="4791155"/>
                </a:lnTo>
                <a:lnTo>
                  <a:pt x="722628" y="4791155"/>
                </a:lnTo>
                <a:lnTo>
                  <a:pt x="722628" y="5440588"/>
                </a:lnTo>
                <a:cubicBezTo>
                  <a:pt x="722628" y="5629966"/>
                  <a:pt x="876150" y="5783488"/>
                  <a:pt x="1065528" y="5783488"/>
                </a:cubicBezTo>
                <a:lnTo>
                  <a:pt x="1065527" y="5783489"/>
                </a:lnTo>
                <a:cubicBezTo>
                  <a:pt x="1254905" y="5783489"/>
                  <a:pt x="1408427" y="5629967"/>
                  <a:pt x="1408427" y="5440589"/>
                </a:cubicBezTo>
                <a:cubicBezTo>
                  <a:pt x="1408427" y="5052583"/>
                  <a:pt x="1408427" y="4664577"/>
                  <a:pt x="1408427" y="4276571"/>
                </a:cubicBezTo>
                <a:lnTo>
                  <a:pt x="1408428" y="4276571"/>
                </a:lnTo>
                <a:lnTo>
                  <a:pt x="1408428" y="3035370"/>
                </a:lnTo>
                <a:cubicBezTo>
                  <a:pt x="1408428" y="1358981"/>
                  <a:pt x="2767409" y="0"/>
                  <a:pt x="4443798" y="0"/>
                </a:cubicBezTo>
                <a:close/>
              </a:path>
            </a:pathLst>
          </a:custGeom>
          <a:solidFill>
            <a:schemeClr val="accent4"/>
          </a:solidFill>
          <a:ln w="57150">
            <a:solidFill>
              <a:schemeClr val="bg1"/>
            </a:solidFill>
          </a:ln>
          <a:effectLst/>
        </p:spPr>
        <p:txBody>
          <a:bodyPr lIns="0" tIns="0" rIns="0" bIns="0" rtlCol="0" anchor="ctr"/>
          <a:lstStyle/>
          <a:p>
            <a:pPr algn="ctr"/>
            <a:endParaRPr lang="es-SV" sz="3000" b="1">
              <a:solidFill>
                <a:schemeClr val="tx1">
                  <a:lumMod val="65000"/>
                  <a:lumOff val="35000"/>
                </a:schemeClr>
              </a:solidFill>
              <a:latin typeface="Oswald" panose="020B0604020202020204" charset="0"/>
            </a:endParaRPr>
          </a:p>
        </p:txBody>
      </p:sp>
      <p:sp>
        <p:nvSpPr>
          <p:cNvPr id="15" name="56 Pentágono"/>
          <p:cNvSpPr/>
          <p:nvPr/>
        </p:nvSpPr>
        <p:spPr bwMode="auto">
          <a:xfrm>
            <a:off x="9353312" y="2827287"/>
            <a:ext cx="1722262" cy="134984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6" name="57 Pentágono"/>
          <p:cNvSpPr/>
          <p:nvPr/>
        </p:nvSpPr>
        <p:spPr bwMode="auto">
          <a:xfrm>
            <a:off x="5961003" y="3269905"/>
            <a:ext cx="1722262" cy="135445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endParaRPr lang="es-SV" sz="900">
              <a:latin typeface="Impact" panose="020B0806030902050204" pitchFamily="34" charset="0"/>
            </a:endParaRPr>
          </a:p>
        </p:txBody>
      </p:sp>
      <p:sp>
        <p:nvSpPr>
          <p:cNvPr id="17" name="Textbox 1"/>
          <p:cNvSpPr/>
          <p:nvPr/>
        </p:nvSpPr>
        <p:spPr>
          <a:xfrm>
            <a:off x="6909418" y="5508791"/>
            <a:ext cx="1565819" cy="352859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b="1" kern="1000" spc="300" dirty="0">
                <a:latin typeface="+mj-ea"/>
                <a:ea typeface="+mj-ea"/>
                <a:cs typeface="Open Sans Condensed" panose="020B0604020202020204" charset="0"/>
              </a:rPr>
              <a:t>输入你的标题</a:t>
            </a:r>
            <a:endParaRPr lang="en-US" sz="800" b="1" spc="300" dirty="0">
              <a:latin typeface="+mj-ea"/>
              <a:ea typeface="+mj-ea"/>
            </a:endParaRPr>
          </a:p>
        </p:txBody>
      </p:sp>
      <p:sp>
        <p:nvSpPr>
          <p:cNvPr id="18" name="Textbox 1"/>
          <p:cNvSpPr/>
          <p:nvPr/>
        </p:nvSpPr>
        <p:spPr>
          <a:xfrm>
            <a:off x="10233119" y="5508792"/>
            <a:ext cx="1565819" cy="352859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b="1" kern="1000" spc="300" dirty="0">
                <a:latin typeface="+mj-ea"/>
                <a:ea typeface="+mj-ea"/>
                <a:cs typeface="Open Sans Condensed" panose="020B0604020202020204" charset="0"/>
              </a:rPr>
              <a:t>输入你的标题</a:t>
            </a:r>
            <a:endParaRPr lang="en-US" sz="800" b="1" spc="300" dirty="0">
              <a:latin typeface="+mj-ea"/>
              <a:ea typeface="+mj-ea"/>
            </a:endParaRPr>
          </a:p>
        </p:txBody>
      </p:sp>
      <p:sp>
        <p:nvSpPr>
          <p:cNvPr id="19" name="76 Lágrima"/>
          <p:cNvSpPr>
            <a:spLocks noChangeAspect="1"/>
          </p:cNvSpPr>
          <p:nvPr/>
        </p:nvSpPr>
        <p:spPr bwMode="auto">
          <a:xfrm>
            <a:off x="6734699" y="5616730"/>
            <a:ext cx="143983" cy="143983"/>
          </a:xfrm>
          <a:prstGeom prst="teardrop">
            <a:avLst/>
          </a:prstGeom>
          <a:solidFill>
            <a:schemeClr val="accent3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txBody>
          <a:bodyPr lIns="0" tIns="0" rIns="0" bIns="0" rtlCol="0" anchor="ctr"/>
          <a:lstStyle/>
          <a:p>
            <a:pPr algn="ctr"/>
            <a:endParaRPr lang="es-SV" sz="2700" b="1">
              <a:solidFill>
                <a:schemeClr val="tx1">
                  <a:lumMod val="65000"/>
                  <a:lumOff val="35000"/>
                </a:schemeClr>
              </a:solidFill>
              <a:latin typeface="Oswald" panose="020B0604020202020204" charset="0"/>
            </a:endParaRPr>
          </a:p>
        </p:txBody>
      </p:sp>
      <p:sp>
        <p:nvSpPr>
          <p:cNvPr id="20" name="77 Lágrima"/>
          <p:cNvSpPr>
            <a:spLocks noChangeAspect="1"/>
          </p:cNvSpPr>
          <p:nvPr/>
        </p:nvSpPr>
        <p:spPr bwMode="auto">
          <a:xfrm>
            <a:off x="10078483" y="5616730"/>
            <a:ext cx="143983" cy="143983"/>
          </a:xfrm>
          <a:prstGeom prst="teardrop">
            <a:avLst/>
          </a:prstGeom>
          <a:solidFill>
            <a:schemeClr val="accent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txBody>
          <a:bodyPr lIns="0" tIns="0" rIns="0" bIns="0" rtlCol="0" anchor="ctr"/>
          <a:lstStyle/>
          <a:p>
            <a:pPr algn="ctr"/>
            <a:endParaRPr lang="es-SV" sz="2700" b="1">
              <a:solidFill>
                <a:schemeClr val="tx1">
                  <a:lumMod val="65000"/>
                  <a:lumOff val="35000"/>
                </a:schemeClr>
              </a:solidFill>
              <a:latin typeface="Oswald" panose="020B0604020202020204" charset="0"/>
            </a:endParaRPr>
          </a:p>
        </p:txBody>
      </p:sp>
      <p:sp>
        <p:nvSpPr>
          <p:cNvPr id="21" name="Textbox 1"/>
          <p:cNvSpPr/>
          <p:nvPr/>
        </p:nvSpPr>
        <p:spPr>
          <a:xfrm>
            <a:off x="5247566" y="5508791"/>
            <a:ext cx="1565819" cy="352859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b="1" kern="1000" spc="300" dirty="0">
                <a:latin typeface="+mj-ea"/>
                <a:ea typeface="+mj-ea"/>
                <a:cs typeface="Open Sans Condensed" panose="020B0604020202020204" charset="0"/>
              </a:rPr>
              <a:t>输入你的标题</a:t>
            </a:r>
            <a:endParaRPr lang="en-US" sz="800" b="1" spc="300" dirty="0">
              <a:latin typeface="+mj-ea"/>
              <a:ea typeface="+mj-ea"/>
            </a:endParaRPr>
          </a:p>
        </p:txBody>
      </p:sp>
      <p:sp>
        <p:nvSpPr>
          <p:cNvPr id="22" name="Textbox 1"/>
          <p:cNvSpPr/>
          <p:nvPr/>
        </p:nvSpPr>
        <p:spPr>
          <a:xfrm>
            <a:off x="8571267" y="5508791"/>
            <a:ext cx="1565819" cy="352859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b="1" kern="1000" spc="300" dirty="0">
                <a:latin typeface="+mj-ea"/>
                <a:ea typeface="+mj-ea"/>
                <a:cs typeface="Open Sans Condensed" panose="020B0604020202020204" charset="0"/>
              </a:rPr>
              <a:t>输入你的标题</a:t>
            </a:r>
            <a:endParaRPr lang="en-US" sz="800" b="1" spc="300" dirty="0">
              <a:latin typeface="+mj-ea"/>
              <a:ea typeface="+mj-ea"/>
            </a:endParaRPr>
          </a:p>
        </p:txBody>
      </p:sp>
      <p:sp>
        <p:nvSpPr>
          <p:cNvPr id="23" name="80 Lágrima"/>
          <p:cNvSpPr>
            <a:spLocks noChangeAspect="1"/>
          </p:cNvSpPr>
          <p:nvPr/>
        </p:nvSpPr>
        <p:spPr bwMode="auto">
          <a:xfrm>
            <a:off x="5077973" y="5616730"/>
            <a:ext cx="143983" cy="143983"/>
          </a:xfrm>
          <a:prstGeom prst="teardrop">
            <a:avLst/>
          </a:prstGeom>
          <a:solidFill>
            <a:schemeClr val="accent4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txBody>
          <a:bodyPr lIns="0" tIns="0" rIns="0" bIns="0" rtlCol="0" anchor="ctr"/>
          <a:lstStyle/>
          <a:p>
            <a:pPr algn="ctr"/>
            <a:endParaRPr lang="es-SV" sz="2700" b="1">
              <a:solidFill>
                <a:schemeClr val="tx1">
                  <a:lumMod val="65000"/>
                  <a:lumOff val="35000"/>
                </a:schemeClr>
              </a:solidFill>
              <a:latin typeface="Oswald" panose="020B0604020202020204" charset="0"/>
            </a:endParaRPr>
          </a:p>
        </p:txBody>
      </p:sp>
      <p:sp>
        <p:nvSpPr>
          <p:cNvPr id="24" name="81 Lágrima"/>
          <p:cNvSpPr>
            <a:spLocks noChangeAspect="1"/>
          </p:cNvSpPr>
          <p:nvPr/>
        </p:nvSpPr>
        <p:spPr bwMode="auto">
          <a:xfrm>
            <a:off x="8427007" y="5616730"/>
            <a:ext cx="143983" cy="143983"/>
          </a:xfrm>
          <a:prstGeom prst="teardrop">
            <a:avLst/>
          </a:prstGeom>
          <a:solidFill>
            <a:schemeClr val="accent2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txBody>
          <a:bodyPr lIns="0" tIns="0" rIns="0" bIns="0" rtlCol="0" anchor="ctr"/>
          <a:lstStyle/>
          <a:p>
            <a:pPr algn="ctr"/>
            <a:endParaRPr lang="es-SV" sz="2700" b="1">
              <a:solidFill>
                <a:schemeClr val="tx1">
                  <a:lumMod val="65000"/>
                  <a:lumOff val="35000"/>
                </a:schemeClr>
              </a:solidFill>
              <a:latin typeface="Oswald" panose="020B0604020202020204" charset="0"/>
            </a:endParaRPr>
          </a:p>
        </p:txBody>
      </p:sp>
      <p:grpSp>
        <p:nvGrpSpPr>
          <p:cNvPr id="25" name="Group 4"/>
          <p:cNvGrpSpPr>
            <a:grpSpLocks noChangeAspect="1"/>
          </p:cNvGrpSpPr>
          <p:nvPr/>
        </p:nvGrpSpPr>
        <p:grpSpPr bwMode="auto">
          <a:xfrm>
            <a:off x="10656956" y="3010561"/>
            <a:ext cx="153838" cy="223689"/>
            <a:chOff x="14052" y="2464"/>
            <a:chExt cx="1099" cy="1598"/>
          </a:xfrm>
          <a:solidFill>
            <a:schemeClr val="tx2"/>
          </a:solidFill>
        </p:grpSpPr>
        <p:sp>
          <p:nvSpPr>
            <p:cNvPr id="26" name="Freeform 6"/>
            <p:cNvSpPr>
              <a:spLocks noEditPoints="1"/>
            </p:cNvSpPr>
            <p:nvPr/>
          </p:nvSpPr>
          <p:spPr bwMode="auto">
            <a:xfrm>
              <a:off x="14052" y="2464"/>
              <a:ext cx="1099" cy="1598"/>
            </a:xfrm>
            <a:custGeom>
              <a:avLst/>
              <a:gdLst>
                <a:gd name="T0" fmla="*/ 934 w 2198"/>
                <a:gd name="T1" fmla="*/ 2932 h 3195"/>
                <a:gd name="T2" fmla="*/ 1014 w 2198"/>
                <a:gd name="T3" fmla="*/ 2988 h 3195"/>
                <a:gd name="T4" fmla="*/ 1127 w 2198"/>
                <a:gd name="T5" fmla="*/ 2995 h 3195"/>
                <a:gd name="T6" fmla="*/ 1215 w 2198"/>
                <a:gd name="T7" fmla="*/ 2979 h 3195"/>
                <a:gd name="T8" fmla="*/ 1278 w 2198"/>
                <a:gd name="T9" fmla="*/ 2915 h 3195"/>
                <a:gd name="T10" fmla="*/ 1420 w 2198"/>
                <a:gd name="T11" fmla="*/ 2506 h 3195"/>
                <a:gd name="T12" fmla="*/ 816 w 2198"/>
                <a:gd name="T13" fmla="*/ 2631 h 3195"/>
                <a:gd name="T14" fmla="*/ 862 w 2198"/>
                <a:gd name="T15" fmla="*/ 2775 h 3195"/>
                <a:gd name="T16" fmla="*/ 1394 w 2198"/>
                <a:gd name="T17" fmla="*/ 2594 h 3195"/>
                <a:gd name="T18" fmla="*/ 734 w 2198"/>
                <a:gd name="T19" fmla="*/ 2362 h 3195"/>
                <a:gd name="T20" fmla="*/ 1469 w 2198"/>
                <a:gd name="T21" fmla="*/ 2350 h 3195"/>
                <a:gd name="T22" fmla="*/ 1026 w 2198"/>
                <a:gd name="T23" fmla="*/ 203 h 3195"/>
                <a:gd name="T24" fmla="*/ 749 w 2198"/>
                <a:gd name="T25" fmla="*/ 271 h 3195"/>
                <a:gd name="T26" fmla="*/ 514 w 2198"/>
                <a:gd name="T27" fmla="*/ 417 h 3195"/>
                <a:gd name="T28" fmla="*/ 335 w 2198"/>
                <a:gd name="T29" fmla="*/ 625 h 3195"/>
                <a:gd name="T30" fmla="*/ 226 w 2198"/>
                <a:gd name="T31" fmla="*/ 882 h 3195"/>
                <a:gd name="T32" fmla="*/ 202 w 2198"/>
                <a:gd name="T33" fmla="*/ 1150 h 3195"/>
                <a:gd name="T34" fmla="*/ 261 w 2198"/>
                <a:gd name="T35" fmla="*/ 1368 h 3195"/>
                <a:gd name="T36" fmla="*/ 369 w 2198"/>
                <a:gd name="T37" fmla="*/ 1600 h 3195"/>
                <a:gd name="T38" fmla="*/ 524 w 2198"/>
                <a:gd name="T39" fmla="*/ 1882 h 3195"/>
                <a:gd name="T40" fmla="*/ 1619 w 2198"/>
                <a:gd name="T41" fmla="*/ 1989 h 3195"/>
                <a:gd name="T42" fmla="*/ 1798 w 2198"/>
                <a:gd name="T43" fmla="*/ 1658 h 3195"/>
                <a:gd name="T44" fmla="*/ 1915 w 2198"/>
                <a:gd name="T45" fmla="*/ 1425 h 3195"/>
                <a:gd name="T46" fmla="*/ 1987 w 2198"/>
                <a:gd name="T47" fmla="*/ 1202 h 3195"/>
                <a:gd name="T48" fmla="*/ 1986 w 2198"/>
                <a:gd name="T49" fmla="*/ 953 h 3195"/>
                <a:gd name="T50" fmla="*/ 1898 w 2198"/>
                <a:gd name="T51" fmla="*/ 685 h 3195"/>
                <a:gd name="T52" fmla="*/ 1735 w 2198"/>
                <a:gd name="T53" fmla="*/ 464 h 3195"/>
                <a:gd name="T54" fmla="*/ 1512 w 2198"/>
                <a:gd name="T55" fmla="*/ 300 h 3195"/>
                <a:gd name="T56" fmla="*/ 1245 w 2198"/>
                <a:gd name="T57" fmla="*/ 211 h 3195"/>
                <a:gd name="T58" fmla="*/ 1181 w 2198"/>
                <a:gd name="T59" fmla="*/ 3 h 3195"/>
                <a:gd name="T60" fmla="*/ 1491 w 2198"/>
                <a:gd name="T61" fmla="*/ 72 h 3195"/>
                <a:gd name="T62" fmla="*/ 1761 w 2198"/>
                <a:gd name="T63" fmla="*/ 221 h 3195"/>
                <a:gd name="T64" fmla="*/ 1977 w 2198"/>
                <a:gd name="T65" fmla="*/ 437 h 3195"/>
                <a:gd name="T66" fmla="*/ 2126 w 2198"/>
                <a:gd name="T67" fmla="*/ 707 h 3195"/>
                <a:gd name="T68" fmla="*/ 2195 w 2198"/>
                <a:gd name="T69" fmla="*/ 1016 h 3195"/>
                <a:gd name="T70" fmla="*/ 2170 w 2198"/>
                <a:gd name="T71" fmla="*/ 1300 h 3195"/>
                <a:gd name="T72" fmla="*/ 2066 w 2198"/>
                <a:gd name="T73" fmla="*/ 1574 h 3195"/>
                <a:gd name="T74" fmla="*/ 1923 w 2198"/>
                <a:gd name="T75" fmla="*/ 1846 h 3195"/>
                <a:gd name="T76" fmla="*/ 1779 w 2198"/>
                <a:gd name="T77" fmla="*/ 2112 h 3195"/>
                <a:gd name="T78" fmla="*/ 1673 w 2198"/>
                <a:gd name="T79" fmla="*/ 2370 h 3195"/>
                <a:gd name="T80" fmla="*/ 1597 w 2198"/>
                <a:gd name="T81" fmla="*/ 2611 h 3195"/>
                <a:gd name="T82" fmla="*/ 1536 w 2198"/>
                <a:gd name="T83" fmla="*/ 2815 h 3195"/>
                <a:gd name="T84" fmla="*/ 1472 w 2198"/>
                <a:gd name="T85" fmla="*/ 2977 h 3195"/>
                <a:gd name="T86" fmla="*/ 1390 w 2198"/>
                <a:gd name="T87" fmla="*/ 3096 h 3195"/>
                <a:gd name="T88" fmla="*/ 1271 w 2198"/>
                <a:gd name="T89" fmla="*/ 3170 h 3195"/>
                <a:gd name="T90" fmla="*/ 1099 w 2198"/>
                <a:gd name="T91" fmla="*/ 3195 h 3195"/>
                <a:gd name="T92" fmla="*/ 924 w 2198"/>
                <a:gd name="T93" fmla="*/ 3168 h 3195"/>
                <a:gd name="T94" fmla="*/ 803 w 2198"/>
                <a:gd name="T95" fmla="*/ 3088 h 3195"/>
                <a:gd name="T96" fmla="*/ 719 w 2198"/>
                <a:gd name="T97" fmla="*/ 2958 h 3195"/>
                <a:gd name="T98" fmla="*/ 653 w 2198"/>
                <a:gd name="T99" fmla="*/ 2782 h 3195"/>
                <a:gd name="T100" fmla="*/ 588 w 2198"/>
                <a:gd name="T101" fmla="*/ 2562 h 3195"/>
                <a:gd name="T102" fmla="*/ 503 w 2198"/>
                <a:gd name="T103" fmla="*/ 2302 h 3195"/>
                <a:gd name="T104" fmla="*/ 377 w 2198"/>
                <a:gd name="T105" fmla="*/ 2030 h 3195"/>
                <a:gd name="T106" fmla="*/ 221 w 2198"/>
                <a:gd name="T107" fmla="*/ 1746 h 3195"/>
                <a:gd name="T108" fmla="*/ 81 w 2198"/>
                <a:gd name="T109" fmla="*/ 1457 h 3195"/>
                <a:gd name="T110" fmla="*/ 4 w 2198"/>
                <a:gd name="T111" fmla="*/ 1169 h 3195"/>
                <a:gd name="T112" fmla="*/ 27 w 2198"/>
                <a:gd name="T113" fmla="*/ 858 h 3195"/>
                <a:gd name="T114" fmla="*/ 137 w 2198"/>
                <a:gd name="T115" fmla="*/ 566 h 3195"/>
                <a:gd name="T116" fmla="*/ 322 w 2198"/>
                <a:gd name="T117" fmla="*/ 322 h 3195"/>
                <a:gd name="T118" fmla="*/ 567 w 2198"/>
                <a:gd name="T119" fmla="*/ 137 h 3195"/>
                <a:gd name="T120" fmla="*/ 858 w 2198"/>
                <a:gd name="T121" fmla="*/ 27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8" h="3195">
                  <a:moveTo>
                    <a:pt x="1323" y="2818"/>
                  </a:moveTo>
                  <a:lnTo>
                    <a:pt x="899" y="2871"/>
                  </a:lnTo>
                  <a:lnTo>
                    <a:pt x="917" y="2904"/>
                  </a:lnTo>
                  <a:lnTo>
                    <a:pt x="934" y="2932"/>
                  </a:lnTo>
                  <a:lnTo>
                    <a:pt x="951" y="2953"/>
                  </a:lnTo>
                  <a:lnTo>
                    <a:pt x="971" y="2970"/>
                  </a:lnTo>
                  <a:lnTo>
                    <a:pt x="991" y="2981"/>
                  </a:lnTo>
                  <a:lnTo>
                    <a:pt x="1014" y="2988"/>
                  </a:lnTo>
                  <a:lnTo>
                    <a:pt x="1039" y="2993"/>
                  </a:lnTo>
                  <a:lnTo>
                    <a:pt x="1067" y="2995"/>
                  </a:lnTo>
                  <a:lnTo>
                    <a:pt x="1099" y="2995"/>
                  </a:lnTo>
                  <a:lnTo>
                    <a:pt x="1127" y="2995"/>
                  </a:lnTo>
                  <a:lnTo>
                    <a:pt x="1153" y="2994"/>
                  </a:lnTo>
                  <a:lnTo>
                    <a:pt x="1175" y="2991"/>
                  </a:lnTo>
                  <a:lnTo>
                    <a:pt x="1196" y="2986"/>
                  </a:lnTo>
                  <a:lnTo>
                    <a:pt x="1215" y="2979"/>
                  </a:lnTo>
                  <a:lnTo>
                    <a:pt x="1232" y="2969"/>
                  </a:lnTo>
                  <a:lnTo>
                    <a:pt x="1249" y="2954"/>
                  </a:lnTo>
                  <a:lnTo>
                    <a:pt x="1264" y="2937"/>
                  </a:lnTo>
                  <a:lnTo>
                    <a:pt x="1278" y="2915"/>
                  </a:lnTo>
                  <a:lnTo>
                    <a:pt x="1294" y="2888"/>
                  </a:lnTo>
                  <a:lnTo>
                    <a:pt x="1308" y="2855"/>
                  </a:lnTo>
                  <a:lnTo>
                    <a:pt x="1323" y="2818"/>
                  </a:lnTo>
                  <a:close/>
                  <a:moveTo>
                    <a:pt x="1420" y="2506"/>
                  </a:moveTo>
                  <a:lnTo>
                    <a:pt x="802" y="2583"/>
                  </a:lnTo>
                  <a:lnTo>
                    <a:pt x="802" y="2585"/>
                  </a:lnTo>
                  <a:lnTo>
                    <a:pt x="803" y="2587"/>
                  </a:lnTo>
                  <a:lnTo>
                    <a:pt x="816" y="2631"/>
                  </a:lnTo>
                  <a:lnTo>
                    <a:pt x="829" y="2672"/>
                  </a:lnTo>
                  <a:lnTo>
                    <a:pt x="841" y="2709"/>
                  </a:lnTo>
                  <a:lnTo>
                    <a:pt x="852" y="2743"/>
                  </a:lnTo>
                  <a:lnTo>
                    <a:pt x="862" y="2775"/>
                  </a:lnTo>
                  <a:lnTo>
                    <a:pt x="1358" y="2713"/>
                  </a:lnTo>
                  <a:lnTo>
                    <a:pt x="1369" y="2677"/>
                  </a:lnTo>
                  <a:lnTo>
                    <a:pt x="1381" y="2637"/>
                  </a:lnTo>
                  <a:lnTo>
                    <a:pt x="1394" y="2594"/>
                  </a:lnTo>
                  <a:lnTo>
                    <a:pt x="1407" y="2551"/>
                  </a:lnTo>
                  <a:lnTo>
                    <a:pt x="1420" y="2506"/>
                  </a:lnTo>
                  <a:close/>
                  <a:moveTo>
                    <a:pt x="711" y="2297"/>
                  </a:moveTo>
                  <a:lnTo>
                    <a:pt x="734" y="2362"/>
                  </a:lnTo>
                  <a:lnTo>
                    <a:pt x="754" y="2425"/>
                  </a:lnTo>
                  <a:lnTo>
                    <a:pt x="772" y="2487"/>
                  </a:lnTo>
                  <a:lnTo>
                    <a:pt x="1452" y="2402"/>
                  </a:lnTo>
                  <a:lnTo>
                    <a:pt x="1469" y="2350"/>
                  </a:lnTo>
                  <a:lnTo>
                    <a:pt x="1488" y="2297"/>
                  </a:lnTo>
                  <a:lnTo>
                    <a:pt x="711" y="2297"/>
                  </a:lnTo>
                  <a:close/>
                  <a:moveTo>
                    <a:pt x="1099" y="200"/>
                  </a:moveTo>
                  <a:lnTo>
                    <a:pt x="1026" y="203"/>
                  </a:lnTo>
                  <a:lnTo>
                    <a:pt x="953" y="211"/>
                  </a:lnTo>
                  <a:lnTo>
                    <a:pt x="883" y="226"/>
                  </a:lnTo>
                  <a:lnTo>
                    <a:pt x="815" y="246"/>
                  </a:lnTo>
                  <a:lnTo>
                    <a:pt x="749" y="271"/>
                  </a:lnTo>
                  <a:lnTo>
                    <a:pt x="686" y="300"/>
                  </a:lnTo>
                  <a:lnTo>
                    <a:pt x="625" y="335"/>
                  </a:lnTo>
                  <a:lnTo>
                    <a:pt x="568" y="374"/>
                  </a:lnTo>
                  <a:lnTo>
                    <a:pt x="514" y="417"/>
                  </a:lnTo>
                  <a:lnTo>
                    <a:pt x="464" y="464"/>
                  </a:lnTo>
                  <a:lnTo>
                    <a:pt x="417" y="514"/>
                  </a:lnTo>
                  <a:lnTo>
                    <a:pt x="374" y="568"/>
                  </a:lnTo>
                  <a:lnTo>
                    <a:pt x="335" y="625"/>
                  </a:lnTo>
                  <a:lnTo>
                    <a:pt x="300" y="685"/>
                  </a:lnTo>
                  <a:lnTo>
                    <a:pt x="271" y="749"/>
                  </a:lnTo>
                  <a:lnTo>
                    <a:pt x="246" y="815"/>
                  </a:lnTo>
                  <a:lnTo>
                    <a:pt x="226" y="882"/>
                  </a:lnTo>
                  <a:lnTo>
                    <a:pt x="212" y="953"/>
                  </a:lnTo>
                  <a:lnTo>
                    <a:pt x="203" y="1024"/>
                  </a:lnTo>
                  <a:lnTo>
                    <a:pt x="200" y="1099"/>
                  </a:lnTo>
                  <a:lnTo>
                    <a:pt x="202" y="1150"/>
                  </a:lnTo>
                  <a:lnTo>
                    <a:pt x="210" y="1203"/>
                  </a:lnTo>
                  <a:lnTo>
                    <a:pt x="223" y="1257"/>
                  </a:lnTo>
                  <a:lnTo>
                    <a:pt x="240" y="1312"/>
                  </a:lnTo>
                  <a:lnTo>
                    <a:pt x="261" y="1368"/>
                  </a:lnTo>
                  <a:lnTo>
                    <a:pt x="284" y="1426"/>
                  </a:lnTo>
                  <a:lnTo>
                    <a:pt x="310" y="1484"/>
                  </a:lnTo>
                  <a:lnTo>
                    <a:pt x="338" y="1541"/>
                  </a:lnTo>
                  <a:lnTo>
                    <a:pt x="369" y="1600"/>
                  </a:lnTo>
                  <a:lnTo>
                    <a:pt x="401" y="1658"/>
                  </a:lnTo>
                  <a:lnTo>
                    <a:pt x="432" y="1718"/>
                  </a:lnTo>
                  <a:lnTo>
                    <a:pt x="465" y="1776"/>
                  </a:lnTo>
                  <a:lnTo>
                    <a:pt x="524" y="1882"/>
                  </a:lnTo>
                  <a:lnTo>
                    <a:pt x="580" y="1989"/>
                  </a:lnTo>
                  <a:lnTo>
                    <a:pt x="634" y="2097"/>
                  </a:lnTo>
                  <a:lnTo>
                    <a:pt x="1566" y="2097"/>
                  </a:lnTo>
                  <a:lnTo>
                    <a:pt x="1619" y="1989"/>
                  </a:lnTo>
                  <a:lnTo>
                    <a:pt x="1675" y="1882"/>
                  </a:lnTo>
                  <a:lnTo>
                    <a:pt x="1733" y="1777"/>
                  </a:lnTo>
                  <a:lnTo>
                    <a:pt x="1766" y="1718"/>
                  </a:lnTo>
                  <a:lnTo>
                    <a:pt x="1798" y="1658"/>
                  </a:lnTo>
                  <a:lnTo>
                    <a:pt x="1829" y="1600"/>
                  </a:lnTo>
                  <a:lnTo>
                    <a:pt x="1860" y="1541"/>
                  </a:lnTo>
                  <a:lnTo>
                    <a:pt x="1888" y="1483"/>
                  </a:lnTo>
                  <a:lnTo>
                    <a:pt x="1915" y="1425"/>
                  </a:lnTo>
                  <a:lnTo>
                    <a:pt x="1938" y="1367"/>
                  </a:lnTo>
                  <a:lnTo>
                    <a:pt x="1959" y="1311"/>
                  </a:lnTo>
                  <a:lnTo>
                    <a:pt x="1975" y="1256"/>
                  </a:lnTo>
                  <a:lnTo>
                    <a:pt x="1987" y="1202"/>
                  </a:lnTo>
                  <a:lnTo>
                    <a:pt x="1996" y="1150"/>
                  </a:lnTo>
                  <a:lnTo>
                    <a:pt x="1999" y="1099"/>
                  </a:lnTo>
                  <a:lnTo>
                    <a:pt x="1996" y="1024"/>
                  </a:lnTo>
                  <a:lnTo>
                    <a:pt x="1986" y="953"/>
                  </a:lnTo>
                  <a:lnTo>
                    <a:pt x="1972" y="882"/>
                  </a:lnTo>
                  <a:lnTo>
                    <a:pt x="1953" y="815"/>
                  </a:lnTo>
                  <a:lnTo>
                    <a:pt x="1927" y="749"/>
                  </a:lnTo>
                  <a:lnTo>
                    <a:pt x="1898" y="685"/>
                  </a:lnTo>
                  <a:lnTo>
                    <a:pt x="1864" y="625"/>
                  </a:lnTo>
                  <a:lnTo>
                    <a:pt x="1825" y="568"/>
                  </a:lnTo>
                  <a:lnTo>
                    <a:pt x="1781" y="514"/>
                  </a:lnTo>
                  <a:lnTo>
                    <a:pt x="1735" y="464"/>
                  </a:lnTo>
                  <a:lnTo>
                    <a:pt x="1684" y="417"/>
                  </a:lnTo>
                  <a:lnTo>
                    <a:pt x="1630" y="374"/>
                  </a:lnTo>
                  <a:lnTo>
                    <a:pt x="1573" y="335"/>
                  </a:lnTo>
                  <a:lnTo>
                    <a:pt x="1512" y="300"/>
                  </a:lnTo>
                  <a:lnTo>
                    <a:pt x="1449" y="271"/>
                  </a:lnTo>
                  <a:lnTo>
                    <a:pt x="1383" y="246"/>
                  </a:lnTo>
                  <a:lnTo>
                    <a:pt x="1315" y="226"/>
                  </a:lnTo>
                  <a:lnTo>
                    <a:pt x="1245" y="211"/>
                  </a:lnTo>
                  <a:lnTo>
                    <a:pt x="1173" y="203"/>
                  </a:lnTo>
                  <a:lnTo>
                    <a:pt x="1099" y="200"/>
                  </a:lnTo>
                  <a:close/>
                  <a:moveTo>
                    <a:pt x="1099" y="0"/>
                  </a:moveTo>
                  <a:lnTo>
                    <a:pt x="1181" y="3"/>
                  </a:lnTo>
                  <a:lnTo>
                    <a:pt x="1262" y="12"/>
                  </a:lnTo>
                  <a:lnTo>
                    <a:pt x="1340" y="27"/>
                  </a:lnTo>
                  <a:lnTo>
                    <a:pt x="1416" y="46"/>
                  </a:lnTo>
                  <a:lnTo>
                    <a:pt x="1491" y="72"/>
                  </a:lnTo>
                  <a:lnTo>
                    <a:pt x="1562" y="102"/>
                  </a:lnTo>
                  <a:lnTo>
                    <a:pt x="1632" y="137"/>
                  </a:lnTo>
                  <a:lnTo>
                    <a:pt x="1697" y="177"/>
                  </a:lnTo>
                  <a:lnTo>
                    <a:pt x="1761" y="221"/>
                  </a:lnTo>
                  <a:lnTo>
                    <a:pt x="1820" y="270"/>
                  </a:lnTo>
                  <a:lnTo>
                    <a:pt x="1876" y="322"/>
                  </a:lnTo>
                  <a:lnTo>
                    <a:pt x="1928" y="378"/>
                  </a:lnTo>
                  <a:lnTo>
                    <a:pt x="1977" y="437"/>
                  </a:lnTo>
                  <a:lnTo>
                    <a:pt x="2021" y="500"/>
                  </a:lnTo>
                  <a:lnTo>
                    <a:pt x="2061" y="566"/>
                  </a:lnTo>
                  <a:lnTo>
                    <a:pt x="2096" y="635"/>
                  </a:lnTo>
                  <a:lnTo>
                    <a:pt x="2126" y="707"/>
                  </a:lnTo>
                  <a:lnTo>
                    <a:pt x="2152" y="781"/>
                  </a:lnTo>
                  <a:lnTo>
                    <a:pt x="2171" y="858"/>
                  </a:lnTo>
                  <a:lnTo>
                    <a:pt x="2187" y="936"/>
                  </a:lnTo>
                  <a:lnTo>
                    <a:pt x="2195" y="1016"/>
                  </a:lnTo>
                  <a:lnTo>
                    <a:pt x="2198" y="1099"/>
                  </a:lnTo>
                  <a:lnTo>
                    <a:pt x="2195" y="1165"/>
                  </a:lnTo>
                  <a:lnTo>
                    <a:pt x="2186" y="1233"/>
                  </a:lnTo>
                  <a:lnTo>
                    <a:pt x="2170" y="1300"/>
                  </a:lnTo>
                  <a:lnTo>
                    <a:pt x="2150" y="1368"/>
                  </a:lnTo>
                  <a:lnTo>
                    <a:pt x="2126" y="1437"/>
                  </a:lnTo>
                  <a:lnTo>
                    <a:pt x="2098" y="1505"/>
                  </a:lnTo>
                  <a:lnTo>
                    <a:pt x="2066" y="1574"/>
                  </a:lnTo>
                  <a:lnTo>
                    <a:pt x="2032" y="1642"/>
                  </a:lnTo>
                  <a:lnTo>
                    <a:pt x="1998" y="1711"/>
                  </a:lnTo>
                  <a:lnTo>
                    <a:pt x="1961" y="1778"/>
                  </a:lnTo>
                  <a:lnTo>
                    <a:pt x="1923" y="1846"/>
                  </a:lnTo>
                  <a:lnTo>
                    <a:pt x="1885" y="1914"/>
                  </a:lnTo>
                  <a:lnTo>
                    <a:pt x="1848" y="1980"/>
                  </a:lnTo>
                  <a:lnTo>
                    <a:pt x="1813" y="2047"/>
                  </a:lnTo>
                  <a:lnTo>
                    <a:pt x="1779" y="2112"/>
                  </a:lnTo>
                  <a:lnTo>
                    <a:pt x="1748" y="2177"/>
                  </a:lnTo>
                  <a:lnTo>
                    <a:pt x="1720" y="2241"/>
                  </a:lnTo>
                  <a:lnTo>
                    <a:pt x="1695" y="2304"/>
                  </a:lnTo>
                  <a:lnTo>
                    <a:pt x="1673" y="2370"/>
                  </a:lnTo>
                  <a:lnTo>
                    <a:pt x="1651" y="2434"/>
                  </a:lnTo>
                  <a:lnTo>
                    <a:pt x="1632" y="2495"/>
                  </a:lnTo>
                  <a:lnTo>
                    <a:pt x="1614" y="2554"/>
                  </a:lnTo>
                  <a:lnTo>
                    <a:pt x="1597" y="2611"/>
                  </a:lnTo>
                  <a:lnTo>
                    <a:pt x="1582" y="2665"/>
                  </a:lnTo>
                  <a:lnTo>
                    <a:pt x="1566" y="2717"/>
                  </a:lnTo>
                  <a:lnTo>
                    <a:pt x="1551" y="2768"/>
                  </a:lnTo>
                  <a:lnTo>
                    <a:pt x="1536" y="2815"/>
                  </a:lnTo>
                  <a:lnTo>
                    <a:pt x="1521" y="2859"/>
                  </a:lnTo>
                  <a:lnTo>
                    <a:pt x="1506" y="2901"/>
                  </a:lnTo>
                  <a:lnTo>
                    <a:pt x="1490" y="2940"/>
                  </a:lnTo>
                  <a:lnTo>
                    <a:pt x="1472" y="2977"/>
                  </a:lnTo>
                  <a:lnTo>
                    <a:pt x="1454" y="3012"/>
                  </a:lnTo>
                  <a:lnTo>
                    <a:pt x="1435" y="3042"/>
                  </a:lnTo>
                  <a:lnTo>
                    <a:pt x="1413" y="3071"/>
                  </a:lnTo>
                  <a:lnTo>
                    <a:pt x="1390" y="3096"/>
                  </a:lnTo>
                  <a:lnTo>
                    <a:pt x="1364" y="3120"/>
                  </a:lnTo>
                  <a:lnTo>
                    <a:pt x="1336" y="3139"/>
                  </a:lnTo>
                  <a:lnTo>
                    <a:pt x="1305" y="3157"/>
                  </a:lnTo>
                  <a:lnTo>
                    <a:pt x="1271" y="3170"/>
                  </a:lnTo>
                  <a:lnTo>
                    <a:pt x="1233" y="3181"/>
                  </a:lnTo>
                  <a:lnTo>
                    <a:pt x="1192" y="3189"/>
                  </a:lnTo>
                  <a:lnTo>
                    <a:pt x="1148" y="3193"/>
                  </a:lnTo>
                  <a:lnTo>
                    <a:pt x="1099" y="3195"/>
                  </a:lnTo>
                  <a:lnTo>
                    <a:pt x="1049" y="3193"/>
                  </a:lnTo>
                  <a:lnTo>
                    <a:pt x="1003" y="3188"/>
                  </a:lnTo>
                  <a:lnTo>
                    <a:pt x="962" y="3180"/>
                  </a:lnTo>
                  <a:lnTo>
                    <a:pt x="924" y="3168"/>
                  </a:lnTo>
                  <a:lnTo>
                    <a:pt x="889" y="3153"/>
                  </a:lnTo>
                  <a:lnTo>
                    <a:pt x="857" y="3134"/>
                  </a:lnTo>
                  <a:lnTo>
                    <a:pt x="829" y="3113"/>
                  </a:lnTo>
                  <a:lnTo>
                    <a:pt x="803" y="3088"/>
                  </a:lnTo>
                  <a:lnTo>
                    <a:pt x="780" y="3061"/>
                  </a:lnTo>
                  <a:lnTo>
                    <a:pt x="757" y="3029"/>
                  </a:lnTo>
                  <a:lnTo>
                    <a:pt x="738" y="2995"/>
                  </a:lnTo>
                  <a:lnTo>
                    <a:pt x="719" y="2958"/>
                  </a:lnTo>
                  <a:lnTo>
                    <a:pt x="702" y="2919"/>
                  </a:lnTo>
                  <a:lnTo>
                    <a:pt x="685" y="2876"/>
                  </a:lnTo>
                  <a:lnTo>
                    <a:pt x="669" y="2831"/>
                  </a:lnTo>
                  <a:lnTo>
                    <a:pt x="653" y="2782"/>
                  </a:lnTo>
                  <a:lnTo>
                    <a:pt x="638" y="2731"/>
                  </a:lnTo>
                  <a:lnTo>
                    <a:pt x="621" y="2678"/>
                  </a:lnTo>
                  <a:lnTo>
                    <a:pt x="605" y="2621"/>
                  </a:lnTo>
                  <a:lnTo>
                    <a:pt x="588" y="2562"/>
                  </a:lnTo>
                  <a:lnTo>
                    <a:pt x="568" y="2501"/>
                  </a:lnTo>
                  <a:lnTo>
                    <a:pt x="549" y="2437"/>
                  </a:lnTo>
                  <a:lnTo>
                    <a:pt x="526" y="2371"/>
                  </a:lnTo>
                  <a:lnTo>
                    <a:pt x="503" y="2302"/>
                  </a:lnTo>
                  <a:lnTo>
                    <a:pt x="476" y="2235"/>
                  </a:lnTo>
                  <a:lnTo>
                    <a:pt x="447" y="2168"/>
                  </a:lnTo>
                  <a:lnTo>
                    <a:pt x="413" y="2100"/>
                  </a:lnTo>
                  <a:lnTo>
                    <a:pt x="377" y="2030"/>
                  </a:lnTo>
                  <a:lnTo>
                    <a:pt x="338" y="1960"/>
                  </a:lnTo>
                  <a:lnTo>
                    <a:pt x="299" y="1889"/>
                  </a:lnTo>
                  <a:lnTo>
                    <a:pt x="260" y="1818"/>
                  </a:lnTo>
                  <a:lnTo>
                    <a:pt x="221" y="1746"/>
                  </a:lnTo>
                  <a:lnTo>
                    <a:pt x="182" y="1675"/>
                  </a:lnTo>
                  <a:lnTo>
                    <a:pt x="145" y="1602"/>
                  </a:lnTo>
                  <a:lnTo>
                    <a:pt x="111" y="1530"/>
                  </a:lnTo>
                  <a:lnTo>
                    <a:pt x="81" y="1457"/>
                  </a:lnTo>
                  <a:lnTo>
                    <a:pt x="53" y="1386"/>
                  </a:lnTo>
                  <a:lnTo>
                    <a:pt x="31" y="1313"/>
                  </a:lnTo>
                  <a:lnTo>
                    <a:pt x="14" y="1241"/>
                  </a:lnTo>
                  <a:lnTo>
                    <a:pt x="4" y="1169"/>
                  </a:lnTo>
                  <a:lnTo>
                    <a:pt x="0" y="1099"/>
                  </a:lnTo>
                  <a:lnTo>
                    <a:pt x="3" y="1016"/>
                  </a:lnTo>
                  <a:lnTo>
                    <a:pt x="12" y="936"/>
                  </a:lnTo>
                  <a:lnTo>
                    <a:pt x="27" y="858"/>
                  </a:lnTo>
                  <a:lnTo>
                    <a:pt x="47" y="781"/>
                  </a:lnTo>
                  <a:lnTo>
                    <a:pt x="72" y="707"/>
                  </a:lnTo>
                  <a:lnTo>
                    <a:pt x="102" y="635"/>
                  </a:lnTo>
                  <a:lnTo>
                    <a:pt x="137" y="566"/>
                  </a:lnTo>
                  <a:lnTo>
                    <a:pt x="177" y="500"/>
                  </a:lnTo>
                  <a:lnTo>
                    <a:pt x="221" y="437"/>
                  </a:lnTo>
                  <a:lnTo>
                    <a:pt x="270" y="378"/>
                  </a:lnTo>
                  <a:lnTo>
                    <a:pt x="322" y="322"/>
                  </a:lnTo>
                  <a:lnTo>
                    <a:pt x="378" y="270"/>
                  </a:lnTo>
                  <a:lnTo>
                    <a:pt x="437" y="221"/>
                  </a:lnTo>
                  <a:lnTo>
                    <a:pt x="501" y="177"/>
                  </a:lnTo>
                  <a:lnTo>
                    <a:pt x="567" y="137"/>
                  </a:lnTo>
                  <a:lnTo>
                    <a:pt x="636" y="102"/>
                  </a:lnTo>
                  <a:lnTo>
                    <a:pt x="707" y="72"/>
                  </a:lnTo>
                  <a:lnTo>
                    <a:pt x="782" y="46"/>
                  </a:lnTo>
                  <a:lnTo>
                    <a:pt x="858" y="27"/>
                  </a:lnTo>
                  <a:lnTo>
                    <a:pt x="937" y="12"/>
                  </a:lnTo>
                  <a:lnTo>
                    <a:pt x="1017" y="3"/>
                  </a:lnTo>
                  <a:lnTo>
                    <a:pt x="10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  <p:sp>
          <p:nvSpPr>
            <p:cNvPr id="27" name="Freeform 7"/>
            <p:cNvSpPr/>
            <p:nvPr/>
          </p:nvSpPr>
          <p:spPr bwMode="auto">
            <a:xfrm>
              <a:off x="14302" y="2714"/>
              <a:ext cx="324" cy="324"/>
            </a:xfrm>
            <a:custGeom>
              <a:avLst/>
              <a:gdLst>
                <a:gd name="T0" fmla="*/ 599 w 649"/>
                <a:gd name="T1" fmla="*/ 0 h 649"/>
                <a:gd name="T2" fmla="*/ 615 w 649"/>
                <a:gd name="T3" fmla="*/ 2 h 649"/>
                <a:gd name="T4" fmla="*/ 628 w 649"/>
                <a:gd name="T5" fmla="*/ 10 h 649"/>
                <a:gd name="T6" fmla="*/ 639 w 649"/>
                <a:gd name="T7" fmla="*/ 21 h 649"/>
                <a:gd name="T8" fmla="*/ 646 w 649"/>
                <a:gd name="T9" fmla="*/ 34 h 649"/>
                <a:gd name="T10" fmla="*/ 649 w 649"/>
                <a:gd name="T11" fmla="*/ 49 h 649"/>
                <a:gd name="T12" fmla="*/ 646 w 649"/>
                <a:gd name="T13" fmla="*/ 66 h 649"/>
                <a:gd name="T14" fmla="*/ 639 w 649"/>
                <a:gd name="T15" fmla="*/ 80 h 649"/>
                <a:gd name="T16" fmla="*/ 628 w 649"/>
                <a:gd name="T17" fmla="*/ 90 h 649"/>
                <a:gd name="T18" fmla="*/ 615 w 649"/>
                <a:gd name="T19" fmla="*/ 97 h 649"/>
                <a:gd name="T20" fmla="*/ 599 w 649"/>
                <a:gd name="T21" fmla="*/ 100 h 649"/>
                <a:gd name="T22" fmla="*/ 544 w 649"/>
                <a:gd name="T23" fmla="*/ 104 h 649"/>
                <a:gd name="T24" fmla="*/ 492 w 649"/>
                <a:gd name="T25" fmla="*/ 112 h 649"/>
                <a:gd name="T26" fmla="*/ 441 w 649"/>
                <a:gd name="T27" fmla="*/ 126 h 649"/>
                <a:gd name="T28" fmla="*/ 393 w 649"/>
                <a:gd name="T29" fmla="*/ 144 h 649"/>
                <a:gd name="T30" fmla="*/ 347 w 649"/>
                <a:gd name="T31" fmla="*/ 168 h 649"/>
                <a:gd name="T32" fmla="*/ 304 w 649"/>
                <a:gd name="T33" fmla="*/ 196 h 649"/>
                <a:gd name="T34" fmla="*/ 264 w 649"/>
                <a:gd name="T35" fmla="*/ 229 h 649"/>
                <a:gd name="T36" fmla="*/ 229 w 649"/>
                <a:gd name="T37" fmla="*/ 265 h 649"/>
                <a:gd name="T38" fmla="*/ 196 w 649"/>
                <a:gd name="T39" fmla="*/ 305 h 649"/>
                <a:gd name="T40" fmla="*/ 168 w 649"/>
                <a:gd name="T41" fmla="*/ 348 h 649"/>
                <a:gd name="T42" fmla="*/ 144 w 649"/>
                <a:gd name="T43" fmla="*/ 394 h 649"/>
                <a:gd name="T44" fmla="*/ 125 w 649"/>
                <a:gd name="T45" fmla="*/ 442 h 649"/>
                <a:gd name="T46" fmla="*/ 111 w 649"/>
                <a:gd name="T47" fmla="*/ 493 h 649"/>
                <a:gd name="T48" fmla="*/ 103 w 649"/>
                <a:gd name="T49" fmla="*/ 545 h 649"/>
                <a:gd name="T50" fmla="*/ 100 w 649"/>
                <a:gd name="T51" fmla="*/ 600 h 649"/>
                <a:gd name="T52" fmla="*/ 97 w 649"/>
                <a:gd name="T53" fmla="*/ 615 h 649"/>
                <a:gd name="T54" fmla="*/ 90 w 649"/>
                <a:gd name="T55" fmla="*/ 628 h 649"/>
                <a:gd name="T56" fmla="*/ 79 w 649"/>
                <a:gd name="T57" fmla="*/ 640 h 649"/>
                <a:gd name="T58" fmla="*/ 65 w 649"/>
                <a:gd name="T59" fmla="*/ 647 h 649"/>
                <a:gd name="T60" fmla="*/ 50 w 649"/>
                <a:gd name="T61" fmla="*/ 649 h 649"/>
                <a:gd name="T62" fmla="*/ 33 w 649"/>
                <a:gd name="T63" fmla="*/ 647 h 649"/>
                <a:gd name="T64" fmla="*/ 20 w 649"/>
                <a:gd name="T65" fmla="*/ 640 h 649"/>
                <a:gd name="T66" fmla="*/ 9 w 649"/>
                <a:gd name="T67" fmla="*/ 628 h 649"/>
                <a:gd name="T68" fmla="*/ 2 w 649"/>
                <a:gd name="T69" fmla="*/ 615 h 649"/>
                <a:gd name="T70" fmla="*/ 0 w 649"/>
                <a:gd name="T71" fmla="*/ 600 h 649"/>
                <a:gd name="T72" fmla="*/ 3 w 649"/>
                <a:gd name="T73" fmla="*/ 539 h 649"/>
                <a:gd name="T74" fmla="*/ 12 w 649"/>
                <a:gd name="T75" fmla="*/ 478 h 649"/>
                <a:gd name="T76" fmla="*/ 26 w 649"/>
                <a:gd name="T77" fmla="*/ 421 h 649"/>
                <a:gd name="T78" fmla="*/ 47 w 649"/>
                <a:gd name="T79" fmla="*/ 366 h 649"/>
                <a:gd name="T80" fmla="*/ 72 w 649"/>
                <a:gd name="T81" fmla="*/ 314 h 649"/>
                <a:gd name="T82" fmla="*/ 102 w 649"/>
                <a:gd name="T83" fmla="*/ 265 h 649"/>
                <a:gd name="T84" fmla="*/ 137 w 649"/>
                <a:gd name="T85" fmla="*/ 218 h 649"/>
                <a:gd name="T86" fmla="*/ 175 w 649"/>
                <a:gd name="T87" fmla="*/ 176 h 649"/>
                <a:gd name="T88" fmla="*/ 218 w 649"/>
                <a:gd name="T89" fmla="*/ 137 h 649"/>
                <a:gd name="T90" fmla="*/ 264 w 649"/>
                <a:gd name="T91" fmla="*/ 103 h 649"/>
                <a:gd name="T92" fmla="*/ 313 w 649"/>
                <a:gd name="T93" fmla="*/ 73 h 649"/>
                <a:gd name="T94" fmla="*/ 365 w 649"/>
                <a:gd name="T95" fmla="*/ 47 h 649"/>
                <a:gd name="T96" fmla="*/ 421 w 649"/>
                <a:gd name="T97" fmla="*/ 27 h 649"/>
                <a:gd name="T98" fmla="*/ 479 w 649"/>
                <a:gd name="T99" fmla="*/ 13 h 649"/>
                <a:gd name="T100" fmla="*/ 538 w 649"/>
                <a:gd name="T101" fmla="*/ 3 h 649"/>
                <a:gd name="T102" fmla="*/ 599 w 649"/>
                <a:gd name="T103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9" h="649">
                  <a:moveTo>
                    <a:pt x="599" y="0"/>
                  </a:moveTo>
                  <a:lnTo>
                    <a:pt x="615" y="2"/>
                  </a:lnTo>
                  <a:lnTo>
                    <a:pt x="628" y="10"/>
                  </a:lnTo>
                  <a:lnTo>
                    <a:pt x="639" y="21"/>
                  </a:lnTo>
                  <a:lnTo>
                    <a:pt x="646" y="34"/>
                  </a:lnTo>
                  <a:lnTo>
                    <a:pt x="649" y="49"/>
                  </a:lnTo>
                  <a:lnTo>
                    <a:pt x="646" y="66"/>
                  </a:lnTo>
                  <a:lnTo>
                    <a:pt x="639" y="80"/>
                  </a:lnTo>
                  <a:lnTo>
                    <a:pt x="628" y="90"/>
                  </a:lnTo>
                  <a:lnTo>
                    <a:pt x="615" y="97"/>
                  </a:lnTo>
                  <a:lnTo>
                    <a:pt x="599" y="100"/>
                  </a:lnTo>
                  <a:lnTo>
                    <a:pt x="544" y="104"/>
                  </a:lnTo>
                  <a:lnTo>
                    <a:pt x="492" y="112"/>
                  </a:lnTo>
                  <a:lnTo>
                    <a:pt x="441" y="126"/>
                  </a:lnTo>
                  <a:lnTo>
                    <a:pt x="393" y="144"/>
                  </a:lnTo>
                  <a:lnTo>
                    <a:pt x="347" y="168"/>
                  </a:lnTo>
                  <a:lnTo>
                    <a:pt x="304" y="196"/>
                  </a:lnTo>
                  <a:lnTo>
                    <a:pt x="264" y="229"/>
                  </a:lnTo>
                  <a:lnTo>
                    <a:pt x="229" y="265"/>
                  </a:lnTo>
                  <a:lnTo>
                    <a:pt x="196" y="305"/>
                  </a:lnTo>
                  <a:lnTo>
                    <a:pt x="168" y="348"/>
                  </a:lnTo>
                  <a:lnTo>
                    <a:pt x="144" y="394"/>
                  </a:lnTo>
                  <a:lnTo>
                    <a:pt x="125" y="442"/>
                  </a:lnTo>
                  <a:lnTo>
                    <a:pt x="111" y="493"/>
                  </a:lnTo>
                  <a:lnTo>
                    <a:pt x="103" y="545"/>
                  </a:lnTo>
                  <a:lnTo>
                    <a:pt x="100" y="600"/>
                  </a:lnTo>
                  <a:lnTo>
                    <a:pt x="97" y="615"/>
                  </a:lnTo>
                  <a:lnTo>
                    <a:pt x="90" y="628"/>
                  </a:lnTo>
                  <a:lnTo>
                    <a:pt x="79" y="640"/>
                  </a:lnTo>
                  <a:lnTo>
                    <a:pt x="65" y="647"/>
                  </a:lnTo>
                  <a:lnTo>
                    <a:pt x="50" y="649"/>
                  </a:lnTo>
                  <a:lnTo>
                    <a:pt x="33" y="647"/>
                  </a:lnTo>
                  <a:lnTo>
                    <a:pt x="20" y="640"/>
                  </a:lnTo>
                  <a:lnTo>
                    <a:pt x="9" y="628"/>
                  </a:lnTo>
                  <a:lnTo>
                    <a:pt x="2" y="615"/>
                  </a:lnTo>
                  <a:lnTo>
                    <a:pt x="0" y="600"/>
                  </a:lnTo>
                  <a:lnTo>
                    <a:pt x="3" y="539"/>
                  </a:lnTo>
                  <a:lnTo>
                    <a:pt x="12" y="478"/>
                  </a:lnTo>
                  <a:lnTo>
                    <a:pt x="26" y="421"/>
                  </a:lnTo>
                  <a:lnTo>
                    <a:pt x="47" y="366"/>
                  </a:lnTo>
                  <a:lnTo>
                    <a:pt x="72" y="314"/>
                  </a:lnTo>
                  <a:lnTo>
                    <a:pt x="102" y="265"/>
                  </a:lnTo>
                  <a:lnTo>
                    <a:pt x="137" y="218"/>
                  </a:lnTo>
                  <a:lnTo>
                    <a:pt x="175" y="176"/>
                  </a:lnTo>
                  <a:lnTo>
                    <a:pt x="218" y="137"/>
                  </a:lnTo>
                  <a:lnTo>
                    <a:pt x="264" y="103"/>
                  </a:lnTo>
                  <a:lnTo>
                    <a:pt x="313" y="73"/>
                  </a:lnTo>
                  <a:lnTo>
                    <a:pt x="365" y="47"/>
                  </a:lnTo>
                  <a:lnTo>
                    <a:pt x="421" y="27"/>
                  </a:lnTo>
                  <a:lnTo>
                    <a:pt x="479" y="13"/>
                  </a:lnTo>
                  <a:lnTo>
                    <a:pt x="538" y="3"/>
                  </a:lnTo>
                  <a:lnTo>
                    <a:pt x="5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</p:grpSp>
      <p:grpSp>
        <p:nvGrpSpPr>
          <p:cNvPr id="28" name="Group 21"/>
          <p:cNvGrpSpPr>
            <a:grpSpLocks noChangeAspect="1"/>
          </p:cNvGrpSpPr>
          <p:nvPr/>
        </p:nvGrpSpPr>
        <p:grpSpPr bwMode="auto">
          <a:xfrm>
            <a:off x="9581350" y="3032540"/>
            <a:ext cx="225928" cy="179735"/>
            <a:chOff x="12486" y="4334"/>
            <a:chExt cx="1614" cy="1284"/>
          </a:xfrm>
          <a:solidFill>
            <a:schemeClr val="tx2"/>
          </a:solidFill>
        </p:grpSpPr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13596" y="4729"/>
              <a:ext cx="302" cy="396"/>
            </a:xfrm>
            <a:custGeom>
              <a:avLst/>
              <a:gdLst>
                <a:gd name="T0" fmla="*/ 150 w 907"/>
                <a:gd name="T1" fmla="*/ 149 h 1187"/>
                <a:gd name="T2" fmla="*/ 150 w 907"/>
                <a:gd name="T3" fmla="*/ 1038 h 1187"/>
                <a:gd name="T4" fmla="*/ 757 w 907"/>
                <a:gd name="T5" fmla="*/ 1038 h 1187"/>
                <a:gd name="T6" fmla="*/ 757 w 907"/>
                <a:gd name="T7" fmla="*/ 816 h 1187"/>
                <a:gd name="T8" fmla="*/ 302 w 907"/>
                <a:gd name="T9" fmla="*/ 149 h 1187"/>
                <a:gd name="T10" fmla="*/ 150 w 907"/>
                <a:gd name="T11" fmla="*/ 149 h 1187"/>
                <a:gd name="T12" fmla="*/ 150 w 907"/>
                <a:gd name="T13" fmla="*/ 0 h 1187"/>
                <a:gd name="T14" fmla="*/ 302 w 907"/>
                <a:gd name="T15" fmla="*/ 0 h 1187"/>
                <a:gd name="T16" fmla="*/ 332 w 907"/>
                <a:gd name="T17" fmla="*/ 3 h 1187"/>
                <a:gd name="T18" fmla="*/ 360 w 907"/>
                <a:gd name="T19" fmla="*/ 12 h 1187"/>
                <a:gd name="T20" fmla="*/ 386 w 907"/>
                <a:gd name="T21" fmla="*/ 27 h 1187"/>
                <a:gd name="T22" fmla="*/ 409 w 907"/>
                <a:gd name="T23" fmla="*/ 44 h 1187"/>
                <a:gd name="T24" fmla="*/ 429 w 907"/>
                <a:gd name="T25" fmla="*/ 67 h 1187"/>
                <a:gd name="T26" fmla="*/ 882 w 907"/>
                <a:gd name="T27" fmla="*/ 734 h 1187"/>
                <a:gd name="T28" fmla="*/ 895 w 907"/>
                <a:gd name="T29" fmla="*/ 759 h 1187"/>
                <a:gd name="T30" fmla="*/ 904 w 907"/>
                <a:gd name="T31" fmla="*/ 787 h 1187"/>
                <a:gd name="T32" fmla="*/ 907 w 907"/>
                <a:gd name="T33" fmla="*/ 816 h 1187"/>
                <a:gd name="T34" fmla="*/ 907 w 907"/>
                <a:gd name="T35" fmla="*/ 1038 h 1187"/>
                <a:gd name="T36" fmla="*/ 903 w 907"/>
                <a:gd name="T37" fmla="*/ 1073 h 1187"/>
                <a:gd name="T38" fmla="*/ 892 w 907"/>
                <a:gd name="T39" fmla="*/ 1103 h 1187"/>
                <a:gd name="T40" fmla="*/ 874 w 907"/>
                <a:gd name="T41" fmla="*/ 1131 h 1187"/>
                <a:gd name="T42" fmla="*/ 850 w 907"/>
                <a:gd name="T43" fmla="*/ 1155 h 1187"/>
                <a:gd name="T44" fmla="*/ 822 w 907"/>
                <a:gd name="T45" fmla="*/ 1172 h 1187"/>
                <a:gd name="T46" fmla="*/ 791 w 907"/>
                <a:gd name="T47" fmla="*/ 1182 h 1187"/>
                <a:gd name="T48" fmla="*/ 757 w 907"/>
                <a:gd name="T49" fmla="*/ 1187 h 1187"/>
                <a:gd name="T50" fmla="*/ 150 w 907"/>
                <a:gd name="T51" fmla="*/ 1187 h 1187"/>
                <a:gd name="T52" fmla="*/ 116 w 907"/>
                <a:gd name="T53" fmla="*/ 1182 h 1187"/>
                <a:gd name="T54" fmla="*/ 85 w 907"/>
                <a:gd name="T55" fmla="*/ 1172 h 1187"/>
                <a:gd name="T56" fmla="*/ 56 w 907"/>
                <a:gd name="T57" fmla="*/ 1155 h 1187"/>
                <a:gd name="T58" fmla="*/ 32 w 907"/>
                <a:gd name="T59" fmla="*/ 1131 h 1187"/>
                <a:gd name="T60" fmla="*/ 15 w 907"/>
                <a:gd name="T61" fmla="*/ 1103 h 1187"/>
                <a:gd name="T62" fmla="*/ 4 w 907"/>
                <a:gd name="T63" fmla="*/ 1073 h 1187"/>
                <a:gd name="T64" fmla="*/ 0 w 907"/>
                <a:gd name="T65" fmla="*/ 1038 h 1187"/>
                <a:gd name="T66" fmla="*/ 0 w 907"/>
                <a:gd name="T67" fmla="*/ 149 h 1187"/>
                <a:gd name="T68" fmla="*/ 4 w 907"/>
                <a:gd name="T69" fmla="*/ 116 h 1187"/>
                <a:gd name="T70" fmla="*/ 15 w 907"/>
                <a:gd name="T71" fmla="*/ 83 h 1187"/>
                <a:gd name="T72" fmla="*/ 32 w 907"/>
                <a:gd name="T73" fmla="*/ 56 h 1187"/>
                <a:gd name="T74" fmla="*/ 56 w 907"/>
                <a:gd name="T75" fmla="*/ 34 h 1187"/>
                <a:gd name="T76" fmla="*/ 85 w 907"/>
                <a:gd name="T77" fmla="*/ 16 h 1187"/>
                <a:gd name="T78" fmla="*/ 116 w 907"/>
                <a:gd name="T79" fmla="*/ 5 h 1187"/>
                <a:gd name="T80" fmla="*/ 150 w 907"/>
                <a:gd name="T81" fmla="*/ 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07" h="1187">
                  <a:moveTo>
                    <a:pt x="150" y="149"/>
                  </a:moveTo>
                  <a:lnTo>
                    <a:pt x="150" y="1038"/>
                  </a:lnTo>
                  <a:lnTo>
                    <a:pt x="757" y="1038"/>
                  </a:lnTo>
                  <a:lnTo>
                    <a:pt x="757" y="816"/>
                  </a:lnTo>
                  <a:lnTo>
                    <a:pt x="302" y="149"/>
                  </a:lnTo>
                  <a:lnTo>
                    <a:pt x="150" y="149"/>
                  </a:lnTo>
                  <a:close/>
                  <a:moveTo>
                    <a:pt x="150" y="0"/>
                  </a:moveTo>
                  <a:lnTo>
                    <a:pt x="302" y="0"/>
                  </a:lnTo>
                  <a:lnTo>
                    <a:pt x="332" y="3"/>
                  </a:lnTo>
                  <a:lnTo>
                    <a:pt x="360" y="12"/>
                  </a:lnTo>
                  <a:lnTo>
                    <a:pt x="386" y="27"/>
                  </a:lnTo>
                  <a:lnTo>
                    <a:pt x="409" y="44"/>
                  </a:lnTo>
                  <a:lnTo>
                    <a:pt x="429" y="67"/>
                  </a:lnTo>
                  <a:lnTo>
                    <a:pt x="882" y="734"/>
                  </a:lnTo>
                  <a:lnTo>
                    <a:pt x="895" y="759"/>
                  </a:lnTo>
                  <a:lnTo>
                    <a:pt x="904" y="787"/>
                  </a:lnTo>
                  <a:lnTo>
                    <a:pt x="907" y="816"/>
                  </a:lnTo>
                  <a:lnTo>
                    <a:pt x="907" y="1038"/>
                  </a:lnTo>
                  <a:lnTo>
                    <a:pt x="903" y="1073"/>
                  </a:lnTo>
                  <a:lnTo>
                    <a:pt x="892" y="1103"/>
                  </a:lnTo>
                  <a:lnTo>
                    <a:pt x="874" y="1131"/>
                  </a:lnTo>
                  <a:lnTo>
                    <a:pt x="850" y="1155"/>
                  </a:lnTo>
                  <a:lnTo>
                    <a:pt x="822" y="1172"/>
                  </a:lnTo>
                  <a:lnTo>
                    <a:pt x="791" y="1182"/>
                  </a:lnTo>
                  <a:lnTo>
                    <a:pt x="757" y="1187"/>
                  </a:lnTo>
                  <a:lnTo>
                    <a:pt x="150" y="1187"/>
                  </a:lnTo>
                  <a:lnTo>
                    <a:pt x="116" y="1182"/>
                  </a:lnTo>
                  <a:lnTo>
                    <a:pt x="85" y="1172"/>
                  </a:lnTo>
                  <a:lnTo>
                    <a:pt x="56" y="1155"/>
                  </a:lnTo>
                  <a:lnTo>
                    <a:pt x="32" y="1131"/>
                  </a:lnTo>
                  <a:lnTo>
                    <a:pt x="15" y="1103"/>
                  </a:lnTo>
                  <a:lnTo>
                    <a:pt x="4" y="1073"/>
                  </a:lnTo>
                  <a:lnTo>
                    <a:pt x="0" y="1038"/>
                  </a:lnTo>
                  <a:lnTo>
                    <a:pt x="0" y="149"/>
                  </a:lnTo>
                  <a:lnTo>
                    <a:pt x="4" y="116"/>
                  </a:lnTo>
                  <a:lnTo>
                    <a:pt x="15" y="83"/>
                  </a:lnTo>
                  <a:lnTo>
                    <a:pt x="32" y="56"/>
                  </a:lnTo>
                  <a:lnTo>
                    <a:pt x="56" y="34"/>
                  </a:lnTo>
                  <a:lnTo>
                    <a:pt x="85" y="16"/>
                  </a:lnTo>
                  <a:lnTo>
                    <a:pt x="116" y="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12486" y="4334"/>
              <a:ext cx="1614" cy="1284"/>
            </a:xfrm>
            <a:custGeom>
              <a:avLst/>
              <a:gdLst>
                <a:gd name="T0" fmla="*/ 3417 w 4841"/>
                <a:gd name="T1" fmla="*/ 3052 h 3853"/>
                <a:gd name="T2" fmla="*/ 3333 w 4841"/>
                <a:gd name="T3" fmla="*/ 3308 h 3853"/>
                <a:gd name="T4" fmla="*/ 3493 w 4841"/>
                <a:gd name="T5" fmla="*/ 3523 h 3853"/>
                <a:gd name="T6" fmla="*/ 3770 w 4841"/>
                <a:gd name="T7" fmla="*/ 3523 h 3853"/>
                <a:gd name="T8" fmla="*/ 3929 w 4841"/>
                <a:gd name="T9" fmla="*/ 3308 h 3853"/>
                <a:gd name="T10" fmla="*/ 3844 w 4841"/>
                <a:gd name="T11" fmla="*/ 3052 h 3853"/>
                <a:gd name="T12" fmla="*/ 1664 w 4841"/>
                <a:gd name="T13" fmla="*/ 2964 h 3853"/>
                <a:gd name="T14" fmla="*/ 1420 w 4841"/>
                <a:gd name="T15" fmla="*/ 3085 h 3853"/>
                <a:gd name="T16" fmla="*/ 1377 w 4841"/>
                <a:gd name="T17" fmla="*/ 3354 h 3853"/>
                <a:gd name="T18" fmla="*/ 1569 w 4841"/>
                <a:gd name="T19" fmla="*/ 3542 h 3853"/>
                <a:gd name="T20" fmla="*/ 1843 w 4841"/>
                <a:gd name="T21" fmla="*/ 3500 h 3853"/>
                <a:gd name="T22" fmla="*/ 1967 w 4841"/>
                <a:gd name="T23" fmla="*/ 3260 h 3853"/>
                <a:gd name="T24" fmla="*/ 1843 w 4841"/>
                <a:gd name="T25" fmla="*/ 3021 h 3853"/>
                <a:gd name="T26" fmla="*/ 3177 w 4841"/>
                <a:gd name="T27" fmla="*/ 2075 h 3853"/>
                <a:gd name="T28" fmla="*/ 3044 w 4841"/>
                <a:gd name="T29" fmla="*/ 2389 h 3853"/>
                <a:gd name="T30" fmla="*/ 2722 w 4841"/>
                <a:gd name="T31" fmla="*/ 2520 h 3853"/>
                <a:gd name="T32" fmla="*/ 814 w 4841"/>
                <a:gd name="T33" fmla="*/ 3079 h 3853"/>
                <a:gd name="T34" fmla="*/ 1134 w 4841"/>
                <a:gd name="T35" fmla="*/ 2980 h 3853"/>
                <a:gd name="T36" fmla="*/ 1447 w 4841"/>
                <a:gd name="T37" fmla="*/ 2707 h 3853"/>
                <a:gd name="T38" fmla="*/ 1882 w 4841"/>
                <a:gd name="T39" fmla="*/ 2707 h 3853"/>
                <a:gd name="T40" fmla="*/ 2195 w 4841"/>
                <a:gd name="T41" fmla="*/ 2980 h 3853"/>
                <a:gd name="T42" fmla="*/ 3138 w 4841"/>
                <a:gd name="T43" fmla="*/ 2920 h 3853"/>
                <a:gd name="T44" fmla="*/ 3482 w 4841"/>
                <a:gd name="T45" fmla="*/ 2685 h 3853"/>
                <a:gd name="T46" fmla="*/ 3914 w 4841"/>
                <a:gd name="T47" fmla="*/ 2736 h 3853"/>
                <a:gd name="T48" fmla="*/ 4191 w 4841"/>
                <a:gd name="T49" fmla="*/ 3044 h 3853"/>
                <a:gd name="T50" fmla="*/ 4506 w 4841"/>
                <a:gd name="T51" fmla="*/ 3057 h 3853"/>
                <a:gd name="T52" fmla="*/ 4528 w 4841"/>
                <a:gd name="T53" fmla="*/ 2019 h 3853"/>
                <a:gd name="T54" fmla="*/ 3811 w 4841"/>
                <a:gd name="T55" fmla="*/ 1041 h 3853"/>
                <a:gd name="T56" fmla="*/ 359 w 4841"/>
                <a:gd name="T57" fmla="*/ 330 h 3853"/>
                <a:gd name="T58" fmla="*/ 307 w 4841"/>
                <a:gd name="T59" fmla="*/ 2109 h 3853"/>
                <a:gd name="T60" fmla="*/ 453 w 4841"/>
                <a:gd name="T61" fmla="*/ 2223 h 3853"/>
                <a:gd name="T62" fmla="*/ 2859 w 4841"/>
                <a:gd name="T63" fmla="*/ 2140 h 3853"/>
                <a:gd name="T64" fmla="*/ 2841 w 4841"/>
                <a:gd name="T65" fmla="*/ 352 h 3853"/>
                <a:gd name="T66" fmla="*/ 453 w 4841"/>
                <a:gd name="T67" fmla="*/ 0 h 3853"/>
                <a:gd name="T68" fmla="*/ 3001 w 4841"/>
                <a:gd name="T69" fmla="*/ 94 h 3853"/>
                <a:gd name="T70" fmla="*/ 3174 w 4841"/>
                <a:gd name="T71" fmla="*/ 384 h 3853"/>
                <a:gd name="T72" fmla="*/ 3947 w 4841"/>
                <a:gd name="T73" fmla="*/ 771 h 3853"/>
                <a:gd name="T74" fmla="*/ 4765 w 4841"/>
                <a:gd name="T75" fmla="*/ 1829 h 3853"/>
                <a:gd name="T76" fmla="*/ 4841 w 4841"/>
                <a:gd name="T77" fmla="*/ 2964 h 3853"/>
                <a:gd name="T78" fmla="*/ 4708 w 4841"/>
                <a:gd name="T79" fmla="*/ 3278 h 3853"/>
                <a:gd name="T80" fmla="*/ 4387 w 4841"/>
                <a:gd name="T81" fmla="*/ 3408 h 3853"/>
                <a:gd name="T82" fmla="*/ 4030 w 4841"/>
                <a:gd name="T83" fmla="*/ 3704 h 3853"/>
                <a:gd name="T84" fmla="*/ 3631 w 4841"/>
                <a:gd name="T85" fmla="*/ 3853 h 3853"/>
                <a:gd name="T86" fmla="*/ 3232 w 4841"/>
                <a:gd name="T87" fmla="*/ 3704 h 3853"/>
                <a:gd name="T88" fmla="*/ 2248 w 4841"/>
                <a:gd name="T89" fmla="*/ 3408 h 3853"/>
                <a:gd name="T90" fmla="*/ 2007 w 4841"/>
                <a:gd name="T91" fmla="*/ 3748 h 3853"/>
                <a:gd name="T92" fmla="*/ 1588 w 4841"/>
                <a:gd name="T93" fmla="*/ 3848 h 3853"/>
                <a:gd name="T94" fmla="*/ 1214 w 4841"/>
                <a:gd name="T95" fmla="*/ 3654 h 3853"/>
                <a:gd name="T96" fmla="*/ 846 w 4841"/>
                <a:gd name="T97" fmla="*/ 3405 h 3853"/>
                <a:gd name="T98" fmla="*/ 548 w 4841"/>
                <a:gd name="T99" fmla="*/ 3235 h 3853"/>
                <a:gd name="T100" fmla="*/ 453 w 4841"/>
                <a:gd name="T101" fmla="*/ 2520 h 3853"/>
                <a:gd name="T102" fmla="*/ 133 w 4841"/>
                <a:gd name="T103" fmla="*/ 2389 h 3853"/>
                <a:gd name="T104" fmla="*/ 0 w 4841"/>
                <a:gd name="T105" fmla="*/ 2075 h 3853"/>
                <a:gd name="T106" fmla="*/ 95 w 4841"/>
                <a:gd name="T107" fmla="*/ 174 h 3853"/>
                <a:gd name="T108" fmla="*/ 392 w 4841"/>
                <a:gd name="T109" fmla="*/ 5 h 3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41" h="3853">
                  <a:moveTo>
                    <a:pt x="3631" y="2964"/>
                  </a:moveTo>
                  <a:lnTo>
                    <a:pt x="3582" y="2968"/>
                  </a:lnTo>
                  <a:lnTo>
                    <a:pt x="3536" y="2979"/>
                  </a:lnTo>
                  <a:lnTo>
                    <a:pt x="3493" y="2998"/>
                  </a:lnTo>
                  <a:lnTo>
                    <a:pt x="3452" y="3021"/>
                  </a:lnTo>
                  <a:lnTo>
                    <a:pt x="3417" y="3052"/>
                  </a:lnTo>
                  <a:lnTo>
                    <a:pt x="3387" y="3085"/>
                  </a:lnTo>
                  <a:lnTo>
                    <a:pt x="3363" y="3125"/>
                  </a:lnTo>
                  <a:lnTo>
                    <a:pt x="3344" y="3167"/>
                  </a:lnTo>
                  <a:lnTo>
                    <a:pt x="3333" y="3212"/>
                  </a:lnTo>
                  <a:lnTo>
                    <a:pt x="3329" y="3260"/>
                  </a:lnTo>
                  <a:lnTo>
                    <a:pt x="3333" y="3308"/>
                  </a:lnTo>
                  <a:lnTo>
                    <a:pt x="3344" y="3354"/>
                  </a:lnTo>
                  <a:lnTo>
                    <a:pt x="3363" y="3396"/>
                  </a:lnTo>
                  <a:lnTo>
                    <a:pt x="3387" y="3435"/>
                  </a:lnTo>
                  <a:lnTo>
                    <a:pt x="3417" y="3470"/>
                  </a:lnTo>
                  <a:lnTo>
                    <a:pt x="3452" y="3500"/>
                  </a:lnTo>
                  <a:lnTo>
                    <a:pt x="3493" y="3523"/>
                  </a:lnTo>
                  <a:lnTo>
                    <a:pt x="3536" y="3542"/>
                  </a:lnTo>
                  <a:lnTo>
                    <a:pt x="3582" y="3552"/>
                  </a:lnTo>
                  <a:lnTo>
                    <a:pt x="3631" y="3556"/>
                  </a:lnTo>
                  <a:lnTo>
                    <a:pt x="3680" y="3552"/>
                  </a:lnTo>
                  <a:lnTo>
                    <a:pt x="3726" y="3542"/>
                  </a:lnTo>
                  <a:lnTo>
                    <a:pt x="3770" y="3523"/>
                  </a:lnTo>
                  <a:lnTo>
                    <a:pt x="3810" y="3500"/>
                  </a:lnTo>
                  <a:lnTo>
                    <a:pt x="3844" y="3470"/>
                  </a:lnTo>
                  <a:lnTo>
                    <a:pt x="3875" y="3435"/>
                  </a:lnTo>
                  <a:lnTo>
                    <a:pt x="3899" y="3396"/>
                  </a:lnTo>
                  <a:lnTo>
                    <a:pt x="3919" y="3354"/>
                  </a:lnTo>
                  <a:lnTo>
                    <a:pt x="3929" y="3308"/>
                  </a:lnTo>
                  <a:lnTo>
                    <a:pt x="3934" y="3260"/>
                  </a:lnTo>
                  <a:lnTo>
                    <a:pt x="3929" y="3212"/>
                  </a:lnTo>
                  <a:lnTo>
                    <a:pt x="3919" y="3167"/>
                  </a:lnTo>
                  <a:lnTo>
                    <a:pt x="3899" y="3125"/>
                  </a:lnTo>
                  <a:lnTo>
                    <a:pt x="3875" y="3085"/>
                  </a:lnTo>
                  <a:lnTo>
                    <a:pt x="3844" y="3052"/>
                  </a:lnTo>
                  <a:lnTo>
                    <a:pt x="3810" y="3021"/>
                  </a:lnTo>
                  <a:lnTo>
                    <a:pt x="3770" y="2998"/>
                  </a:lnTo>
                  <a:lnTo>
                    <a:pt x="3726" y="2979"/>
                  </a:lnTo>
                  <a:lnTo>
                    <a:pt x="3680" y="2968"/>
                  </a:lnTo>
                  <a:lnTo>
                    <a:pt x="3631" y="2964"/>
                  </a:lnTo>
                  <a:close/>
                  <a:moveTo>
                    <a:pt x="1664" y="2964"/>
                  </a:moveTo>
                  <a:lnTo>
                    <a:pt x="1615" y="2968"/>
                  </a:lnTo>
                  <a:lnTo>
                    <a:pt x="1569" y="2979"/>
                  </a:lnTo>
                  <a:lnTo>
                    <a:pt x="1526" y="2998"/>
                  </a:lnTo>
                  <a:lnTo>
                    <a:pt x="1486" y="3021"/>
                  </a:lnTo>
                  <a:lnTo>
                    <a:pt x="1450" y="3052"/>
                  </a:lnTo>
                  <a:lnTo>
                    <a:pt x="1420" y="3085"/>
                  </a:lnTo>
                  <a:lnTo>
                    <a:pt x="1395" y="3125"/>
                  </a:lnTo>
                  <a:lnTo>
                    <a:pt x="1377" y="3167"/>
                  </a:lnTo>
                  <a:lnTo>
                    <a:pt x="1365" y="3212"/>
                  </a:lnTo>
                  <a:lnTo>
                    <a:pt x="1362" y="3260"/>
                  </a:lnTo>
                  <a:lnTo>
                    <a:pt x="1365" y="3308"/>
                  </a:lnTo>
                  <a:lnTo>
                    <a:pt x="1377" y="3354"/>
                  </a:lnTo>
                  <a:lnTo>
                    <a:pt x="1395" y="3396"/>
                  </a:lnTo>
                  <a:lnTo>
                    <a:pt x="1420" y="3435"/>
                  </a:lnTo>
                  <a:lnTo>
                    <a:pt x="1450" y="3470"/>
                  </a:lnTo>
                  <a:lnTo>
                    <a:pt x="1486" y="3500"/>
                  </a:lnTo>
                  <a:lnTo>
                    <a:pt x="1526" y="3523"/>
                  </a:lnTo>
                  <a:lnTo>
                    <a:pt x="1569" y="3542"/>
                  </a:lnTo>
                  <a:lnTo>
                    <a:pt x="1615" y="3552"/>
                  </a:lnTo>
                  <a:lnTo>
                    <a:pt x="1664" y="3556"/>
                  </a:lnTo>
                  <a:lnTo>
                    <a:pt x="1714" y="3552"/>
                  </a:lnTo>
                  <a:lnTo>
                    <a:pt x="1760" y="3542"/>
                  </a:lnTo>
                  <a:lnTo>
                    <a:pt x="1803" y="3523"/>
                  </a:lnTo>
                  <a:lnTo>
                    <a:pt x="1843" y="3500"/>
                  </a:lnTo>
                  <a:lnTo>
                    <a:pt x="1879" y="3470"/>
                  </a:lnTo>
                  <a:lnTo>
                    <a:pt x="1909" y="3435"/>
                  </a:lnTo>
                  <a:lnTo>
                    <a:pt x="1934" y="3396"/>
                  </a:lnTo>
                  <a:lnTo>
                    <a:pt x="1952" y="3354"/>
                  </a:lnTo>
                  <a:lnTo>
                    <a:pt x="1964" y="3308"/>
                  </a:lnTo>
                  <a:lnTo>
                    <a:pt x="1967" y="3260"/>
                  </a:lnTo>
                  <a:lnTo>
                    <a:pt x="1964" y="3212"/>
                  </a:lnTo>
                  <a:lnTo>
                    <a:pt x="1952" y="3167"/>
                  </a:lnTo>
                  <a:lnTo>
                    <a:pt x="1934" y="3125"/>
                  </a:lnTo>
                  <a:lnTo>
                    <a:pt x="1909" y="3085"/>
                  </a:lnTo>
                  <a:lnTo>
                    <a:pt x="1879" y="3052"/>
                  </a:lnTo>
                  <a:lnTo>
                    <a:pt x="1843" y="3021"/>
                  </a:lnTo>
                  <a:lnTo>
                    <a:pt x="1803" y="2998"/>
                  </a:lnTo>
                  <a:lnTo>
                    <a:pt x="1760" y="2979"/>
                  </a:lnTo>
                  <a:lnTo>
                    <a:pt x="1714" y="2968"/>
                  </a:lnTo>
                  <a:lnTo>
                    <a:pt x="1664" y="2964"/>
                  </a:lnTo>
                  <a:close/>
                  <a:moveTo>
                    <a:pt x="3177" y="1038"/>
                  </a:moveTo>
                  <a:lnTo>
                    <a:pt x="3177" y="2075"/>
                  </a:lnTo>
                  <a:lnTo>
                    <a:pt x="3174" y="2135"/>
                  </a:lnTo>
                  <a:lnTo>
                    <a:pt x="3162" y="2194"/>
                  </a:lnTo>
                  <a:lnTo>
                    <a:pt x="3141" y="2248"/>
                  </a:lnTo>
                  <a:lnTo>
                    <a:pt x="3116" y="2299"/>
                  </a:lnTo>
                  <a:lnTo>
                    <a:pt x="3083" y="2347"/>
                  </a:lnTo>
                  <a:lnTo>
                    <a:pt x="3044" y="2389"/>
                  </a:lnTo>
                  <a:lnTo>
                    <a:pt x="3001" y="2427"/>
                  </a:lnTo>
                  <a:lnTo>
                    <a:pt x="2952" y="2459"/>
                  </a:lnTo>
                  <a:lnTo>
                    <a:pt x="2900" y="2485"/>
                  </a:lnTo>
                  <a:lnTo>
                    <a:pt x="2843" y="2504"/>
                  </a:lnTo>
                  <a:lnTo>
                    <a:pt x="2785" y="2516"/>
                  </a:lnTo>
                  <a:lnTo>
                    <a:pt x="2722" y="2520"/>
                  </a:lnTo>
                  <a:lnTo>
                    <a:pt x="757" y="2520"/>
                  </a:lnTo>
                  <a:lnTo>
                    <a:pt x="757" y="2964"/>
                  </a:lnTo>
                  <a:lnTo>
                    <a:pt x="760" y="2998"/>
                  </a:lnTo>
                  <a:lnTo>
                    <a:pt x="772" y="3030"/>
                  </a:lnTo>
                  <a:lnTo>
                    <a:pt x="790" y="3057"/>
                  </a:lnTo>
                  <a:lnTo>
                    <a:pt x="814" y="3079"/>
                  </a:lnTo>
                  <a:lnTo>
                    <a:pt x="842" y="3097"/>
                  </a:lnTo>
                  <a:lnTo>
                    <a:pt x="873" y="3109"/>
                  </a:lnTo>
                  <a:lnTo>
                    <a:pt x="907" y="3113"/>
                  </a:lnTo>
                  <a:lnTo>
                    <a:pt x="1080" y="3113"/>
                  </a:lnTo>
                  <a:lnTo>
                    <a:pt x="1103" y="3044"/>
                  </a:lnTo>
                  <a:lnTo>
                    <a:pt x="1134" y="2980"/>
                  </a:lnTo>
                  <a:lnTo>
                    <a:pt x="1171" y="2920"/>
                  </a:lnTo>
                  <a:lnTo>
                    <a:pt x="1214" y="2866"/>
                  </a:lnTo>
                  <a:lnTo>
                    <a:pt x="1265" y="2817"/>
                  </a:lnTo>
                  <a:lnTo>
                    <a:pt x="1320" y="2773"/>
                  </a:lnTo>
                  <a:lnTo>
                    <a:pt x="1381" y="2736"/>
                  </a:lnTo>
                  <a:lnTo>
                    <a:pt x="1447" y="2707"/>
                  </a:lnTo>
                  <a:lnTo>
                    <a:pt x="1517" y="2685"/>
                  </a:lnTo>
                  <a:lnTo>
                    <a:pt x="1588" y="2672"/>
                  </a:lnTo>
                  <a:lnTo>
                    <a:pt x="1664" y="2668"/>
                  </a:lnTo>
                  <a:lnTo>
                    <a:pt x="1740" y="2672"/>
                  </a:lnTo>
                  <a:lnTo>
                    <a:pt x="1812" y="2685"/>
                  </a:lnTo>
                  <a:lnTo>
                    <a:pt x="1882" y="2707"/>
                  </a:lnTo>
                  <a:lnTo>
                    <a:pt x="1947" y="2736"/>
                  </a:lnTo>
                  <a:lnTo>
                    <a:pt x="2009" y="2773"/>
                  </a:lnTo>
                  <a:lnTo>
                    <a:pt x="2064" y="2817"/>
                  </a:lnTo>
                  <a:lnTo>
                    <a:pt x="2114" y="2866"/>
                  </a:lnTo>
                  <a:lnTo>
                    <a:pt x="2158" y="2920"/>
                  </a:lnTo>
                  <a:lnTo>
                    <a:pt x="2195" y="2980"/>
                  </a:lnTo>
                  <a:lnTo>
                    <a:pt x="2226" y="3044"/>
                  </a:lnTo>
                  <a:lnTo>
                    <a:pt x="2248" y="3113"/>
                  </a:lnTo>
                  <a:lnTo>
                    <a:pt x="3047" y="3113"/>
                  </a:lnTo>
                  <a:lnTo>
                    <a:pt x="3069" y="3044"/>
                  </a:lnTo>
                  <a:lnTo>
                    <a:pt x="3099" y="2980"/>
                  </a:lnTo>
                  <a:lnTo>
                    <a:pt x="3138" y="2920"/>
                  </a:lnTo>
                  <a:lnTo>
                    <a:pt x="3181" y="2866"/>
                  </a:lnTo>
                  <a:lnTo>
                    <a:pt x="3232" y="2817"/>
                  </a:lnTo>
                  <a:lnTo>
                    <a:pt x="3287" y="2773"/>
                  </a:lnTo>
                  <a:lnTo>
                    <a:pt x="3348" y="2736"/>
                  </a:lnTo>
                  <a:lnTo>
                    <a:pt x="3414" y="2707"/>
                  </a:lnTo>
                  <a:lnTo>
                    <a:pt x="3482" y="2685"/>
                  </a:lnTo>
                  <a:lnTo>
                    <a:pt x="3555" y="2672"/>
                  </a:lnTo>
                  <a:lnTo>
                    <a:pt x="3631" y="2668"/>
                  </a:lnTo>
                  <a:lnTo>
                    <a:pt x="3707" y="2672"/>
                  </a:lnTo>
                  <a:lnTo>
                    <a:pt x="3779" y="2685"/>
                  </a:lnTo>
                  <a:lnTo>
                    <a:pt x="3849" y="2707"/>
                  </a:lnTo>
                  <a:lnTo>
                    <a:pt x="3914" y="2736"/>
                  </a:lnTo>
                  <a:lnTo>
                    <a:pt x="3974" y="2773"/>
                  </a:lnTo>
                  <a:lnTo>
                    <a:pt x="4030" y="2817"/>
                  </a:lnTo>
                  <a:lnTo>
                    <a:pt x="4081" y="2866"/>
                  </a:lnTo>
                  <a:lnTo>
                    <a:pt x="4124" y="2920"/>
                  </a:lnTo>
                  <a:lnTo>
                    <a:pt x="4162" y="2980"/>
                  </a:lnTo>
                  <a:lnTo>
                    <a:pt x="4191" y="3044"/>
                  </a:lnTo>
                  <a:lnTo>
                    <a:pt x="4214" y="3113"/>
                  </a:lnTo>
                  <a:lnTo>
                    <a:pt x="4387" y="3113"/>
                  </a:lnTo>
                  <a:lnTo>
                    <a:pt x="4422" y="3109"/>
                  </a:lnTo>
                  <a:lnTo>
                    <a:pt x="4454" y="3097"/>
                  </a:lnTo>
                  <a:lnTo>
                    <a:pt x="4482" y="3079"/>
                  </a:lnTo>
                  <a:lnTo>
                    <a:pt x="4506" y="3057"/>
                  </a:lnTo>
                  <a:lnTo>
                    <a:pt x="4524" y="3030"/>
                  </a:lnTo>
                  <a:lnTo>
                    <a:pt x="4534" y="2998"/>
                  </a:lnTo>
                  <a:lnTo>
                    <a:pt x="4539" y="2964"/>
                  </a:lnTo>
                  <a:lnTo>
                    <a:pt x="4539" y="2075"/>
                  </a:lnTo>
                  <a:lnTo>
                    <a:pt x="4536" y="2046"/>
                  </a:lnTo>
                  <a:lnTo>
                    <a:pt x="4528" y="2019"/>
                  </a:lnTo>
                  <a:lnTo>
                    <a:pt x="4513" y="1994"/>
                  </a:lnTo>
                  <a:lnTo>
                    <a:pt x="3908" y="1104"/>
                  </a:lnTo>
                  <a:lnTo>
                    <a:pt x="3889" y="1082"/>
                  </a:lnTo>
                  <a:lnTo>
                    <a:pt x="3867" y="1063"/>
                  </a:lnTo>
                  <a:lnTo>
                    <a:pt x="3840" y="1050"/>
                  </a:lnTo>
                  <a:lnTo>
                    <a:pt x="3811" y="1041"/>
                  </a:lnTo>
                  <a:lnTo>
                    <a:pt x="3782" y="1038"/>
                  </a:lnTo>
                  <a:lnTo>
                    <a:pt x="3177" y="1038"/>
                  </a:lnTo>
                  <a:close/>
                  <a:moveTo>
                    <a:pt x="453" y="298"/>
                  </a:moveTo>
                  <a:lnTo>
                    <a:pt x="419" y="301"/>
                  </a:lnTo>
                  <a:lnTo>
                    <a:pt x="387" y="313"/>
                  </a:lnTo>
                  <a:lnTo>
                    <a:pt x="359" y="330"/>
                  </a:lnTo>
                  <a:lnTo>
                    <a:pt x="335" y="352"/>
                  </a:lnTo>
                  <a:lnTo>
                    <a:pt x="319" y="380"/>
                  </a:lnTo>
                  <a:lnTo>
                    <a:pt x="307" y="411"/>
                  </a:lnTo>
                  <a:lnTo>
                    <a:pt x="302" y="446"/>
                  </a:lnTo>
                  <a:lnTo>
                    <a:pt x="302" y="2075"/>
                  </a:lnTo>
                  <a:lnTo>
                    <a:pt x="307" y="2109"/>
                  </a:lnTo>
                  <a:lnTo>
                    <a:pt x="319" y="2140"/>
                  </a:lnTo>
                  <a:lnTo>
                    <a:pt x="335" y="2167"/>
                  </a:lnTo>
                  <a:lnTo>
                    <a:pt x="359" y="2191"/>
                  </a:lnTo>
                  <a:lnTo>
                    <a:pt x="387" y="2208"/>
                  </a:lnTo>
                  <a:lnTo>
                    <a:pt x="419" y="2220"/>
                  </a:lnTo>
                  <a:lnTo>
                    <a:pt x="453" y="2223"/>
                  </a:lnTo>
                  <a:lnTo>
                    <a:pt x="2722" y="2223"/>
                  </a:lnTo>
                  <a:lnTo>
                    <a:pt x="2758" y="2220"/>
                  </a:lnTo>
                  <a:lnTo>
                    <a:pt x="2789" y="2208"/>
                  </a:lnTo>
                  <a:lnTo>
                    <a:pt x="2818" y="2191"/>
                  </a:lnTo>
                  <a:lnTo>
                    <a:pt x="2841" y="2167"/>
                  </a:lnTo>
                  <a:lnTo>
                    <a:pt x="2859" y="2140"/>
                  </a:lnTo>
                  <a:lnTo>
                    <a:pt x="2870" y="2109"/>
                  </a:lnTo>
                  <a:lnTo>
                    <a:pt x="2874" y="2075"/>
                  </a:lnTo>
                  <a:lnTo>
                    <a:pt x="2874" y="446"/>
                  </a:lnTo>
                  <a:lnTo>
                    <a:pt x="2870" y="411"/>
                  </a:lnTo>
                  <a:lnTo>
                    <a:pt x="2859" y="380"/>
                  </a:lnTo>
                  <a:lnTo>
                    <a:pt x="2841" y="352"/>
                  </a:lnTo>
                  <a:lnTo>
                    <a:pt x="2818" y="330"/>
                  </a:lnTo>
                  <a:lnTo>
                    <a:pt x="2789" y="313"/>
                  </a:lnTo>
                  <a:lnTo>
                    <a:pt x="2758" y="301"/>
                  </a:lnTo>
                  <a:lnTo>
                    <a:pt x="2722" y="298"/>
                  </a:lnTo>
                  <a:lnTo>
                    <a:pt x="453" y="298"/>
                  </a:lnTo>
                  <a:close/>
                  <a:moveTo>
                    <a:pt x="453" y="0"/>
                  </a:moveTo>
                  <a:lnTo>
                    <a:pt x="2722" y="0"/>
                  </a:lnTo>
                  <a:lnTo>
                    <a:pt x="2785" y="5"/>
                  </a:lnTo>
                  <a:lnTo>
                    <a:pt x="2843" y="17"/>
                  </a:lnTo>
                  <a:lnTo>
                    <a:pt x="2900" y="35"/>
                  </a:lnTo>
                  <a:lnTo>
                    <a:pt x="2952" y="62"/>
                  </a:lnTo>
                  <a:lnTo>
                    <a:pt x="3001" y="94"/>
                  </a:lnTo>
                  <a:lnTo>
                    <a:pt x="3044" y="132"/>
                  </a:lnTo>
                  <a:lnTo>
                    <a:pt x="3083" y="174"/>
                  </a:lnTo>
                  <a:lnTo>
                    <a:pt x="3116" y="221"/>
                  </a:lnTo>
                  <a:lnTo>
                    <a:pt x="3141" y="272"/>
                  </a:lnTo>
                  <a:lnTo>
                    <a:pt x="3162" y="327"/>
                  </a:lnTo>
                  <a:lnTo>
                    <a:pt x="3174" y="384"/>
                  </a:lnTo>
                  <a:lnTo>
                    <a:pt x="3177" y="446"/>
                  </a:lnTo>
                  <a:lnTo>
                    <a:pt x="3177" y="742"/>
                  </a:lnTo>
                  <a:lnTo>
                    <a:pt x="3782" y="742"/>
                  </a:lnTo>
                  <a:lnTo>
                    <a:pt x="3838" y="745"/>
                  </a:lnTo>
                  <a:lnTo>
                    <a:pt x="3893" y="755"/>
                  </a:lnTo>
                  <a:lnTo>
                    <a:pt x="3947" y="771"/>
                  </a:lnTo>
                  <a:lnTo>
                    <a:pt x="3996" y="794"/>
                  </a:lnTo>
                  <a:lnTo>
                    <a:pt x="4044" y="822"/>
                  </a:lnTo>
                  <a:lnTo>
                    <a:pt x="4087" y="857"/>
                  </a:lnTo>
                  <a:lnTo>
                    <a:pt x="4126" y="895"/>
                  </a:lnTo>
                  <a:lnTo>
                    <a:pt x="4160" y="940"/>
                  </a:lnTo>
                  <a:lnTo>
                    <a:pt x="4765" y="1829"/>
                  </a:lnTo>
                  <a:lnTo>
                    <a:pt x="4792" y="1874"/>
                  </a:lnTo>
                  <a:lnTo>
                    <a:pt x="4814" y="1922"/>
                  </a:lnTo>
                  <a:lnTo>
                    <a:pt x="4829" y="1972"/>
                  </a:lnTo>
                  <a:lnTo>
                    <a:pt x="4838" y="2023"/>
                  </a:lnTo>
                  <a:lnTo>
                    <a:pt x="4841" y="2075"/>
                  </a:lnTo>
                  <a:lnTo>
                    <a:pt x="4841" y="2964"/>
                  </a:lnTo>
                  <a:lnTo>
                    <a:pt x="4838" y="3024"/>
                  </a:lnTo>
                  <a:lnTo>
                    <a:pt x="4826" y="3082"/>
                  </a:lnTo>
                  <a:lnTo>
                    <a:pt x="4805" y="3136"/>
                  </a:lnTo>
                  <a:lnTo>
                    <a:pt x="4780" y="3189"/>
                  </a:lnTo>
                  <a:lnTo>
                    <a:pt x="4747" y="3235"/>
                  </a:lnTo>
                  <a:lnTo>
                    <a:pt x="4708" y="3278"/>
                  </a:lnTo>
                  <a:lnTo>
                    <a:pt x="4665" y="3316"/>
                  </a:lnTo>
                  <a:lnTo>
                    <a:pt x="4616" y="3348"/>
                  </a:lnTo>
                  <a:lnTo>
                    <a:pt x="4564" y="3373"/>
                  </a:lnTo>
                  <a:lnTo>
                    <a:pt x="4507" y="3392"/>
                  </a:lnTo>
                  <a:lnTo>
                    <a:pt x="4449" y="3405"/>
                  </a:lnTo>
                  <a:lnTo>
                    <a:pt x="4387" y="3408"/>
                  </a:lnTo>
                  <a:lnTo>
                    <a:pt x="4214" y="3408"/>
                  </a:lnTo>
                  <a:lnTo>
                    <a:pt x="4191" y="3476"/>
                  </a:lnTo>
                  <a:lnTo>
                    <a:pt x="4162" y="3540"/>
                  </a:lnTo>
                  <a:lnTo>
                    <a:pt x="4124" y="3600"/>
                  </a:lnTo>
                  <a:lnTo>
                    <a:pt x="4080" y="3654"/>
                  </a:lnTo>
                  <a:lnTo>
                    <a:pt x="4030" y="3704"/>
                  </a:lnTo>
                  <a:lnTo>
                    <a:pt x="3974" y="3748"/>
                  </a:lnTo>
                  <a:lnTo>
                    <a:pt x="3913" y="3784"/>
                  </a:lnTo>
                  <a:lnTo>
                    <a:pt x="3847" y="3813"/>
                  </a:lnTo>
                  <a:lnTo>
                    <a:pt x="3779" y="3835"/>
                  </a:lnTo>
                  <a:lnTo>
                    <a:pt x="3706" y="3848"/>
                  </a:lnTo>
                  <a:lnTo>
                    <a:pt x="3631" y="3853"/>
                  </a:lnTo>
                  <a:lnTo>
                    <a:pt x="3555" y="3848"/>
                  </a:lnTo>
                  <a:lnTo>
                    <a:pt x="3482" y="3835"/>
                  </a:lnTo>
                  <a:lnTo>
                    <a:pt x="3414" y="3813"/>
                  </a:lnTo>
                  <a:lnTo>
                    <a:pt x="3348" y="3784"/>
                  </a:lnTo>
                  <a:lnTo>
                    <a:pt x="3287" y="3748"/>
                  </a:lnTo>
                  <a:lnTo>
                    <a:pt x="3232" y="3704"/>
                  </a:lnTo>
                  <a:lnTo>
                    <a:pt x="3181" y="3654"/>
                  </a:lnTo>
                  <a:lnTo>
                    <a:pt x="3138" y="3600"/>
                  </a:lnTo>
                  <a:lnTo>
                    <a:pt x="3099" y="3540"/>
                  </a:lnTo>
                  <a:lnTo>
                    <a:pt x="3069" y="3476"/>
                  </a:lnTo>
                  <a:lnTo>
                    <a:pt x="3047" y="3408"/>
                  </a:lnTo>
                  <a:lnTo>
                    <a:pt x="2248" y="3408"/>
                  </a:lnTo>
                  <a:lnTo>
                    <a:pt x="2226" y="3476"/>
                  </a:lnTo>
                  <a:lnTo>
                    <a:pt x="2195" y="3540"/>
                  </a:lnTo>
                  <a:lnTo>
                    <a:pt x="2158" y="3600"/>
                  </a:lnTo>
                  <a:lnTo>
                    <a:pt x="2113" y="3654"/>
                  </a:lnTo>
                  <a:lnTo>
                    <a:pt x="2064" y="3704"/>
                  </a:lnTo>
                  <a:lnTo>
                    <a:pt x="2007" y="3748"/>
                  </a:lnTo>
                  <a:lnTo>
                    <a:pt x="1946" y="3784"/>
                  </a:lnTo>
                  <a:lnTo>
                    <a:pt x="1882" y="3813"/>
                  </a:lnTo>
                  <a:lnTo>
                    <a:pt x="1812" y="3835"/>
                  </a:lnTo>
                  <a:lnTo>
                    <a:pt x="1740" y="3848"/>
                  </a:lnTo>
                  <a:lnTo>
                    <a:pt x="1664" y="3853"/>
                  </a:lnTo>
                  <a:lnTo>
                    <a:pt x="1588" y="3848"/>
                  </a:lnTo>
                  <a:lnTo>
                    <a:pt x="1517" y="3835"/>
                  </a:lnTo>
                  <a:lnTo>
                    <a:pt x="1447" y="3813"/>
                  </a:lnTo>
                  <a:lnTo>
                    <a:pt x="1381" y="3784"/>
                  </a:lnTo>
                  <a:lnTo>
                    <a:pt x="1320" y="3748"/>
                  </a:lnTo>
                  <a:lnTo>
                    <a:pt x="1265" y="3704"/>
                  </a:lnTo>
                  <a:lnTo>
                    <a:pt x="1214" y="3654"/>
                  </a:lnTo>
                  <a:lnTo>
                    <a:pt x="1171" y="3600"/>
                  </a:lnTo>
                  <a:lnTo>
                    <a:pt x="1134" y="3540"/>
                  </a:lnTo>
                  <a:lnTo>
                    <a:pt x="1103" y="3476"/>
                  </a:lnTo>
                  <a:lnTo>
                    <a:pt x="1080" y="3408"/>
                  </a:lnTo>
                  <a:lnTo>
                    <a:pt x="907" y="3408"/>
                  </a:lnTo>
                  <a:lnTo>
                    <a:pt x="846" y="3405"/>
                  </a:lnTo>
                  <a:lnTo>
                    <a:pt x="787" y="3392"/>
                  </a:lnTo>
                  <a:lnTo>
                    <a:pt x="732" y="3373"/>
                  </a:lnTo>
                  <a:lnTo>
                    <a:pt x="679" y="3348"/>
                  </a:lnTo>
                  <a:lnTo>
                    <a:pt x="630" y="3316"/>
                  </a:lnTo>
                  <a:lnTo>
                    <a:pt x="587" y="3278"/>
                  </a:lnTo>
                  <a:lnTo>
                    <a:pt x="548" y="3235"/>
                  </a:lnTo>
                  <a:lnTo>
                    <a:pt x="516" y="3189"/>
                  </a:lnTo>
                  <a:lnTo>
                    <a:pt x="489" y="3136"/>
                  </a:lnTo>
                  <a:lnTo>
                    <a:pt x="469" y="3082"/>
                  </a:lnTo>
                  <a:lnTo>
                    <a:pt x="457" y="3024"/>
                  </a:lnTo>
                  <a:lnTo>
                    <a:pt x="453" y="2964"/>
                  </a:lnTo>
                  <a:lnTo>
                    <a:pt x="453" y="2520"/>
                  </a:lnTo>
                  <a:lnTo>
                    <a:pt x="392" y="2516"/>
                  </a:lnTo>
                  <a:lnTo>
                    <a:pt x="334" y="2504"/>
                  </a:lnTo>
                  <a:lnTo>
                    <a:pt x="277" y="2485"/>
                  </a:lnTo>
                  <a:lnTo>
                    <a:pt x="225" y="2459"/>
                  </a:lnTo>
                  <a:lnTo>
                    <a:pt x="177" y="2427"/>
                  </a:lnTo>
                  <a:lnTo>
                    <a:pt x="133" y="2389"/>
                  </a:lnTo>
                  <a:lnTo>
                    <a:pt x="95" y="2347"/>
                  </a:lnTo>
                  <a:lnTo>
                    <a:pt x="63" y="2299"/>
                  </a:lnTo>
                  <a:lnTo>
                    <a:pt x="36" y="2248"/>
                  </a:lnTo>
                  <a:lnTo>
                    <a:pt x="16" y="2194"/>
                  </a:lnTo>
                  <a:lnTo>
                    <a:pt x="4" y="2135"/>
                  </a:lnTo>
                  <a:lnTo>
                    <a:pt x="0" y="2075"/>
                  </a:lnTo>
                  <a:lnTo>
                    <a:pt x="0" y="446"/>
                  </a:lnTo>
                  <a:lnTo>
                    <a:pt x="4" y="384"/>
                  </a:lnTo>
                  <a:lnTo>
                    <a:pt x="16" y="327"/>
                  </a:lnTo>
                  <a:lnTo>
                    <a:pt x="36" y="272"/>
                  </a:lnTo>
                  <a:lnTo>
                    <a:pt x="63" y="221"/>
                  </a:lnTo>
                  <a:lnTo>
                    <a:pt x="95" y="174"/>
                  </a:lnTo>
                  <a:lnTo>
                    <a:pt x="133" y="132"/>
                  </a:lnTo>
                  <a:lnTo>
                    <a:pt x="177" y="94"/>
                  </a:lnTo>
                  <a:lnTo>
                    <a:pt x="225" y="62"/>
                  </a:lnTo>
                  <a:lnTo>
                    <a:pt x="277" y="35"/>
                  </a:lnTo>
                  <a:lnTo>
                    <a:pt x="334" y="17"/>
                  </a:lnTo>
                  <a:lnTo>
                    <a:pt x="392" y="5"/>
                  </a:lnTo>
                  <a:lnTo>
                    <a:pt x="4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</p:grpSp>
      <p:grpSp>
        <p:nvGrpSpPr>
          <p:cNvPr id="31" name="Group 27"/>
          <p:cNvGrpSpPr>
            <a:grpSpLocks noChangeAspect="1"/>
          </p:cNvGrpSpPr>
          <p:nvPr/>
        </p:nvGrpSpPr>
        <p:grpSpPr bwMode="auto">
          <a:xfrm>
            <a:off x="10305712" y="3026083"/>
            <a:ext cx="194572" cy="192643"/>
            <a:chOff x="12867" y="5760"/>
            <a:chExt cx="1614" cy="1598"/>
          </a:xfrm>
          <a:solidFill>
            <a:schemeClr val="tx2"/>
          </a:solidFill>
        </p:grpSpPr>
        <p:sp>
          <p:nvSpPr>
            <p:cNvPr id="32" name="Freeform 29"/>
            <p:cNvSpPr>
              <a:spLocks noEditPoints="1"/>
            </p:cNvSpPr>
            <p:nvPr/>
          </p:nvSpPr>
          <p:spPr bwMode="auto">
            <a:xfrm>
              <a:off x="12867" y="5760"/>
              <a:ext cx="1614" cy="1598"/>
            </a:xfrm>
            <a:custGeom>
              <a:avLst/>
              <a:gdLst>
                <a:gd name="T0" fmla="*/ 1358 w 3226"/>
                <a:gd name="T1" fmla="*/ 609 h 3195"/>
                <a:gd name="T2" fmla="*/ 1146 w 3226"/>
                <a:gd name="T3" fmla="*/ 711 h 3195"/>
                <a:gd name="T4" fmla="*/ 974 w 3226"/>
                <a:gd name="T5" fmla="*/ 686 h 3195"/>
                <a:gd name="T6" fmla="*/ 725 w 3226"/>
                <a:gd name="T7" fmla="*/ 1048 h 3195"/>
                <a:gd name="T8" fmla="*/ 662 w 3226"/>
                <a:gd name="T9" fmla="*/ 1270 h 3195"/>
                <a:gd name="T10" fmla="*/ 540 w 3226"/>
                <a:gd name="T11" fmla="*/ 1393 h 3195"/>
                <a:gd name="T12" fmla="*/ 567 w 3226"/>
                <a:gd name="T13" fmla="*/ 1815 h 3195"/>
                <a:gd name="T14" fmla="*/ 683 w 3226"/>
                <a:gd name="T15" fmla="*/ 1979 h 3195"/>
                <a:gd name="T16" fmla="*/ 719 w 3226"/>
                <a:gd name="T17" fmla="*/ 2176 h 3195"/>
                <a:gd name="T18" fmla="*/ 1001 w 3226"/>
                <a:gd name="T19" fmla="*/ 2494 h 3195"/>
                <a:gd name="T20" fmla="*/ 1174 w 3226"/>
                <a:gd name="T21" fmla="*/ 2495 h 3195"/>
                <a:gd name="T22" fmla="*/ 1378 w 3226"/>
                <a:gd name="T23" fmla="*/ 2609 h 3195"/>
                <a:gd name="T24" fmla="*/ 1813 w 3226"/>
                <a:gd name="T25" fmla="*/ 2690 h 3195"/>
                <a:gd name="T26" fmla="*/ 1916 w 3226"/>
                <a:gd name="T27" fmla="*/ 2552 h 3195"/>
                <a:gd name="T28" fmla="*/ 2140 w 3226"/>
                <a:gd name="T29" fmla="*/ 2475 h 3195"/>
                <a:gd name="T30" fmla="*/ 2708 w 3226"/>
                <a:gd name="T31" fmla="*/ 2490 h 3195"/>
                <a:gd name="T32" fmla="*/ 2502 w 3226"/>
                <a:gd name="T33" fmla="*/ 2089 h 3195"/>
                <a:gd name="T34" fmla="*/ 2592 w 3226"/>
                <a:gd name="T35" fmla="*/ 1872 h 3195"/>
                <a:gd name="T36" fmla="*/ 3024 w 3226"/>
                <a:gd name="T37" fmla="*/ 1733 h 3195"/>
                <a:gd name="T38" fmla="*/ 2612 w 3226"/>
                <a:gd name="T39" fmla="*/ 1345 h 3195"/>
                <a:gd name="T40" fmla="*/ 2509 w 3226"/>
                <a:gd name="T41" fmla="*/ 1135 h 3195"/>
                <a:gd name="T42" fmla="*/ 2534 w 3226"/>
                <a:gd name="T43" fmla="*/ 965 h 3195"/>
                <a:gd name="T44" fmla="*/ 2170 w 3226"/>
                <a:gd name="T45" fmla="*/ 718 h 3195"/>
                <a:gd name="T46" fmla="*/ 1944 w 3226"/>
                <a:gd name="T47" fmla="*/ 656 h 3195"/>
                <a:gd name="T48" fmla="*/ 1820 w 3226"/>
                <a:gd name="T49" fmla="*/ 535 h 3195"/>
                <a:gd name="T50" fmla="*/ 1812 w 3226"/>
                <a:gd name="T51" fmla="*/ 9 h 3195"/>
                <a:gd name="T52" fmla="*/ 1940 w 3226"/>
                <a:gd name="T53" fmla="*/ 131 h 3195"/>
                <a:gd name="T54" fmla="*/ 2428 w 3226"/>
                <a:gd name="T55" fmla="*/ 332 h 3195"/>
                <a:gd name="T56" fmla="*/ 2605 w 3226"/>
                <a:gd name="T57" fmla="*/ 335 h 3195"/>
                <a:gd name="T58" fmla="*/ 2900 w 3226"/>
                <a:gd name="T59" fmla="*/ 641 h 3195"/>
                <a:gd name="T60" fmla="*/ 2876 w 3226"/>
                <a:gd name="T61" fmla="*/ 816 h 3195"/>
                <a:gd name="T62" fmla="*/ 3122 w 3226"/>
                <a:gd name="T63" fmla="*/ 1287 h 3195"/>
                <a:gd name="T64" fmla="*/ 3224 w 3226"/>
                <a:gd name="T65" fmla="*/ 1431 h 3195"/>
                <a:gd name="T66" fmla="*/ 3190 w 3226"/>
                <a:gd name="T67" fmla="*/ 1848 h 3195"/>
                <a:gd name="T68" fmla="*/ 2755 w 3226"/>
                <a:gd name="T69" fmla="*/ 1990 h 3195"/>
                <a:gd name="T70" fmla="*/ 2908 w 3226"/>
                <a:gd name="T71" fmla="*/ 2465 h 3195"/>
                <a:gd name="T72" fmla="*/ 2851 w 3226"/>
                <a:gd name="T73" fmla="*/ 2632 h 3195"/>
                <a:gd name="T74" fmla="*/ 2514 w 3226"/>
                <a:gd name="T75" fmla="*/ 2882 h 3195"/>
                <a:gd name="T76" fmla="*/ 2077 w 3226"/>
                <a:gd name="T77" fmla="*/ 2703 h 3195"/>
                <a:gd name="T78" fmla="*/ 1890 w 3226"/>
                <a:gd name="T79" fmla="*/ 3139 h 3195"/>
                <a:gd name="T80" fmla="*/ 1476 w 3226"/>
                <a:gd name="T81" fmla="*/ 3195 h 3195"/>
                <a:gd name="T82" fmla="*/ 1317 w 3226"/>
                <a:gd name="T83" fmla="*/ 3118 h 3195"/>
                <a:gd name="T84" fmla="*/ 1087 w 3226"/>
                <a:gd name="T85" fmla="*/ 2675 h 3195"/>
                <a:gd name="T86" fmla="*/ 682 w 3226"/>
                <a:gd name="T87" fmla="*/ 2880 h 3195"/>
                <a:gd name="T88" fmla="*/ 355 w 3226"/>
                <a:gd name="T89" fmla="*/ 2607 h 3195"/>
                <a:gd name="T90" fmla="*/ 324 w 3226"/>
                <a:gd name="T91" fmla="*/ 2436 h 3195"/>
                <a:gd name="T92" fmla="*/ 162 w 3226"/>
                <a:gd name="T93" fmla="*/ 1929 h 3195"/>
                <a:gd name="T94" fmla="*/ 22 w 3226"/>
                <a:gd name="T95" fmla="*/ 1822 h 3195"/>
                <a:gd name="T96" fmla="*/ 9 w 3226"/>
                <a:gd name="T97" fmla="*/ 1401 h 3195"/>
                <a:gd name="T98" fmla="*/ 132 w 3226"/>
                <a:gd name="T99" fmla="*/ 1275 h 3195"/>
                <a:gd name="T100" fmla="*/ 335 w 3226"/>
                <a:gd name="T101" fmla="*/ 788 h 3195"/>
                <a:gd name="T102" fmla="*/ 339 w 3226"/>
                <a:gd name="T103" fmla="*/ 614 h 3195"/>
                <a:gd name="T104" fmla="*/ 651 w 3226"/>
                <a:gd name="T105" fmla="*/ 323 h 3195"/>
                <a:gd name="T106" fmla="*/ 824 w 3226"/>
                <a:gd name="T107" fmla="*/ 346 h 3195"/>
                <a:gd name="T108" fmla="*/ 1300 w 3226"/>
                <a:gd name="T109" fmla="*/ 102 h 3195"/>
                <a:gd name="T110" fmla="*/ 1445 w 3226"/>
                <a:gd name="T111" fmla="*/ 2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26" h="3195">
                  <a:moveTo>
                    <a:pt x="1476" y="200"/>
                  </a:moveTo>
                  <a:lnTo>
                    <a:pt x="1414" y="506"/>
                  </a:lnTo>
                  <a:lnTo>
                    <a:pt x="1405" y="535"/>
                  </a:lnTo>
                  <a:lnTo>
                    <a:pt x="1394" y="562"/>
                  </a:lnTo>
                  <a:lnTo>
                    <a:pt x="1378" y="586"/>
                  </a:lnTo>
                  <a:lnTo>
                    <a:pt x="1358" y="609"/>
                  </a:lnTo>
                  <a:lnTo>
                    <a:pt x="1335" y="628"/>
                  </a:lnTo>
                  <a:lnTo>
                    <a:pt x="1311" y="643"/>
                  </a:lnTo>
                  <a:lnTo>
                    <a:pt x="1283" y="656"/>
                  </a:lnTo>
                  <a:lnTo>
                    <a:pt x="1227" y="676"/>
                  </a:lnTo>
                  <a:lnTo>
                    <a:pt x="1174" y="701"/>
                  </a:lnTo>
                  <a:lnTo>
                    <a:pt x="1146" y="711"/>
                  </a:lnTo>
                  <a:lnTo>
                    <a:pt x="1117" y="718"/>
                  </a:lnTo>
                  <a:lnTo>
                    <a:pt x="1087" y="720"/>
                  </a:lnTo>
                  <a:lnTo>
                    <a:pt x="1057" y="718"/>
                  </a:lnTo>
                  <a:lnTo>
                    <a:pt x="1028" y="711"/>
                  </a:lnTo>
                  <a:lnTo>
                    <a:pt x="1001" y="701"/>
                  </a:lnTo>
                  <a:lnTo>
                    <a:pt x="974" y="686"/>
                  </a:lnTo>
                  <a:lnTo>
                    <a:pt x="711" y="513"/>
                  </a:lnTo>
                  <a:lnTo>
                    <a:pt x="518" y="705"/>
                  </a:lnTo>
                  <a:lnTo>
                    <a:pt x="693" y="965"/>
                  </a:lnTo>
                  <a:lnTo>
                    <a:pt x="708" y="992"/>
                  </a:lnTo>
                  <a:lnTo>
                    <a:pt x="719" y="1019"/>
                  </a:lnTo>
                  <a:lnTo>
                    <a:pt x="725" y="1048"/>
                  </a:lnTo>
                  <a:lnTo>
                    <a:pt x="727" y="1077"/>
                  </a:lnTo>
                  <a:lnTo>
                    <a:pt x="725" y="1106"/>
                  </a:lnTo>
                  <a:lnTo>
                    <a:pt x="718" y="1135"/>
                  </a:lnTo>
                  <a:lnTo>
                    <a:pt x="706" y="1163"/>
                  </a:lnTo>
                  <a:lnTo>
                    <a:pt x="683" y="1216"/>
                  </a:lnTo>
                  <a:lnTo>
                    <a:pt x="662" y="1270"/>
                  </a:lnTo>
                  <a:lnTo>
                    <a:pt x="650" y="1298"/>
                  </a:lnTo>
                  <a:lnTo>
                    <a:pt x="634" y="1323"/>
                  </a:lnTo>
                  <a:lnTo>
                    <a:pt x="615" y="1345"/>
                  </a:lnTo>
                  <a:lnTo>
                    <a:pt x="592" y="1364"/>
                  </a:lnTo>
                  <a:lnTo>
                    <a:pt x="567" y="1381"/>
                  </a:lnTo>
                  <a:lnTo>
                    <a:pt x="540" y="1393"/>
                  </a:lnTo>
                  <a:lnTo>
                    <a:pt x="511" y="1401"/>
                  </a:lnTo>
                  <a:lnTo>
                    <a:pt x="202" y="1461"/>
                  </a:lnTo>
                  <a:lnTo>
                    <a:pt x="202" y="1733"/>
                  </a:lnTo>
                  <a:lnTo>
                    <a:pt x="511" y="1794"/>
                  </a:lnTo>
                  <a:lnTo>
                    <a:pt x="540" y="1802"/>
                  </a:lnTo>
                  <a:lnTo>
                    <a:pt x="567" y="1815"/>
                  </a:lnTo>
                  <a:lnTo>
                    <a:pt x="593" y="1831"/>
                  </a:lnTo>
                  <a:lnTo>
                    <a:pt x="615" y="1850"/>
                  </a:lnTo>
                  <a:lnTo>
                    <a:pt x="634" y="1872"/>
                  </a:lnTo>
                  <a:lnTo>
                    <a:pt x="650" y="1897"/>
                  </a:lnTo>
                  <a:lnTo>
                    <a:pt x="662" y="1925"/>
                  </a:lnTo>
                  <a:lnTo>
                    <a:pt x="683" y="1979"/>
                  </a:lnTo>
                  <a:lnTo>
                    <a:pt x="707" y="2032"/>
                  </a:lnTo>
                  <a:lnTo>
                    <a:pt x="718" y="2060"/>
                  </a:lnTo>
                  <a:lnTo>
                    <a:pt x="725" y="2089"/>
                  </a:lnTo>
                  <a:lnTo>
                    <a:pt x="727" y="2118"/>
                  </a:lnTo>
                  <a:lnTo>
                    <a:pt x="725" y="2148"/>
                  </a:lnTo>
                  <a:lnTo>
                    <a:pt x="719" y="2176"/>
                  </a:lnTo>
                  <a:lnTo>
                    <a:pt x="708" y="2204"/>
                  </a:lnTo>
                  <a:lnTo>
                    <a:pt x="693" y="2230"/>
                  </a:lnTo>
                  <a:lnTo>
                    <a:pt x="518" y="2490"/>
                  </a:lnTo>
                  <a:lnTo>
                    <a:pt x="713" y="2682"/>
                  </a:lnTo>
                  <a:lnTo>
                    <a:pt x="974" y="2509"/>
                  </a:lnTo>
                  <a:lnTo>
                    <a:pt x="1001" y="2494"/>
                  </a:lnTo>
                  <a:lnTo>
                    <a:pt x="1028" y="2484"/>
                  </a:lnTo>
                  <a:lnTo>
                    <a:pt x="1057" y="2478"/>
                  </a:lnTo>
                  <a:lnTo>
                    <a:pt x="1087" y="2475"/>
                  </a:lnTo>
                  <a:lnTo>
                    <a:pt x="1117" y="2478"/>
                  </a:lnTo>
                  <a:lnTo>
                    <a:pt x="1146" y="2485"/>
                  </a:lnTo>
                  <a:lnTo>
                    <a:pt x="1174" y="2495"/>
                  </a:lnTo>
                  <a:lnTo>
                    <a:pt x="1228" y="2519"/>
                  </a:lnTo>
                  <a:lnTo>
                    <a:pt x="1283" y="2540"/>
                  </a:lnTo>
                  <a:lnTo>
                    <a:pt x="1311" y="2552"/>
                  </a:lnTo>
                  <a:lnTo>
                    <a:pt x="1336" y="2567"/>
                  </a:lnTo>
                  <a:lnTo>
                    <a:pt x="1359" y="2587"/>
                  </a:lnTo>
                  <a:lnTo>
                    <a:pt x="1378" y="2609"/>
                  </a:lnTo>
                  <a:lnTo>
                    <a:pt x="1394" y="2634"/>
                  </a:lnTo>
                  <a:lnTo>
                    <a:pt x="1406" y="2660"/>
                  </a:lnTo>
                  <a:lnTo>
                    <a:pt x="1415" y="2690"/>
                  </a:lnTo>
                  <a:lnTo>
                    <a:pt x="1476" y="2995"/>
                  </a:lnTo>
                  <a:lnTo>
                    <a:pt x="1750" y="2995"/>
                  </a:lnTo>
                  <a:lnTo>
                    <a:pt x="1813" y="2690"/>
                  </a:lnTo>
                  <a:lnTo>
                    <a:pt x="1821" y="2660"/>
                  </a:lnTo>
                  <a:lnTo>
                    <a:pt x="1832" y="2634"/>
                  </a:lnTo>
                  <a:lnTo>
                    <a:pt x="1849" y="2609"/>
                  </a:lnTo>
                  <a:lnTo>
                    <a:pt x="1868" y="2587"/>
                  </a:lnTo>
                  <a:lnTo>
                    <a:pt x="1891" y="2567"/>
                  </a:lnTo>
                  <a:lnTo>
                    <a:pt x="1916" y="2552"/>
                  </a:lnTo>
                  <a:lnTo>
                    <a:pt x="1944" y="2540"/>
                  </a:lnTo>
                  <a:lnTo>
                    <a:pt x="1998" y="2519"/>
                  </a:lnTo>
                  <a:lnTo>
                    <a:pt x="2052" y="2495"/>
                  </a:lnTo>
                  <a:lnTo>
                    <a:pt x="2081" y="2485"/>
                  </a:lnTo>
                  <a:lnTo>
                    <a:pt x="2110" y="2478"/>
                  </a:lnTo>
                  <a:lnTo>
                    <a:pt x="2140" y="2475"/>
                  </a:lnTo>
                  <a:lnTo>
                    <a:pt x="2170" y="2478"/>
                  </a:lnTo>
                  <a:lnTo>
                    <a:pt x="2198" y="2484"/>
                  </a:lnTo>
                  <a:lnTo>
                    <a:pt x="2226" y="2494"/>
                  </a:lnTo>
                  <a:lnTo>
                    <a:pt x="2252" y="2509"/>
                  </a:lnTo>
                  <a:lnTo>
                    <a:pt x="2514" y="2682"/>
                  </a:lnTo>
                  <a:lnTo>
                    <a:pt x="2708" y="2490"/>
                  </a:lnTo>
                  <a:lnTo>
                    <a:pt x="2534" y="2230"/>
                  </a:lnTo>
                  <a:lnTo>
                    <a:pt x="2518" y="2204"/>
                  </a:lnTo>
                  <a:lnTo>
                    <a:pt x="2508" y="2176"/>
                  </a:lnTo>
                  <a:lnTo>
                    <a:pt x="2502" y="2148"/>
                  </a:lnTo>
                  <a:lnTo>
                    <a:pt x="2500" y="2118"/>
                  </a:lnTo>
                  <a:lnTo>
                    <a:pt x="2502" y="2089"/>
                  </a:lnTo>
                  <a:lnTo>
                    <a:pt x="2509" y="2060"/>
                  </a:lnTo>
                  <a:lnTo>
                    <a:pt x="2520" y="2032"/>
                  </a:lnTo>
                  <a:lnTo>
                    <a:pt x="2544" y="1979"/>
                  </a:lnTo>
                  <a:lnTo>
                    <a:pt x="2565" y="1925"/>
                  </a:lnTo>
                  <a:lnTo>
                    <a:pt x="2577" y="1897"/>
                  </a:lnTo>
                  <a:lnTo>
                    <a:pt x="2592" y="1872"/>
                  </a:lnTo>
                  <a:lnTo>
                    <a:pt x="2612" y="1849"/>
                  </a:lnTo>
                  <a:lnTo>
                    <a:pt x="2635" y="1831"/>
                  </a:lnTo>
                  <a:lnTo>
                    <a:pt x="2659" y="1815"/>
                  </a:lnTo>
                  <a:lnTo>
                    <a:pt x="2686" y="1802"/>
                  </a:lnTo>
                  <a:lnTo>
                    <a:pt x="2716" y="1794"/>
                  </a:lnTo>
                  <a:lnTo>
                    <a:pt x="3024" y="1733"/>
                  </a:lnTo>
                  <a:lnTo>
                    <a:pt x="3024" y="1461"/>
                  </a:lnTo>
                  <a:lnTo>
                    <a:pt x="2716" y="1400"/>
                  </a:lnTo>
                  <a:lnTo>
                    <a:pt x="2686" y="1392"/>
                  </a:lnTo>
                  <a:lnTo>
                    <a:pt x="2659" y="1381"/>
                  </a:lnTo>
                  <a:lnTo>
                    <a:pt x="2635" y="1364"/>
                  </a:lnTo>
                  <a:lnTo>
                    <a:pt x="2612" y="1345"/>
                  </a:lnTo>
                  <a:lnTo>
                    <a:pt x="2592" y="1323"/>
                  </a:lnTo>
                  <a:lnTo>
                    <a:pt x="2577" y="1298"/>
                  </a:lnTo>
                  <a:lnTo>
                    <a:pt x="2564" y="1270"/>
                  </a:lnTo>
                  <a:lnTo>
                    <a:pt x="2544" y="1215"/>
                  </a:lnTo>
                  <a:lnTo>
                    <a:pt x="2520" y="1163"/>
                  </a:lnTo>
                  <a:lnTo>
                    <a:pt x="2509" y="1135"/>
                  </a:lnTo>
                  <a:lnTo>
                    <a:pt x="2502" y="1106"/>
                  </a:lnTo>
                  <a:lnTo>
                    <a:pt x="2500" y="1077"/>
                  </a:lnTo>
                  <a:lnTo>
                    <a:pt x="2502" y="1048"/>
                  </a:lnTo>
                  <a:lnTo>
                    <a:pt x="2508" y="1019"/>
                  </a:lnTo>
                  <a:lnTo>
                    <a:pt x="2519" y="992"/>
                  </a:lnTo>
                  <a:lnTo>
                    <a:pt x="2534" y="965"/>
                  </a:lnTo>
                  <a:lnTo>
                    <a:pt x="2708" y="705"/>
                  </a:lnTo>
                  <a:lnTo>
                    <a:pt x="2514" y="513"/>
                  </a:lnTo>
                  <a:lnTo>
                    <a:pt x="2252" y="686"/>
                  </a:lnTo>
                  <a:lnTo>
                    <a:pt x="2225" y="701"/>
                  </a:lnTo>
                  <a:lnTo>
                    <a:pt x="2197" y="711"/>
                  </a:lnTo>
                  <a:lnTo>
                    <a:pt x="2170" y="718"/>
                  </a:lnTo>
                  <a:lnTo>
                    <a:pt x="2140" y="720"/>
                  </a:lnTo>
                  <a:lnTo>
                    <a:pt x="2110" y="718"/>
                  </a:lnTo>
                  <a:lnTo>
                    <a:pt x="2081" y="711"/>
                  </a:lnTo>
                  <a:lnTo>
                    <a:pt x="2052" y="700"/>
                  </a:lnTo>
                  <a:lnTo>
                    <a:pt x="1998" y="676"/>
                  </a:lnTo>
                  <a:lnTo>
                    <a:pt x="1944" y="656"/>
                  </a:lnTo>
                  <a:lnTo>
                    <a:pt x="1916" y="643"/>
                  </a:lnTo>
                  <a:lnTo>
                    <a:pt x="1890" y="628"/>
                  </a:lnTo>
                  <a:lnTo>
                    <a:pt x="1868" y="609"/>
                  </a:lnTo>
                  <a:lnTo>
                    <a:pt x="1849" y="586"/>
                  </a:lnTo>
                  <a:lnTo>
                    <a:pt x="1832" y="562"/>
                  </a:lnTo>
                  <a:lnTo>
                    <a:pt x="1820" y="535"/>
                  </a:lnTo>
                  <a:lnTo>
                    <a:pt x="1813" y="506"/>
                  </a:lnTo>
                  <a:lnTo>
                    <a:pt x="1750" y="200"/>
                  </a:lnTo>
                  <a:lnTo>
                    <a:pt x="1476" y="200"/>
                  </a:lnTo>
                  <a:close/>
                  <a:moveTo>
                    <a:pt x="1750" y="0"/>
                  </a:moveTo>
                  <a:lnTo>
                    <a:pt x="1782" y="2"/>
                  </a:lnTo>
                  <a:lnTo>
                    <a:pt x="1812" y="9"/>
                  </a:lnTo>
                  <a:lnTo>
                    <a:pt x="1840" y="20"/>
                  </a:lnTo>
                  <a:lnTo>
                    <a:pt x="1866" y="36"/>
                  </a:lnTo>
                  <a:lnTo>
                    <a:pt x="1889" y="55"/>
                  </a:lnTo>
                  <a:lnTo>
                    <a:pt x="1910" y="78"/>
                  </a:lnTo>
                  <a:lnTo>
                    <a:pt x="1927" y="102"/>
                  </a:lnTo>
                  <a:lnTo>
                    <a:pt x="1940" y="131"/>
                  </a:lnTo>
                  <a:lnTo>
                    <a:pt x="1948" y="160"/>
                  </a:lnTo>
                  <a:lnTo>
                    <a:pt x="2010" y="467"/>
                  </a:lnTo>
                  <a:lnTo>
                    <a:pt x="2076" y="491"/>
                  </a:lnTo>
                  <a:lnTo>
                    <a:pt x="2140" y="520"/>
                  </a:lnTo>
                  <a:lnTo>
                    <a:pt x="2403" y="346"/>
                  </a:lnTo>
                  <a:lnTo>
                    <a:pt x="2428" y="332"/>
                  </a:lnTo>
                  <a:lnTo>
                    <a:pt x="2456" y="322"/>
                  </a:lnTo>
                  <a:lnTo>
                    <a:pt x="2485" y="316"/>
                  </a:lnTo>
                  <a:lnTo>
                    <a:pt x="2514" y="314"/>
                  </a:lnTo>
                  <a:lnTo>
                    <a:pt x="2546" y="316"/>
                  </a:lnTo>
                  <a:lnTo>
                    <a:pt x="2576" y="323"/>
                  </a:lnTo>
                  <a:lnTo>
                    <a:pt x="2605" y="335"/>
                  </a:lnTo>
                  <a:lnTo>
                    <a:pt x="2633" y="351"/>
                  </a:lnTo>
                  <a:lnTo>
                    <a:pt x="2657" y="372"/>
                  </a:lnTo>
                  <a:lnTo>
                    <a:pt x="2851" y="564"/>
                  </a:lnTo>
                  <a:lnTo>
                    <a:pt x="2872" y="588"/>
                  </a:lnTo>
                  <a:lnTo>
                    <a:pt x="2887" y="614"/>
                  </a:lnTo>
                  <a:lnTo>
                    <a:pt x="2900" y="641"/>
                  </a:lnTo>
                  <a:lnTo>
                    <a:pt x="2907" y="671"/>
                  </a:lnTo>
                  <a:lnTo>
                    <a:pt x="2910" y="701"/>
                  </a:lnTo>
                  <a:lnTo>
                    <a:pt x="2908" y="730"/>
                  </a:lnTo>
                  <a:lnTo>
                    <a:pt x="2903" y="760"/>
                  </a:lnTo>
                  <a:lnTo>
                    <a:pt x="2891" y="788"/>
                  </a:lnTo>
                  <a:lnTo>
                    <a:pt x="2876" y="816"/>
                  </a:lnTo>
                  <a:lnTo>
                    <a:pt x="2702" y="1076"/>
                  </a:lnTo>
                  <a:lnTo>
                    <a:pt x="2730" y="1140"/>
                  </a:lnTo>
                  <a:lnTo>
                    <a:pt x="2755" y="1205"/>
                  </a:lnTo>
                  <a:lnTo>
                    <a:pt x="3065" y="1265"/>
                  </a:lnTo>
                  <a:lnTo>
                    <a:pt x="3094" y="1275"/>
                  </a:lnTo>
                  <a:lnTo>
                    <a:pt x="3122" y="1287"/>
                  </a:lnTo>
                  <a:lnTo>
                    <a:pt x="3148" y="1304"/>
                  </a:lnTo>
                  <a:lnTo>
                    <a:pt x="3171" y="1324"/>
                  </a:lnTo>
                  <a:lnTo>
                    <a:pt x="3190" y="1347"/>
                  </a:lnTo>
                  <a:lnTo>
                    <a:pt x="3206" y="1373"/>
                  </a:lnTo>
                  <a:lnTo>
                    <a:pt x="3217" y="1401"/>
                  </a:lnTo>
                  <a:lnTo>
                    <a:pt x="3224" y="1431"/>
                  </a:lnTo>
                  <a:lnTo>
                    <a:pt x="3226" y="1461"/>
                  </a:lnTo>
                  <a:lnTo>
                    <a:pt x="3226" y="1733"/>
                  </a:lnTo>
                  <a:lnTo>
                    <a:pt x="3224" y="1765"/>
                  </a:lnTo>
                  <a:lnTo>
                    <a:pt x="3217" y="1794"/>
                  </a:lnTo>
                  <a:lnTo>
                    <a:pt x="3206" y="1822"/>
                  </a:lnTo>
                  <a:lnTo>
                    <a:pt x="3190" y="1848"/>
                  </a:lnTo>
                  <a:lnTo>
                    <a:pt x="3171" y="1871"/>
                  </a:lnTo>
                  <a:lnTo>
                    <a:pt x="3148" y="1891"/>
                  </a:lnTo>
                  <a:lnTo>
                    <a:pt x="3122" y="1908"/>
                  </a:lnTo>
                  <a:lnTo>
                    <a:pt x="3094" y="1921"/>
                  </a:lnTo>
                  <a:lnTo>
                    <a:pt x="3065" y="1929"/>
                  </a:lnTo>
                  <a:lnTo>
                    <a:pt x="2755" y="1990"/>
                  </a:lnTo>
                  <a:lnTo>
                    <a:pt x="2730" y="2056"/>
                  </a:lnTo>
                  <a:lnTo>
                    <a:pt x="2702" y="2119"/>
                  </a:lnTo>
                  <a:lnTo>
                    <a:pt x="2876" y="2379"/>
                  </a:lnTo>
                  <a:lnTo>
                    <a:pt x="2891" y="2406"/>
                  </a:lnTo>
                  <a:lnTo>
                    <a:pt x="2903" y="2436"/>
                  </a:lnTo>
                  <a:lnTo>
                    <a:pt x="2908" y="2465"/>
                  </a:lnTo>
                  <a:lnTo>
                    <a:pt x="2910" y="2495"/>
                  </a:lnTo>
                  <a:lnTo>
                    <a:pt x="2907" y="2524"/>
                  </a:lnTo>
                  <a:lnTo>
                    <a:pt x="2900" y="2554"/>
                  </a:lnTo>
                  <a:lnTo>
                    <a:pt x="2887" y="2582"/>
                  </a:lnTo>
                  <a:lnTo>
                    <a:pt x="2872" y="2607"/>
                  </a:lnTo>
                  <a:lnTo>
                    <a:pt x="2851" y="2632"/>
                  </a:lnTo>
                  <a:lnTo>
                    <a:pt x="2657" y="2824"/>
                  </a:lnTo>
                  <a:lnTo>
                    <a:pt x="2633" y="2844"/>
                  </a:lnTo>
                  <a:lnTo>
                    <a:pt x="2605" y="2860"/>
                  </a:lnTo>
                  <a:lnTo>
                    <a:pt x="2576" y="2873"/>
                  </a:lnTo>
                  <a:lnTo>
                    <a:pt x="2546" y="2880"/>
                  </a:lnTo>
                  <a:lnTo>
                    <a:pt x="2514" y="2882"/>
                  </a:lnTo>
                  <a:lnTo>
                    <a:pt x="2485" y="2880"/>
                  </a:lnTo>
                  <a:lnTo>
                    <a:pt x="2457" y="2874"/>
                  </a:lnTo>
                  <a:lnTo>
                    <a:pt x="2429" y="2864"/>
                  </a:lnTo>
                  <a:lnTo>
                    <a:pt x="2403" y="2848"/>
                  </a:lnTo>
                  <a:lnTo>
                    <a:pt x="2140" y="2675"/>
                  </a:lnTo>
                  <a:lnTo>
                    <a:pt x="2077" y="2703"/>
                  </a:lnTo>
                  <a:lnTo>
                    <a:pt x="2010" y="2729"/>
                  </a:lnTo>
                  <a:lnTo>
                    <a:pt x="1948" y="3034"/>
                  </a:lnTo>
                  <a:lnTo>
                    <a:pt x="1940" y="3065"/>
                  </a:lnTo>
                  <a:lnTo>
                    <a:pt x="1927" y="3092"/>
                  </a:lnTo>
                  <a:lnTo>
                    <a:pt x="1910" y="3118"/>
                  </a:lnTo>
                  <a:lnTo>
                    <a:pt x="1890" y="3139"/>
                  </a:lnTo>
                  <a:lnTo>
                    <a:pt x="1866" y="3159"/>
                  </a:lnTo>
                  <a:lnTo>
                    <a:pt x="1841" y="3174"/>
                  </a:lnTo>
                  <a:lnTo>
                    <a:pt x="1812" y="3185"/>
                  </a:lnTo>
                  <a:lnTo>
                    <a:pt x="1782" y="3192"/>
                  </a:lnTo>
                  <a:lnTo>
                    <a:pt x="1750" y="3195"/>
                  </a:lnTo>
                  <a:lnTo>
                    <a:pt x="1476" y="3195"/>
                  </a:lnTo>
                  <a:lnTo>
                    <a:pt x="1445" y="3192"/>
                  </a:lnTo>
                  <a:lnTo>
                    <a:pt x="1415" y="3185"/>
                  </a:lnTo>
                  <a:lnTo>
                    <a:pt x="1386" y="3174"/>
                  </a:lnTo>
                  <a:lnTo>
                    <a:pt x="1360" y="3159"/>
                  </a:lnTo>
                  <a:lnTo>
                    <a:pt x="1337" y="3140"/>
                  </a:lnTo>
                  <a:lnTo>
                    <a:pt x="1317" y="3118"/>
                  </a:lnTo>
                  <a:lnTo>
                    <a:pt x="1300" y="3092"/>
                  </a:lnTo>
                  <a:lnTo>
                    <a:pt x="1287" y="3065"/>
                  </a:lnTo>
                  <a:lnTo>
                    <a:pt x="1279" y="3034"/>
                  </a:lnTo>
                  <a:lnTo>
                    <a:pt x="1217" y="2729"/>
                  </a:lnTo>
                  <a:lnTo>
                    <a:pt x="1151" y="2703"/>
                  </a:lnTo>
                  <a:lnTo>
                    <a:pt x="1087" y="2675"/>
                  </a:lnTo>
                  <a:lnTo>
                    <a:pt x="824" y="2848"/>
                  </a:lnTo>
                  <a:lnTo>
                    <a:pt x="798" y="2864"/>
                  </a:lnTo>
                  <a:lnTo>
                    <a:pt x="770" y="2874"/>
                  </a:lnTo>
                  <a:lnTo>
                    <a:pt x="741" y="2880"/>
                  </a:lnTo>
                  <a:lnTo>
                    <a:pt x="713" y="2882"/>
                  </a:lnTo>
                  <a:lnTo>
                    <a:pt x="682" y="2880"/>
                  </a:lnTo>
                  <a:lnTo>
                    <a:pt x="651" y="2873"/>
                  </a:lnTo>
                  <a:lnTo>
                    <a:pt x="622" y="2860"/>
                  </a:lnTo>
                  <a:lnTo>
                    <a:pt x="595" y="2844"/>
                  </a:lnTo>
                  <a:lnTo>
                    <a:pt x="570" y="2824"/>
                  </a:lnTo>
                  <a:lnTo>
                    <a:pt x="375" y="2632"/>
                  </a:lnTo>
                  <a:lnTo>
                    <a:pt x="355" y="2607"/>
                  </a:lnTo>
                  <a:lnTo>
                    <a:pt x="339" y="2582"/>
                  </a:lnTo>
                  <a:lnTo>
                    <a:pt x="327" y="2554"/>
                  </a:lnTo>
                  <a:lnTo>
                    <a:pt x="320" y="2524"/>
                  </a:lnTo>
                  <a:lnTo>
                    <a:pt x="317" y="2495"/>
                  </a:lnTo>
                  <a:lnTo>
                    <a:pt x="319" y="2465"/>
                  </a:lnTo>
                  <a:lnTo>
                    <a:pt x="324" y="2436"/>
                  </a:lnTo>
                  <a:lnTo>
                    <a:pt x="335" y="2406"/>
                  </a:lnTo>
                  <a:lnTo>
                    <a:pt x="351" y="2379"/>
                  </a:lnTo>
                  <a:lnTo>
                    <a:pt x="526" y="2119"/>
                  </a:lnTo>
                  <a:lnTo>
                    <a:pt x="497" y="2056"/>
                  </a:lnTo>
                  <a:lnTo>
                    <a:pt x="471" y="1990"/>
                  </a:lnTo>
                  <a:lnTo>
                    <a:pt x="162" y="1929"/>
                  </a:lnTo>
                  <a:lnTo>
                    <a:pt x="132" y="1921"/>
                  </a:lnTo>
                  <a:lnTo>
                    <a:pt x="104" y="1908"/>
                  </a:lnTo>
                  <a:lnTo>
                    <a:pt x="78" y="1891"/>
                  </a:lnTo>
                  <a:lnTo>
                    <a:pt x="56" y="1871"/>
                  </a:lnTo>
                  <a:lnTo>
                    <a:pt x="37" y="1848"/>
                  </a:lnTo>
                  <a:lnTo>
                    <a:pt x="22" y="1822"/>
                  </a:lnTo>
                  <a:lnTo>
                    <a:pt x="9" y="1794"/>
                  </a:lnTo>
                  <a:lnTo>
                    <a:pt x="2" y="1765"/>
                  </a:lnTo>
                  <a:lnTo>
                    <a:pt x="0" y="1733"/>
                  </a:lnTo>
                  <a:lnTo>
                    <a:pt x="0" y="1461"/>
                  </a:lnTo>
                  <a:lnTo>
                    <a:pt x="2" y="1431"/>
                  </a:lnTo>
                  <a:lnTo>
                    <a:pt x="9" y="1401"/>
                  </a:lnTo>
                  <a:lnTo>
                    <a:pt x="22" y="1373"/>
                  </a:lnTo>
                  <a:lnTo>
                    <a:pt x="37" y="1347"/>
                  </a:lnTo>
                  <a:lnTo>
                    <a:pt x="56" y="1324"/>
                  </a:lnTo>
                  <a:lnTo>
                    <a:pt x="78" y="1304"/>
                  </a:lnTo>
                  <a:lnTo>
                    <a:pt x="104" y="1287"/>
                  </a:lnTo>
                  <a:lnTo>
                    <a:pt x="132" y="1275"/>
                  </a:lnTo>
                  <a:lnTo>
                    <a:pt x="162" y="1265"/>
                  </a:lnTo>
                  <a:lnTo>
                    <a:pt x="471" y="1205"/>
                  </a:lnTo>
                  <a:lnTo>
                    <a:pt x="497" y="1140"/>
                  </a:lnTo>
                  <a:lnTo>
                    <a:pt x="526" y="1076"/>
                  </a:lnTo>
                  <a:lnTo>
                    <a:pt x="351" y="816"/>
                  </a:lnTo>
                  <a:lnTo>
                    <a:pt x="335" y="788"/>
                  </a:lnTo>
                  <a:lnTo>
                    <a:pt x="324" y="760"/>
                  </a:lnTo>
                  <a:lnTo>
                    <a:pt x="319" y="730"/>
                  </a:lnTo>
                  <a:lnTo>
                    <a:pt x="317" y="701"/>
                  </a:lnTo>
                  <a:lnTo>
                    <a:pt x="320" y="671"/>
                  </a:lnTo>
                  <a:lnTo>
                    <a:pt x="327" y="641"/>
                  </a:lnTo>
                  <a:lnTo>
                    <a:pt x="339" y="614"/>
                  </a:lnTo>
                  <a:lnTo>
                    <a:pt x="355" y="588"/>
                  </a:lnTo>
                  <a:lnTo>
                    <a:pt x="375" y="564"/>
                  </a:lnTo>
                  <a:lnTo>
                    <a:pt x="570" y="372"/>
                  </a:lnTo>
                  <a:lnTo>
                    <a:pt x="595" y="351"/>
                  </a:lnTo>
                  <a:lnTo>
                    <a:pt x="622" y="335"/>
                  </a:lnTo>
                  <a:lnTo>
                    <a:pt x="651" y="323"/>
                  </a:lnTo>
                  <a:lnTo>
                    <a:pt x="682" y="316"/>
                  </a:lnTo>
                  <a:lnTo>
                    <a:pt x="713" y="314"/>
                  </a:lnTo>
                  <a:lnTo>
                    <a:pt x="741" y="316"/>
                  </a:lnTo>
                  <a:lnTo>
                    <a:pt x="770" y="322"/>
                  </a:lnTo>
                  <a:lnTo>
                    <a:pt x="798" y="332"/>
                  </a:lnTo>
                  <a:lnTo>
                    <a:pt x="824" y="346"/>
                  </a:lnTo>
                  <a:lnTo>
                    <a:pt x="1087" y="520"/>
                  </a:lnTo>
                  <a:lnTo>
                    <a:pt x="1151" y="492"/>
                  </a:lnTo>
                  <a:lnTo>
                    <a:pt x="1217" y="467"/>
                  </a:lnTo>
                  <a:lnTo>
                    <a:pt x="1279" y="160"/>
                  </a:lnTo>
                  <a:lnTo>
                    <a:pt x="1287" y="131"/>
                  </a:lnTo>
                  <a:lnTo>
                    <a:pt x="1300" y="102"/>
                  </a:lnTo>
                  <a:lnTo>
                    <a:pt x="1317" y="78"/>
                  </a:lnTo>
                  <a:lnTo>
                    <a:pt x="1337" y="55"/>
                  </a:lnTo>
                  <a:lnTo>
                    <a:pt x="1360" y="36"/>
                  </a:lnTo>
                  <a:lnTo>
                    <a:pt x="1386" y="20"/>
                  </a:lnTo>
                  <a:lnTo>
                    <a:pt x="1415" y="9"/>
                  </a:lnTo>
                  <a:lnTo>
                    <a:pt x="1445" y="2"/>
                  </a:lnTo>
                  <a:lnTo>
                    <a:pt x="1476" y="0"/>
                  </a:lnTo>
                  <a:lnTo>
                    <a:pt x="17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  <p:sp>
          <p:nvSpPr>
            <p:cNvPr id="33" name="Freeform 30"/>
            <p:cNvSpPr>
              <a:spLocks noEditPoints="1"/>
            </p:cNvSpPr>
            <p:nvPr/>
          </p:nvSpPr>
          <p:spPr bwMode="auto">
            <a:xfrm>
              <a:off x="13321" y="6209"/>
              <a:ext cx="706" cy="699"/>
            </a:xfrm>
            <a:custGeom>
              <a:avLst/>
              <a:gdLst>
                <a:gd name="T0" fmla="*/ 582 w 1412"/>
                <a:gd name="T1" fmla="*/ 100 h 1398"/>
                <a:gd name="T2" fmla="*/ 412 w 1412"/>
                <a:gd name="T3" fmla="*/ 161 h 1398"/>
                <a:gd name="T4" fmla="*/ 270 w 1412"/>
                <a:gd name="T5" fmla="*/ 266 h 1398"/>
                <a:gd name="T6" fmla="*/ 163 w 1412"/>
                <a:gd name="T7" fmla="*/ 407 h 1398"/>
                <a:gd name="T8" fmla="*/ 101 w 1412"/>
                <a:gd name="T9" fmla="*/ 576 h 1398"/>
                <a:gd name="T10" fmla="*/ 92 w 1412"/>
                <a:gd name="T11" fmla="*/ 762 h 1398"/>
                <a:gd name="T12" fmla="*/ 138 w 1412"/>
                <a:gd name="T13" fmla="*/ 936 h 1398"/>
                <a:gd name="T14" fmla="*/ 229 w 1412"/>
                <a:gd name="T15" fmla="*/ 1087 h 1398"/>
                <a:gd name="T16" fmla="*/ 361 w 1412"/>
                <a:gd name="T17" fmla="*/ 1206 h 1398"/>
                <a:gd name="T18" fmla="*/ 523 w 1412"/>
                <a:gd name="T19" fmla="*/ 1282 h 1398"/>
                <a:gd name="T20" fmla="*/ 707 w 1412"/>
                <a:gd name="T21" fmla="*/ 1310 h 1398"/>
                <a:gd name="T22" fmla="*/ 890 w 1412"/>
                <a:gd name="T23" fmla="*/ 1282 h 1398"/>
                <a:gd name="T24" fmla="*/ 1051 w 1412"/>
                <a:gd name="T25" fmla="*/ 1206 h 1398"/>
                <a:gd name="T26" fmla="*/ 1183 w 1412"/>
                <a:gd name="T27" fmla="*/ 1087 h 1398"/>
                <a:gd name="T28" fmla="*/ 1275 w 1412"/>
                <a:gd name="T29" fmla="*/ 936 h 1398"/>
                <a:gd name="T30" fmla="*/ 1320 w 1412"/>
                <a:gd name="T31" fmla="*/ 762 h 1398"/>
                <a:gd name="T32" fmla="*/ 1311 w 1412"/>
                <a:gd name="T33" fmla="*/ 576 h 1398"/>
                <a:gd name="T34" fmla="*/ 1249 w 1412"/>
                <a:gd name="T35" fmla="*/ 407 h 1398"/>
                <a:gd name="T36" fmla="*/ 1143 w 1412"/>
                <a:gd name="T37" fmla="*/ 266 h 1398"/>
                <a:gd name="T38" fmla="*/ 1001 w 1412"/>
                <a:gd name="T39" fmla="*/ 161 h 1398"/>
                <a:gd name="T40" fmla="*/ 830 w 1412"/>
                <a:gd name="T41" fmla="*/ 100 h 1398"/>
                <a:gd name="T42" fmla="*/ 707 w 1412"/>
                <a:gd name="T43" fmla="*/ 0 h 1398"/>
                <a:gd name="T44" fmla="*/ 905 w 1412"/>
                <a:gd name="T45" fmla="*/ 27 h 1398"/>
                <a:gd name="T46" fmla="*/ 1081 w 1412"/>
                <a:gd name="T47" fmla="*/ 106 h 1398"/>
                <a:gd name="T48" fmla="*/ 1227 w 1412"/>
                <a:gd name="T49" fmla="*/ 227 h 1398"/>
                <a:gd name="T50" fmla="*/ 1336 w 1412"/>
                <a:gd name="T51" fmla="*/ 383 h 1398"/>
                <a:gd name="T52" fmla="*/ 1399 w 1412"/>
                <a:gd name="T53" fmla="*/ 565 h 1398"/>
                <a:gd name="T54" fmla="*/ 1409 w 1412"/>
                <a:gd name="T55" fmla="*/ 766 h 1398"/>
                <a:gd name="T56" fmla="*/ 1363 w 1412"/>
                <a:gd name="T57" fmla="*/ 956 h 1398"/>
                <a:gd name="T58" fmla="*/ 1268 w 1412"/>
                <a:gd name="T59" fmla="*/ 1121 h 1398"/>
                <a:gd name="T60" fmla="*/ 1134 w 1412"/>
                <a:gd name="T61" fmla="*/ 1255 h 1398"/>
                <a:gd name="T62" fmla="*/ 966 w 1412"/>
                <a:gd name="T63" fmla="*/ 1349 h 1398"/>
                <a:gd name="T64" fmla="*/ 775 w 1412"/>
                <a:gd name="T65" fmla="*/ 1395 h 1398"/>
                <a:gd name="T66" fmla="*/ 573 w 1412"/>
                <a:gd name="T67" fmla="*/ 1384 h 1398"/>
                <a:gd name="T68" fmla="*/ 388 w 1412"/>
                <a:gd name="T69" fmla="*/ 1322 h 1398"/>
                <a:gd name="T70" fmla="*/ 230 w 1412"/>
                <a:gd name="T71" fmla="*/ 1215 h 1398"/>
                <a:gd name="T72" fmla="*/ 108 w 1412"/>
                <a:gd name="T73" fmla="*/ 1069 h 1398"/>
                <a:gd name="T74" fmla="*/ 28 w 1412"/>
                <a:gd name="T75" fmla="*/ 895 h 1398"/>
                <a:gd name="T76" fmla="*/ 0 w 1412"/>
                <a:gd name="T77" fmla="*/ 699 h 1398"/>
                <a:gd name="T78" fmla="*/ 28 w 1412"/>
                <a:gd name="T79" fmla="*/ 502 h 1398"/>
                <a:gd name="T80" fmla="*/ 108 w 1412"/>
                <a:gd name="T81" fmla="*/ 328 h 1398"/>
                <a:gd name="T82" fmla="*/ 230 w 1412"/>
                <a:gd name="T83" fmla="*/ 183 h 1398"/>
                <a:gd name="T84" fmla="*/ 388 w 1412"/>
                <a:gd name="T85" fmla="*/ 74 h 1398"/>
                <a:gd name="T86" fmla="*/ 573 w 1412"/>
                <a:gd name="T87" fmla="*/ 12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12" h="1398">
                  <a:moveTo>
                    <a:pt x="707" y="87"/>
                  </a:moveTo>
                  <a:lnTo>
                    <a:pt x="643" y="90"/>
                  </a:lnTo>
                  <a:lnTo>
                    <a:pt x="582" y="100"/>
                  </a:lnTo>
                  <a:lnTo>
                    <a:pt x="523" y="114"/>
                  </a:lnTo>
                  <a:lnTo>
                    <a:pt x="465" y="135"/>
                  </a:lnTo>
                  <a:lnTo>
                    <a:pt x="412" y="161"/>
                  </a:lnTo>
                  <a:lnTo>
                    <a:pt x="361" y="192"/>
                  </a:lnTo>
                  <a:lnTo>
                    <a:pt x="314" y="226"/>
                  </a:lnTo>
                  <a:lnTo>
                    <a:pt x="270" y="266"/>
                  </a:lnTo>
                  <a:lnTo>
                    <a:pt x="229" y="309"/>
                  </a:lnTo>
                  <a:lnTo>
                    <a:pt x="194" y="357"/>
                  </a:lnTo>
                  <a:lnTo>
                    <a:pt x="163" y="407"/>
                  </a:lnTo>
                  <a:lnTo>
                    <a:pt x="138" y="460"/>
                  </a:lnTo>
                  <a:lnTo>
                    <a:pt x="116" y="516"/>
                  </a:lnTo>
                  <a:lnTo>
                    <a:pt x="101" y="576"/>
                  </a:lnTo>
                  <a:lnTo>
                    <a:pt x="92" y="636"/>
                  </a:lnTo>
                  <a:lnTo>
                    <a:pt x="88" y="699"/>
                  </a:lnTo>
                  <a:lnTo>
                    <a:pt x="92" y="762"/>
                  </a:lnTo>
                  <a:lnTo>
                    <a:pt x="101" y="822"/>
                  </a:lnTo>
                  <a:lnTo>
                    <a:pt x="116" y="881"/>
                  </a:lnTo>
                  <a:lnTo>
                    <a:pt x="138" y="936"/>
                  </a:lnTo>
                  <a:lnTo>
                    <a:pt x="163" y="990"/>
                  </a:lnTo>
                  <a:lnTo>
                    <a:pt x="194" y="1040"/>
                  </a:lnTo>
                  <a:lnTo>
                    <a:pt x="229" y="1087"/>
                  </a:lnTo>
                  <a:lnTo>
                    <a:pt x="270" y="1131"/>
                  </a:lnTo>
                  <a:lnTo>
                    <a:pt x="314" y="1170"/>
                  </a:lnTo>
                  <a:lnTo>
                    <a:pt x="361" y="1206"/>
                  </a:lnTo>
                  <a:lnTo>
                    <a:pt x="412" y="1236"/>
                  </a:lnTo>
                  <a:lnTo>
                    <a:pt x="465" y="1262"/>
                  </a:lnTo>
                  <a:lnTo>
                    <a:pt x="523" y="1282"/>
                  </a:lnTo>
                  <a:lnTo>
                    <a:pt x="582" y="1298"/>
                  </a:lnTo>
                  <a:lnTo>
                    <a:pt x="643" y="1307"/>
                  </a:lnTo>
                  <a:lnTo>
                    <a:pt x="707" y="1310"/>
                  </a:lnTo>
                  <a:lnTo>
                    <a:pt x="770" y="1307"/>
                  </a:lnTo>
                  <a:lnTo>
                    <a:pt x="830" y="1298"/>
                  </a:lnTo>
                  <a:lnTo>
                    <a:pt x="890" y="1282"/>
                  </a:lnTo>
                  <a:lnTo>
                    <a:pt x="947" y="1262"/>
                  </a:lnTo>
                  <a:lnTo>
                    <a:pt x="1001" y="1236"/>
                  </a:lnTo>
                  <a:lnTo>
                    <a:pt x="1051" y="1206"/>
                  </a:lnTo>
                  <a:lnTo>
                    <a:pt x="1099" y="1170"/>
                  </a:lnTo>
                  <a:lnTo>
                    <a:pt x="1143" y="1131"/>
                  </a:lnTo>
                  <a:lnTo>
                    <a:pt x="1183" y="1087"/>
                  </a:lnTo>
                  <a:lnTo>
                    <a:pt x="1218" y="1040"/>
                  </a:lnTo>
                  <a:lnTo>
                    <a:pt x="1249" y="990"/>
                  </a:lnTo>
                  <a:lnTo>
                    <a:pt x="1275" y="936"/>
                  </a:lnTo>
                  <a:lnTo>
                    <a:pt x="1296" y="881"/>
                  </a:lnTo>
                  <a:lnTo>
                    <a:pt x="1311" y="822"/>
                  </a:lnTo>
                  <a:lnTo>
                    <a:pt x="1320" y="762"/>
                  </a:lnTo>
                  <a:lnTo>
                    <a:pt x="1323" y="699"/>
                  </a:lnTo>
                  <a:lnTo>
                    <a:pt x="1320" y="636"/>
                  </a:lnTo>
                  <a:lnTo>
                    <a:pt x="1311" y="576"/>
                  </a:lnTo>
                  <a:lnTo>
                    <a:pt x="1296" y="516"/>
                  </a:lnTo>
                  <a:lnTo>
                    <a:pt x="1275" y="460"/>
                  </a:lnTo>
                  <a:lnTo>
                    <a:pt x="1249" y="407"/>
                  </a:lnTo>
                  <a:lnTo>
                    <a:pt x="1218" y="357"/>
                  </a:lnTo>
                  <a:lnTo>
                    <a:pt x="1183" y="309"/>
                  </a:lnTo>
                  <a:lnTo>
                    <a:pt x="1143" y="266"/>
                  </a:lnTo>
                  <a:lnTo>
                    <a:pt x="1099" y="226"/>
                  </a:lnTo>
                  <a:lnTo>
                    <a:pt x="1051" y="192"/>
                  </a:lnTo>
                  <a:lnTo>
                    <a:pt x="1001" y="161"/>
                  </a:lnTo>
                  <a:lnTo>
                    <a:pt x="947" y="135"/>
                  </a:lnTo>
                  <a:lnTo>
                    <a:pt x="890" y="114"/>
                  </a:lnTo>
                  <a:lnTo>
                    <a:pt x="830" y="100"/>
                  </a:lnTo>
                  <a:lnTo>
                    <a:pt x="770" y="90"/>
                  </a:lnTo>
                  <a:lnTo>
                    <a:pt x="707" y="87"/>
                  </a:lnTo>
                  <a:close/>
                  <a:moveTo>
                    <a:pt x="707" y="0"/>
                  </a:moveTo>
                  <a:lnTo>
                    <a:pt x="775" y="3"/>
                  </a:lnTo>
                  <a:lnTo>
                    <a:pt x="841" y="12"/>
                  </a:lnTo>
                  <a:lnTo>
                    <a:pt x="905" y="27"/>
                  </a:lnTo>
                  <a:lnTo>
                    <a:pt x="966" y="49"/>
                  </a:lnTo>
                  <a:lnTo>
                    <a:pt x="1024" y="74"/>
                  </a:lnTo>
                  <a:lnTo>
                    <a:pt x="1081" y="106"/>
                  </a:lnTo>
                  <a:lnTo>
                    <a:pt x="1134" y="142"/>
                  </a:lnTo>
                  <a:lnTo>
                    <a:pt x="1182" y="183"/>
                  </a:lnTo>
                  <a:lnTo>
                    <a:pt x="1227" y="227"/>
                  </a:lnTo>
                  <a:lnTo>
                    <a:pt x="1268" y="275"/>
                  </a:lnTo>
                  <a:lnTo>
                    <a:pt x="1305" y="328"/>
                  </a:lnTo>
                  <a:lnTo>
                    <a:pt x="1336" y="383"/>
                  </a:lnTo>
                  <a:lnTo>
                    <a:pt x="1363" y="442"/>
                  </a:lnTo>
                  <a:lnTo>
                    <a:pt x="1383" y="502"/>
                  </a:lnTo>
                  <a:lnTo>
                    <a:pt x="1399" y="565"/>
                  </a:lnTo>
                  <a:lnTo>
                    <a:pt x="1409" y="632"/>
                  </a:lnTo>
                  <a:lnTo>
                    <a:pt x="1412" y="699"/>
                  </a:lnTo>
                  <a:lnTo>
                    <a:pt x="1409" y="766"/>
                  </a:lnTo>
                  <a:lnTo>
                    <a:pt x="1399" y="831"/>
                  </a:lnTo>
                  <a:lnTo>
                    <a:pt x="1383" y="895"/>
                  </a:lnTo>
                  <a:lnTo>
                    <a:pt x="1363" y="956"/>
                  </a:lnTo>
                  <a:lnTo>
                    <a:pt x="1336" y="1014"/>
                  </a:lnTo>
                  <a:lnTo>
                    <a:pt x="1305" y="1069"/>
                  </a:lnTo>
                  <a:lnTo>
                    <a:pt x="1268" y="1121"/>
                  </a:lnTo>
                  <a:lnTo>
                    <a:pt x="1227" y="1170"/>
                  </a:lnTo>
                  <a:lnTo>
                    <a:pt x="1182" y="1215"/>
                  </a:lnTo>
                  <a:lnTo>
                    <a:pt x="1134" y="1255"/>
                  </a:lnTo>
                  <a:lnTo>
                    <a:pt x="1081" y="1291"/>
                  </a:lnTo>
                  <a:lnTo>
                    <a:pt x="1024" y="1322"/>
                  </a:lnTo>
                  <a:lnTo>
                    <a:pt x="966" y="1349"/>
                  </a:lnTo>
                  <a:lnTo>
                    <a:pt x="905" y="1369"/>
                  </a:lnTo>
                  <a:lnTo>
                    <a:pt x="841" y="1384"/>
                  </a:lnTo>
                  <a:lnTo>
                    <a:pt x="775" y="1395"/>
                  </a:lnTo>
                  <a:lnTo>
                    <a:pt x="707" y="1398"/>
                  </a:lnTo>
                  <a:lnTo>
                    <a:pt x="639" y="1395"/>
                  </a:lnTo>
                  <a:lnTo>
                    <a:pt x="573" y="1384"/>
                  </a:lnTo>
                  <a:lnTo>
                    <a:pt x="508" y="1369"/>
                  </a:lnTo>
                  <a:lnTo>
                    <a:pt x="447" y="1349"/>
                  </a:lnTo>
                  <a:lnTo>
                    <a:pt x="388" y="1322"/>
                  </a:lnTo>
                  <a:lnTo>
                    <a:pt x="331" y="1291"/>
                  </a:lnTo>
                  <a:lnTo>
                    <a:pt x="279" y="1255"/>
                  </a:lnTo>
                  <a:lnTo>
                    <a:pt x="230" y="1215"/>
                  </a:lnTo>
                  <a:lnTo>
                    <a:pt x="185" y="1170"/>
                  </a:lnTo>
                  <a:lnTo>
                    <a:pt x="145" y="1121"/>
                  </a:lnTo>
                  <a:lnTo>
                    <a:pt x="108" y="1069"/>
                  </a:lnTo>
                  <a:lnTo>
                    <a:pt x="77" y="1014"/>
                  </a:lnTo>
                  <a:lnTo>
                    <a:pt x="50" y="956"/>
                  </a:lnTo>
                  <a:lnTo>
                    <a:pt x="28" y="895"/>
                  </a:lnTo>
                  <a:lnTo>
                    <a:pt x="13" y="831"/>
                  </a:lnTo>
                  <a:lnTo>
                    <a:pt x="3" y="766"/>
                  </a:lnTo>
                  <a:lnTo>
                    <a:pt x="0" y="699"/>
                  </a:lnTo>
                  <a:lnTo>
                    <a:pt x="3" y="632"/>
                  </a:lnTo>
                  <a:lnTo>
                    <a:pt x="13" y="565"/>
                  </a:lnTo>
                  <a:lnTo>
                    <a:pt x="28" y="502"/>
                  </a:lnTo>
                  <a:lnTo>
                    <a:pt x="50" y="442"/>
                  </a:lnTo>
                  <a:lnTo>
                    <a:pt x="77" y="383"/>
                  </a:lnTo>
                  <a:lnTo>
                    <a:pt x="108" y="328"/>
                  </a:lnTo>
                  <a:lnTo>
                    <a:pt x="145" y="275"/>
                  </a:lnTo>
                  <a:lnTo>
                    <a:pt x="185" y="227"/>
                  </a:lnTo>
                  <a:lnTo>
                    <a:pt x="230" y="183"/>
                  </a:lnTo>
                  <a:lnTo>
                    <a:pt x="279" y="142"/>
                  </a:lnTo>
                  <a:lnTo>
                    <a:pt x="331" y="106"/>
                  </a:lnTo>
                  <a:lnTo>
                    <a:pt x="388" y="74"/>
                  </a:lnTo>
                  <a:lnTo>
                    <a:pt x="447" y="49"/>
                  </a:lnTo>
                  <a:lnTo>
                    <a:pt x="508" y="27"/>
                  </a:lnTo>
                  <a:lnTo>
                    <a:pt x="573" y="12"/>
                  </a:lnTo>
                  <a:lnTo>
                    <a:pt x="639" y="3"/>
                  </a:lnTo>
                  <a:lnTo>
                    <a:pt x="7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13473" y="6359"/>
              <a:ext cx="403" cy="400"/>
            </a:xfrm>
            <a:custGeom>
              <a:avLst/>
              <a:gdLst>
                <a:gd name="T0" fmla="*/ 361 w 806"/>
                <a:gd name="T1" fmla="*/ 103 h 800"/>
                <a:gd name="T2" fmla="*/ 285 w 806"/>
                <a:gd name="T3" fmla="*/ 123 h 800"/>
                <a:gd name="T4" fmla="*/ 217 w 806"/>
                <a:gd name="T5" fmla="*/ 162 h 800"/>
                <a:gd name="T6" fmla="*/ 162 w 806"/>
                <a:gd name="T7" fmla="*/ 216 h 800"/>
                <a:gd name="T8" fmla="*/ 123 w 806"/>
                <a:gd name="T9" fmla="*/ 283 h 800"/>
                <a:gd name="T10" fmla="*/ 103 w 806"/>
                <a:gd name="T11" fmla="*/ 359 h 800"/>
                <a:gd name="T12" fmla="*/ 103 w 806"/>
                <a:gd name="T13" fmla="*/ 440 h 800"/>
                <a:gd name="T14" fmla="*/ 123 w 806"/>
                <a:gd name="T15" fmla="*/ 517 h 800"/>
                <a:gd name="T16" fmla="*/ 162 w 806"/>
                <a:gd name="T17" fmla="*/ 583 h 800"/>
                <a:gd name="T18" fmla="*/ 217 w 806"/>
                <a:gd name="T19" fmla="*/ 637 h 800"/>
                <a:gd name="T20" fmla="*/ 285 w 806"/>
                <a:gd name="T21" fmla="*/ 676 h 800"/>
                <a:gd name="T22" fmla="*/ 361 w 806"/>
                <a:gd name="T23" fmla="*/ 696 h 800"/>
                <a:gd name="T24" fmla="*/ 443 w 806"/>
                <a:gd name="T25" fmla="*/ 696 h 800"/>
                <a:gd name="T26" fmla="*/ 520 w 806"/>
                <a:gd name="T27" fmla="*/ 676 h 800"/>
                <a:gd name="T28" fmla="*/ 587 w 806"/>
                <a:gd name="T29" fmla="*/ 637 h 800"/>
                <a:gd name="T30" fmla="*/ 642 w 806"/>
                <a:gd name="T31" fmla="*/ 583 h 800"/>
                <a:gd name="T32" fmla="*/ 681 w 806"/>
                <a:gd name="T33" fmla="*/ 517 h 800"/>
                <a:gd name="T34" fmla="*/ 702 w 806"/>
                <a:gd name="T35" fmla="*/ 440 h 800"/>
                <a:gd name="T36" fmla="*/ 702 w 806"/>
                <a:gd name="T37" fmla="*/ 359 h 800"/>
                <a:gd name="T38" fmla="*/ 681 w 806"/>
                <a:gd name="T39" fmla="*/ 283 h 800"/>
                <a:gd name="T40" fmla="*/ 642 w 806"/>
                <a:gd name="T41" fmla="*/ 216 h 800"/>
                <a:gd name="T42" fmla="*/ 587 w 806"/>
                <a:gd name="T43" fmla="*/ 162 h 800"/>
                <a:gd name="T44" fmla="*/ 520 w 806"/>
                <a:gd name="T45" fmla="*/ 123 h 800"/>
                <a:gd name="T46" fmla="*/ 443 w 806"/>
                <a:gd name="T47" fmla="*/ 103 h 800"/>
                <a:gd name="T48" fmla="*/ 403 w 806"/>
                <a:gd name="T49" fmla="*/ 0 h 800"/>
                <a:gd name="T50" fmla="*/ 502 w 806"/>
                <a:gd name="T51" fmla="*/ 12 h 800"/>
                <a:gd name="T52" fmla="*/ 591 w 806"/>
                <a:gd name="T53" fmla="*/ 47 h 800"/>
                <a:gd name="T54" fmla="*/ 670 w 806"/>
                <a:gd name="T55" fmla="*/ 101 h 800"/>
                <a:gd name="T56" fmla="*/ 734 w 806"/>
                <a:gd name="T57" fmla="*/ 171 h 800"/>
                <a:gd name="T58" fmla="*/ 778 w 806"/>
                <a:gd name="T59" fmla="*/ 255 h 800"/>
                <a:gd name="T60" fmla="*/ 803 w 806"/>
                <a:gd name="T61" fmla="*/ 349 h 800"/>
                <a:gd name="T62" fmla="*/ 803 w 806"/>
                <a:gd name="T63" fmla="*/ 450 h 800"/>
                <a:gd name="T64" fmla="*/ 778 w 806"/>
                <a:gd name="T65" fmla="*/ 544 h 800"/>
                <a:gd name="T66" fmla="*/ 734 w 806"/>
                <a:gd name="T67" fmla="*/ 628 h 800"/>
                <a:gd name="T68" fmla="*/ 670 w 806"/>
                <a:gd name="T69" fmla="*/ 698 h 800"/>
                <a:gd name="T70" fmla="*/ 591 w 806"/>
                <a:gd name="T71" fmla="*/ 753 h 800"/>
                <a:gd name="T72" fmla="*/ 502 w 806"/>
                <a:gd name="T73" fmla="*/ 787 h 800"/>
                <a:gd name="T74" fmla="*/ 403 w 806"/>
                <a:gd name="T75" fmla="*/ 800 h 800"/>
                <a:gd name="T76" fmla="*/ 303 w 806"/>
                <a:gd name="T77" fmla="*/ 787 h 800"/>
                <a:gd name="T78" fmla="*/ 213 w 806"/>
                <a:gd name="T79" fmla="*/ 753 h 800"/>
                <a:gd name="T80" fmla="*/ 135 w 806"/>
                <a:gd name="T81" fmla="*/ 698 h 800"/>
                <a:gd name="T82" fmla="*/ 72 w 806"/>
                <a:gd name="T83" fmla="*/ 628 h 800"/>
                <a:gd name="T84" fmla="*/ 26 w 806"/>
                <a:gd name="T85" fmla="*/ 544 h 800"/>
                <a:gd name="T86" fmla="*/ 3 w 806"/>
                <a:gd name="T87" fmla="*/ 450 h 800"/>
                <a:gd name="T88" fmla="*/ 3 w 806"/>
                <a:gd name="T89" fmla="*/ 349 h 800"/>
                <a:gd name="T90" fmla="*/ 26 w 806"/>
                <a:gd name="T91" fmla="*/ 255 h 800"/>
                <a:gd name="T92" fmla="*/ 72 w 806"/>
                <a:gd name="T93" fmla="*/ 171 h 800"/>
                <a:gd name="T94" fmla="*/ 135 w 806"/>
                <a:gd name="T95" fmla="*/ 101 h 800"/>
                <a:gd name="T96" fmla="*/ 213 w 806"/>
                <a:gd name="T97" fmla="*/ 47 h 800"/>
                <a:gd name="T98" fmla="*/ 303 w 806"/>
                <a:gd name="T99" fmla="*/ 12 h 800"/>
                <a:gd name="T100" fmla="*/ 403 w 806"/>
                <a:gd name="T101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6" h="800">
                  <a:moveTo>
                    <a:pt x="403" y="100"/>
                  </a:moveTo>
                  <a:lnTo>
                    <a:pt x="361" y="103"/>
                  </a:lnTo>
                  <a:lnTo>
                    <a:pt x="322" y="110"/>
                  </a:lnTo>
                  <a:lnTo>
                    <a:pt x="285" y="123"/>
                  </a:lnTo>
                  <a:lnTo>
                    <a:pt x="250" y="141"/>
                  </a:lnTo>
                  <a:lnTo>
                    <a:pt x="217" y="162"/>
                  </a:lnTo>
                  <a:lnTo>
                    <a:pt x="188" y="188"/>
                  </a:lnTo>
                  <a:lnTo>
                    <a:pt x="162" y="216"/>
                  </a:lnTo>
                  <a:lnTo>
                    <a:pt x="141" y="248"/>
                  </a:lnTo>
                  <a:lnTo>
                    <a:pt x="123" y="283"/>
                  </a:lnTo>
                  <a:lnTo>
                    <a:pt x="110" y="321"/>
                  </a:lnTo>
                  <a:lnTo>
                    <a:pt x="103" y="359"/>
                  </a:lnTo>
                  <a:lnTo>
                    <a:pt x="100" y="400"/>
                  </a:lnTo>
                  <a:lnTo>
                    <a:pt x="103" y="440"/>
                  </a:lnTo>
                  <a:lnTo>
                    <a:pt x="110" y="479"/>
                  </a:lnTo>
                  <a:lnTo>
                    <a:pt x="123" y="517"/>
                  </a:lnTo>
                  <a:lnTo>
                    <a:pt x="141" y="550"/>
                  </a:lnTo>
                  <a:lnTo>
                    <a:pt x="162" y="583"/>
                  </a:lnTo>
                  <a:lnTo>
                    <a:pt x="188" y="612"/>
                  </a:lnTo>
                  <a:lnTo>
                    <a:pt x="217" y="637"/>
                  </a:lnTo>
                  <a:lnTo>
                    <a:pt x="250" y="659"/>
                  </a:lnTo>
                  <a:lnTo>
                    <a:pt x="285" y="676"/>
                  </a:lnTo>
                  <a:lnTo>
                    <a:pt x="322" y="688"/>
                  </a:lnTo>
                  <a:lnTo>
                    <a:pt x="361" y="696"/>
                  </a:lnTo>
                  <a:lnTo>
                    <a:pt x="403" y="699"/>
                  </a:lnTo>
                  <a:lnTo>
                    <a:pt x="443" y="696"/>
                  </a:lnTo>
                  <a:lnTo>
                    <a:pt x="483" y="688"/>
                  </a:lnTo>
                  <a:lnTo>
                    <a:pt x="520" y="676"/>
                  </a:lnTo>
                  <a:lnTo>
                    <a:pt x="555" y="659"/>
                  </a:lnTo>
                  <a:lnTo>
                    <a:pt x="587" y="637"/>
                  </a:lnTo>
                  <a:lnTo>
                    <a:pt x="616" y="612"/>
                  </a:lnTo>
                  <a:lnTo>
                    <a:pt x="642" y="583"/>
                  </a:lnTo>
                  <a:lnTo>
                    <a:pt x="664" y="550"/>
                  </a:lnTo>
                  <a:lnTo>
                    <a:pt x="681" y="517"/>
                  </a:lnTo>
                  <a:lnTo>
                    <a:pt x="694" y="479"/>
                  </a:lnTo>
                  <a:lnTo>
                    <a:pt x="702" y="440"/>
                  </a:lnTo>
                  <a:lnTo>
                    <a:pt x="705" y="400"/>
                  </a:lnTo>
                  <a:lnTo>
                    <a:pt x="702" y="359"/>
                  </a:lnTo>
                  <a:lnTo>
                    <a:pt x="694" y="321"/>
                  </a:lnTo>
                  <a:lnTo>
                    <a:pt x="681" y="283"/>
                  </a:lnTo>
                  <a:lnTo>
                    <a:pt x="664" y="248"/>
                  </a:lnTo>
                  <a:lnTo>
                    <a:pt x="642" y="216"/>
                  </a:lnTo>
                  <a:lnTo>
                    <a:pt x="616" y="188"/>
                  </a:lnTo>
                  <a:lnTo>
                    <a:pt x="587" y="162"/>
                  </a:lnTo>
                  <a:lnTo>
                    <a:pt x="555" y="141"/>
                  </a:lnTo>
                  <a:lnTo>
                    <a:pt x="520" y="123"/>
                  </a:lnTo>
                  <a:lnTo>
                    <a:pt x="483" y="110"/>
                  </a:lnTo>
                  <a:lnTo>
                    <a:pt x="443" y="103"/>
                  </a:lnTo>
                  <a:lnTo>
                    <a:pt x="403" y="100"/>
                  </a:lnTo>
                  <a:close/>
                  <a:moveTo>
                    <a:pt x="403" y="0"/>
                  </a:moveTo>
                  <a:lnTo>
                    <a:pt x="453" y="3"/>
                  </a:lnTo>
                  <a:lnTo>
                    <a:pt x="502" y="12"/>
                  </a:lnTo>
                  <a:lnTo>
                    <a:pt x="548" y="26"/>
                  </a:lnTo>
                  <a:lnTo>
                    <a:pt x="591" y="47"/>
                  </a:lnTo>
                  <a:lnTo>
                    <a:pt x="633" y="71"/>
                  </a:lnTo>
                  <a:lnTo>
                    <a:pt x="670" y="101"/>
                  </a:lnTo>
                  <a:lnTo>
                    <a:pt x="704" y="134"/>
                  </a:lnTo>
                  <a:lnTo>
                    <a:pt x="734" y="171"/>
                  </a:lnTo>
                  <a:lnTo>
                    <a:pt x="758" y="211"/>
                  </a:lnTo>
                  <a:lnTo>
                    <a:pt x="778" y="255"/>
                  </a:lnTo>
                  <a:lnTo>
                    <a:pt x="794" y="301"/>
                  </a:lnTo>
                  <a:lnTo>
                    <a:pt x="803" y="349"/>
                  </a:lnTo>
                  <a:lnTo>
                    <a:pt x="806" y="400"/>
                  </a:lnTo>
                  <a:lnTo>
                    <a:pt x="803" y="450"/>
                  </a:lnTo>
                  <a:lnTo>
                    <a:pt x="794" y="498"/>
                  </a:lnTo>
                  <a:lnTo>
                    <a:pt x="778" y="544"/>
                  </a:lnTo>
                  <a:lnTo>
                    <a:pt x="758" y="587"/>
                  </a:lnTo>
                  <a:lnTo>
                    <a:pt x="734" y="628"/>
                  </a:lnTo>
                  <a:lnTo>
                    <a:pt x="704" y="665"/>
                  </a:lnTo>
                  <a:lnTo>
                    <a:pt x="670" y="698"/>
                  </a:lnTo>
                  <a:lnTo>
                    <a:pt x="633" y="727"/>
                  </a:lnTo>
                  <a:lnTo>
                    <a:pt x="591" y="753"/>
                  </a:lnTo>
                  <a:lnTo>
                    <a:pt x="548" y="772"/>
                  </a:lnTo>
                  <a:lnTo>
                    <a:pt x="502" y="787"/>
                  </a:lnTo>
                  <a:lnTo>
                    <a:pt x="453" y="796"/>
                  </a:lnTo>
                  <a:lnTo>
                    <a:pt x="403" y="800"/>
                  </a:lnTo>
                  <a:lnTo>
                    <a:pt x="352" y="796"/>
                  </a:lnTo>
                  <a:lnTo>
                    <a:pt x="303" y="787"/>
                  </a:lnTo>
                  <a:lnTo>
                    <a:pt x="256" y="772"/>
                  </a:lnTo>
                  <a:lnTo>
                    <a:pt x="213" y="753"/>
                  </a:lnTo>
                  <a:lnTo>
                    <a:pt x="172" y="727"/>
                  </a:lnTo>
                  <a:lnTo>
                    <a:pt x="135" y="698"/>
                  </a:lnTo>
                  <a:lnTo>
                    <a:pt x="101" y="665"/>
                  </a:lnTo>
                  <a:lnTo>
                    <a:pt x="72" y="628"/>
                  </a:lnTo>
                  <a:lnTo>
                    <a:pt x="46" y="587"/>
                  </a:lnTo>
                  <a:lnTo>
                    <a:pt x="26" y="544"/>
                  </a:lnTo>
                  <a:lnTo>
                    <a:pt x="12" y="498"/>
                  </a:lnTo>
                  <a:lnTo>
                    <a:pt x="3" y="450"/>
                  </a:lnTo>
                  <a:lnTo>
                    <a:pt x="0" y="400"/>
                  </a:lnTo>
                  <a:lnTo>
                    <a:pt x="3" y="349"/>
                  </a:lnTo>
                  <a:lnTo>
                    <a:pt x="12" y="301"/>
                  </a:lnTo>
                  <a:lnTo>
                    <a:pt x="26" y="255"/>
                  </a:lnTo>
                  <a:lnTo>
                    <a:pt x="46" y="211"/>
                  </a:lnTo>
                  <a:lnTo>
                    <a:pt x="72" y="171"/>
                  </a:lnTo>
                  <a:lnTo>
                    <a:pt x="101" y="134"/>
                  </a:lnTo>
                  <a:lnTo>
                    <a:pt x="135" y="101"/>
                  </a:lnTo>
                  <a:lnTo>
                    <a:pt x="172" y="71"/>
                  </a:lnTo>
                  <a:lnTo>
                    <a:pt x="213" y="47"/>
                  </a:lnTo>
                  <a:lnTo>
                    <a:pt x="256" y="26"/>
                  </a:lnTo>
                  <a:lnTo>
                    <a:pt x="303" y="12"/>
                  </a:lnTo>
                  <a:lnTo>
                    <a:pt x="352" y="3"/>
                  </a:lnTo>
                  <a:lnTo>
                    <a:pt x="4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</p:grpSp>
      <p:sp>
        <p:nvSpPr>
          <p:cNvPr id="35" name="Freeform 6"/>
          <p:cNvSpPr>
            <a:spLocks noChangeAspect="1" noEditPoints="1"/>
          </p:cNvSpPr>
          <p:nvPr/>
        </p:nvSpPr>
        <p:spPr bwMode="auto">
          <a:xfrm>
            <a:off x="9963951" y="3032730"/>
            <a:ext cx="185090" cy="179352"/>
          </a:xfrm>
          <a:custGeom>
            <a:avLst/>
            <a:gdLst>
              <a:gd name="T0" fmla="*/ 1848 w 4838"/>
              <a:gd name="T1" fmla="*/ 1519 h 4688"/>
              <a:gd name="T2" fmla="*/ 1745 w 4838"/>
              <a:gd name="T3" fmla="*/ 1619 h 4688"/>
              <a:gd name="T4" fmla="*/ 1608 w 4838"/>
              <a:gd name="T5" fmla="*/ 1668 h 4688"/>
              <a:gd name="T6" fmla="*/ 1303 w 4838"/>
              <a:gd name="T7" fmla="*/ 2812 h 4688"/>
              <a:gd name="T8" fmla="*/ 1361 w 4838"/>
              <a:gd name="T9" fmla="*/ 2934 h 4688"/>
              <a:gd name="T10" fmla="*/ 1367 w 4838"/>
              <a:gd name="T11" fmla="*/ 3069 h 4688"/>
              <a:gd name="T12" fmla="*/ 2290 w 4838"/>
              <a:gd name="T13" fmla="*/ 3738 h 4688"/>
              <a:gd name="T14" fmla="*/ 2418 w 4838"/>
              <a:gd name="T15" fmla="*/ 3714 h 4688"/>
              <a:gd name="T16" fmla="*/ 2548 w 4838"/>
              <a:gd name="T17" fmla="*/ 3738 h 4688"/>
              <a:gd name="T18" fmla="*/ 3471 w 4838"/>
              <a:gd name="T19" fmla="*/ 3069 h 4688"/>
              <a:gd name="T20" fmla="*/ 3477 w 4838"/>
              <a:gd name="T21" fmla="*/ 2934 h 4688"/>
              <a:gd name="T22" fmla="*/ 3537 w 4838"/>
              <a:gd name="T23" fmla="*/ 2812 h 4688"/>
              <a:gd name="T24" fmla="*/ 3230 w 4838"/>
              <a:gd name="T25" fmla="*/ 1668 h 4688"/>
              <a:gd name="T26" fmla="*/ 3093 w 4838"/>
              <a:gd name="T27" fmla="*/ 1619 h 4688"/>
              <a:gd name="T28" fmla="*/ 2990 w 4838"/>
              <a:gd name="T29" fmla="*/ 1519 h 4688"/>
              <a:gd name="T30" fmla="*/ 2420 w 4838"/>
              <a:gd name="T31" fmla="*/ 0 h 4688"/>
              <a:gd name="T32" fmla="*/ 2564 w 4838"/>
              <a:gd name="T33" fmla="*/ 31 h 4688"/>
              <a:gd name="T34" fmla="*/ 2680 w 4838"/>
              <a:gd name="T35" fmla="*/ 115 h 4688"/>
              <a:gd name="T36" fmla="*/ 3282 w 4838"/>
              <a:gd name="T37" fmla="*/ 1333 h 4688"/>
              <a:gd name="T38" fmla="*/ 4634 w 4838"/>
              <a:gd name="T39" fmla="*/ 1546 h 4688"/>
              <a:gd name="T40" fmla="*/ 4747 w 4838"/>
              <a:gd name="T41" fmla="*/ 1628 h 4688"/>
              <a:gd name="T42" fmla="*/ 4820 w 4838"/>
              <a:gd name="T43" fmla="*/ 1748 h 4688"/>
              <a:gd name="T44" fmla="*/ 4837 w 4838"/>
              <a:gd name="T45" fmla="*/ 1887 h 4688"/>
              <a:gd name="T46" fmla="*/ 4796 w 4838"/>
              <a:gd name="T47" fmla="*/ 2018 h 4688"/>
              <a:gd name="T48" fmla="*/ 3817 w 4838"/>
              <a:gd name="T49" fmla="*/ 3014 h 4688"/>
              <a:gd name="T50" fmla="*/ 4032 w 4838"/>
              <a:gd name="T51" fmla="*/ 4389 h 4688"/>
              <a:gd name="T52" fmla="*/ 3986 w 4838"/>
              <a:gd name="T53" fmla="*/ 4521 h 4688"/>
              <a:gd name="T54" fmla="*/ 3887 w 4838"/>
              <a:gd name="T55" fmla="*/ 4625 h 4688"/>
              <a:gd name="T56" fmla="*/ 3739 w 4838"/>
              <a:gd name="T57" fmla="*/ 4685 h 4688"/>
              <a:gd name="T58" fmla="*/ 3599 w 4838"/>
              <a:gd name="T59" fmla="*/ 4677 h 4688"/>
              <a:gd name="T60" fmla="*/ 2420 w 4838"/>
              <a:gd name="T61" fmla="*/ 4055 h 4688"/>
              <a:gd name="T62" fmla="*/ 1239 w 4838"/>
              <a:gd name="T63" fmla="*/ 4677 h 4688"/>
              <a:gd name="T64" fmla="*/ 1099 w 4838"/>
              <a:gd name="T65" fmla="*/ 4685 h 4688"/>
              <a:gd name="T66" fmla="*/ 952 w 4838"/>
              <a:gd name="T67" fmla="*/ 4625 h 4688"/>
              <a:gd name="T68" fmla="*/ 852 w 4838"/>
              <a:gd name="T69" fmla="*/ 4521 h 4688"/>
              <a:gd name="T70" fmla="*/ 806 w 4838"/>
              <a:gd name="T71" fmla="*/ 4389 h 4688"/>
              <a:gd name="T72" fmla="*/ 1022 w 4838"/>
              <a:gd name="T73" fmla="*/ 3014 h 4688"/>
              <a:gd name="T74" fmla="*/ 42 w 4838"/>
              <a:gd name="T75" fmla="*/ 2018 h 4688"/>
              <a:gd name="T76" fmla="*/ 1 w 4838"/>
              <a:gd name="T77" fmla="*/ 1887 h 4688"/>
              <a:gd name="T78" fmla="*/ 18 w 4838"/>
              <a:gd name="T79" fmla="*/ 1748 h 4688"/>
              <a:gd name="T80" fmla="*/ 91 w 4838"/>
              <a:gd name="T81" fmla="*/ 1628 h 4688"/>
              <a:gd name="T82" fmla="*/ 204 w 4838"/>
              <a:gd name="T83" fmla="*/ 1546 h 4688"/>
              <a:gd name="T84" fmla="*/ 1556 w 4838"/>
              <a:gd name="T85" fmla="*/ 1333 h 4688"/>
              <a:gd name="T86" fmla="*/ 2158 w 4838"/>
              <a:gd name="T87" fmla="*/ 115 h 4688"/>
              <a:gd name="T88" fmla="*/ 2275 w 4838"/>
              <a:gd name="T89" fmla="*/ 31 h 4688"/>
              <a:gd name="T90" fmla="*/ 2420 w 4838"/>
              <a:gd name="T91" fmla="*/ 0 h 4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838" h="4688">
                <a:moveTo>
                  <a:pt x="2420" y="341"/>
                </a:moveTo>
                <a:lnTo>
                  <a:pt x="1872" y="1477"/>
                </a:lnTo>
                <a:lnTo>
                  <a:pt x="1848" y="1519"/>
                </a:lnTo>
                <a:lnTo>
                  <a:pt x="1818" y="1556"/>
                </a:lnTo>
                <a:lnTo>
                  <a:pt x="1784" y="1591"/>
                </a:lnTo>
                <a:lnTo>
                  <a:pt x="1745" y="1619"/>
                </a:lnTo>
                <a:lnTo>
                  <a:pt x="1702" y="1641"/>
                </a:lnTo>
                <a:lnTo>
                  <a:pt x="1656" y="1658"/>
                </a:lnTo>
                <a:lnTo>
                  <a:pt x="1608" y="1668"/>
                </a:lnTo>
                <a:lnTo>
                  <a:pt x="350" y="1856"/>
                </a:lnTo>
                <a:lnTo>
                  <a:pt x="1272" y="2777"/>
                </a:lnTo>
                <a:lnTo>
                  <a:pt x="1303" y="2812"/>
                </a:lnTo>
                <a:lnTo>
                  <a:pt x="1328" y="2850"/>
                </a:lnTo>
                <a:lnTo>
                  <a:pt x="1348" y="2891"/>
                </a:lnTo>
                <a:lnTo>
                  <a:pt x="1361" y="2934"/>
                </a:lnTo>
                <a:lnTo>
                  <a:pt x="1368" y="2978"/>
                </a:lnTo>
                <a:lnTo>
                  <a:pt x="1371" y="3025"/>
                </a:lnTo>
                <a:lnTo>
                  <a:pt x="1367" y="3069"/>
                </a:lnTo>
                <a:lnTo>
                  <a:pt x="1153" y="4348"/>
                </a:lnTo>
                <a:lnTo>
                  <a:pt x="2250" y="3757"/>
                </a:lnTo>
                <a:lnTo>
                  <a:pt x="2290" y="3738"/>
                </a:lnTo>
                <a:lnTo>
                  <a:pt x="2332" y="3724"/>
                </a:lnTo>
                <a:lnTo>
                  <a:pt x="2375" y="3717"/>
                </a:lnTo>
                <a:lnTo>
                  <a:pt x="2418" y="3714"/>
                </a:lnTo>
                <a:lnTo>
                  <a:pt x="2463" y="3717"/>
                </a:lnTo>
                <a:lnTo>
                  <a:pt x="2506" y="3724"/>
                </a:lnTo>
                <a:lnTo>
                  <a:pt x="2548" y="3738"/>
                </a:lnTo>
                <a:lnTo>
                  <a:pt x="2588" y="3757"/>
                </a:lnTo>
                <a:lnTo>
                  <a:pt x="3686" y="4348"/>
                </a:lnTo>
                <a:lnTo>
                  <a:pt x="3471" y="3069"/>
                </a:lnTo>
                <a:lnTo>
                  <a:pt x="3467" y="3025"/>
                </a:lnTo>
                <a:lnTo>
                  <a:pt x="3470" y="2978"/>
                </a:lnTo>
                <a:lnTo>
                  <a:pt x="3477" y="2934"/>
                </a:lnTo>
                <a:lnTo>
                  <a:pt x="3490" y="2891"/>
                </a:lnTo>
                <a:lnTo>
                  <a:pt x="3511" y="2850"/>
                </a:lnTo>
                <a:lnTo>
                  <a:pt x="3537" y="2812"/>
                </a:lnTo>
                <a:lnTo>
                  <a:pt x="3566" y="2777"/>
                </a:lnTo>
                <a:lnTo>
                  <a:pt x="4488" y="1856"/>
                </a:lnTo>
                <a:lnTo>
                  <a:pt x="3230" y="1668"/>
                </a:lnTo>
                <a:lnTo>
                  <a:pt x="3182" y="1658"/>
                </a:lnTo>
                <a:lnTo>
                  <a:pt x="3136" y="1641"/>
                </a:lnTo>
                <a:lnTo>
                  <a:pt x="3093" y="1619"/>
                </a:lnTo>
                <a:lnTo>
                  <a:pt x="3054" y="1591"/>
                </a:lnTo>
                <a:lnTo>
                  <a:pt x="3020" y="1558"/>
                </a:lnTo>
                <a:lnTo>
                  <a:pt x="2990" y="1519"/>
                </a:lnTo>
                <a:lnTo>
                  <a:pt x="2966" y="1477"/>
                </a:lnTo>
                <a:lnTo>
                  <a:pt x="2420" y="341"/>
                </a:lnTo>
                <a:close/>
                <a:moveTo>
                  <a:pt x="2420" y="0"/>
                </a:moveTo>
                <a:lnTo>
                  <a:pt x="2469" y="5"/>
                </a:lnTo>
                <a:lnTo>
                  <a:pt x="2518" y="15"/>
                </a:lnTo>
                <a:lnTo>
                  <a:pt x="2564" y="31"/>
                </a:lnTo>
                <a:lnTo>
                  <a:pt x="2606" y="54"/>
                </a:lnTo>
                <a:lnTo>
                  <a:pt x="2646" y="82"/>
                </a:lnTo>
                <a:lnTo>
                  <a:pt x="2680" y="115"/>
                </a:lnTo>
                <a:lnTo>
                  <a:pt x="2710" y="154"/>
                </a:lnTo>
                <a:lnTo>
                  <a:pt x="2735" y="197"/>
                </a:lnTo>
                <a:lnTo>
                  <a:pt x="3282" y="1333"/>
                </a:lnTo>
                <a:lnTo>
                  <a:pt x="4542" y="1519"/>
                </a:lnTo>
                <a:lnTo>
                  <a:pt x="4589" y="1530"/>
                </a:lnTo>
                <a:lnTo>
                  <a:pt x="4634" y="1546"/>
                </a:lnTo>
                <a:lnTo>
                  <a:pt x="4676" y="1568"/>
                </a:lnTo>
                <a:lnTo>
                  <a:pt x="4713" y="1595"/>
                </a:lnTo>
                <a:lnTo>
                  <a:pt x="4747" y="1628"/>
                </a:lnTo>
                <a:lnTo>
                  <a:pt x="4777" y="1664"/>
                </a:lnTo>
                <a:lnTo>
                  <a:pt x="4801" y="1704"/>
                </a:lnTo>
                <a:lnTo>
                  <a:pt x="4820" y="1748"/>
                </a:lnTo>
                <a:lnTo>
                  <a:pt x="4832" y="1795"/>
                </a:lnTo>
                <a:lnTo>
                  <a:pt x="4838" y="1841"/>
                </a:lnTo>
                <a:lnTo>
                  <a:pt x="4837" y="1887"/>
                </a:lnTo>
                <a:lnTo>
                  <a:pt x="4829" y="1932"/>
                </a:lnTo>
                <a:lnTo>
                  <a:pt x="4816" y="1976"/>
                </a:lnTo>
                <a:lnTo>
                  <a:pt x="4796" y="2018"/>
                </a:lnTo>
                <a:lnTo>
                  <a:pt x="4771" y="2058"/>
                </a:lnTo>
                <a:lnTo>
                  <a:pt x="4738" y="2094"/>
                </a:lnTo>
                <a:lnTo>
                  <a:pt x="3817" y="3014"/>
                </a:lnTo>
                <a:lnTo>
                  <a:pt x="4031" y="4292"/>
                </a:lnTo>
                <a:lnTo>
                  <a:pt x="4035" y="4341"/>
                </a:lnTo>
                <a:lnTo>
                  <a:pt x="4032" y="4389"/>
                </a:lnTo>
                <a:lnTo>
                  <a:pt x="4024" y="4435"/>
                </a:lnTo>
                <a:lnTo>
                  <a:pt x="4007" y="4479"/>
                </a:lnTo>
                <a:lnTo>
                  <a:pt x="3986" y="4521"/>
                </a:lnTo>
                <a:lnTo>
                  <a:pt x="3958" y="4560"/>
                </a:lnTo>
                <a:lnTo>
                  <a:pt x="3925" y="4594"/>
                </a:lnTo>
                <a:lnTo>
                  <a:pt x="3887" y="4625"/>
                </a:lnTo>
                <a:lnTo>
                  <a:pt x="3840" y="4652"/>
                </a:lnTo>
                <a:lnTo>
                  <a:pt x="3790" y="4673"/>
                </a:lnTo>
                <a:lnTo>
                  <a:pt x="3739" y="4685"/>
                </a:lnTo>
                <a:lnTo>
                  <a:pt x="3686" y="4688"/>
                </a:lnTo>
                <a:lnTo>
                  <a:pt x="3642" y="4685"/>
                </a:lnTo>
                <a:lnTo>
                  <a:pt x="3599" y="4677"/>
                </a:lnTo>
                <a:lnTo>
                  <a:pt x="3557" y="4664"/>
                </a:lnTo>
                <a:lnTo>
                  <a:pt x="3517" y="4645"/>
                </a:lnTo>
                <a:lnTo>
                  <a:pt x="2420" y="4055"/>
                </a:lnTo>
                <a:lnTo>
                  <a:pt x="1321" y="4645"/>
                </a:lnTo>
                <a:lnTo>
                  <a:pt x="1281" y="4664"/>
                </a:lnTo>
                <a:lnTo>
                  <a:pt x="1239" y="4677"/>
                </a:lnTo>
                <a:lnTo>
                  <a:pt x="1196" y="4685"/>
                </a:lnTo>
                <a:lnTo>
                  <a:pt x="1153" y="4688"/>
                </a:lnTo>
                <a:lnTo>
                  <a:pt x="1099" y="4685"/>
                </a:lnTo>
                <a:lnTo>
                  <a:pt x="1048" y="4673"/>
                </a:lnTo>
                <a:lnTo>
                  <a:pt x="998" y="4652"/>
                </a:lnTo>
                <a:lnTo>
                  <a:pt x="952" y="4625"/>
                </a:lnTo>
                <a:lnTo>
                  <a:pt x="913" y="4594"/>
                </a:lnTo>
                <a:lnTo>
                  <a:pt x="880" y="4560"/>
                </a:lnTo>
                <a:lnTo>
                  <a:pt x="852" y="4521"/>
                </a:lnTo>
                <a:lnTo>
                  <a:pt x="831" y="4479"/>
                </a:lnTo>
                <a:lnTo>
                  <a:pt x="815" y="4435"/>
                </a:lnTo>
                <a:lnTo>
                  <a:pt x="806" y="4389"/>
                </a:lnTo>
                <a:lnTo>
                  <a:pt x="803" y="4341"/>
                </a:lnTo>
                <a:lnTo>
                  <a:pt x="807" y="4292"/>
                </a:lnTo>
                <a:lnTo>
                  <a:pt x="1022" y="3014"/>
                </a:lnTo>
                <a:lnTo>
                  <a:pt x="98" y="2094"/>
                </a:lnTo>
                <a:lnTo>
                  <a:pt x="67" y="2058"/>
                </a:lnTo>
                <a:lnTo>
                  <a:pt x="42" y="2018"/>
                </a:lnTo>
                <a:lnTo>
                  <a:pt x="22" y="1976"/>
                </a:lnTo>
                <a:lnTo>
                  <a:pt x="9" y="1933"/>
                </a:lnTo>
                <a:lnTo>
                  <a:pt x="1" y="1887"/>
                </a:lnTo>
                <a:lnTo>
                  <a:pt x="0" y="1841"/>
                </a:lnTo>
                <a:lnTo>
                  <a:pt x="6" y="1795"/>
                </a:lnTo>
                <a:lnTo>
                  <a:pt x="18" y="1748"/>
                </a:lnTo>
                <a:lnTo>
                  <a:pt x="37" y="1704"/>
                </a:lnTo>
                <a:lnTo>
                  <a:pt x="61" y="1664"/>
                </a:lnTo>
                <a:lnTo>
                  <a:pt x="91" y="1628"/>
                </a:lnTo>
                <a:lnTo>
                  <a:pt x="125" y="1595"/>
                </a:lnTo>
                <a:lnTo>
                  <a:pt x="162" y="1568"/>
                </a:lnTo>
                <a:lnTo>
                  <a:pt x="204" y="1546"/>
                </a:lnTo>
                <a:lnTo>
                  <a:pt x="249" y="1530"/>
                </a:lnTo>
                <a:lnTo>
                  <a:pt x="296" y="1519"/>
                </a:lnTo>
                <a:lnTo>
                  <a:pt x="1556" y="1333"/>
                </a:lnTo>
                <a:lnTo>
                  <a:pt x="2103" y="197"/>
                </a:lnTo>
                <a:lnTo>
                  <a:pt x="2128" y="154"/>
                </a:lnTo>
                <a:lnTo>
                  <a:pt x="2158" y="115"/>
                </a:lnTo>
                <a:lnTo>
                  <a:pt x="2192" y="82"/>
                </a:lnTo>
                <a:lnTo>
                  <a:pt x="2232" y="54"/>
                </a:lnTo>
                <a:lnTo>
                  <a:pt x="2275" y="31"/>
                </a:lnTo>
                <a:lnTo>
                  <a:pt x="2320" y="15"/>
                </a:lnTo>
                <a:lnTo>
                  <a:pt x="2369" y="5"/>
                </a:lnTo>
                <a:lnTo>
                  <a:pt x="242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 vert="horz" wrap="square" lIns="45715" tIns="22858" rIns="45715" bIns="22858" numCol="1" anchor="t" anchorCtr="0" compatLnSpc="1"/>
          <a:lstStyle/>
          <a:p>
            <a:endParaRPr lang="es-SV" sz="900"/>
          </a:p>
        </p:txBody>
      </p:sp>
      <p:sp>
        <p:nvSpPr>
          <p:cNvPr id="36" name="36 Rectángulo redondeado"/>
          <p:cNvSpPr/>
          <p:nvPr/>
        </p:nvSpPr>
        <p:spPr bwMode="auto">
          <a:xfrm>
            <a:off x="1103942" y="4828936"/>
            <a:ext cx="2969986" cy="1373796"/>
          </a:xfrm>
          <a:prstGeom prst="roundRect">
            <a:avLst>
              <a:gd name="adj" fmla="val 2557"/>
            </a:avLst>
          </a:prstGeom>
          <a:solidFill>
            <a:schemeClr val="bg1">
              <a:lumMod val="65000"/>
              <a:alpha val="15000"/>
            </a:schemeClr>
          </a:solidFill>
          <a:ln w="3175">
            <a:noFill/>
          </a:ln>
        </p:spPr>
        <p:txBody>
          <a:bodyPr lIns="107989" tIns="143983" rIns="107989" bIns="143983" rtlCol="0" anchor="ctr" anchorCtr="0"/>
          <a:lstStyle/>
          <a:p>
            <a:pPr>
              <a:lnSpc>
                <a:spcPct val="120000"/>
              </a:lnSpc>
            </a:pPr>
            <a:r>
              <a:rPr lang="zh-CN" altLang="en-US" sz="10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详细内容</a:t>
            </a:r>
            <a:r>
              <a:rPr lang="en-US" altLang="zh-CN" sz="10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点击输入本栏的具体文字详细内容</a:t>
            </a:r>
            <a:r>
              <a:rPr lang="en-US" altLang="zh-CN" sz="10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点击输入本栏的具体文字，简明扼要的说明分项内容，此为概念图解。</a:t>
            </a:r>
            <a:endParaRPr lang="en-US" altLang="zh-CN" sz="1000" spc="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  <p:grpSp>
        <p:nvGrpSpPr>
          <p:cNvPr id="37" name="37 Grupo"/>
          <p:cNvGrpSpPr>
            <a:grpSpLocks noChangeAspect="1"/>
          </p:cNvGrpSpPr>
          <p:nvPr/>
        </p:nvGrpSpPr>
        <p:grpSpPr>
          <a:xfrm>
            <a:off x="667342" y="4734530"/>
            <a:ext cx="523639" cy="272958"/>
            <a:chOff x="6621660" y="2626427"/>
            <a:chExt cx="525900" cy="304218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38" name="6 Rectángulo"/>
            <p:cNvSpPr>
              <a:spLocks noChangeAspect="1"/>
            </p:cNvSpPr>
            <p:nvPr/>
          </p:nvSpPr>
          <p:spPr bwMode="auto">
            <a:xfrm rot="10800000">
              <a:off x="6621660" y="2628808"/>
              <a:ext cx="263490" cy="301837"/>
            </a:xfrm>
            <a:custGeom>
              <a:avLst/>
              <a:gdLst>
                <a:gd name="connsiteX0" fmla="*/ 0 w 360040"/>
                <a:gd name="connsiteY0" fmla="*/ 0 h 360040"/>
                <a:gd name="connsiteX1" fmla="*/ 360040 w 360040"/>
                <a:gd name="connsiteY1" fmla="*/ 0 h 360040"/>
                <a:gd name="connsiteX2" fmla="*/ 360040 w 360040"/>
                <a:gd name="connsiteY2" fmla="*/ 360040 h 360040"/>
                <a:gd name="connsiteX3" fmla="*/ 0 w 360040"/>
                <a:gd name="connsiteY3" fmla="*/ 360040 h 360040"/>
                <a:gd name="connsiteX4" fmla="*/ 0 w 360040"/>
                <a:gd name="connsiteY4" fmla="*/ 0 h 360040"/>
                <a:gd name="connsiteX0-1" fmla="*/ 161925 w 360040"/>
                <a:gd name="connsiteY0-2" fmla="*/ 95250 h 360040"/>
                <a:gd name="connsiteX1-3" fmla="*/ 360040 w 360040"/>
                <a:gd name="connsiteY1-4" fmla="*/ 0 h 360040"/>
                <a:gd name="connsiteX2-5" fmla="*/ 360040 w 360040"/>
                <a:gd name="connsiteY2-6" fmla="*/ 360040 h 360040"/>
                <a:gd name="connsiteX3-7" fmla="*/ 0 w 360040"/>
                <a:gd name="connsiteY3-8" fmla="*/ 360040 h 360040"/>
                <a:gd name="connsiteX4-9" fmla="*/ 161925 w 360040"/>
                <a:gd name="connsiteY4-10" fmla="*/ 95250 h 360040"/>
                <a:gd name="connsiteX0-11" fmla="*/ 152400 w 360040"/>
                <a:gd name="connsiteY0-12" fmla="*/ 52387 h 360040"/>
                <a:gd name="connsiteX1-13" fmla="*/ 360040 w 360040"/>
                <a:gd name="connsiteY1-14" fmla="*/ 0 h 360040"/>
                <a:gd name="connsiteX2-15" fmla="*/ 360040 w 360040"/>
                <a:gd name="connsiteY2-16" fmla="*/ 360040 h 360040"/>
                <a:gd name="connsiteX3-17" fmla="*/ 0 w 360040"/>
                <a:gd name="connsiteY3-18" fmla="*/ 360040 h 360040"/>
                <a:gd name="connsiteX4-19" fmla="*/ 152400 w 360040"/>
                <a:gd name="connsiteY4-20" fmla="*/ 52387 h 360040"/>
                <a:gd name="connsiteX0-21" fmla="*/ 33338 w 240978"/>
                <a:gd name="connsiteY0-22" fmla="*/ 52387 h 360040"/>
                <a:gd name="connsiteX1-23" fmla="*/ 240978 w 240978"/>
                <a:gd name="connsiteY1-24" fmla="*/ 0 h 360040"/>
                <a:gd name="connsiteX2-25" fmla="*/ 240978 w 240978"/>
                <a:gd name="connsiteY2-26" fmla="*/ 360040 h 360040"/>
                <a:gd name="connsiteX3-27" fmla="*/ 0 w 240978"/>
                <a:gd name="connsiteY3-28" fmla="*/ 288603 h 360040"/>
                <a:gd name="connsiteX4-29" fmla="*/ 33338 w 240978"/>
                <a:gd name="connsiteY4-30" fmla="*/ 52387 h 360040"/>
                <a:gd name="connsiteX0-31" fmla="*/ 97632 w 305272"/>
                <a:gd name="connsiteY0-32" fmla="*/ 52387 h 360040"/>
                <a:gd name="connsiteX1-33" fmla="*/ 305272 w 305272"/>
                <a:gd name="connsiteY1-34" fmla="*/ 0 h 360040"/>
                <a:gd name="connsiteX2-35" fmla="*/ 305272 w 305272"/>
                <a:gd name="connsiteY2-36" fmla="*/ 360040 h 360040"/>
                <a:gd name="connsiteX3-37" fmla="*/ 0 w 305272"/>
                <a:gd name="connsiteY3-38" fmla="*/ 310034 h 360040"/>
                <a:gd name="connsiteX4-39" fmla="*/ 97632 w 305272"/>
                <a:gd name="connsiteY4-40" fmla="*/ 52387 h 360040"/>
                <a:gd name="connsiteX0-41" fmla="*/ 97632 w 305272"/>
                <a:gd name="connsiteY0-42" fmla="*/ 52387 h 310034"/>
                <a:gd name="connsiteX1-43" fmla="*/ 305272 w 305272"/>
                <a:gd name="connsiteY1-44" fmla="*/ 0 h 310034"/>
                <a:gd name="connsiteX2-45" fmla="*/ 195735 w 305272"/>
                <a:gd name="connsiteY2-46" fmla="*/ 238596 h 310034"/>
                <a:gd name="connsiteX3-47" fmla="*/ 0 w 305272"/>
                <a:gd name="connsiteY3-48" fmla="*/ 310034 h 310034"/>
                <a:gd name="connsiteX4-49" fmla="*/ 97632 w 305272"/>
                <a:gd name="connsiteY4-50" fmla="*/ 52387 h 310034"/>
                <a:gd name="connsiteX0-51" fmla="*/ 97632 w 305272"/>
                <a:gd name="connsiteY0-52" fmla="*/ 52387 h 312415"/>
                <a:gd name="connsiteX1-53" fmla="*/ 305272 w 305272"/>
                <a:gd name="connsiteY1-54" fmla="*/ 0 h 312415"/>
                <a:gd name="connsiteX2-55" fmla="*/ 164779 w 305272"/>
                <a:gd name="connsiteY2-56" fmla="*/ 312415 h 312415"/>
                <a:gd name="connsiteX3-57" fmla="*/ 0 w 305272"/>
                <a:gd name="connsiteY3-58" fmla="*/ 310034 h 312415"/>
                <a:gd name="connsiteX4-59" fmla="*/ 97632 w 305272"/>
                <a:gd name="connsiteY4-60" fmla="*/ 52387 h 312415"/>
                <a:gd name="connsiteX0-61" fmla="*/ 97632 w 198116"/>
                <a:gd name="connsiteY0-62" fmla="*/ 0 h 260028"/>
                <a:gd name="connsiteX1-63" fmla="*/ 198116 w 198116"/>
                <a:gd name="connsiteY1-64" fmla="*/ 45245 h 260028"/>
                <a:gd name="connsiteX2-65" fmla="*/ 164779 w 198116"/>
                <a:gd name="connsiteY2-66" fmla="*/ 260028 h 260028"/>
                <a:gd name="connsiteX3-67" fmla="*/ 0 w 198116"/>
                <a:gd name="connsiteY3-68" fmla="*/ 257647 h 260028"/>
                <a:gd name="connsiteX4-69" fmla="*/ 97632 w 198116"/>
                <a:gd name="connsiteY4-70" fmla="*/ 0 h 260028"/>
                <a:gd name="connsiteX0-71" fmla="*/ 97632 w 229072"/>
                <a:gd name="connsiteY0-72" fmla="*/ 2380 h 262408"/>
                <a:gd name="connsiteX1-73" fmla="*/ 229072 w 229072"/>
                <a:gd name="connsiteY1-74" fmla="*/ 0 h 262408"/>
                <a:gd name="connsiteX2-75" fmla="*/ 164779 w 229072"/>
                <a:gd name="connsiteY2-76" fmla="*/ 262408 h 262408"/>
                <a:gd name="connsiteX3-77" fmla="*/ 0 w 229072"/>
                <a:gd name="connsiteY3-78" fmla="*/ 260027 h 262408"/>
                <a:gd name="connsiteX4-79" fmla="*/ 97632 w 229072"/>
                <a:gd name="connsiteY4-80" fmla="*/ 2380 h 262408"/>
                <a:gd name="connsiteX0-81" fmla="*/ 97632 w 229072"/>
                <a:gd name="connsiteY0-82" fmla="*/ 0 h 262410"/>
                <a:gd name="connsiteX1-83" fmla="*/ 229072 w 229072"/>
                <a:gd name="connsiteY1-84" fmla="*/ 2 h 262410"/>
                <a:gd name="connsiteX2-85" fmla="*/ 164779 w 229072"/>
                <a:gd name="connsiteY2-86" fmla="*/ 262410 h 262410"/>
                <a:gd name="connsiteX3-87" fmla="*/ 0 w 229072"/>
                <a:gd name="connsiteY3-88" fmla="*/ 260029 h 262410"/>
                <a:gd name="connsiteX4-89" fmla="*/ 97632 w 229072"/>
                <a:gd name="connsiteY4-90" fmla="*/ 0 h 26241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29072" h="262410">
                  <a:moveTo>
                    <a:pt x="97632" y="0"/>
                  </a:moveTo>
                  <a:lnTo>
                    <a:pt x="229072" y="2"/>
                  </a:lnTo>
                  <a:lnTo>
                    <a:pt x="164779" y="262410"/>
                  </a:lnTo>
                  <a:lnTo>
                    <a:pt x="0" y="260029"/>
                  </a:lnTo>
                  <a:lnTo>
                    <a:pt x="9763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sz="900"/>
            </a:p>
          </p:txBody>
        </p:sp>
        <p:sp>
          <p:nvSpPr>
            <p:cNvPr id="39" name="6 Rectángulo"/>
            <p:cNvSpPr>
              <a:spLocks noChangeAspect="1"/>
            </p:cNvSpPr>
            <p:nvPr/>
          </p:nvSpPr>
          <p:spPr bwMode="auto">
            <a:xfrm rot="10800000">
              <a:off x="6884070" y="2626427"/>
              <a:ext cx="263490" cy="301837"/>
            </a:xfrm>
            <a:custGeom>
              <a:avLst/>
              <a:gdLst>
                <a:gd name="connsiteX0" fmla="*/ 0 w 360040"/>
                <a:gd name="connsiteY0" fmla="*/ 0 h 360040"/>
                <a:gd name="connsiteX1" fmla="*/ 360040 w 360040"/>
                <a:gd name="connsiteY1" fmla="*/ 0 h 360040"/>
                <a:gd name="connsiteX2" fmla="*/ 360040 w 360040"/>
                <a:gd name="connsiteY2" fmla="*/ 360040 h 360040"/>
                <a:gd name="connsiteX3" fmla="*/ 0 w 360040"/>
                <a:gd name="connsiteY3" fmla="*/ 360040 h 360040"/>
                <a:gd name="connsiteX4" fmla="*/ 0 w 360040"/>
                <a:gd name="connsiteY4" fmla="*/ 0 h 360040"/>
                <a:gd name="connsiteX0-1" fmla="*/ 161925 w 360040"/>
                <a:gd name="connsiteY0-2" fmla="*/ 95250 h 360040"/>
                <a:gd name="connsiteX1-3" fmla="*/ 360040 w 360040"/>
                <a:gd name="connsiteY1-4" fmla="*/ 0 h 360040"/>
                <a:gd name="connsiteX2-5" fmla="*/ 360040 w 360040"/>
                <a:gd name="connsiteY2-6" fmla="*/ 360040 h 360040"/>
                <a:gd name="connsiteX3-7" fmla="*/ 0 w 360040"/>
                <a:gd name="connsiteY3-8" fmla="*/ 360040 h 360040"/>
                <a:gd name="connsiteX4-9" fmla="*/ 161925 w 360040"/>
                <a:gd name="connsiteY4-10" fmla="*/ 95250 h 360040"/>
                <a:gd name="connsiteX0-11" fmla="*/ 152400 w 360040"/>
                <a:gd name="connsiteY0-12" fmla="*/ 52387 h 360040"/>
                <a:gd name="connsiteX1-13" fmla="*/ 360040 w 360040"/>
                <a:gd name="connsiteY1-14" fmla="*/ 0 h 360040"/>
                <a:gd name="connsiteX2-15" fmla="*/ 360040 w 360040"/>
                <a:gd name="connsiteY2-16" fmla="*/ 360040 h 360040"/>
                <a:gd name="connsiteX3-17" fmla="*/ 0 w 360040"/>
                <a:gd name="connsiteY3-18" fmla="*/ 360040 h 360040"/>
                <a:gd name="connsiteX4-19" fmla="*/ 152400 w 360040"/>
                <a:gd name="connsiteY4-20" fmla="*/ 52387 h 360040"/>
                <a:gd name="connsiteX0-21" fmla="*/ 33338 w 240978"/>
                <a:gd name="connsiteY0-22" fmla="*/ 52387 h 360040"/>
                <a:gd name="connsiteX1-23" fmla="*/ 240978 w 240978"/>
                <a:gd name="connsiteY1-24" fmla="*/ 0 h 360040"/>
                <a:gd name="connsiteX2-25" fmla="*/ 240978 w 240978"/>
                <a:gd name="connsiteY2-26" fmla="*/ 360040 h 360040"/>
                <a:gd name="connsiteX3-27" fmla="*/ 0 w 240978"/>
                <a:gd name="connsiteY3-28" fmla="*/ 288603 h 360040"/>
                <a:gd name="connsiteX4-29" fmla="*/ 33338 w 240978"/>
                <a:gd name="connsiteY4-30" fmla="*/ 52387 h 360040"/>
                <a:gd name="connsiteX0-31" fmla="*/ 97632 w 305272"/>
                <a:gd name="connsiteY0-32" fmla="*/ 52387 h 360040"/>
                <a:gd name="connsiteX1-33" fmla="*/ 305272 w 305272"/>
                <a:gd name="connsiteY1-34" fmla="*/ 0 h 360040"/>
                <a:gd name="connsiteX2-35" fmla="*/ 305272 w 305272"/>
                <a:gd name="connsiteY2-36" fmla="*/ 360040 h 360040"/>
                <a:gd name="connsiteX3-37" fmla="*/ 0 w 305272"/>
                <a:gd name="connsiteY3-38" fmla="*/ 310034 h 360040"/>
                <a:gd name="connsiteX4-39" fmla="*/ 97632 w 305272"/>
                <a:gd name="connsiteY4-40" fmla="*/ 52387 h 360040"/>
                <a:gd name="connsiteX0-41" fmla="*/ 97632 w 305272"/>
                <a:gd name="connsiteY0-42" fmla="*/ 52387 h 310034"/>
                <a:gd name="connsiteX1-43" fmla="*/ 305272 w 305272"/>
                <a:gd name="connsiteY1-44" fmla="*/ 0 h 310034"/>
                <a:gd name="connsiteX2-45" fmla="*/ 195735 w 305272"/>
                <a:gd name="connsiteY2-46" fmla="*/ 238596 h 310034"/>
                <a:gd name="connsiteX3-47" fmla="*/ 0 w 305272"/>
                <a:gd name="connsiteY3-48" fmla="*/ 310034 h 310034"/>
                <a:gd name="connsiteX4-49" fmla="*/ 97632 w 305272"/>
                <a:gd name="connsiteY4-50" fmla="*/ 52387 h 310034"/>
                <a:gd name="connsiteX0-51" fmla="*/ 97632 w 305272"/>
                <a:gd name="connsiteY0-52" fmla="*/ 52387 h 312415"/>
                <a:gd name="connsiteX1-53" fmla="*/ 305272 w 305272"/>
                <a:gd name="connsiteY1-54" fmla="*/ 0 h 312415"/>
                <a:gd name="connsiteX2-55" fmla="*/ 164779 w 305272"/>
                <a:gd name="connsiteY2-56" fmla="*/ 312415 h 312415"/>
                <a:gd name="connsiteX3-57" fmla="*/ 0 w 305272"/>
                <a:gd name="connsiteY3-58" fmla="*/ 310034 h 312415"/>
                <a:gd name="connsiteX4-59" fmla="*/ 97632 w 305272"/>
                <a:gd name="connsiteY4-60" fmla="*/ 52387 h 312415"/>
                <a:gd name="connsiteX0-61" fmla="*/ 97632 w 198116"/>
                <a:gd name="connsiteY0-62" fmla="*/ 0 h 260028"/>
                <a:gd name="connsiteX1-63" fmla="*/ 198116 w 198116"/>
                <a:gd name="connsiteY1-64" fmla="*/ 45245 h 260028"/>
                <a:gd name="connsiteX2-65" fmla="*/ 164779 w 198116"/>
                <a:gd name="connsiteY2-66" fmla="*/ 260028 h 260028"/>
                <a:gd name="connsiteX3-67" fmla="*/ 0 w 198116"/>
                <a:gd name="connsiteY3-68" fmla="*/ 257647 h 260028"/>
                <a:gd name="connsiteX4-69" fmla="*/ 97632 w 198116"/>
                <a:gd name="connsiteY4-70" fmla="*/ 0 h 260028"/>
                <a:gd name="connsiteX0-71" fmla="*/ 97632 w 229072"/>
                <a:gd name="connsiteY0-72" fmla="*/ 2380 h 262408"/>
                <a:gd name="connsiteX1-73" fmla="*/ 229072 w 229072"/>
                <a:gd name="connsiteY1-74" fmla="*/ 0 h 262408"/>
                <a:gd name="connsiteX2-75" fmla="*/ 164779 w 229072"/>
                <a:gd name="connsiteY2-76" fmla="*/ 262408 h 262408"/>
                <a:gd name="connsiteX3-77" fmla="*/ 0 w 229072"/>
                <a:gd name="connsiteY3-78" fmla="*/ 260027 h 262408"/>
                <a:gd name="connsiteX4-79" fmla="*/ 97632 w 229072"/>
                <a:gd name="connsiteY4-80" fmla="*/ 2380 h 262408"/>
                <a:gd name="connsiteX0-81" fmla="*/ 97632 w 229072"/>
                <a:gd name="connsiteY0-82" fmla="*/ 0 h 262410"/>
                <a:gd name="connsiteX1-83" fmla="*/ 229072 w 229072"/>
                <a:gd name="connsiteY1-84" fmla="*/ 2 h 262410"/>
                <a:gd name="connsiteX2-85" fmla="*/ 164779 w 229072"/>
                <a:gd name="connsiteY2-86" fmla="*/ 262410 h 262410"/>
                <a:gd name="connsiteX3-87" fmla="*/ 0 w 229072"/>
                <a:gd name="connsiteY3-88" fmla="*/ 260029 h 262410"/>
                <a:gd name="connsiteX4-89" fmla="*/ 97632 w 229072"/>
                <a:gd name="connsiteY4-90" fmla="*/ 0 h 26241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29072" h="262410">
                  <a:moveTo>
                    <a:pt x="97632" y="0"/>
                  </a:moveTo>
                  <a:lnTo>
                    <a:pt x="229072" y="2"/>
                  </a:lnTo>
                  <a:lnTo>
                    <a:pt x="164779" y="262410"/>
                  </a:lnTo>
                  <a:lnTo>
                    <a:pt x="0" y="260029"/>
                  </a:lnTo>
                  <a:lnTo>
                    <a:pt x="9763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sz="900"/>
            </a:p>
          </p:txBody>
        </p:sp>
      </p:grpSp>
      <p:sp>
        <p:nvSpPr>
          <p:cNvPr id="40" name="2 Rectángulo"/>
          <p:cNvSpPr/>
          <p:nvPr/>
        </p:nvSpPr>
        <p:spPr bwMode="auto">
          <a:xfrm>
            <a:off x="730733" y="2943020"/>
            <a:ext cx="3488296" cy="675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41" name="Textbox 1"/>
          <p:cNvSpPr/>
          <p:nvPr/>
        </p:nvSpPr>
        <p:spPr>
          <a:xfrm>
            <a:off x="730733" y="2232959"/>
            <a:ext cx="3488296" cy="47616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b="1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en-US" sz="900" b="1" i="1" spc="300" dirty="0">
              <a:latin typeface="Source Sans Pro" panose="020B0503030403020204" pitchFamily="34" charset="0"/>
            </a:endParaRPr>
          </a:p>
        </p:txBody>
      </p:sp>
      <p:sp>
        <p:nvSpPr>
          <p:cNvPr id="42" name="Textbox 1"/>
          <p:cNvSpPr/>
          <p:nvPr/>
        </p:nvSpPr>
        <p:spPr>
          <a:xfrm>
            <a:off x="730733" y="3117805"/>
            <a:ext cx="3488296" cy="84504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详细内容</a:t>
            </a:r>
            <a:r>
              <a:rPr lang="en-US" altLang="zh-CN" sz="10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点击输入本栏的具体文字详细内容</a:t>
            </a:r>
            <a:r>
              <a:rPr lang="en-US" altLang="zh-CN" sz="10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点击输入本栏的具体文字，简明扼要的说明分项内容，此为概念图解。</a:t>
            </a:r>
            <a:endParaRPr lang="en-US" altLang="zh-CN" sz="1000" spc="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  <p:grpSp>
        <p:nvGrpSpPr>
          <p:cNvPr id="43" name="55 Grupo"/>
          <p:cNvGrpSpPr/>
          <p:nvPr/>
        </p:nvGrpSpPr>
        <p:grpSpPr>
          <a:xfrm>
            <a:off x="2110775" y="1432753"/>
            <a:ext cx="728211" cy="666196"/>
            <a:chOff x="18258047" y="2685825"/>
            <a:chExt cx="1456589" cy="1332546"/>
          </a:xfrm>
          <a:solidFill>
            <a:schemeClr val="tx2"/>
          </a:solidFill>
        </p:grpSpPr>
        <p:grpSp>
          <p:nvGrpSpPr>
            <p:cNvPr id="44" name="54 Grupo"/>
            <p:cNvGrpSpPr/>
            <p:nvPr/>
          </p:nvGrpSpPr>
          <p:grpSpPr>
            <a:xfrm>
              <a:off x="18346373" y="3445616"/>
              <a:ext cx="578490" cy="572755"/>
              <a:chOff x="18346373" y="3445616"/>
              <a:chExt cx="578490" cy="572755"/>
            </a:xfrm>
            <a:grpFill/>
          </p:grpSpPr>
          <p:sp>
            <p:nvSpPr>
              <p:cNvPr id="53" name="Freeform 6"/>
              <p:cNvSpPr>
                <a:spLocks noEditPoints="1"/>
              </p:cNvSpPr>
              <p:nvPr/>
            </p:nvSpPr>
            <p:spPr bwMode="auto">
              <a:xfrm>
                <a:off x="18346373" y="3445616"/>
                <a:ext cx="578490" cy="572755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  <p:sp>
            <p:nvSpPr>
              <p:cNvPr id="54" name="Freeform 7"/>
              <p:cNvSpPr>
                <a:spLocks noEditPoints="1"/>
              </p:cNvSpPr>
              <p:nvPr/>
            </p:nvSpPr>
            <p:spPr bwMode="auto">
              <a:xfrm>
                <a:off x="18509096" y="3606547"/>
                <a:ext cx="253045" cy="250536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  <p:sp>
            <p:nvSpPr>
              <p:cNvPr id="55" name="Freeform 8"/>
              <p:cNvSpPr>
                <a:spLocks noEditPoints="1"/>
              </p:cNvSpPr>
              <p:nvPr/>
            </p:nvSpPr>
            <p:spPr bwMode="auto">
              <a:xfrm>
                <a:off x="18563576" y="3660310"/>
                <a:ext cx="144443" cy="143368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</p:grpSp>
        <p:grpSp>
          <p:nvGrpSpPr>
            <p:cNvPr id="45" name="53 Grupo"/>
            <p:cNvGrpSpPr/>
            <p:nvPr/>
          </p:nvGrpSpPr>
          <p:grpSpPr>
            <a:xfrm>
              <a:off x="18853929" y="3019796"/>
              <a:ext cx="860707" cy="852174"/>
              <a:chOff x="18853929" y="3019796"/>
              <a:chExt cx="860707" cy="852174"/>
            </a:xfrm>
            <a:grpFill/>
          </p:grpSpPr>
          <p:sp>
            <p:nvSpPr>
              <p:cNvPr id="50" name="Freeform 6"/>
              <p:cNvSpPr>
                <a:spLocks noEditPoints="1"/>
              </p:cNvSpPr>
              <p:nvPr/>
            </p:nvSpPr>
            <p:spPr bwMode="auto">
              <a:xfrm>
                <a:off x="18853929" y="3019796"/>
                <a:ext cx="860707" cy="852174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  <p:sp>
            <p:nvSpPr>
              <p:cNvPr id="51" name="Freeform 7"/>
              <p:cNvSpPr>
                <a:spLocks noEditPoints="1"/>
              </p:cNvSpPr>
              <p:nvPr/>
            </p:nvSpPr>
            <p:spPr bwMode="auto">
              <a:xfrm>
                <a:off x="19096036" y="3259237"/>
                <a:ext cx="376493" cy="372759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  <p:sp>
            <p:nvSpPr>
              <p:cNvPr id="52" name="Freeform 8"/>
              <p:cNvSpPr>
                <a:spLocks noEditPoints="1"/>
              </p:cNvSpPr>
              <p:nvPr/>
            </p:nvSpPr>
            <p:spPr bwMode="auto">
              <a:xfrm>
                <a:off x="19177094" y="3339228"/>
                <a:ext cx="214910" cy="213310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</p:grpSp>
        <p:grpSp>
          <p:nvGrpSpPr>
            <p:cNvPr id="46" name="20 Grupo"/>
            <p:cNvGrpSpPr/>
            <p:nvPr/>
          </p:nvGrpSpPr>
          <p:grpSpPr>
            <a:xfrm>
              <a:off x="18258047" y="2685825"/>
              <a:ext cx="754676" cy="747194"/>
              <a:chOff x="18258047" y="2685825"/>
              <a:chExt cx="754676" cy="747194"/>
            </a:xfrm>
            <a:grpFill/>
          </p:grpSpPr>
          <p:sp>
            <p:nvSpPr>
              <p:cNvPr id="47" name="Freeform 6"/>
              <p:cNvSpPr>
                <a:spLocks noEditPoints="1"/>
              </p:cNvSpPr>
              <p:nvPr/>
            </p:nvSpPr>
            <p:spPr bwMode="auto">
              <a:xfrm>
                <a:off x="18258047" y="2685825"/>
                <a:ext cx="754676" cy="747194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18470329" y="2895769"/>
                <a:ext cx="330112" cy="326839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  <p:sp>
            <p:nvSpPr>
              <p:cNvPr id="49" name="Freeform 8"/>
              <p:cNvSpPr>
                <a:spLocks noEditPoints="1"/>
              </p:cNvSpPr>
              <p:nvPr/>
            </p:nvSpPr>
            <p:spPr bwMode="auto">
              <a:xfrm>
                <a:off x="18541401" y="2965906"/>
                <a:ext cx="188435" cy="187032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35" grpId="0" animBg="1"/>
      <p:bldP spid="36" grpId="0" animBg="1"/>
      <p:bldP spid="40" grpId="0" animBg="1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009483" y="3230998"/>
            <a:ext cx="4200126" cy="1342261"/>
            <a:chOff x="4104079" y="3766003"/>
            <a:chExt cx="4200126" cy="1342261"/>
          </a:xfrm>
        </p:grpSpPr>
        <p:sp>
          <p:nvSpPr>
            <p:cNvPr id="11" name="Freeform 98"/>
            <p:cNvSpPr/>
            <p:nvPr/>
          </p:nvSpPr>
          <p:spPr bwMode="auto">
            <a:xfrm>
              <a:off x="4644442" y="3766003"/>
              <a:ext cx="3119401" cy="305595"/>
            </a:xfrm>
            <a:custGeom>
              <a:avLst/>
              <a:gdLst>
                <a:gd name="connsiteX0" fmla="*/ 0 w 1493792"/>
                <a:gd name="connsiteY0" fmla="*/ 0 h 1309396"/>
                <a:gd name="connsiteX1" fmla="*/ 1493792 w 1493792"/>
                <a:gd name="connsiteY1" fmla="*/ 0 h 1309396"/>
                <a:gd name="connsiteX2" fmla="*/ 1493792 w 1493792"/>
                <a:gd name="connsiteY2" fmla="*/ 1309396 h 1309396"/>
                <a:gd name="connsiteX3" fmla="*/ 0 w 1493792"/>
                <a:gd name="connsiteY3" fmla="*/ 1309396 h 1309396"/>
                <a:gd name="connsiteX4" fmla="*/ 0 w 1493792"/>
                <a:gd name="connsiteY4" fmla="*/ 0 h 130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3792" h="1309396">
                  <a:moveTo>
                    <a:pt x="0" y="0"/>
                  </a:moveTo>
                  <a:lnTo>
                    <a:pt x="1493792" y="0"/>
                  </a:lnTo>
                  <a:lnTo>
                    <a:pt x="1493792" y="1309396"/>
                  </a:lnTo>
                  <a:lnTo>
                    <a:pt x="0" y="130939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2860" rIns="22860" spcCol="1270"/>
            <a:lstStyle/>
            <a:p>
              <a:pPr algn="ctr" defTabSz="71056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5000" b="1" spc="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教学准备</a:t>
              </a:r>
              <a:endParaRPr lang="en-US" sz="5000" b="1" spc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2" name="Content Placeholder 2"/>
            <p:cNvSpPr txBox="1"/>
            <p:nvPr/>
          </p:nvSpPr>
          <p:spPr bwMode="auto">
            <a:xfrm>
              <a:off x="4104079" y="4469764"/>
              <a:ext cx="4200126" cy="6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5pPr>
              <a:lvl6pPr marL="25146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6pPr>
              <a:lvl7pPr marL="29718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7pPr>
              <a:lvl8pPr marL="34290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8pPr>
              <a:lvl9pPr marL="38862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20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TEACHING PREPARATION</a:t>
              </a:r>
              <a:endParaRPr lang="en-US" altLang="zh-CN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220541" y="958513"/>
            <a:ext cx="1778010" cy="1778010"/>
            <a:chOff x="8465659" y="1276730"/>
            <a:chExt cx="1778010" cy="1778010"/>
          </a:xfrm>
        </p:grpSpPr>
        <p:grpSp>
          <p:nvGrpSpPr>
            <p:cNvPr id="14" name="Group 7"/>
            <p:cNvGrpSpPr/>
            <p:nvPr/>
          </p:nvGrpSpPr>
          <p:grpSpPr bwMode="auto">
            <a:xfrm>
              <a:off x="8465659" y="1276730"/>
              <a:ext cx="1778010" cy="1778010"/>
              <a:chOff x="6503439" y="4743591"/>
              <a:chExt cx="966131" cy="966131"/>
            </a:xfrm>
          </p:grpSpPr>
          <p:sp>
            <p:nvSpPr>
              <p:cNvPr id="16" name="Oval 110"/>
              <p:cNvSpPr/>
              <p:nvPr/>
            </p:nvSpPr>
            <p:spPr bwMode="auto">
              <a:xfrm>
                <a:off x="6564567" y="4805511"/>
                <a:ext cx="852609" cy="852608"/>
              </a:xfrm>
              <a:prstGeom prst="ellipse">
                <a:avLst/>
              </a:prstGeom>
              <a:solidFill>
                <a:srgbClr val="006607"/>
              </a:solidFill>
              <a:ln w="31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900" dirty="0"/>
              </a:p>
            </p:txBody>
          </p:sp>
          <p:sp>
            <p:nvSpPr>
              <p:cNvPr id="17" name="Oval 47"/>
              <p:cNvSpPr/>
              <p:nvPr/>
            </p:nvSpPr>
            <p:spPr bwMode="auto">
              <a:xfrm>
                <a:off x="6503439" y="4743591"/>
                <a:ext cx="966131" cy="966131"/>
              </a:xfrm>
              <a:prstGeom prst="ellipse">
                <a:avLst/>
              </a:prstGeom>
              <a:noFill/>
              <a:ln w="3175" cmpd="sng">
                <a:solidFill>
                  <a:schemeClr val="bg1">
                    <a:lumMod val="65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900" dirty="0"/>
              </a:p>
            </p:txBody>
          </p:sp>
        </p:grpSp>
        <p:sp>
          <p:nvSpPr>
            <p:cNvPr id="15" name="Freeform 290"/>
            <p:cNvSpPr>
              <a:spLocks noChangeArrowheads="1"/>
            </p:cNvSpPr>
            <p:nvPr/>
          </p:nvSpPr>
          <p:spPr bwMode="auto">
            <a:xfrm>
              <a:off x="8915639" y="1865503"/>
              <a:ext cx="939409" cy="727568"/>
            </a:xfrm>
            <a:custGeom>
              <a:avLst/>
              <a:gdLst>
                <a:gd name="T0" fmla="*/ 1020107 w 996"/>
                <a:gd name="T1" fmla="*/ 420104 h 770"/>
                <a:gd name="T2" fmla="*/ 857095 w 996"/>
                <a:gd name="T3" fmla="*/ 420104 h 770"/>
                <a:gd name="T4" fmla="*/ 556701 w 996"/>
                <a:gd name="T5" fmla="*/ 197212 h 770"/>
                <a:gd name="T6" fmla="*/ 393689 w 996"/>
                <a:gd name="T7" fmla="*/ 282466 h 770"/>
                <a:gd name="T8" fmla="*/ 369084 w 996"/>
                <a:gd name="T9" fmla="*/ 162289 h 770"/>
                <a:gd name="T10" fmla="*/ 719714 w 996"/>
                <a:gd name="T11" fmla="*/ 33896 h 770"/>
                <a:gd name="T12" fmla="*/ 857095 w 996"/>
                <a:gd name="T13" fmla="*/ 136611 h 770"/>
                <a:gd name="T14" fmla="*/ 342428 w 996"/>
                <a:gd name="T15" fmla="*/ 642995 h 770"/>
                <a:gd name="T16" fmla="*/ 282964 w 996"/>
                <a:gd name="T17" fmla="*/ 565959 h 770"/>
                <a:gd name="T18" fmla="*/ 214274 w 996"/>
                <a:gd name="T19" fmla="*/ 497140 h 770"/>
                <a:gd name="T20" fmla="*/ 111750 w 996"/>
                <a:gd name="T21" fmla="*/ 445782 h 770"/>
                <a:gd name="T22" fmla="*/ 163012 w 996"/>
                <a:gd name="T23" fmla="*/ 549524 h 770"/>
                <a:gd name="T24" fmla="*/ 231703 w 996"/>
                <a:gd name="T25" fmla="*/ 618343 h 770"/>
                <a:gd name="T26" fmla="*/ 300393 w 996"/>
                <a:gd name="T27" fmla="*/ 686135 h 770"/>
                <a:gd name="T28" fmla="*/ 402917 w 996"/>
                <a:gd name="T29" fmla="*/ 746737 h 770"/>
                <a:gd name="T30" fmla="*/ 342428 w 996"/>
                <a:gd name="T31" fmla="*/ 642995 h 770"/>
                <a:gd name="T32" fmla="*/ 608988 w 996"/>
                <a:gd name="T33" fmla="*/ 274249 h 770"/>
                <a:gd name="T34" fmla="*/ 454178 w 996"/>
                <a:gd name="T35" fmla="*/ 309172 h 770"/>
                <a:gd name="T36" fmla="*/ 291166 w 996"/>
                <a:gd name="T37" fmla="*/ 222891 h 770"/>
                <a:gd name="T38" fmla="*/ 471607 w 996"/>
                <a:gd name="T39" fmla="*/ 51357 h 770"/>
                <a:gd name="T40" fmla="*/ 188643 w 996"/>
                <a:gd name="T41" fmla="*/ 102715 h 770"/>
                <a:gd name="T42" fmla="*/ 0 w 996"/>
                <a:gd name="T43" fmla="*/ 67792 h 770"/>
                <a:gd name="T44" fmla="*/ 51262 w 996"/>
                <a:gd name="T45" fmla="*/ 455027 h 770"/>
                <a:gd name="T46" fmla="*/ 239905 w 996"/>
                <a:gd name="T47" fmla="*/ 402642 h 770"/>
                <a:gd name="T48" fmla="*/ 300393 w 996"/>
                <a:gd name="T49" fmla="*/ 480705 h 770"/>
                <a:gd name="T50" fmla="*/ 369084 w 996"/>
                <a:gd name="T51" fmla="*/ 549524 h 770"/>
                <a:gd name="T52" fmla="*/ 436749 w 996"/>
                <a:gd name="T53" fmla="*/ 626560 h 770"/>
                <a:gd name="T54" fmla="*/ 489036 w 996"/>
                <a:gd name="T55" fmla="*/ 746737 h 770"/>
                <a:gd name="T56" fmla="*/ 556701 w 996"/>
                <a:gd name="T57" fmla="*/ 677918 h 770"/>
                <a:gd name="T58" fmla="*/ 497238 w 996"/>
                <a:gd name="T59" fmla="*/ 600882 h 770"/>
                <a:gd name="T60" fmla="*/ 583358 w 996"/>
                <a:gd name="T61" fmla="*/ 686135 h 770"/>
                <a:gd name="T62" fmla="*/ 642821 w 996"/>
                <a:gd name="T63" fmla="*/ 618343 h 770"/>
                <a:gd name="T64" fmla="*/ 668452 w 996"/>
                <a:gd name="T65" fmla="*/ 626560 h 770"/>
                <a:gd name="T66" fmla="*/ 737142 w 996"/>
                <a:gd name="T67" fmla="*/ 557741 h 770"/>
                <a:gd name="T68" fmla="*/ 745344 w 996"/>
                <a:gd name="T69" fmla="*/ 540280 h 770"/>
                <a:gd name="T70" fmla="*/ 805833 w 996"/>
                <a:gd name="T71" fmla="*/ 549524 h 770"/>
                <a:gd name="T72" fmla="*/ 805833 w 996"/>
                <a:gd name="T73" fmla="*/ 480705 h 77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22" tIns="45711" rIns="91422" bIns="45711" anchor="ctr"/>
            <a:lstStyle/>
            <a:p>
              <a:endParaRPr lang="zh-CN" altLang="en-US" sz="9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965320" cy="745385"/>
            <a:chOff x="1158045" y="203448"/>
            <a:chExt cx="2965317" cy="745386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219365" y="738455"/>
              <a:ext cx="290399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 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56" name="Forma libre 9"/>
          <p:cNvSpPr>
            <a:spLocks noChangeAspect="1"/>
          </p:cNvSpPr>
          <p:nvPr/>
        </p:nvSpPr>
        <p:spPr bwMode="auto">
          <a:xfrm>
            <a:off x="7929396" y="1663425"/>
            <a:ext cx="1513753" cy="1734366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endParaRPr lang="es-ES" sz="900"/>
          </a:p>
        </p:txBody>
      </p:sp>
      <p:sp>
        <p:nvSpPr>
          <p:cNvPr id="57" name="Forma libre 10"/>
          <p:cNvSpPr>
            <a:spLocks noChangeAspect="1"/>
          </p:cNvSpPr>
          <p:nvPr/>
        </p:nvSpPr>
        <p:spPr bwMode="auto">
          <a:xfrm rot="5400000">
            <a:off x="9320279" y="3077389"/>
            <a:ext cx="1513753" cy="1734366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endParaRPr lang="es-ES" sz="900"/>
          </a:p>
        </p:txBody>
      </p:sp>
      <p:sp>
        <p:nvSpPr>
          <p:cNvPr id="58" name="Forma libre 11"/>
          <p:cNvSpPr>
            <a:spLocks noChangeAspect="1"/>
          </p:cNvSpPr>
          <p:nvPr/>
        </p:nvSpPr>
        <p:spPr bwMode="auto">
          <a:xfrm rot="10800000">
            <a:off x="7926222" y="4456523"/>
            <a:ext cx="1513753" cy="1734366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endParaRPr lang="es-ES" sz="900"/>
          </a:p>
        </p:txBody>
      </p:sp>
      <p:sp>
        <p:nvSpPr>
          <p:cNvPr id="59" name="Forma libre 12"/>
          <p:cNvSpPr>
            <a:spLocks noChangeAspect="1"/>
          </p:cNvSpPr>
          <p:nvPr/>
        </p:nvSpPr>
        <p:spPr bwMode="auto">
          <a:xfrm rot="16200000">
            <a:off x="6532166" y="3077389"/>
            <a:ext cx="1513753" cy="1734366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endParaRPr lang="es-ES" sz="900" dirty="0"/>
          </a:p>
        </p:txBody>
      </p:sp>
      <p:grpSp>
        <p:nvGrpSpPr>
          <p:cNvPr id="60" name="Group 47"/>
          <p:cNvGrpSpPr>
            <a:grpSpLocks noChangeAspect="1"/>
          </p:cNvGrpSpPr>
          <p:nvPr/>
        </p:nvGrpSpPr>
        <p:grpSpPr bwMode="auto">
          <a:xfrm>
            <a:off x="8466998" y="3776634"/>
            <a:ext cx="432201" cy="393019"/>
            <a:chOff x="9359" y="1582"/>
            <a:chExt cx="364" cy="331"/>
          </a:xfrm>
          <a:solidFill>
            <a:schemeClr val="tx2"/>
          </a:solidFill>
        </p:grpSpPr>
        <p:sp>
          <p:nvSpPr>
            <p:cNvPr id="61" name="Freeform 49"/>
            <p:cNvSpPr/>
            <p:nvPr/>
          </p:nvSpPr>
          <p:spPr bwMode="auto">
            <a:xfrm>
              <a:off x="9471" y="1624"/>
              <a:ext cx="74" cy="73"/>
            </a:xfrm>
            <a:custGeom>
              <a:avLst/>
              <a:gdLst>
                <a:gd name="T0" fmla="*/ 603 w 660"/>
                <a:gd name="T1" fmla="*/ 0 h 660"/>
                <a:gd name="T2" fmla="*/ 621 w 660"/>
                <a:gd name="T3" fmla="*/ 2 h 660"/>
                <a:gd name="T4" fmla="*/ 637 w 660"/>
                <a:gd name="T5" fmla="*/ 11 h 660"/>
                <a:gd name="T6" fmla="*/ 649 w 660"/>
                <a:gd name="T7" fmla="*/ 23 h 660"/>
                <a:gd name="T8" fmla="*/ 657 w 660"/>
                <a:gd name="T9" fmla="*/ 39 h 660"/>
                <a:gd name="T10" fmla="*/ 660 w 660"/>
                <a:gd name="T11" fmla="*/ 57 h 660"/>
                <a:gd name="T12" fmla="*/ 657 w 660"/>
                <a:gd name="T13" fmla="*/ 75 h 660"/>
                <a:gd name="T14" fmla="*/ 649 w 660"/>
                <a:gd name="T15" fmla="*/ 91 h 660"/>
                <a:gd name="T16" fmla="*/ 637 w 660"/>
                <a:gd name="T17" fmla="*/ 103 h 660"/>
                <a:gd name="T18" fmla="*/ 621 w 660"/>
                <a:gd name="T19" fmla="*/ 112 h 660"/>
                <a:gd name="T20" fmla="*/ 603 w 660"/>
                <a:gd name="T21" fmla="*/ 114 h 660"/>
                <a:gd name="T22" fmla="*/ 550 w 660"/>
                <a:gd name="T23" fmla="*/ 117 h 660"/>
                <a:gd name="T24" fmla="*/ 498 w 660"/>
                <a:gd name="T25" fmla="*/ 126 h 660"/>
                <a:gd name="T26" fmla="*/ 448 w 660"/>
                <a:gd name="T27" fmla="*/ 139 h 660"/>
                <a:gd name="T28" fmla="*/ 401 w 660"/>
                <a:gd name="T29" fmla="*/ 158 h 660"/>
                <a:gd name="T30" fmla="*/ 357 w 660"/>
                <a:gd name="T31" fmla="*/ 181 h 660"/>
                <a:gd name="T32" fmla="*/ 315 w 660"/>
                <a:gd name="T33" fmla="*/ 208 h 660"/>
                <a:gd name="T34" fmla="*/ 276 w 660"/>
                <a:gd name="T35" fmla="*/ 241 h 660"/>
                <a:gd name="T36" fmla="*/ 241 w 660"/>
                <a:gd name="T37" fmla="*/ 276 h 660"/>
                <a:gd name="T38" fmla="*/ 209 w 660"/>
                <a:gd name="T39" fmla="*/ 315 h 660"/>
                <a:gd name="T40" fmla="*/ 181 w 660"/>
                <a:gd name="T41" fmla="*/ 356 h 660"/>
                <a:gd name="T42" fmla="*/ 158 w 660"/>
                <a:gd name="T43" fmla="*/ 401 h 660"/>
                <a:gd name="T44" fmla="*/ 139 w 660"/>
                <a:gd name="T45" fmla="*/ 448 h 660"/>
                <a:gd name="T46" fmla="*/ 126 w 660"/>
                <a:gd name="T47" fmla="*/ 498 h 660"/>
                <a:gd name="T48" fmla="*/ 117 w 660"/>
                <a:gd name="T49" fmla="*/ 550 h 660"/>
                <a:gd name="T50" fmla="*/ 115 w 660"/>
                <a:gd name="T51" fmla="*/ 603 h 660"/>
                <a:gd name="T52" fmla="*/ 112 w 660"/>
                <a:gd name="T53" fmla="*/ 621 h 660"/>
                <a:gd name="T54" fmla="*/ 104 w 660"/>
                <a:gd name="T55" fmla="*/ 637 h 660"/>
                <a:gd name="T56" fmla="*/ 91 w 660"/>
                <a:gd name="T57" fmla="*/ 649 h 660"/>
                <a:gd name="T58" fmla="*/ 75 w 660"/>
                <a:gd name="T59" fmla="*/ 657 h 660"/>
                <a:gd name="T60" fmla="*/ 57 w 660"/>
                <a:gd name="T61" fmla="*/ 660 h 660"/>
                <a:gd name="T62" fmla="*/ 39 w 660"/>
                <a:gd name="T63" fmla="*/ 657 h 660"/>
                <a:gd name="T64" fmla="*/ 23 w 660"/>
                <a:gd name="T65" fmla="*/ 649 h 660"/>
                <a:gd name="T66" fmla="*/ 11 w 660"/>
                <a:gd name="T67" fmla="*/ 637 h 660"/>
                <a:gd name="T68" fmla="*/ 3 w 660"/>
                <a:gd name="T69" fmla="*/ 621 h 660"/>
                <a:gd name="T70" fmla="*/ 0 w 660"/>
                <a:gd name="T71" fmla="*/ 603 h 660"/>
                <a:gd name="T72" fmla="*/ 3 w 660"/>
                <a:gd name="T73" fmla="*/ 541 h 660"/>
                <a:gd name="T74" fmla="*/ 12 w 660"/>
                <a:gd name="T75" fmla="*/ 481 h 660"/>
                <a:gd name="T76" fmla="*/ 27 w 660"/>
                <a:gd name="T77" fmla="*/ 423 h 660"/>
                <a:gd name="T78" fmla="*/ 47 w 660"/>
                <a:gd name="T79" fmla="*/ 368 h 660"/>
                <a:gd name="T80" fmla="*/ 72 w 660"/>
                <a:gd name="T81" fmla="*/ 315 h 660"/>
                <a:gd name="T82" fmla="*/ 103 w 660"/>
                <a:gd name="T83" fmla="*/ 266 h 660"/>
                <a:gd name="T84" fmla="*/ 137 w 660"/>
                <a:gd name="T85" fmla="*/ 219 h 660"/>
                <a:gd name="T86" fmla="*/ 176 w 660"/>
                <a:gd name="T87" fmla="*/ 176 h 660"/>
                <a:gd name="T88" fmla="*/ 219 w 660"/>
                <a:gd name="T89" fmla="*/ 137 h 660"/>
                <a:gd name="T90" fmla="*/ 266 w 660"/>
                <a:gd name="T91" fmla="*/ 102 h 660"/>
                <a:gd name="T92" fmla="*/ 316 w 660"/>
                <a:gd name="T93" fmla="*/ 72 h 660"/>
                <a:gd name="T94" fmla="*/ 368 w 660"/>
                <a:gd name="T95" fmla="*/ 47 h 660"/>
                <a:gd name="T96" fmla="*/ 423 w 660"/>
                <a:gd name="T97" fmla="*/ 27 h 660"/>
                <a:gd name="T98" fmla="*/ 481 w 660"/>
                <a:gd name="T99" fmla="*/ 12 h 660"/>
                <a:gd name="T100" fmla="*/ 541 w 660"/>
                <a:gd name="T101" fmla="*/ 3 h 660"/>
                <a:gd name="T102" fmla="*/ 603 w 660"/>
                <a:gd name="T103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60" h="660">
                  <a:moveTo>
                    <a:pt x="603" y="0"/>
                  </a:moveTo>
                  <a:lnTo>
                    <a:pt x="621" y="2"/>
                  </a:lnTo>
                  <a:lnTo>
                    <a:pt x="637" y="11"/>
                  </a:lnTo>
                  <a:lnTo>
                    <a:pt x="649" y="23"/>
                  </a:lnTo>
                  <a:lnTo>
                    <a:pt x="657" y="39"/>
                  </a:lnTo>
                  <a:lnTo>
                    <a:pt x="660" y="57"/>
                  </a:lnTo>
                  <a:lnTo>
                    <a:pt x="657" y="75"/>
                  </a:lnTo>
                  <a:lnTo>
                    <a:pt x="649" y="91"/>
                  </a:lnTo>
                  <a:lnTo>
                    <a:pt x="637" y="103"/>
                  </a:lnTo>
                  <a:lnTo>
                    <a:pt x="621" y="112"/>
                  </a:lnTo>
                  <a:lnTo>
                    <a:pt x="603" y="114"/>
                  </a:lnTo>
                  <a:lnTo>
                    <a:pt x="550" y="117"/>
                  </a:lnTo>
                  <a:lnTo>
                    <a:pt x="498" y="126"/>
                  </a:lnTo>
                  <a:lnTo>
                    <a:pt x="448" y="139"/>
                  </a:lnTo>
                  <a:lnTo>
                    <a:pt x="401" y="158"/>
                  </a:lnTo>
                  <a:lnTo>
                    <a:pt x="357" y="181"/>
                  </a:lnTo>
                  <a:lnTo>
                    <a:pt x="315" y="208"/>
                  </a:lnTo>
                  <a:lnTo>
                    <a:pt x="276" y="241"/>
                  </a:lnTo>
                  <a:lnTo>
                    <a:pt x="241" y="276"/>
                  </a:lnTo>
                  <a:lnTo>
                    <a:pt x="209" y="315"/>
                  </a:lnTo>
                  <a:lnTo>
                    <a:pt x="181" y="356"/>
                  </a:lnTo>
                  <a:lnTo>
                    <a:pt x="158" y="401"/>
                  </a:lnTo>
                  <a:lnTo>
                    <a:pt x="139" y="448"/>
                  </a:lnTo>
                  <a:lnTo>
                    <a:pt x="126" y="498"/>
                  </a:lnTo>
                  <a:lnTo>
                    <a:pt x="117" y="550"/>
                  </a:lnTo>
                  <a:lnTo>
                    <a:pt x="115" y="603"/>
                  </a:lnTo>
                  <a:lnTo>
                    <a:pt x="112" y="621"/>
                  </a:lnTo>
                  <a:lnTo>
                    <a:pt x="104" y="637"/>
                  </a:lnTo>
                  <a:lnTo>
                    <a:pt x="91" y="649"/>
                  </a:lnTo>
                  <a:lnTo>
                    <a:pt x="75" y="657"/>
                  </a:lnTo>
                  <a:lnTo>
                    <a:pt x="57" y="660"/>
                  </a:lnTo>
                  <a:lnTo>
                    <a:pt x="39" y="657"/>
                  </a:lnTo>
                  <a:lnTo>
                    <a:pt x="23" y="649"/>
                  </a:lnTo>
                  <a:lnTo>
                    <a:pt x="11" y="637"/>
                  </a:lnTo>
                  <a:lnTo>
                    <a:pt x="3" y="621"/>
                  </a:lnTo>
                  <a:lnTo>
                    <a:pt x="0" y="603"/>
                  </a:lnTo>
                  <a:lnTo>
                    <a:pt x="3" y="541"/>
                  </a:lnTo>
                  <a:lnTo>
                    <a:pt x="12" y="481"/>
                  </a:lnTo>
                  <a:lnTo>
                    <a:pt x="27" y="423"/>
                  </a:lnTo>
                  <a:lnTo>
                    <a:pt x="47" y="368"/>
                  </a:lnTo>
                  <a:lnTo>
                    <a:pt x="72" y="315"/>
                  </a:lnTo>
                  <a:lnTo>
                    <a:pt x="103" y="266"/>
                  </a:lnTo>
                  <a:lnTo>
                    <a:pt x="137" y="219"/>
                  </a:lnTo>
                  <a:lnTo>
                    <a:pt x="176" y="176"/>
                  </a:lnTo>
                  <a:lnTo>
                    <a:pt x="219" y="137"/>
                  </a:lnTo>
                  <a:lnTo>
                    <a:pt x="266" y="102"/>
                  </a:lnTo>
                  <a:lnTo>
                    <a:pt x="316" y="72"/>
                  </a:lnTo>
                  <a:lnTo>
                    <a:pt x="368" y="47"/>
                  </a:lnTo>
                  <a:lnTo>
                    <a:pt x="423" y="27"/>
                  </a:lnTo>
                  <a:lnTo>
                    <a:pt x="481" y="12"/>
                  </a:lnTo>
                  <a:lnTo>
                    <a:pt x="541" y="3"/>
                  </a:lnTo>
                  <a:lnTo>
                    <a:pt x="6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62" name="Freeform 50"/>
            <p:cNvSpPr/>
            <p:nvPr/>
          </p:nvSpPr>
          <p:spPr bwMode="auto">
            <a:xfrm>
              <a:off x="9444" y="1593"/>
              <a:ext cx="196" cy="224"/>
            </a:xfrm>
            <a:custGeom>
              <a:avLst/>
              <a:gdLst>
                <a:gd name="T0" fmla="*/ 1094 w 1765"/>
                <a:gd name="T1" fmla="*/ 26 h 2024"/>
                <a:gd name="T2" fmla="*/ 1347 w 1765"/>
                <a:gd name="T3" fmla="*/ 132 h 2024"/>
                <a:gd name="T4" fmla="*/ 1552 w 1765"/>
                <a:gd name="T5" fmla="*/ 308 h 2024"/>
                <a:gd name="T6" fmla="*/ 1696 w 1765"/>
                <a:gd name="T7" fmla="*/ 540 h 2024"/>
                <a:gd name="T8" fmla="*/ 1762 w 1765"/>
                <a:gd name="T9" fmla="*/ 811 h 2024"/>
                <a:gd name="T10" fmla="*/ 1744 w 1765"/>
                <a:gd name="T11" fmla="*/ 1075 h 2024"/>
                <a:gd name="T12" fmla="*/ 1654 w 1765"/>
                <a:gd name="T13" fmla="*/ 1313 h 2024"/>
                <a:gd name="T14" fmla="*/ 1515 w 1765"/>
                <a:gd name="T15" fmla="*/ 1520 h 2024"/>
                <a:gd name="T16" fmla="*/ 1430 w 1765"/>
                <a:gd name="T17" fmla="*/ 1688 h 2024"/>
                <a:gd name="T18" fmla="*/ 1393 w 1765"/>
                <a:gd name="T19" fmla="*/ 1813 h 2024"/>
                <a:gd name="T20" fmla="*/ 1387 w 1765"/>
                <a:gd name="T21" fmla="*/ 1896 h 2024"/>
                <a:gd name="T22" fmla="*/ 1393 w 1765"/>
                <a:gd name="T23" fmla="*/ 1938 h 2024"/>
                <a:gd name="T24" fmla="*/ 1399 w 1765"/>
                <a:gd name="T25" fmla="*/ 1973 h 2024"/>
                <a:gd name="T26" fmla="*/ 1366 w 1765"/>
                <a:gd name="T27" fmla="*/ 2018 h 2024"/>
                <a:gd name="T28" fmla="*/ 1310 w 1765"/>
                <a:gd name="T29" fmla="*/ 2014 h 2024"/>
                <a:gd name="T30" fmla="*/ 1285 w 1765"/>
                <a:gd name="T31" fmla="*/ 1980 h 2024"/>
                <a:gd name="T32" fmla="*/ 1273 w 1765"/>
                <a:gd name="T33" fmla="*/ 1926 h 2024"/>
                <a:gd name="T34" fmla="*/ 1273 w 1765"/>
                <a:gd name="T35" fmla="*/ 1832 h 2024"/>
                <a:gd name="T36" fmla="*/ 1305 w 1765"/>
                <a:gd name="T37" fmla="*/ 1694 h 2024"/>
                <a:gd name="T38" fmla="*/ 1385 w 1765"/>
                <a:gd name="T39" fmla="*/ 1514 h 2024"/>
                <a:gd name="T40" fmla="*/ 1527 w 1765"/>
                <a:gd name="T41" fmla="*/ 1300 h 2024"/>
                <a:gd name="T42" fmla="*/ 1627 w 1765"/>
                <a:gd name="T43" fmla="*/ 1070 h 2024"/>
                <a:gd name="T44" fmla="*/ 1647 w 1765"/>
                <a:gd name="T45" fmla="*/ 813 h 2024"/>
                <a:gd name="T46" fmla="*/ 1575 w 1765"/>
                <a:gd name="T47" fmla="*/ 554 h 2024"/>
                <a:gd name="T48" fmla="*/ 1425 w 1765"/>
                <a:gd name="T49" fmla="*/ 340 h 2024"/>
                <a:gd name="T50" fmla="*/ 1211 w 1765"/>
                <a:gd name="T51" fmla="*/ 188 h 2024"/>
                <a:gd name="T52" fmla="*/ 952 w 1765"/>
                <a:gd name="T53" fmla="*/ 118 h 2024"/>
                <a:gd name="T54" fmla="*/ 678 w 1765"/>
                <a:gd name="T55" fmla="*/ 142 h 2024"/>
                <a:gd name="T56" fmla="*/ 440 w 1765"/>
                <a:gd name="T57" fmla="*/ 256 h 2024"/>
                <a:gd name="T58" fmla="*/ 256 w 1765"/>
                <a:gd name="T59" fmla="*/ 440 h 2024"/>
                <a:gd name="T60" fmla="*/ 142 w 1765"/>
                <a:gd name="T61" fmla="*/ 679 h 2024"/>
                <a:gd name="T62" fmla="*/ 117 w 1765"/>
                <a:gd name="T63" fmla="*/ 946 h 2024"/>
                <a:gd name="T64" fmla="*/ 177 w 1765"/>
                <a:gd name="T65" fmla="*/ 1187 h 2024"/>
                <a:gd name="T66" fmla="*/ 277 w 1765"/>
                <a:gd name="T67" fmla="*/ 1354 h 2024"/>
                <a:gd name="T68" fmla="*/ 407 w 1765"/>
                <a:gd name="T69" fmla="*/ 1566 h 2024"/>
                <a:gd name="T70" fmla="*/ 476 w 1765"/>
                <a:gd name="T71" fmla="*/ 1734 h 2024"/>
                <a:gd name="T72" fmla="*/ 498 w 1765"/>
                <a:gd name="T73" fmla="*/ 1860 h 2024"/>
                <a:gd name="T74" fmla="*/ 494 w 1765"/>
                <a:gd name="T75" fmla="*/ 1944 h 2024"/>
                <a:gd name="T76" fmla="*/ 482 w 1765"/>
                <a:gd name="T77" fmla="*/ 1986 h 2024"/>
                <a:gd name="T78" fmla="*/ 443 w 1765"/>
                <a:gd name="T79" fmla="*/ 2022 h 2024"/>
                <a:gd name="T80" fmla="*/ 390 w 1765"/>
                <a:gd name="T81" fmla="*/ 2010 h 2024"/>
                <a:gd name="T82" fmla="*/ 371 w 1765"/>
                <a:gd name="T83" fmla="*/ 1957 h 2024"/>
                <a:gd name="T84" fmla="*/ 378 w 1765"/>
                <a:gd name="T85" fmla="*/ 1931 h 2024"/>
                <a:gd name="T86" fmla="*/ 382 w 1765"/>
                <a:gd name="T87" fmla="*/ 1880 h 2024"/>
                <a:gd name="T88" fmla="*/ 370 w 1765"/>
                <a:gd name="T89" fmla="*/ 1788 h 2024"/>
                <a:gd name="T90" fmla="*/ 322 w 1765"/>
                <a:gd name="T91" fmla="*/ 1654 h 2024"/>
                <a:gd name="T92" fmla="*/ 222 w 1765"/>
                <a:gd name="T93" fmla="*/ 1476 h 2024"/>
                <a:gd name="T94" fmla="*/ 112 w 1765"/>
                <a:gd name="T95" fmla="*/ 1315 h 2024"/>
                <a:gd name="T96" fmla="*/ 21 w 1765"/>
                <a:gd name="T97" fmla="*/ 1076 h 2024"/>
                <a:gd name="T98" fmla="*/ 3 w 1765"/>
                <a:gd name="T99" fmla="*/ 811 h 2024"/>
                <a:gd name="T100" fmla="*/ 69 w 1765"/>
                <a:gd name="T101" fmla="*/ 540 h 2024"/>
                <a:gd name="T102" fmla="*/ 213 w 1765"/>
                <a:gd name="T103" fmla="*/ 308 h 2024"/>
                <a:gd name="T104" fmla="*/ 417 w 1765"/>
                <a:gd name="T105" fmla="*/ 132 h 2024"/>
                <a:gd name="T106" fmla="*/ 670 w 1765"/>
                <a:gd name="T107" fmla="*/ 26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65" h="2024">
                  <a:moveTo>
                    <a:pt x="882" y="0"/>
                  </a:moveTo>
                  <a:lnTo>
                    <a:pt x="954" y="3"/>
                  </a:lnTo>
                  <a:lnTo>
                    <a:pt x="1025" y="12"/>
                  </a:lnTo>
                  <a:lnTo>
                    <a:pt x="1094" y="26"/>
                  </a:lnTo>
                  <a:lnTo>
                    <a:pt x="1161" y="45"/>
                  </a:lnTo>
                  <a:lnTo>
                    <a:pt x="1225" y="69"/>
                  </a:lnTo>
                  <a:lnTo>
                    <a:pt x="1287" y="98"/>
                  </a:lnTo>
                  <a:lnTo>
                    <a:pt x="1347" y="132"/>
                  </a:lnTo>
                  <a:lnTo>
                    <a:pt x="1403" y="170"/>
                  </a:lnTo>
                  <a:lnTo>
                    <a:pt x="1456" y="212"/>
                  </a:lnTo>
                  <a:lnTo>
                    <a:pt x="1506" y="259"/>
                  </a:lnTo>
                  <a:lnTo>
                    <a:pt x="1552" y="308"/>
                  </a:lnTo>
                  <a:lnTo>
                    <a:pt x="1595" y="361"/>
                  </a:lnTo>
                  <a:lnTo>
                    <a:pt x="1633" y="418"/>
                  </a:lnTo>
                  <a:lnTo>
                    <a:pt x="1666" y="477"/>
                  </a:lnTo>
                  <a:lnTo>
                    <a:pt x="1696" y="540"/>
                  </a:lnTo>
                  <a:lnTo>
                    <a:pt x="1720" y="604"/>
                  </a:lnTo>
                  <a:lnTo>
                    <a:pt x="1739" y="671"/>
                  </a:lnTo>
                  <a:lnTo>
                    <a:pt x="1753" y="739"/>
                  </a:lnTo>
                  <a:lnTo>
                    <a:pt x="1762" y="811"/>
                  </a:lnTo>
                  <a:lnTo>
                    <a:pt x="1765" y="883"/>
                  </a:lnTo>
                  <a:lnTo>
                    <a:pt x="1762" y="947"/>
                  </a:lnTo>
                  <a:lnTo>
                    <a:pt x="1756" y="1011"/>
                  </a:lnTo>
                  <a:lnTo>
                    <a:pt x="1744" y="1075"/>
                  </a:lnTo>
                  <a:lnTo>
                    <a:pt x="1728" y="1137"/>
                  </a:lnTo>
                  <a:lnTo>
                    <a:pt x="1708" y="1197"/>
                  </a:lnTo>
                  <a:lnTo>
                    <a:pt x="1683" y="1255"/>
                  </a:lnTo>
                  <a:lnTo>
                    <a:pt x="1654" y="1313"/>
                  </a:lnTo>
                  <a:lnTo>
                    <a:pt x="1621" y="1368"/>
                  </a:lnTo>
                  <a:lnTo>
                    <a:pt x="1583" y="1420"/>
                  </a:lnTo>
                  <a:lnTo>
                    <a:pt x="1546" y="1471"/>
                  </a:lnTo>
                  <a:lnTo>
                    <a:pt x="1515" y="1520"/>
                  </a:lnTo>
                  <a:lnTo>
                    <a:pt x="1488" y="1567"/>
                  </a:lnTo>
                  <a:lnTo>
                    <a:pt x="1465" y="1610"/>
                  </a:lnTo>
                  <a:lnTo>
                    <a:pt x="1446" y="1650"/>
                  </a:lnTo>
                  <a:lnTo>
                    <a:pt x="1430" y="1688"/>
                  </a:lnTo>
                  <a:lnTo>
                    <a:pt x="1417" y="1723"/>
                  </a:lnTo>
                  <a:lnTo>
                    <a:pt x="1407" y="1755"/>
                  </a:lnTo>
                  <a:lnTo>
                    <a:pt x="1399" y="1785"/>
                  </a:lnTo>
                  <a:lnTo>
                    <a:pt x="1393" y="1813"/>
                  </a:lnTo>
                  <a:lnTo>
                    <a:pt x="1390" y="1838"/>
                  </a:lnTo>
                  <a:lnTo>
                    <a:pt x="1388" y="1860"/>
                  </a:lnTo>
                  <a:lnTo>
                    <a:pt x="1387" y="1879"/>
                  </a:lnTo>
                  <a:lnTo>
                    <a:pt x="1387" y="1896"/>
                  </a:lnTo>
                  <a:lnTo>
                    <a:pt x="1388" y="1910"/>
                  </a:lnTo>
                  <a:lnTo>
                    <a:pt x="1390" y="1922"/>
                  </a:lnTo>
                  <a:lnTo>
                    <a:pt x="1392" y="1931"/>
                  </a:lnTo>
                  <a:lnTo>
                    <a:pt x="1393" y="1938"/>
                  </a:lnTo>
                  <a:lnTo>
                    <a:pt x="1394" y="1942"/>
                  </a:lnTo>
                  <a:lnTo>
                    <a:pt x="1395" y="1943"/>
                  </a:lnTo>
                  <a:lnTo>
                    <a:pt x="1399" y="1958"/>
                  </a:lnTo>
                  <a:lnTo>
                    <a:pt x="1399" y="1973"/>
                  </a:lnTo>
                  <a:lnTo>
                    <a:pt x="1396" y="1987"/>
                  </a:lnTo>
                  <a:lnTo>
                    <a:pt x="1389" y="2000"/>
                  </a:lnTo>
                  <a:lnTo>
                    <a:pt x="1379" y="2010"/>
                  </a:lnTo>
                  <a:lnTo>
                    <a:pt x="1366" y="2018"/>
                  </a:lnTo>
                  <a:lnTo>
                    <a:pt x="1351" y="2023"/>
                  </a:lnTo>
                  <a:lnTo>
                    <a:pt x="1337" y="2023"/>
                  </a:lnTo>
                  <a:lnTo>
                    <a:pt x="1323" y="2020"/>
                  </a:lnTo>
                  <a:lnTo>
                    <a:pt x="1310" y="2014"/>
                  </a:lnTo>
                  <a:lnTo>
                    <a:pt x="1298" y="2004"/>
                  </a:lnTo>
                  <a:lnTo>
                    <a:pt x="1290" y="1991"/>
                  </a:lnTo>
                  <a:lnTo>
                    <a:pt x="1288" y="1987"/>
                  </a:lnTo>
                  <a:lnTo>
                    <a:pt x="1285" y="1980"/>
                  </a:lnTo>
                  <a:lnTo>
                    <a:pt x="1282" y="1970"/>
                  </a:lnTo>
                  <a:lnTo>
                    <a:pt x="1279" y="1958"/>
                  </a:lnTo>
                  <a:lnTo>
                    <a:pt x="1276" y="1944"/>
                  </a:lnTo>
                  <a:lnTo>
                    <a:pt x="1273" y="1926"/>
                  </a:lnTo>
                  <a:lnTo>
                    <a:pt x="1271" y="1907"/>
                  </a:lnTo>
                  <a:lnTo>
                    <a:pt x="1270" y="1884"/>
                  </a:lnTo>
                  <a:lnTo>
                    <a:pt x="1271" y="1859"/>
                  </a:lnTo>
                  <a:lnTo>
                    <a:pt x="1273" y="1832"/>
                  </a:lnTo>
                  <a:lnTo>
                    <a:pt x="1277" y="1801"/>
                  </a:lnTo>
                  <a:lnTo>
                    <a:pt x="1283" y="1768"/>
                  </a:lnTo>
                  <a:lnTo>
                    <a:pt x="1292" y="1732"/>
                  </a:lnTo>
                  <a:lnTo>
                    <a:pt x="1305" y="1694"/>
                  </a:lnTo>
                  <a:lnTo>
                    <a:pt x="1320" y="1653"/>
                  </a:lnTo>
                  <a:lnTo>
                    <a:pt x="1338" y="1610"/>
                  </a:lnTo>
                  <a:lnTo>
                    <a:pt x="1360" y="1564"/>
                  </a:lnTo>
                  <a:lnTo>
                    <a:pt x="1385" y="1514"/>
                  </a:lnTo>
                  <a:lnTo>
                    <a:pt x="1416" y="1463"/>
                  </a:lnTo>
                  <a:lnTo>
                    <a:pt x="1450" y="1408"/>
                  </a:lnTo>
                  <a:lnTo>
                    <a:pt x="1490" y="1352"/>
                  </a:lnTo>
                  <a:lnTo>
                    <a:pt x="1527" y="1300"/>
                  </a:lnTo>
                  <a:lnTo>
                    <a:pt x="1559" y="1244"/>
                  </a:lnTo>
                  <a:lnTo>
                    <a:pt x="1587" y="1188"/>
                  </a:lnTo>
                  <a:lnTo>
                    <a:pt x="1610" y="1130"/>
                  </a:lnTo>
                  <a:lnTo>
                    <a:pt x="1627" y="1070"/>
                  </a:lnTo>
                  <a:lnTo>
                    <a:pt x="1640" y="1008"/>
                  </a:lnTo>
                  <a:lnTo>
                    <a:pt x="1648" y="946"/>
                  </a:lnTo>
                  <a:lnTo>
                    <a:pt x="1650" y="883"/>
                  </a:lnTo>
                  <a:lnTo>
                    <a:pt x="1647" y="813"/>
                  </a:lnTo>
                  <a:lnTo>
                    <a:pt x="1638" y="744"/>
                  </a:lnTo>
                  <a:lnTo>
                    <a:pt x="1623" y="679"/>
                  </a:lnTo>
                  <a:lnTo>
                    <a:pt x="1602" y="615"/>
                  </a:lnTo>
                  <a:lnTo>
                    <a:pt x="1575" y="554"/>
                  </a:lnTo>
                  <a:lnTo>
                    <a:pt x="1545" y="495"/>
                  </a:lnTo>
                  <a:lnTo>
                    <a:pt x="1509" y="440"/>
                  </a:lnTo>
                  <a:lnTo>
                    <a:pt x="1469" y="388"/>
                  </a:lnTo>
                  <a:lnTo>
                    <a:pt x="1425" y="340"/>
                  </a:lnTo>
                  <a:lnTo>
                    <a:pt x="1377" y="296"/>
                  </a:lnTo>
                  <a:lnTo>
                    <a:pt x="1325" y="256"/>
                  </a:lnTo>
                  <a:lnTo>
                    <a:pt x="1269" y="219"/>
                  </a:lnTo>
                  <a:lnTo>
                    <a:pt x="1211" y="188"/>
                  </a:lnTo>
                  <a:lnTo>
                    <a:pt x="1150" y="163"/>
                  </a:lnTo>
                  <a:lnTo>
                    <a:pt x="1086" y="142"/>
                  </a:lnTo>
                  <a:lnTo>
                    <a:pt x="1020" y="127"/>
                  </a:lnTo>
                  <a:lnTo>
                    <a:pt x="952" y="118"/>
                  </a:lnTo>
                  <a:lnTo>
                    <a:pt x="882" y="115"/>
                  </a:lnTo>
                  <a:lnTo>
                    <a:pt x="813" y="118"/>
                  </a:lnTo>
                  <a:lnTo>
                    <a:pt x="744" y="127"/>
                  </a:lnTo>
                  <a:lnTo>
                    <a:pt x="678" y="142"/>
                  </a:lnTo>
                  <a:lnTo>
                    <a:pt x="615" y="163"/>
                  </a:lnTo>
                  <a:lnTo>
                    <a:pt x="554" y="188"/>
                  </a:lnTo>
                  <a:lnTo>
                    <a:pt x="496" y="219"/>
                  </a:lnTo>
                  <a:lnTo>
                    <a:pt x="440" y="256"/>
                  </a:lnTo>
                  <a:lnTo>
                    <a:pt x="388" y="296"/>
                  </a:lnTo>
                  <a:lnTo>
                    <a:pt x="340" y="340"/>
                  </a:lnTo>
                  <a:lnTo>
                    <a:pt x="296" y="388"/>
                  </a:lnTo>
                  <a:lnTo>
                    <a:pt x="256" y="440"/>
                  </a:lnTo>
                  <a:lnTo>
                    <a:pt x="220" y="495"/>
                  </a:lnTo>
                  <a:lnTo>
                    <a:pt x="188" y="554"/>
                  </a:lnTo>
                  <a:lnTo>
                    <a:pt x="163" y="615"/>
                  </a:lnTo>
                  <a:lnTo>
                    <a:pt x="142" y="679"/>
                  </a:lnTo>
                  <a:lnTo>
                    <a:pt x="127" y="744"/>
                  </a:lnTo>
                  <a:lnTo>
                    <a:pt x="118" y="813"/>
                  </a:lnTo>
                  <a:lnTo>
                    <a:pt x="115" y="883"/>
                  </a:lnTo>
                  <a:lnTo>
                    <a:pt x="117" y="946"/>
                  </a:lnTo>
                  <a:lnTo>
                    <a:pt x="125" y="1008"/>
                  </a:lnTo>
                  <a:lnTo>
                    <a:pt x="137" y="1070"/>
                  </a:lnTo>
                  <a:lnTo>
                    <a:pt x="155" y="1129"/>
                  </a:lnTo>
                  <a:lnTo>
                    <a:pt x="177" y="1187"/>
                  </a:lnTo>
                  <a:lnTo>
                    <a:pt x="205" y="1243"/>
                  </a:lnTo>
                  <a:lnTo>
                    <a:pt x="236" y="1297"/>
                  </a:lnTo>
                  <a:lnTo>
                    <a:pt x="273" y="1349"/>
                  </a:lnTo>
                  <a:lnTo>
                    <a:pt x="277" y="1354"/>
                  </a:lnTo>
                  <a:lnTo>
                    <a:pt x="316" y="1411"/>
                  </a:lnTo>
                  <a:lnTo>
                    <a:pt x="351" y="1465"/>
                  </a:lnTo>
                  <a:lnTo>
                    <a:pt x="381" y="1516"/>
                  </a:lnTo>
                  <a:lnTo>
                    <a:pt x="407" y="1566"/>
                  </a:lnTo>
                  <a:lnTo>
                    <a:pt x="429" y="1612"/>
                  </a:lnTo>
                  <a:lnTo>
                    <a:pt x="448" y="1655"/>
                  </a:lnTo>
                  <a:lnTo>
                    <a:pt x="463" y="1696"/>
                  </a:lnTo>
                  <a:lnTo>
                    <a:pt x="476" y="1734"/>
                  </a:lnTo>
                  <a:lnTo>
                    <a:pt x="485" y="1769"/>
                  </a:lnTo>
                  <a:lnTo>
                    <a:pt x="491" y="1803"/>
                  </a:lnTo>
                  <a:lnTo>
                    <a:pt x="496" y="1833"/>
                  </a:lnTo>
                  <a:lnTo>
                    <a:pt x="498" y="1860"/>
                  </a:lnTo>
                  <a:lnTo>
                    <a:pt x="499" y="1885"/>
                  </a:lnTo>
                  <a:lnTo>
                    <a:pt x="498" y="1907"/>
                  </a:lnTo>
                  <a:lnTo>
                    <a:pt x="496" y="1927"/>
                  </a:lnTo>
                  <a:lnTo>
                    <a:pt x="494" y="1944"/>
                  </a:lnTo>
                  <a:lnTo>
                    <a:pt x="491" y="1958"/>
                  </a:lnTo>
                  <a:lnTo>
                    <a:pt x="488" y="1970"/>
                  </a:lnTo>
                  <a:lnTo>
                    <a:pt x="485" y="1980"/>
                  </a:lnTo>
                  <a:lnTo>
                    <a:pt x="482" y="1986"/>
                  </a:lnTo>
                  <a:lnTo>
                    <a:pt x="480" y="1991"/>
                  </a:lnTo>
                  <a:lnTo>
                    <a:pt x="470" y="2005"/>
                  </a:lnTo>
                  <a:lnTo>
                    <a:pt x="458" y="2015"/>
                  </a:lnTo>
                  <a:lnTo>
                    <a:pt x="443" y="2022"/>
                  </a:lnTo>
                  <a:lnTo>
                    <a:pt x="427" y="2024"/>
                  </a:lnTo>
                  <a:lnTo>
                    <a:pt x="415" y="2023"/>
                  </a:lnTo>
                  <a:lnTo>
                    <a:pt x="403" y="2018"/>
                  </a:lnTo>
                  <a:lnTo>
                    <a:pt x="390" y="2010"/>
                  </a:lnTo>
                  <a:lnTo>
                    <a:pt x="380" y="1999"/>
                  </a:lnTo>
                  <a:lnTo>
                    <a:pt x="373" y="1986"/>
                  </a:lnTo>
                  <a:lnTo>
                    <a:pt x="370" y="1972"/>
                  </a:lnTo>
                  <a:lnTo>
                    <a:pt x="371" y="1957"/>
                  </a:lnTo>
                  <a:lnTo>
                    <a:pt x="375" y="1942"/>
                  </a:lnTo>
                  <a:lnTo>
                    <a:pt x="376" y="1941"/>
                  </a:lnTo>
                  <a:lnTo>
                    <a:pt x="377" y="1937"/>
                  </a:lnTo>
                  <a:lnTo>
                    <a:pt x="378" y="1931"/>
                  </a:lnTo>
                  <a:lnTo>
                    <a:pt x="380" y="1922"/>
                  </a:lnTo>
                  <a:lnTo>
                    <a:pt x="381" y="1911"/>
                  </a:lnTo>
                  <a:lnTo>
                    <a:pt x="382" y="1897"/>
                  </a:lnTo>
                  <a:lnTo>
                    <a:pt x="382" y="1880"/>
                  </a:lnTo>
                  <a:lnTo>
                    <a:pt x="381" y="1861"/>
                  </a:lnTo>
                  <a:lnTo>
                    <a:pt x="379" y="1840"/>
                  </a:lnTo>
                  <a:lnTo>
                    <a:pt x="375" y="1816"/>
                  </a:lnTo>
                  <a:lnTo>
                    <a:pt x="370" y="1788"/>
                  </a:lnTo>
                  <a:lnTo>
                    <a:pt x="362" y="1758"/>
                  </a:lnTo>
                  <a:lnTo>
                    <a:pt x="351" y="1726"/>
                  </a:lnTo>
                  <a:lnTo>
                    <a:pt x="338" y="1691"/>
                  </a:lnTo>
                  <a:lnTo>
                    <a:pt x="322" y="1654"/>
                  </a:lnTo>
                  <a:lnTo>
                    <a:pt x="303" y="1614"/>
                  </a:lnTo>
                  <a:lnTo>
                    <a:pt x="280" y="1571"/>
                  </a:lnTo>
                  <a:lnTo>
                    <a:pt x="253" y="1525"/>
                  </a:lnTo>
                  <a:lnTo>
                    <a:pt x="222" y="1476"/>
                  </a:lnTo>
                  <a:lnTo>
                    <a:pt x="186" y="1426"/>
                  </a:lnTo>
                  <a:lnTo>
                    <a:pt x="184" y="1423"/>
                  </a:lnTo>
                  <a:lnTo>
                    <a:pt x="146" y="1370"/>
                  </a:lnTo>
                  <a:lnTo>
                    <a:pt x="112" y="1315"/>
                  </a:lnTo>
                  <a:lnTo>
                    <a:pt x="83" y="1257"/>
                  </a:lnTo>
                  <a:lnTo>
                    <a:pt x="58" y="1199"/>
                  </a:lnTo>
                  <a:lnTo>
                    <a:pt x="37" y="1138"/>
                  </a:lnTo>
                  <a:lnTo>
                    <a:pt x="21" y="1076"/>
                  </a:lnTo>
                  <a:lnTo>
                    <a:pt x="9" y="1012"/>
                  </a:lnTo>
                  <a:lnTo>
                    <a:pt x="2" y="948"/>
                  </a:lnTo>
                  <a:lnTo>
                    <a:pt x="0" y="883"/>
                  </a:lnTo>
                  <a:lnTo>
                    <a:pt x="3" y="811"/>
                  </a:lnTo>
                  <a:lnTo>
                    <a:pt x="11" y="739"/>
                  </a:lnTo>
                  <a:lnTo>
                    <a:pt x="25" y="671"/>
                  </a:lnTo>
                  <a:lnTo>
                    <a:pt x="45" y="604"/>
                  </a:lnTo>
                  <a:lnTo>
                    <a:pt x="69" y="540"/>
                  </a:lnTo>
                  <a:lnTo>
                    <a:pt x="98" y="477"/>
                  </a:lnTo>
                  <a:lnTo>
                    <a:pt x="132" y="418"/>
                  </a:lnTo>
                  <a:lnTo>
                    <a:pt x="170" y="361"/>
                  </a:lnTo>
                  <a:lnTo>
                    <a:pt x="213" y="308"/>
                  </a:lnTo>
                  <a:lnTo>
                    <a:pt x="259" y="259"/>
                  </a:lnTo>
                  <a:lnTo>
                    <a:pt x="308" y="212"/>
                  </a:lnTo>
                  <a:lnTo>
                    <a:pt x="361" y="170"/>
                  </a:lnTo>
                  <a:lnTo>
                    <a:pt x="417" y="132"/>
                  </a:lnTo>
                  <a:lnTo>
                    <a:pt x="477" y="98"/>
                  </a:lnTo>
                  <a:lnTo>
                    <a:pt x="539" y="69"/>
                  </a:lnTo>
                  <a:lnTo>
                    <a:pt x="604" y="45"/>
                  </a:lnTo>
                  <a:lnTo>
                    <a:pt x="670" y="26"/>
                  </a:lnTo>
                  <a:lnTo>
                    <a:pt x="739" y="12"/>
                  </a:lnTo>
                  <a:lnTo>
                    <a:pt x="810" y="3"/>
                  </a:lnTo>
                  <a:lnTo>
                    <a:pt x="8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9482" y="1821"/>
              <a:ext cx="118" cy="37"/>
            </a:xfrm>
            <a:custGeom>
              <a:avLst/>
              <a:gdLst>
                <a:gd name="T0" fmla="*/ 142 w 1060"/>
                <a:gd name="T1" fmla="*/ 115 h 332"/>
                <a:gd name="T2" fmla="*/ 131 w 1060"/>
                <a:gd name="T3" fmla="*/ 117 h 332"/>
                <a:gd name="T4" fmla="*/ 123 w 1060"/>
                <a:gd name="T5" fmla="*/ 123 h 332"/>
                <a:gd name="T6" fmla="*/ 117 w 1060"/>
                <a:gd name="T7" fmla="*/ 131 h 332"/>
                <a:gd name="T8" fmla="*/ 115 w 1060"/>
                <a:gd name="T9" fmla="*/ 141 h 332"/>
                <a:gd name="T10" fmla="*/ 115 w 1060"/>
                <a:gd name="T11" fmla="*/ 190 h 332"/>
                <a:gd name="T12" fmla="*/ 117 w 1060"/>
                <a:gd name="T13" fmla="*/ 200 h 332"/>
                <a:gd name="T14" fmla="*/ 123 w 1060"/>
                <a:gd name="T15" fmla="*/ 209 h 332"/>
                <a:gd name="T16" fmla="*/ 131 w 1060"/>
                <a:gd name="T17" fmla="*/ 214 h 332"/>
                <a:gd name="T18" fmla="*/ 142 w 1060"/>
                <a:gd name="T19" fmla="*/ 216 h 332"/>
                <a:gd name="T20" fmla="*/ 918 w 1060"/>
                <a:gd name="T21" fmla="*/ 216 h 332"/>
                <a:gd name="T22" fmla="*/ 928 w 1060"/>
                <a:gd name="T23" fmla="*/ 214 h 332"/>
                <a:gd name="T24" fmla="*/ 936 w 1060"/>
                <a:gd name="T25" fmla="*/ 209 h 332"/>
                <a:gd name="T26" fmla="*/ 942 w 1060"/>
                <a:gd name="T27" fmla="*/ 200 h 332"/>
                <a:gd name="T28" fmla="*/ 944 w 1060"/>
                <a:gd name="T29" fmla="*/ 190 h 332"/>
                <a:gd name="T30" fmla="*/ 944 w 1060"/>
                <a:gd name="T31" fmla="*/ 141 h 332"/>
                <a:gd name="T32" fmla="*/ 942 w 1060"/>
                <a:gd name="T33" fmla="*/ 131 h 332"/>
                <a:gd name="T34" fmla="*/ 936 w 1060"/>
                <a:gd name="T35" fmla="*/ 123 h 332"/>
                <a:gd name="T36" fmla="*/ 928 w 1060"/>
                <a:gd name="T37" fmla="*/ 117 h 332"/>
                <a:gd name="T38" fmla="*/ 918 w 1060"/>
                <a:gd name="T39" fmla="*/ 115 h 332"/>
                <a:gd name="T40" fmla="*/ 142 w 1060"/>
                <a:gd name="T41" fmla="*/ 115 h 332"/>
                <a:gd name="T42" fmla="*/ 142 w 1060"/>
                <a:gd name="T43" fmla="*/ 0 h 332"/>
                <a:gd name="T44" fmla="*/ 917 w 1060"/>
                <a:gd name="T45" fmla="*/ 0 h 332"/>
                <a:gd name="T46" fmla="*/ 946 w 1060"/>
                <a:gd name="T47" fmla="*/ 3 h 332"/>
                <a:gd name="T48" fmla="*/ 973 w 1060"/>
                <a:gd name="T49" fmla="*/ 11 h 332"/>
                <a:gd name="T50" fmla="*/ 997 w 1060"/>
                <a:gd name="T51" fmla="*/ 24 h 332"/>
                <a:gd name="T52" fmla="*/ 1018 w 1060"/>
                <a:gd name="T53" fmla="*/ 41 h 332"/>
                <a:gd name="T54" fmla="*/ 1035 w 1060"/>
                <a:gd name="T55" fmla="*/ 62 h 332"/>
                <a:gd name="T56" fmla="*/ 1049 w 1060"/>
                <a:gd name="T57" fmla="*/ 86 h 332"/>
                <a:gd name="T58" fmla="*/ 1057 w 1060"/>
                <a:gd name="T59" fmla="*/ 113 h 332"/>
                <a:gd name="T60" fmla="*/ 1060 w 1060"/>
                <a:gd name="T61" fmla="*/ 141 h 332"/>
                <a:gd name="T62" fmla="*/ 1060 w 1060"/>
                <a:gd name="T63" fmla="*/ 190 h 332"/>
                <a:gd name="T64" fmla="*/ 1057 w 1060"/>
                <a:gd name="T65" fmla="*/ 218 h 332"/>
                <a:gd name="T66" fmla="*/ 1049 w 1060"/>
                <a:gd name="T67" fmla="*/ 245 h 332"/>
                <a:gd name="T68" fmla="*/ 1036 w 1060"/>
                <a:gd name="T69" fmla="*/ 270 h 332"/>
                <a:gd name="T70" fmla="*/ 1018 w 1060"/>
                <a:gd name="T71" fmla="*/ 291 h 332"/>
                <a:gd name="T72" fmla="*/ 997 w 1060"/>
                <a:gd name="T73" fmla="*/ 308 h 332"/>
                <a:gd name="T74" fmla="*/ 973 w 1060"/>
                <a:gd name="T75" fmla="*/ 321 h 332"/>
                <a:gd name="T76" fmla="*/ 946 w 1060"/>
                <a:gd name="T77" fmla="*/ 329 h 332"/>
                <a:gd name="T78" fmla="*/ 918 w 1060"/>
                <a:gd name="T79" fmla="*/ 332 h 332"/>
                <a:gd name="T80" fmla="*/ 142 w 1060"/>
                <a:gd name="T81" fmla="*/ 332 h 332"/>
                <a:gd name="T82" fmla="*/ 113 w 1060"/>
                <a:gd name="T83" fmla="*/ 329 h 332"/>
                <a:gd name="T84" fmla="*/ 86 w 1060"/>
                <a:gd name="T85" fmla="*/ 321 h 332"/>
                <a:gd name="T86" fmla="*/ 62 w 1060"/>
                <a:gd name="T87" fmla="*/ 308 h 332"/>
                <a:gd name="T88" fmla="*/ 41 w 1060"/>
                <a:gd name="T89" fmla="*/ 291 h 332"/>
                <a:gd name="T90" fmla="*/ 24 w 1060"/>
                <a:gd name="T91" fmla="*/ 270 h 332"/>
                <a:gd name="T92" fmla="*/ 11 w 1060"/>
                <a:gd name="T93" fmla="*/ 245 h 332"/>
                <a:gd name="T94" fmla="*/ 3 w 1060"/>
                <a:gd name="T95" fmla="*/ 218 h 332"/>
                <a:gd name="T96" fmla="*/ 0 w 1060"/>
                <a:gd name="T97" fmla="*/ 190 h 332"/>
                <a:gd name="T98" fmla="*/ 0 w 1060"/>
                <a:gd name="T99" fmla="*/ 141 h 332"/>
                <a:gd name="T100" fmla="*/ 3 w 1060"/>
                <a:gd name="T101" fmla="*/ 113 h 332"/>
                <a:gd name="T102" fmla="*/ 11 w 1060"/>
                <a:gd name="T103" fmla="*/ 86 h 332"/>
                <a:gd name="T104" fmla="*/ 24 w 1060"/>
                <a:gd name="T105" fmla="*/ 62 h 332"/>
                <a:gd name="T106" fmla="*/ 41 w 1060"/>
                <a:gd name="T107" fmla="*/ 41 h 332"/>
                <a:gd name="T108" fmla="*/ 62 w 1060"/>
                <a:gd name="T109" fmla="*/ 24 h 332"/>
                <a:gd name="T110" fmla="*/ 86 w 1060"/>
                <a:gd name="T111" fmla="*/ 11 h 332"/>
                <a:gd name="T112" fmla="*/ 113 w 1060"/>
                <a:gd name="T113" fmla="*/ 3 h 332"/>
                <a:gd name="T114" fmla="*/ 142 w 1060"/>
                <a:gd name="T115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0" h="332">
                  <a:moveTo>
                    <a:pt x="142" y="115"/>
                  </a:moveTo>
                  <a:lnTo>
                    <a:pt x="131" y="117"/>
                  </a:lnTo>
                  <a:lnTo>
                    <a:pt x="123" y="123"/>
                  </a:lnTo>
                  <a:lnTo>
                    <a:pt x="117" y="131"/>
                  </a:lnTo>
                  <a:lnTo>
                    <a:pt x="115" y="141"/>
                  </a:lnTo>
                  <a:lnTo>
                    <a:pt x="115" y="190"/>
                  </a:lnTo>
                  <a:lnTo>
                    <a:pt x="117" y="200"/>
                  </a:lnTo>
                  <a:lnTo>
                    <a:pt x="123" y="209"/>
                  </a:lnTo>
                  <a:lnTo>
                    <a:pt x="131" y="214"/>
                  </a:lnTo>
                  <a:lnTo>
                    <a:pt x="142" y="216"/>
                  </a:lnTo>
                  <a:lnTo>
                    <a:pt x="918" y="216"/>
                  </a:lnTo>
                  <a:lnTo>
                    <a:pt x="928" y="214"/>
                  </a:lnTo>
                  <a:lnTo>
                    <a:pt x="936" y="209"/>
                  </a:lnTo>
                  <a:lnTo>
                    <a:pt x="942" y="200"/>
                  </a:lnTo>
                  <a:lnTo>
                    <a:pt x="944" y="190"/>
                  </a:lnTo>
                  <a:lnTo>
                    <a:pt x="944" y="141"/>
                  </a:lnTo>
                  <a:lnTo>
                    <a:pt x="942" y="131"/>
                  </a:lnTo>
                  <a:lnTo>
                    <a:pt x="936" y="123"/>
                  </a:lnTo>
                  <a:lnTo>
                    <a:pt x="928" y="117"/>
                  </a:lnTo>
                  <a:lnTo>
                    <a:pt x="918" y="115"/>
                  </a:lnTo>
                  <a:lnTo>
                    <a:pt x="142" y="115"/>
                  </a:lnTo>
                  <a:close/>
                  <a:moveTo>
                    <a:pt x="142" y="0"/>
                  </a:moveTo>
                  <a:lnTo>
                    <a:pt x="917" y="0"/>
                  </a:lnTo>
                  <a:lnTo>
                    <a:pt x="946" y="3"/>
                  </a:lnTo>
                  <a:lnTo>
                    <a:pt x="973" y="11"/>
                  </a:lnTo>
                  <a:lnTo>
                    <a:pt x="997" y="24"/>
                  </a:lnTo>
                  <a:lnTo>
                    <a:pt x="1018" y="41"/>
                  </a:lnTo>
                  <a:lnTo>
                    <a:pt x="1035" y="62"/>
                  </a:lnTo>
                  <a:lnTo>
                    <a:pt x="1049" y="86"/>
                  </a:lnTo>
                  <a:lnTo>
                    <a:pt x="1057" y="113"/>
                  </a:lnTo>
                  <a:lnTo>
                    <a:pt x="1060" y="141"/>
                  </a:lnTo>
                  <a:lnTo>
                    <a:pt x="1060" y="190"/>
                  </a:lnTo>
                  <a:lnTo>
                    <a:pt x="1057" y="218"/>
                  </a:lnTo>
                  <a:lnTo>
                    <a:pt x="1049" y="245"/>
                  </a:lnTo>
                  <a:lnTo>
                    <a:pt x="1036" y="270"/>
                  </a:lnTo>
                  <a:lnTo>
                    <a:pt x="1018" y="291"/>
                  </a:lnTo>
                  <a:lnTo>
                    <a:pt x="997" y="308"/>
                  </a:lnTo>
                  <a:lnTo>
                    <a:pt x="973" y="321"/>
                  </a:lnTo>
                  <a:lnTo>
                    <a:pt x="946" y="329"/>
                  </a:lnTo>
                  <a:lnTo>
                    <a:pt x="918" y="332"/>
                  </a:lnTo>
                  <a:lnTo>
                    <a:pt x="142" y="332"/>
                  </a:lnTo>
                  <a:lnTo>
                    <a:pt x="113" y="329"/>
                  </a:lnTo>
                  <a:lnTo>
                    <a:pt x="86" y="321"/>
                  </a:lnTo>
                  <a:lnTo>
                    <a:pt x="62" y="308"/>
                  </a:lnTo>
                  <a:lnTo>
                    <a:pt x="41" y="291"/>
                  </a:lnTo>
                  <a:lnTo>
                    <a:pt x="24" y="270"/>
                  </a:lnTo>
                  <a:lnTo>
                    <a:pt x="11" y="245"/>
                  </a:lnTo>
                  <a:lnTo>
                    <a:pt x="3" y="218"/>
                  </a:lnTo>
                  <a:lnTo>
                    <a:pt x="0" y="190"/>
                  </a:lnTo>
                  <a:lnTo>
                    <a:pt x="0" y="141"/>
                  </a:lnTo>
                  <a:lnTo>
                    <a:pt x="3" y="113"/>
                  </a:lnTo>
                  <a:lnTo>
                    <a:pt x="11" y="86"/>
                  </a:lnTo>
                  <a:lnTo>
                    <a:pt x="24" y="62"/>
                  </a:lnTo>
                  <a:lnTo>
                    <a:pt x="41" y="41"/>
                  </a:lnTo>
                  <a:lnTo>
                    <a:pt x="62" y="24"/>
                  </a:lnTo>
                  <a:lnTo>
                    <a:pt x="86" y="11"/>
                  </a:lnTo>
                  <a:lnTo>
                    <a:pt x="113" y="3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64" name="Freeform 52"/>
            <p:cNvSpPr/>
            <p:nvPr/>
          </p:nvSpPr>
          <p:spPr bwMode="auto">
            <a:xfrm>
              <a:off x="9502" y="1868"/>
              <a:ext cx="81" cy="45"/>
            </a:xfrm>
            <a:custGeom>
              <a:avLst/>
              <a:gdLst>
                <a:gd name="T0" fmla="*/ 57 w 736"/>
                <a:gd name="T1" fmla="*/ 0 h 410"/>
                <a:gd name="T2" fmla="*/ 75 w 736"/>
                <a:gd name="T3" fmla="*/ 3 h 410"/>
                <a:gd name="T4" fmla="*/ 91 w 736"/>
                <a:gd name="T5" fmla="*/ 11 h 410"/>
                <a:gd name="T6" fmla="*/ 103 w 736"/>
                <a:gd name="T7" fmla="*/ 24 h 410"/>
                <a:gd name="T8" fmla="*/ 112 w 736"/>
                <a:gd name="T9" fmla="*/ 39 h 410"/>
                <a:gd name="T10" fmla="*/ 114 w 736"/>
                <a:gd name="T11" fmla="*/ 57 h 410"/>
                <a:gd name="T12" fmla="*/ 114 w 736"/>
                <a:gd name="T13" fmla="*/ 173 h 410"/>
                <a:gd name="T14" fmla="*/ 367 w 736"/>
                <a:gd name="T15" fmla="*/ 288 h 410"/>
                <a:gd name="T16" fmla="*/ 621 w 736"/>
                <a:gd name="T17" fmla="*/ 169 h 410"/>
                <a:gd name="T18" fmla="*/ 621 w 736"/>
                <a:gd name="T19" fmla="*/ 57 h 410"/>
                <a:gd name="T20" fmla="*/ 624 w 736"/>
                <a:gd name="T21" fmla="*/ 39 h 410"/>
                <a:gd name="T22" fmla="*/ 632 w 736"/>
                <a:gd name="T23" fmla="*/ 24 h 410"/>
                <a:gd name="T24" fmla="*/ 645 w 736"/>
                <a:gd name="T25" fmla="*/ 11 h 410"/>
                <a:gd name="T26" fmla="*/ 660 w 736"/>
                <a:gd name="T27" fmla="*/ 3 h 410"/>
                <a:gd name="T28" fmla="*/ 678 w 736"/>
                <a:gd name="T29" fmla="*/ 0 h 410"/>
                <a:gd name="T30" fmla="*/ 697 w 736"/>
                <a:gd name="T31" fmla="*/ 3 h 410"/>
                <a:gd name="T32" fmla="*/ 712 w 736"/>
                <a:gd name="T33" fmla="*/ 11 h 410"/>
                <a:gd name="T34" fmla="*/ 725 w 736"/>
                <a:gd name="T35" fmla="*/ 24 h 410"/>
                <a:gd name="T36" fmla="*/ 733 w 736"/>
                <a:gd name="T37" fmla="*/ 39 h 410"/>
                <a:gd name="T38" fmla="*/ 736 w 736"/>
                <a:gd name="T39" fmla="*/ 57 h 410"/>
                <a:gd name="T40" fmla="*/ 736 w 736"/>
                <a:gd name="T41" fmla="*/ 205 h 410"/>
                <a:gd name="T42" fmla="*/ 733 w 736"/>
                <a:gd name="T43" fmla="*/ 221 h 410"/>
                <a:gd name="T44" fmla="*/ 727 w 736"/>
                <a:gd name="T45" fmla="*/ 236 h 410"/>
                <a:gd name="T46" fmla="*/ 717 w 736"/>
                <a:gd name="T47" fmla="*/ 248 h 410"/>
                <a:gd name="T48" fmla="*/ 703 w 736"/>
                <a:gd name="T49" fmla="*/ 257 h 410"/>
                <a:gd name="T50" fmla="*/ 392 w 736"/>
                <a:gd name="T51" fmla="*/ 404 h 410"/>
                <a:gd name="T52" fmla="*/ 380 w 736"/>
                <a:gd name="T53" fmla="*/ 408 h 410"/>
                <a:gd name="T54" fmla="*/ 367 w 736"/>
                <a:gd name="T55" fmla="*/ 410 h 410"/>
                <a:gd name="T56" fmla="*/ 355 w 736"/>
                <a:gd name="T57" fmla="*/ 408 h 410"/>
                <a:gd name="T58" fmla="*/ 344 w 736"/>
                <a:gd name="T59" fmla="*/ 404 h 410"/>
                <a:gd name="T60" fmla="*/ 33 w 736"/>
                <a:gd name="T61" fmla="*/ 262 h 410"/>
                <a:gd name="T62" fmla="*/ 19 w 736"/>
                <a:gd name="T63" fmla="*/ 253 h 410"/>
                <a:gd name="T64" fmla="*/ 9 w 736"/>
                <a:gd name="T65" fmla="*/ 241 h 410"/>
                <a:gd name="T66" fmla="*/ 2 w 736"/>
                <a:gd name="T67" fmla="*/ 226 h 410"/>
                <a:gd name="T68" fmla="*/ 0 w 736"/>
                <a:gd name="T69" fmla="*/ 210 h 410"/>
                <a:gd name="T70" fmla="*/ 0 w 736"/>
                <a:gd name="T71" fmla="*/ 57 h 410"/>
                <a:gd name="T72" fmla="*/ 3 w 736"/>
                <a:gd name="T73" fmla="*/ 39 h 410"/>
                <a:gd name="T74" fmla="*/ 11 w 736"/>
                <a:gd name="T75" fmla="*/ 24 h 410"/>
                <a:gd name="T76" fmla="*/ 23 w 736"/>
                <a:gd name="T77" fmla="*/ 11 h 410"/>
                <a:gd name="T78" fmla="*/ 39 w 736"/>
                <a:gd name="T79" fmla="*/ 3 h 410"/>
                <a:gd name="T80" fmla="*/ 57 w 736"/>
                <a:gd name="T81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36" h="410">
                  <a:moveTo>
                    <a:pt x="57" y="0"/>
                  </a:moveTo>
                  <a:lnTo>
                    <a:pt x="75" y="3"/>
                  </a:lnTo>
                  <a:lnTo>
                    <a:pt x="91" y="11"/>
                  </a:lnTo>
                  <a:lnTo>
                    <a:pt x="103" y="24"/>
                  </a:lnTo>
                  <a:lnTo>
                    <a:pt x="112" y="39"/>
                  </a:lnTo>
                  <a:lnTo>
                    <a:pt x="114" y="57"/>
                  </a:lnTo>
                  <a:lnTo>
                    <a:pt x="114" y="173"/>
                  </a:lnTo>
                  <a:lnTo>
                    <a:pt x="367" y="288"/>
                  </a:lnTo>
                  <a:lnTo>
                    <a:pt x="621" y="169"/>
                  </a:lnTo>
                  <a:lnTo>
                    <a:pt x="621" y="57"/>
                  </a:lnTo>
                  <a:lnTo>
                    <a:pt x="624" y="39"/>
                  </a:lnTo>
                  <a:lnTo>
                    <a:pt x="632" y="24"/>
                  </a:lnTo>
                  <a:lnTo>
                    <a:pt x="645" y="11"/>
                  </a:lnTo>
                  <a:lnTo>
                    <a:pt x="660" y="3"/>
                  </a:lnTo>
                  <a:lnTo>
                    <a:pt x="678" y="0"/>
                  </a:lnTo>
                  <a:lnTo>
                    <a:pt x="697" y="3"/>
                  </a:lnTo>
                  <a:lnTo>
                    <a:pt x="712" y="11"/>
                  </a:lnTo>
                  <a:lnTo>
                    <a:pt x="725" y="24"/>
                  </a:lnTo>
                  <a:lnTo>
                    <a:pt x="733" y="39"/>
                  </a:lnTo>
                  <a:lnTo>
                    <a:pt x="736" y="57"/>
                  </a:lnTo>
                  <a:lnTo>
                    <a:pt x="736" y="205"/>
                  </a:lnTo>
                  <a:lnTo>
                    <a:pt x="733" y="221"/>
                  </a:lnTo>
                  <a:lnTo>
                    <a:pt x="727" y="236"/>
                  </a:lnTo>
                  <a:lnTo>
                    <a:pt x="717" y="248"/>
                  </a:lnTo>
                  <a:lnTo>
                    <a:pt x="703" y="257"/>
                  </a:lnTo>
                  <a:lnTo>
                    <a:pt x="392" y="404"/>
                  </a:lnTo>
                  <a:lnTo>
                    <a:pt x="380" y="408"/>
                  </a:lnTo>
                  <a:lnTo>
                    <a:pt x="367" y="410"/>
                  </a:lnTo>
                  <a:lnTo>
                    <a:pt x="355" y="408"/>
                  </a:lnTo>
                  <a:lnTo>
                    <a:pt x="344" y="404"/>
                  </a:lnTo>
                  <a:lnTo>
                    <a:pt x="33" y="262"/>
                  </a:lnTo>
                  <a:lnTo>
                    <a:pt x="19" y="253"/>
                  </a:lnTo>
                  <a:lnTo>
                    <a:pt x="9" y="241"/>
                  </a:lnTo>
                  <a:lnTo>
                    <a:pt x="2" y="226"/>
                  </a:lnTo>
                  <a:lnTo>
                    <a:pt x="0" y="210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1" y="24"/>
                  </a:lnTo>
                  <a:lnTo>
                    <a:pt x="23" y="11"/>
                  </a:lnTo>
                  <a:lnTo>
                    <a:pt x="39" y="3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65" name="Freeform 53"/>
            <p:cNvSpPr/>
            <p:nvPr/>
          </p:nvSpPr>
          <p:spPr bwMode="auto">
            <a:xfrm>
              <a:off x="9637" y="1764"/>
              <a:ext cx="56" cy="45"/>
            </a:xfrm>
            <a:custGeom>
              <a:avLst/>
              <a:gdLst>
                <a:gd name="T0" fmla="*/ 63 w 505"/>
                <a:gd name="T1" fmla="*/ 0 h 402"/>
                <a:gd name="T2" fmla="*/ 77 w 505"/>
                <a:gd name="T3" fmla="*/ 3 h 402"/>
                <a:gd name="T4" fmla="*/ 91 w 505"/>
                <a:gd name="T5" fmla="*/ 10 h 402"/>
                <a:gd name="T6" fmla="*/ 482 w 505"/>
                <a:gd name="T7" fmla="*/ 298 h 402"/>
                <a:gd name="T8" fmla="*/ 493 w 505"/>
                <a:gd name="T9" fmla="*/ 309 h 402"/>
                <a:gd name="T10" fmla="*/ 501 w 505"/>
                <a:gd name="T11" fmla="*/ 322 h 402"/>
                <a:gd name="T12" fmla="*/ 505 w 505"/>
                <a:gd name="T13" fmla="*/ 336 h 402"/>
                <a:gd name="T14" fmla="*/ 505 w 505"/>
                <a:gd name="T15" fmla="*/ 351 h 402"/>
                <a:gd name="T16" fmla="*/ 502 w 505"/>
                <a:gd name="T17" fmla="*/ 365 h 402"/>
                <a:gd name="T18" fmla="*/ 494 w 505"/>
                <a:gd name="T19" fmla="*/ 379 h 402"/>
                <a:gd name="T20" fmla="*/ 485 w 505"/>
                <a:gd name="T21" fmla="*/ 389 h 402"/>
                <a:gd name="T22" fmla="*/ 474 w 505"/>
                <a:gd name="T23" fmla="*/ 396 h 402"/>
                <a:gd name="T24" fmla="*/ 461 w 505"/>
                <a:gd name="T25" fmla="*/ 401 h 402"/>
                <a:gd name="T26" fmla="*/ 448 w 505"/>
                <a:gd name="T27" fmla="*/ 402 h 402"/>
                <a:gd name="T28" fmla="*/ 436 w 505"/>
                <a:gd name="T29" fmla="*/ 401 h 402"/>
                <a:gd name="T30" fmla="*/ 425 w 505"/>
                <a:gd name="T31" fmla="*/ 397 h 402"/>
                <a:gd name="T32" fmla="*/ 414 w 505"/>
                <a:gd name="T33" fmla="*/ 391 h 402"/>
                <a:gd name="T34" fmla="*/ 23 w 505"/>
                <a:gd name="T35" fmla="*/ 103 h 402"/>
                <a:gd name="T36" fmla="*/ 12 w 505"/>
                <a:gd name="T37" fmla="*/ 92 h 402"/>
                <a:gd name="T38" fmla="*/ 4 w 505"/>
                <a:gd name="T39" fmla="*/ 79 h 402"/>
                <a:gd name="T40" fmla="*/ 0 w 505"/>
                <a:gd name="T41" fmla="*/ 65 h 402"/>
                <a:gd name="T42" fmla="*/ 0 w 505"/>
                <a:gd name="T43" fmla="*/ 50 h 402"/>
                <a:gd name="T44" fmla="*/ 3 w 505"/>
                <a:gd name="T45" fmla="*/ 36 h 402"/>
                <a:gd name="T46" fmla="*/ 11 w 505"/>
                <a:gd name="T47" fmla="*/ 22 h 402"/>
                <a:gd name="T48" fmla="*/ 21 w 505"/>
                <a:gd name="T49" fmla="*/ 11 h 402"/>
                <a:gd name="T50" fmla="*/ 34 w 505"/>
                <a:gd name="T51" fmla="*/ 4 h 402"/>
                <a:gd name="T52" fmla="*/ 48 w 505"/>
                <a:gd name="T53" fmla="*/ 0 h 402"/>
                <a:gd name="T54" fmla="*/ 63 w 505"/>
                <a:gd name="T55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05" h="402">
                  <a:moveTo>
                    <a:pt x="63" y="0"/>
                  </a:moveTo>
                  <a:lnTo>
                    <a:pt x="77" y="3"/>
                  </a:lnTo>
                  <a:lnTo>
                    <a:pt x="91" y="10"/>
                  </a:lnTo>
                  <a:lnTo>
                    <a:pt x="482" y="298"/>
                  </a:lnTo>
                  <a:lnTo>
                    <a:pt x="493" y="309"/>
                  </a:lnTo>
                  <a:lnTo>
                    <a:pt x="501" y="322"/>
                  </a:lnTo>
                  <a:lnTo>
                    <a:pt x="505" y="336"/>
                  </a:lnTo>
                  <a:lnTo>
                    <a:pt x="505" y="351"/>
                  </a:lnTo>
                  <a:lnTo>
                    <a:pt x="502" y="365"/>
                  </a:lnTo>
                  <a:lnTo>
                    <a:pt x="494" y="379"/>
                  </a:lnTo>
                  <a:lnTo>
                    <a:pt x="485" y="389"/>
                  </a:lnTo>
                  <a:lnTo>
                    <a:pt x="474" y="396"/>
                  </a:lnTo>
                  <a:lnTo>
                    <a:pt x="461" y="401"/>
                  </a:lnTo>
                  <a:lnTo>
                    <a:pt x="448" y="402"/>
                  </a:lnTo>
                  <a:lnTo>
                    <a:pt x="436" y="401"/>
                  </a:lnTo>
                  <a:lnTo>
                    <a:pt x="425" y="397"/>
                  </a:lnTo>
                  <a:lnTo>
                    <a:pt x="414" y="391"/>
                  </a:lnTo>
                  <a:lnTo>
                    <a:pt x="23" y="103"/>
                  </a:lnTo>
                  <a:lnTo>
                    <a:pt x="12" y="92"/>
                  </a:lnTo>
                  <a:lnTo>
                    <a:pt x="4" y="79"/>
                  </a:lnTo>
                  <a:lnTo>
                    <a:pt x="0" y="65"/>
                  </a:lnTo>
                  <a:lnTo>
                    <a:pt x="0" y="50"/>
                  </a:lnTo>
                  <a:lnTo>
                    <a:pt x="3" y="36"/>
                  </a:lnTo>
                  <a:lnTo>
                    <a:pt x="11" y="22"/>
                  </a:lnTo>
                  <a:lnTo>
                    <a:pt x="21" y="11"/>
                  </a:lnTo>
                  <a:lnTo>
                    <a:pt x="34" y="4"/>
                  </a:lnTo>
                  <a:lnTo>
                    <a:pt x="48" y="0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66" name="Freeform 54"/>
            <p:cNvSpPr/>
            <p:nvPr/>
          </p:nvSpPr>
          <p:spPr bwMode="auto">
            <a:xfrm>
              <a:off x="9390" y="1582"/>
              <a:ext cx="57" cy="46"/>
            </a:xfrm>
            <a:custGeom>
              <a:avLst/>
              <a:gdLst>
                <a:gd name="T0" fmla="*/ 63 w 514"/>
                <a:gd name="T1" fmla="*/ 0 h 410"/>
                <a:gd name="T2" fmla="*/ 78 w 514"/>
                <a:gd name="T3" fmla="*/ 4 h 410"/>
                <a:gd name="T4" fmla="*/ 91 w 514"/>
                <a:gd name="T5" fmla="*/ 11 h 410"/>
                <a:gd name="T6" fmla="*/ 491 w 514"/>
                <a:gd name="T7" fmla="*/ 306 h 410"/>
                <a:gd name="T8" fmla="*/ 502 w 514"/>
                <a:gd name="T9" fmla="*/ 316 h 410"/>
                <a:gd name="T10" fmla="*/ 510 w 514"/>
                <a:gd name="T11" fmla="*/ 329 h 410"/>
                <a:gd name="T12" fmla="*/ 514 w 514"/>
                <a:gd name="T13" fmla="*/ 344 h 410"/>
                <a:gd name="T14" fmla="*/ 514 w 514"/>
                <a:gd name="T15" fmla="*/ 359 h 410"/>
                <a:gd name="T16" fmla="*/ 511 w 514"/>
                <a:gd name="T17" fmla="*/ 374 h 410"/>
                <a:gd name="T18" fmla="*/ 503 w 514"/>
                <a:gd name="T19" fmla="*/ 387 h 410"/>
                <a:gd name="T20" fmla="*/ 494 w 514"/>
                <a:gd name="T21" fmla="*/ 397 h 410"/>
                <a:gd name="T22" fmla="*/ 483 w 514"/>
                <a:gd name="T23" fmla="*/ 404 h 410"/>
                <a:gd name="T24" fmla="*/ 470 w 514"/>
                <a:gd name="T25" fmla="*/ 409 h 410"/>
                <a:gd name="T26" fmla="*/ 457 w 514"/>
                <a:gd name="T27" fmla="*/ 410 h 410"/>
                <a:gd name="T28" fmla="*/ 445 w 514"/>
                <a:gd name="T29" fmla="*/ 409 h 410"/>
                <a:gd name="T30" fmla="*/ 434 w 514"/>
                <a:gd name="T31" fmla="*/ 405 h 410"/>
                <a:gd name="T32" fmla="*/ 423 w 514"/>
                <a:gd name="T33" fmla="*/ 399 h 410"/>
                <a:gd name="T34" fmla="*/ 23 w 514"/>
                <a:gd name="T35" fmla="*/ 105 h 410"/>
                <a:gd name="T36" fmla="*/ 12 w 514"/>
                <a:gd name="T37" fmla="*/ 94 h 410"/>
                <a:gd name="T38" fmla="*/ 4 w 514"/>
                <a:gd name="T39" fmla="*/ 80 h 410"/>
                <a:gd name="T40" fmla="*/ 0 w 514"/>
                <a:gd name="T41" fmla="*/ 66 h 410"/>
                <a:gd name="T42" fmla="*/ 0 w 514"/>
                <a:gd name="T43" fmla="*/ 51 h 410"/>
                <a:gd name="T44" fmla="*/ 4 w 514"/>
                <a:gd name="T45" fmla="*/ 37 h 410"/>
                <a:gd name="T46" fmla="*/ 11 w 514"/>
                <a:gd name="T47" fmla="*/ 23 h 410"/>
                <a:gd name="T48" fmla="*/ 22 w 514"/>
                <a:gd name="T49" fmla="*/ 12 h 410"/>
                <a:gd name="T50" fmla="*/ 35 w 514"/>
                <a:gd name="T51" fmla="*/ 5 h 410"/>
                <a:gd name="T52" fmla="*/ 49 w 514"/>
                <a:gd name="T53" fmla="*/ 1 h 410"/>
                <a:gd name="T54" fmla="*/ 63 w 514"/>
                <a:gd name="T55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4" h="410">
                  <a:moveTo>
                    <a:pt x="63" y="0"/>
                  </a:moveTo>
                  <a:lnTo>
                    <a:pt x="78" y="4"/>
                  </a:lnTo>
                  <a:lnTo>
                    <a:pt x="91" y="11"/>
                  </a:lnTo>
                  <a:lnTo>
                    <a:pt x="491" y="306"/>
                  </a:lnTo>
                  <a:lnTo>
                    <a:pt x="502" y="316"/>
                  </a:lnTo>
                  <a:lnTo>
                    <a:pt x="510" y="329"/>
                  </a:lnTo>
                  <a:lnTo>
                    <a:pt x="514" y="344"/>
                  </a:lnTo>
                  <a:lnTo>
                    <a:pt x="514" y="359"/>
                  </a:lnTo>
                  <a:lnTo>
                    <a:pt x="511" y="374"/>
                  </a:lnTo>
                  <a:lnTo>
                    <a:pt x="503" y="387"/>
                  </a:lnTo>
                  <a:lnTo>
                    <a:pt x="494" y="397"/>
                  </a:lnTo>
                  <a:lnTo>
                    <a:pt x="483" y="404"/>
                  </a:lnTo>
                  <a:lnTo>
                    <a:pt x="470" y="409"/>
                  </a:lnTo>
                  <a:lnTo>
                    <a:pt x="457" y="410"/>
                  </a:lnTo>
                  <a:lnTo>
                    <a:pt x="445" y="409"/>
                  </a:lnTo>
                  <a:lnTo>
                    <a:pt x="434" y="405"/>
                  </a:lnTo>
                  <a:lnTo>
                    <a:pt x="423" y="399"/>
                  </a:lnTo>
                  <a:lnTo>
                    <a:pt x="23" y="105"/>
                  </a:lnTo>
                  <a:lnTo>
                    <a:pt x="12" y="94"/>
                  </a:lnTo>
                  <a:lnTo>
                    <a:pt x="4" y="80"/>
                  </a:lnTo>
                  <a:lnTo>
                    <a:pt x="0" y="66"/>
                  </a:lnTo>
                  <a:lnTo>
                    <a:pt x="0" y="51"/>
                  </a:lnTo>
                  <a:lnTo>
                    <a:pt x="4" y="37"/>
                  </a:lnTo>
                  <a:lnTo>
                    <a:pt x="11" y="23"/>
                  </a:lnTo>
                  <a:lnTo>
                    <a:pt x="22" y="12"/>
                  </a:lnTo>
                  <a:lnTo>
                    <a:pt x="35" y="5"/>
                  </a:lnTo>
                  <a:lnTo>
                    <a:pt x="49" y="1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67" name="Freeform 55"/>
            <p:cNvSpPr/>
            <p:nvPr/>
          </p:nvSpPr>
          <p:spPr bwMode="auto">
            <a:xfrm>
              <a:off x="9390" y="1762"/>
              <a:ext cx="59" cy="47"/>
            </a:xfrm>
            <a:custGeom>
              <a:avLst/>
              <a:gdLst>
                <a:gd name="T0" fmla="*/ 469 w 532"/>
                <a:gd name="T1" fmla="*/ 0 h 423"/>
                <a:gd name="T2" fmla="*/ 484 w 532"/>
                <a:gd name="T3" fmla="*/ 0 h 423"/>
                <a:gd name="T4" fmla="*/ 498 w 532"/>
                <a:gd name="T5" fmla="*/ 4 h 423"/>
                <a:gd name="T6" fmla="*/ 511 w 532"/>
                <a:gd name="T7" fmla="*/ 12 h 423"/>
                <a:gd name="T8" fmla="*/ 521 w 532"/>
                <a:gd name="T9" fmla="*/ 24 h 423"/>
                <a:gd name="T10" fmla="*/ 529 w 532"/>
                <a:gd name="T11" fmla="*/ 37 h 423"/>
                <a:gd name="T12" fmla="*/ 532 w 532"/>
                <a:gd name="T13" fmla="*/ 52 h 423"/>
                <a:gd name="T14" fmla="*/ 532 w 532"/>
                <a:gd name="T15" fmla="*/ 66 h 423"/>
                <a:gd name="T16" fmla="*/ 528 w 532"/>
                <a:gd name="T17" fmla="*/ 81 h 423"/>
                <a:gd name="T18" fmla="*/ 520 w 532"/>
                <a:gd name="T19" fmla="*/ 93 h 423"/>
                <a:gd name="T20" fmla="*/ 509 w 532"/>
                <a:gd name="T21" fmla="*/ 104 h 423"/>
                <a:gd name="T22" fmla="*/ 91 w 532"/>
                <a:gd name="T23" fmla="*/ 412 h 423"/>
                <a:gd name="T24" fmla="*/ 81 w 532"/>
                <a:gd name="T25" fmla="*/ 418 h 423"/>
                <a:gd name="T26" fmla="*/ 69 w 532"/>
                <a:gd name="T27" fmla="*/ 422 h 423"/>
                <a:gd name="T28" fmla="*/ 57 w 532"/>
                <a:gd name="T29" fmla="*/ 423 h 423"/>
                <a:gd name="T30" fmla="*/ 44 w 532"/>
                <a:gd name="T31" fmla="*/ 422 h 423"/>
                <a:gd name="T32" fmla="*/ 32 w 532"/>
                <a:gd name="T33" fmla="*/ 417 h 423"/>
                <a:gd name="T34" fmla="*/ 21 w 532"/>
                <a:gd name="T35" fmla="*/ 410 h 423"/>
                <a:gd name="T36" fmla="*/ 11 w 532"/>
                <a:gd name="T37" fmla="*/ 400 h 423"/>
                <a:gd name="T38" fmla="*/ 4 w 532"/>
                <a:gd name="T39" fmla="*/ 386 h 423"/>
                <a:gd name="T40" fmla="*/ 0 w 532"/>
                <a:gd name="T41" fmla="*/ 372 h 423"/>
                <a:gd name="T42" fmla="*/ 0 w 532"/>
                <a:gd name="T43" fmla="*/ 357 h 423"/>
                <a:gd name="T44" fmla="*/ 4 w 532"/>
                <a:gd name="T45" fmla="*/ 343 h 423"/>
                <a:gd name="T46" fmla="*/ 12 w 532"/>
                <a:gd name="T47" fmla="*/ 330 h 423"/>
                <a:gd name="T48" fmla="*/ 23 w 532"/>
                <a:gd name="T49" fmla="*/ 319 h 423"/>
                <a:gd name="T50" fmla="*/ 441 w 532"/>
                <a:gd name="T51" fmla="*/ 11 h 423"/>
                <a:gd name="T52" fmla="*/ 455 w 532"/>
                <a:gd name="T53" fmla="*/ 3 h 423"/>
                <a:gd name="T54" fmla="*/ 469 w 532"/>
                <a:gd name="T55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2" h="423">
                  <a:moveTo>
                    <a:pt x="469" y="0"/>
                  </a:moveTo>
                  <a:lnTo>
                    <a:pt x="484" y="0"/>
                  </a:lnTo>
                  <a:lnTo>
                    <a:pt x="498" y="4"/>
                  </a:lnTo>
                  <a:lnTo>
                    <a:pt x="511" y="12"/>
                  </a:lnTo>
                  <a:lnTo>
                    <a:pt x="521" y="24"/>
                  </a:lnTo>
                  <a:lnTo>
                    <a:pt x="529" y="37"/>
                  </a:lnTo>
                  <a:lnTo>
                    <a:pt x="532" y="52"/>
                  </a:lnTo>
                  <a:lnTo>
                    <a:pt x="532" y="66"/>
                  </a:lnTo>
                  <a:lnTo>
                    <a:pt x="528" y="81"/>
                  </a:lnTo>
                  <a:lnTo>
                    <a:pt x="520" y="93"/>
                  </a:lnTo>
                  <a:lnTo>
                    <a:pt x="509" y="104"/>
                  </a:lnTo>
                  <a:lnTo>
                    <a:pt x="91" y="412"/>
                  </a:lnTo>
                  <a:lnTo>
                    <a:pt x="81" y="418"/>
                  </a:lnTo>
                  <a:lnTo>
                    <a:pt x="69" y="422"/>
                  </a:lnTo>
                  <a:lnTo>
                    <a:pt x="57" y="423"/>
                  </a:lnTo>
                  <a:lnTo>
                    <a:pt x="44" y="422"/>
                  </a:lnTo>
                  <a:lnTo>
                    <a:pt x="32" y="417"/>
                  </a:lnTo>
                  <a:lnTo>
                    <a:pt x="21" y="410"/>
                  </a:lnTo>
                  <a:lnTo>
                    <a:pt x="11" y="400"/>
                  </a:lnTo>
                  <a:lnTo>
                    <a:pt x="4" y="386"/>
                  </a:lnTo>
                  <a:lnTo>
                    <a:pt x="0" y="372"/>
                  </a:lnTo>
                  <a:lnTo>
                    <a:pt x="0" y="357"/>
                  </a:lnTo>
                  <a:lnTo>
                    <a:pt x="4" y="343"/>
                  </a:lnTo>
                  <a:lnTo>
                    <a:pt x="12" y="330"/>
                  </a:lnTo>
                  <a:lnTo>
                    <a:pt x="23" y="319"/>
                  </a:lnTo>
                  <a:lnTo>
                    <a:pt x="441" y="11"/>
                  </a:lnTo>
                  <a:lnTo>
                    <a:pt x="455" y="3"/>
                  </a:lnTo>
                  <a:lnTo>
                    <a:pt x="4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68" name="Freeform 56"/>
            <p:cNvSpPr/>
            <p:nvPr/>
          </p:nvSpPr>
          <p:spPr bwMode="auto">
            <a:xfrm>
              <a:off x="9638" y="1582"/>
              <a:ext cx="55" cy="44"/>
            </a:xfrm>
            <a:custGeom>
              <a:avLst/>
              <a:gdLst>
                <a:gd name="T0" fmla="*/ 425 w 488"/>
                <a:gd name="T1" fmla="*/ 0 h 392"/>
                <a:gd name="T2" fmla="*/ 440 w 488"/>
                <a:gd name="T3" fmla="*/ 1 h 392"/>
                <a:gd name="T4" fmla="*/ 454 w 488"/>
                <a:gd name="T5" fmla="*/ 5 h 392"/>
                <a:gd name="T6" fmla="*/ 467 w 488"/>
                <a:gd name="T7" fmla="*/ 12 h 392"/>
                <a:gd name="T8" fmla="*/ 477 w 488"/>
                <a:gd name="T9" fmla="*/ 23 h 392"/>
                <a:gd name="T10" fmla="*/ 485 w 488"/>
                <a:gd name="T11" fmla="*/ 37 h 392"/>
                <a:gd name="T12" fmla="*/ 488 w 488"/>
                <a:gd name="T13" fmla="*/ 51 h 392"/>
                <a:gd name="T14" fmla="*/ 488 w 488"/>
                <a:gd name="T15" fmla="*/ 66 h 392"/>
                <a:gd name="T16" fmla="*/ 484 w 488"/>
                <a:gd name="T17" fmla="*/ 80 h 392"/>
                <a:gd name="T18" fmla="*/ 476 w 488"/>
                <a:gd name="T19" fmla="*/ 94 h 392"/>
                <a:gd name="T20" fmla="*/ 465 w 488"/>
                <a:gd name="T21" fmla="*/ 105 h 392"/>
                <a:gd name="T22" fmla="*/ 91 w 488"/>
                <a:gd name="T23" fmla="*/ 380 h 392"/>
                <a:gd name="T24" fmla="*/ 80 w 488"/>
                <a:gd name="T25" fmla="*/ 386 h 392"/>
                <a:gd name="T26" fmla="*/ 69 w 488"/>
                <a:gd name="T27" fmla="*/ 390 h 392"/>
                <a:gd name="T28" fmla="*/ 57 w 488"/>
                <a:gd name="T29" fmla="*/ 392 h 392"/>
                <a:gd name="T30" fmla="*/ 44 w 488"/>
                <a:gd name="T31" fmla="*/ 390 h 392"/>
                <a:gd name="T32" fmla="*/ 31 w 488"/>
                <a:gd name="T33" fmla="*/ 385 h 392"/>
                <a:gd name="T34" fmla="*/ 20 w 488"/>
                <a:gd name="T35" fmla="*/ 378 h 392"/>
                <a:gd name="T36" fmla="*/ 11 w 488"/>
                <a:gd name="T37" fmla="*/ 368 h 392"/>
                <a:gd name="T38" fmla="*/ 3 w 488"/>
                <a:gd name="T39" fmla="*/ 354 h 392"/>
                <a:gd name="T40" fmla="*/ 0 w 488"/>
                <a:gd name="T41" fmla="*/ 340 h 392"/>
                <a:gd name="T42" fmla="*/ 0 w 488"/>
                <a:gd name="T43" fmla="*/ 324 h 392"/>
                <a:gd name="T44" fmla="*/ 4 w 488"/>
                <a:gd name="T45" fmla="*/ 310 h 392"/>
                <a:gd name="T46" fmla="*/ 12 w 488"/>
                <a:gd name="T47" fmla="*/ 297 h 392"/>
                <a:gd name="T48" fmla="*/ 23 w 488"/>
                <a:gd name="T49" fmla="*/ 287 h 392"/>
                <a:gd name="T50" fmla="*/ 397 w 488"/>
                <a:gd name="T51" fmla="*/ 11 h 392"/>
                <a:gd name="T52" fmla="*/ 411 w 488"/>
                <a:gd name="T53" fmla="*/ 4 h 392"/>
                <a:gd name="T54" fmla="*/ 425 w 488"/>
                <a:gd name="T5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88" h="392">
                  <a:moveTo>
                    <a:pt x="425" y="0"/>
                  </a:moveTo>
                  <a:lnTo>
                    <a:pt x="440" y="1"/>
                  </a:lnTo>
                  <a:lnTo>
                    <a:pt x="454" y="5"/>
                  </a:lnTo>
                  <a:lnTo>
                    <a:pt x="467" y="12"/>
                  </a:lnTo>
                  <a:lnTo>
                    <a:pt x="477" y="23"/>
                  </a:lnTo>
                  <a:lnTo>
                    <a:pt x="485" y="37"/>
                  </a:lnTo>
                  <a:lnTo>
                    <a:pt x="488" y="51"/>
                  </a:lnTo>
                  <a:lnTo>
                    <a:pt x="488" y="66"/>
                  </a:lnTo>
                  <a:lnTo>
                    <a:pt x="484" y="80"/>
                  </a:lnTo>
                  <a:lnTo>
                    <a:pt x="476" y="94"/>
                  </a:lnTo>
                  <a:lnTo>
                    <a:pt x="465" y="105"/>
                  </a:lnTo>
                  <a:lnTo>
                    <a:pt x="91" y="380"/>
                  </a:lnTo>
                  <a:lnTo>
                    <a:pt x="80" y="386"/>
                  </a:lnTo>
                  <a:lnTo>
                    <a:pt x="69" y="390"/>
                  </a:lnTo>
                  <a:lnTo>
                    <a:pt x="57" y="392"/>
                  </a:lnTo>
                  <a:lnTo>
                    <a:pt x="44" y="390"/>
                  </a:lnTo>
                  <a:lnTo>
                    <a:pt x="31" y="385"/>
                  </a:lnTo>
                  <a:lnTo>
                    <a:pt x="20" y="378"/>
                  </a:lnTo>
                  <a:lnTo>
                    <a:pt x="11" y="368"/>
                  </a:lnTo>
                  <a:lnTo>
                    <a:pt x="3" y="354"/>
                  </a:lnTo>
                  <a:lnTo>
                    <a:pt x="0" y="340"/>
                  </a:lnTo>
                  <a:lnTo>
                    <a:pt x="0" y="324"/>
                  </a:lnTo>
                  <a:lnTo>
                    <a:pt x="4" y="310"/>
                  </a:lnTo>
                  <a:lnTo>
                    <a:pt x="12" y="297"/>
                  </a:lnTo>
                  <a:lnTo>
                    <a:pt x="23" y="287"/>
                  </a:lnTo>
                  <a:lnTo>
                    <a:pt x="397" y="11"/>
                  </a:lnTo>
                  <a:lnTo>
                    <a:pt x="411" y="4"/>
                  </a:lnTo>
                  <a:lnTo>
                    <a:pt x="4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69" name="Freeform 57"/>
            <p:cNvSpPr/>
            <p:nvPr/>
          </p:nvSpPr>
          <p:spPr bwMode="auto">
            <a:xfrm>
              <a:off x="9661" y="1689"/>
              <a:ext cx="62" cy="13"/>
            </a:xfrm>
            <a:custGeom>
              <a:avLst/>
              <a:gdLst>
                <a:gd name="T0" fmla="*/ 57 w 555"/>
                <a:gd name="T1" fmla="*/ 0 h 115"/>
                <a:gd name="T2" fmla="*/ 498 w 555"/>
                <a:gd name="T3" fmla="*/ 0 h 115"/>
                <a:gd name="T4" fmla="*/ 516 w 555"/>
                <a:gd name="T5" fmla="*/ 3 h 115"/>
                <a:gd name="T6" fmla="*/ 532 w 555"/>
                <a:gd name="T7" fmla="*/ 11 h 115"/>
                <a:gd name="T8" fmla="*/ 544 w 555"/>
                <a:gd name="T9" fmla="*/ 24 h 115"/>
                <a:gd name="T10" fmla="*/ 552 w 555"/>
                <a:gd name="T11" fmla="*/ 39 h 115"/>
                <a:gd name="T12" fmla="*/ 555 w 555"/>
                <a:gd name="T13" fmla="*/ 58 h 115"/>
                <a:gd name="T14" fmla="*/ 552 w 555"/>
                <a:gd name="T15" fmla="*/ 76 h 115"/>
                <a:gd name="T16" fmla="*/ 544 w 555"/>
                <a:gd name="T17" fmla="*/ 91 h 115"/>
                <a:gd name="T18" fmla="*/ 532 w 555"/>
                <a:gd name="T19" fmla="*/ 104 h 115"/>
                <a:gd name="T20" fmla="*/ 516 w 555"/>
                <a:gd name="T21" fmla="*/ 112 h 115"/>
                <a:gd name="T22" fmla="*/ 498 w 555"/>
                <a:gd name="T23" fmla="*/ 115 h 115"/>
                <a:gd name="T24" fmla="*/ 57 w 555"/>
                <a:gd name="T25" fmla="*/ 115 h 115"/>
                <a:gd name="T26" fmla="*/ 39 w 555"/>
                <a:gd name="T27" fmla="*/ 112 h 115"/>
                <a:gd name="T28" fmla="*/ 23 w 555"/>
                <a:gd name="T29" fmla="*/ 104 h 115"/>
                <a:gd name="T30" fmla="*/ 11 w 555"/>
                <a:gd name="T31" fmla="*/ 91 h 115"/>
                <a:gd name="T32" fmla="*/ 3 w 555"/>
                <a:gd name="T33" fmla="*/ 76 h 115"/>
                <a:gd name="T34" fmla="*/ 0 w 555"/>
                <a:gd name="T35" fmla="*/ 58 h 115"/>
                <a:gd name="T36" fmla="*/ 3 w 555"/>
                <a:gd name="T37" fmla="*/ 39 h 115"/>
                <a:gd name="T38" fmla="*/ 11 w 555"/>
                <a:gd name="T39" fmla="*/ 24 h 115"/>
                <a:gd name="T40" fmla="*/ 23 w 555"/>
                <a:gd name="T41" fmla="*/ 11 h 115"/>
                <a:gd name="T42" fmla="*/ 39 w 555"/>
                <a:gd name="T43" fmla="*/ 3 h 115"/>
                <a:gd name="T44" fmla="*/ 57 w 555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5" h="115">
                  <a:moveTo>
                    <a:pt x="57" y="0"/>
                  </a:moveTo>
                  <a:lnTo>
                    <a:pt x="498" y="0"/>
                  </a:lnTo>
                  <a:lnTo>
                    <a:pt x="516" y="3"/>
                  </a:lnTo>
                  <a:lnTo>
                    <a:pt x="532" y="11"/>
                  </a:lnTo>
                  <a:lnTo>
                    <a:pt x="544" y="24"/>
                  </a:lnTo>
                  <a:lnTo>
                    <a:pt x="552" y="39"/>
                  </a:lnTo>
                  <a:lnTo>
                    <a:pt x="555" y="58"/>
                  </a:lnTo>
                  <a:lnTo>
                    <a:pt x="552" y="76"/>
                  </a:lnTo>
                  <a:lnTo>
                    <a:pt x="544" y="91"/>
                  </a:lnTo>
                  <a:lnTo>
                    <a:pt x="532" y="104"/>
                  </a:lnTo>
                  <a:lnTo>
                    <a:pt x="516" y="112"/>
                  </a:lnTo>
                  <a:lnTo>
                    <a:pt x="498" y="115"/>
                  </a:lnTo>
                  <a:lnTo>
                    <a:pt x="57" y="115"/>
                  </a:lnTo>
                  <a:lnTo>
                    <a:pt x="39" y="112"/>
                  </a:lnTo>
                  <a:lnTo>
                    <a:pt x="23" y="104"/>
                  </a:lnTo>
                  <a:lnTo>
                    <a:pt x="11" y="91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39"/>
                  </a:lnTo>
                  <a:lnTo>
                    <a:pt x="11" y="24"/>
                  </a:lnTo>
                  <a:lnTo>
                    <a:pt x="23" y="11"/>
                  </a:lnTo>
                  <a:lnTo>
                    <a:pt x="39" y="3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70" name="Freeform 58"/>
            <p:cNvSpPr/>
            <p:nvPr/>
          </p:nvSpPr>
          <p:spPr bwMode="auto">
            <a:xfrm>
              <a:off x="9359" y="1689"/>
              <a:ext cx="63" cy="13"/>
            </a:xfrm>
            <a:custGeom>
              <a:avLst/>
              <a:gdLst>
                <a:gd name="T0" fmla="*/ 57 w 570"/>
                <a:gd name="T1" fmla="*/ 0 h 115"/>
                <a:gd name="T2" fmla="*/ 512 w 570"/>
                <a:gd name="T3" fmla="*/ 0 h 115"/>
                <a:gd name="T4" fmla="*/ 531 w 570"/>
                <a:gd name="T5" fmla="*/ 3 h 115"/>
                <a:gd name="T6" fmla="*/ 546 w 570"/>
                <a:gd name="T7" fmla="*/ 11 h 115"/>
                <a:gd name="T8" fmla="*/ 559 w 570"/>
                <a:gd name="T9" fmla="*/ 24 h 115"/>
                <a:gd name="T10" fmla="*/ 567 w 570"/>
                <a:gd name="T11" fmla="*/ 39 h 115"/>
                <a:gd name="T12" fmla="*/ 570 w 570"/>
                <a:gd name="T13" fmla="*/ 58 h 115"/>
                <a:gd name="T14" fmla="*/ 567 w 570"/>
                <a:gd name="T15" fmla="*/ 76 h 115"/>
                <a:gd name="T16" fmla="*/ 559 w 570"/>
                <a:gd name="T17" fmla="*/ 91 h 115"/>
                <a:gd name="T18" fmla="*/ 546 w 570"/>
                <a:gd name="T19" fmla="*/ 104 h 115"/>
                <a:gd name="T20" fmla="*/ 530 w 570"/>
                <a:gd name="T21" fmla="*/ 112 h 115"/>
                <a:gd name="T22" fmla="*/ 512 w 570"/>
                <a:gd name="T23" fmla="*/ 115 h 115"/>
                <a:gd name="T24" fmla="*/ 57 w 570"/>
                <a:gd name="T25" fmla="*/ 115 h 115"/>
                <a:gd name="T26" fmla="*/ 39 w 570"/>
                <a:gd name="T27" fmla="*/ 112 h 115"/>
                <a:gd name="T28" fmla="*/ 24 w 570"/>
                <a:gd name="T29" fmla="*/ 104 h 115"/>
                <a:gd name="T30" fmla="*/ 11 w 570"/>
                <a:gd name="T31" fmla="*/ 91 h 115"/>
                <a:gd name="T32" fmla="*/ 3 w 570"/>
                <a:gd name="T33" fmla="*/ 76 h 115"/>
                <a:gd name="T34" fmla="*/ 0 w 570"/>
                <a:gd name="T35" fmla="*/ 58 h 115"/>
                <a:gd name="T36" fmla="*/ 0 w 570"/>
                <a:gd name="T37" fmla="*/ 57 h 115"/>
                <a:gd name="T38" fmla="*/ 3 w 570"/>
                <a:gd name="T39" fmla="*/ 39 h 115"/>
                <a:gd name="T40" fmla="*/ 11 w 570"/>
                <a:gd name="T41" fmla="*/ 24 h 115"/>
                <a:gd name="T42" fmla="*/ 24 w 570"/>
                <a:gd name="T43" fmla="*/ 11 h 115"/>
                <a:gd name="T44" fmla="*/ 39 w 570"/>
                <a:gd name="T45" fmla="*/ 3 h 115"/>
                <a:gd name="T46" fmla="*/ 57 w 570"/>
                <a:gd name="T4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0" h="115">
                  <a:moveTo>
                    <a:pt x="57" y="0"/>
                  </a:moveTo>
                  <a:lnTo>
                    <a:pt x="512" y="0"/>
                  </a:lnTo>
                  <a:lnTo>
                    <a:pt x="531" y="3"/>
                  </a:lnTo>
                  <a:lnTo>
                    <a:pt x="546" y="11"/>
                  </a:lnTo>
                  <a:lnTo>
                    <a:pt x="559" y="24"/>
                  </a:lnTo>
                  <a:lnTo>
                    <a:pt x="567" y="39"/>
                  </a:lnTo>
                  <a:lnTo>
                    <a:pt x="570" y="58"/>
                  </a:lnTo>
                  <a:lnTo>
                    <a:pt x="567" y="76"/>
                  </a:lnTo>
                  <a:lnTo>
                    <a:pt x="559" y="91"/>
                  </a:lnTo>
                  <a:lnTo>
                    <a:pt x="546" y="104"/>
                  </a:lnTo>
                  <a:lnTo>
                    <a:pt x="530" y="112"/>
                  </a:lnTo>
                  <a:lnTo>
                    <a:pt x="512" y="115"/>
                  </a:lnTo>
                  <a:lnTo>
                    <a:pt x="57" y="115"/>
                  </a:lnTo>
                  <a:lnTo>
                    <a:pt x="39" y="112"/>
                  </a:lnTo>
                  <a:lnTo>
                    <a:pt x="24" y="104"/>
                  </a:lnTo>
                  <a:lnTo>
                    <a:pt x="11" y="91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39" y="3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</p:grpSp>
      <p:sp>
        <p:nvSpPr>
          <p:cNvPr id="71" name="32 CuadroTexto"/>
          <p:cNvSpPr txBox="1"/>
          <p:nvPr/>
        </p:nvSpPr>
        <p:spPr>
          <a:xfrm>
            <a:off x="8356483" y="1826434"/>
            <a:ext cx="621486" cy="496137"/>
          </a:xfrm>
          <a:prstGeom prst="rect">
            <a:avLst/>
          </a:prstGeom>
          <a:noFill/>
        </p:spPr>
        <p:txBody>
          <a:bodyPr wrap="square" lIns="34264" tIns="17133" rIns="34264" bIns="17133" rtlCol="0">
            <a:spAutoFit/>
          </a:bodyPr>
          <a:lstStyle/>
          <a:p>
            <a:pPr algn="ctr"/>
            <a:r>
              <a:rPr lang="en-US" sz="3000" cap="small" dirty="0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en-US" sz="3000" cap="small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2" name="33 CuadroTexto"/>
          <p:cNvSpPr txBox="1"/>
          <p:nvPr/>
        </p:nvSpPr>
        <p:spPr>
          <a:xfrm>
            <a:off x="9794985" y="3354574"/>
            <a:ext cx="621486" cy="496137"/>
          </a:xfrm>
          <a:prstGeom prst="rect">
            <a:avLst/>
          </a:prstGeom>
          <a:noFill/>
        </p:spPr>
        <p:txBody>
          <a:bodyPr wrap="square" lIns="34264" tIns="17133" rIns="34264" bIns="17133" rtlCol="0">
            <a:spAutoFit/>
          </a:bodyPr>
          <a:lstStyle/>
          <a:p>
            <a:pPr algn="ctr"/>
            <a:r>
              <a:rPr lang="en-US" sz="3000" cap="small" dirty="0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  <a:endParaRPr lang="en-US" sz="3000" cap="small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3" name="34 CuadroTexto"/>
          <p:cNvSpPr txBox="1"/>
          <p:nvPr/>
        </p:nvSpPr>
        <p:spPr>
          <a:xfrm>
            <a:off x="8372355" y="4810252"/>
            <a:ext cx="621486" cy="496137"/>
          </a:xfrm>
          <a:prstGeom prst="rect">
            <a:avLst/>
          </a:prstGeom>
          <a:noFill/>
        </p:spPr>
        <p:txBody>
          <a:bodyPr wrap="square" lIns="34264" tIns="17133" rIns="34264" bIns="17133" rtlCol="0">
            <a:spAutoFit/>
          </a:bodyPr>
          <a:lstStyle/>
          <a:p>
            <a:pPr algn="ctr"/>
            <a:r>
              <a:rPr lang="en-US" sz="3000" cap="small" dirty="0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  <a:endParaRPr lang="en-US" sz="3000" cap="small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4" name="35 CuadroTexto"/>
          <p:cNvSpPr txBox="1"/>
          <p:nvPr/>
        </p:nvSpPr>
        <p:spPr>
          <a:xfrm>
            <a:off x="6804358" y="3315768"/>
            <a:ext cx="621486" cy="496137"/>
          </a:xfrm>
          <a:prstGeom prst="rect">
            <a:avLst/>
          </a:prstGeom>
          <a:noFill/>
        </p:spPr>
        <p:txBody>
          <a:bodyPr wrap="square" lIns="34264" tIns="17133" rIns="34264" bIns="17133" rtlCol="0">
            <a:spAutoFit/>
          </a:bodyPr>
          <a:lstStyle/>
          <a:p>
            <a:pPr algn="ctr"/>
            <a:r>
              <a:rPr lang="en-US" sz="3000" cap="small" dirty="0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  <a:endParaRPr lang="en-US" sz="3000" cap="small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5" name="Textbox 1"/>
          <p:cNvSpPr/>
          <p:nvPr/>
        </p:nvSpPr>
        <p:spPr>
          <a:xfrm>
            <a:off x="7900188" y="2349667"/>
            <a:ext cx="1565819" cy="37209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300" kern="10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LEADERSHIP</a:t>
            </a:r>
            <a:endParaRPr lang="en-US" sz="1300" kern="10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76" name="Textbox 1"/>
          <p:cNvSpPr/>
          <p:nvPr/>
        </p:nvSpPr>
        <p:spPr>
          <a:xfrm>
            <a:off x="9397303" y="3880107"/>
            <a:ext cx="1565819" cy="37209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300" kern="10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GOOD IDEAS</a:t>
            </a:r>
            <a:endParaRPr lang="en-US" sz="1300" kern="10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77" name="Textbox 1"/>
          <p:cNvSpPr/>
          <p:nvPr/>
        </p:nvSpPr>
        <p:spPr>
          <a:xfrm>
            <a:off x="7901970" y="5331063"/>
            <a:ext cx="1565819" cy="37209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300" kern="10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AWESOME WORKS</a:t>
            </a:r>
            <a:endParaRPr lang="en-US" sz="1300" kern="10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78" name="Textbox 1"/>
          <p:cNvSpPr/>
          <p:nvPr/>
        </p:nvSpPr>
        <p:spPr>
          <a:xfrm>
            <a:off x="6382902" y="3851458"/>
            <a:ext cx="1565819" cy="37209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300" kern="10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HIGH QUALITY</a:t>
            </a:r>
            <a:endParaRPr lang="en-US" sz="1300" kern="10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grpSp>
        <p:nvGrpSpPr>
          <p:cNvPr id="79" name="Group 21"/>
          <p:cNvGrpSpPr>
            <a:grpSpLocks noChangeAspect="1"/>
          </p:cNvGrpSpPr>
          <p:nvPr/>
        </p:nvGrpSpPr>
        <p:grpSpPr bwMode="auto">
          <a:xfrm>
            <a:off x="6976338" y="4293955"/>
            <a:ext cx="284834" cy="205211"/>
            <a:chOff x="7892" y="1952"/>
            <a:chExt cx="347" cy="250"/>
          </a:xfrm>
          <a:solidFill>
            <a:schemeClr val="bg1"/>
          </a:solidFill>
        </p:grpSpPr>
        <p:sp>
          <p:nvSpPr>
            <p:cNvPr id="80" name="Freeform 23"/>
            <p:cNvSpPr/>
            <p:nvPr/>
          </p:nvSpPr>
          <p:spPr bwMode="auto">
            <a:xfrm>
              <a:off x="7892" y="1994"/>
              <a:ext cx="347" cy="208"/>
            </a:xfrm>
            <a:custGeom>
              <a:avLst/>
              <a:gdLst>
                <a:gd name="T0" fmla="*/ 64 w 3471"/>
                <a:gd name="T1" fmla="*/ 0 h 2082"/>
                <a:gd name="T2" fmla="*/ 3407 w 3471"/>
                <a:gd name="T3" fmla="*/ 0 h 2082"/>
                <a:gd name="T4" fmla="*/ 3427 w 3471"/>
                <a:gd name="T5" fmla="*/ 3 h 2082"/>
                <a:gd name="T6" fmla="*/ 3445 w 3471"/>
                <a:gd name="T7" fmla="*/ 13 h 2082"/>
                <a:gd name="T8" fmla="*/ 3459 w 3471"/>
                <a:gd name="T9" fmla="*/ 27 h 2082"/>
                <a:gd name="T10" fmla="*/ 3468 w 3471"/>
                <a:gd name="T11" fmla="*/ 44 h 2082"/>
                <a:gd name="T12" fmla="*/ 3471 w 3471"/>
                <a:gd name="T13" fmla="*/ 64 h 2082"/>
                <a:gd name="T14" fmla="*/ 3471 w 3471"/>
                <a:gd name="T15" fmla="*/ 2018 h 2082"/>
                <a:gd name="T16" fmla="*/ 3468 w 3471"/>
                <a:gd name="T17" fmla="*/ 2037 h 2082"/>
                <a:gd name="T18" fmla="*/ 3459 w 3471"/>
                <a:gd name="T19" fmla="*/ 2055 h 2082"/>
                <a:gd name="T20" fmla="*/ 3445 w 3471"/>
                <a:gd name="T21" fmla="*/ 2069 h 2082"/>
                <a:gd name="T22" fmla="*/ 3427 w 3471"/>
                <a:gd name="T23" fmla="*/ 2079 h 2082"/>
                <a:gd name="T24" fmla="*/ 3407 w 3471"/>
                <a:gd name="T25" fmla="*/ 2082 h 2082"/>
                <a:gd name="T26" fmla="*/ 64 w 3471"/>
                <a:gd name="T27" fmla="*/ 2082 h 2082"/>
                <a:gd name="T28" fmla="*/ 44 w 3471"/>
                <a:gd name="T29" fmla="*/ 2079 h 2082"/>
                <a:gd name="T30" fmla="*/ 27 w 3471"/>
                <a:gd name="T31" fmla="*/ 2069 h 2082"/>
                <a:gd name="T32" fmla="*/ 13 w 3471"/>
                <a:gd name="T33" fmla="*/ 2055 h 2082"/>
                <a:gd name="T34" fmla="*/ 3 w 3471"/>
                <a:gd name="T35" fmla="*/ 2037 h 2082"/>
                <a:gd name="T36" fmla="*/ 0 w 3471"/>
                <a:gd name="T37" fmla="*/ 2018 h 2082"/>
                <a:gd name="T38" fmla="*/ 0 w 3471"/>
                <a:gd name="T39" fmla="*/ 1755 h 2082"/>
                <a:gd name="T40" fmla="*/ 2 w 3471"/>
                <a:gd name="T41" fmla="*/ 1737 h 2082"/>
                <a:gd name="T42" fmla="*/ 9 w 3471"/>
                <a:gd name="T43" fmla="*/ 1723 h 2082"/>
                <a:gd name="T44" fmla="*/ 19 w 3471"/>
                <a:gd name="T45" fmla="*/ 1710 h 2082"/>
                <a:gd name="T46" fmla="*/ 32 w 3471"/>
                <a:gd name="T47" fmla="*/ 1699 h 2082"/>
                <a:gd name="T48" fmla="*/ 47 w 3471"/>
                <a:gd name="T49" fmla="*/ 1693 h 2082"/>
                <a:gd name="T50" fmla="*/ 64 w 3471"/>
                <a:gd name="T51" fmla="*/ 1691 h 2082"/>
                <a:gd name="T52" fmla="*/ 81 w 3471"/>
                <a:gd name="T53" fmla="*/ 1693 h 2082"/>
                <a:gd name="T54" fmla="*/ 96 w 3471"/>
                <a:gd name="T55" fmla="*/ 1699 h 2082"/>
                <a:gd name="T56" fmla="*/ 110 w 3471"/>
                <a:gd name="T57" fmla="*/ 1710 h 2082"/>
                <a:gd name="T58" fmla="*/ 119 w 3471"/>
                <a:gd name="T59" fmla="*/ 1723 h 2082"/>
                <a:gd name="T60" fmla="*/ 126 w 3471"/>
                <a:gd name="T61" fmla="*/ 1737 h 2082"/>
                <a:gd name="T62" fmla="*/ 128 w 3471"/>
                <a:gd name="T63" fmla="*/ 1755 h 2082"/>
                <a:gd name="T64" fmla="*/ 128 w 3471"/>
                <a:gd name="T65" fmla="*/ 1953 h 2082"/>
                <a:gd name="T66" fmla="*/ 3343 w 3471"/>
                <a:gd name="T67" fmla="*/ 1953 h 2082"/>
                <a:gd name="T68" fmla="*/ 3343 w 3471"/>
                <a:gd name="T69" fmla="*/ 128 h 2082"/>
                <a:gd name="T70" fmla="*/ 128 w 3471"/>
                <a:gd name="T71" fmla="*/ 128 h 2082"/>
                <a:gd name="T72" fmla="*/ 128 w 3471"/>
                <a:gd name="T73" fmla="*/ 327 h 2082"/>
                <a:gd name="T74" fmla="*/ 126 w 3471"/>
                <a:gd name="T75" fmla="*/ 344 h 2082"/>
                <a:gd name="T76" fmla="*/ 119 w 3471"/>
                <a:gd name="T77" fmla="*/ 359 h 2082"/>
                <a:gd name="T78" fmla="*/ 110 w 3471"/>
                <a:gd name="T79" fmla="*/ 372 h 2082"/>
                <a:gd name="T80" fmla="*/ 96 w 3471"/>
                <a:gd name="T81" fmla="*/ 382 h 2082"/>
                <a:gd name="T82" fmla="*/ 81 w 3471"/>
                <a:gd name="T83" fmla="*/ 388 h 2082"/>
                <a:gd name="T84" fmla="*/ 64 w 3471"/>
                <a:gd name="T85" fmla="*/ 391 h 2082"/>
                <a:gd name="T86" fmla="*/ 47 w 3471"/>
                <a:gd name="T87" fmla="*/ 388 h 2082"/>
                <a:gd name="T88" fmla="*/ 32 w 3471"/>
                <a:gd name="T89" fmla="*/ 382 h 2082"/>
                <a:gd name="T90" fmla="*/ 19 w 3471"/>
                <a:gd name="T91" fmla="*/ 372 h 2082"/>
                <a:gd name="T92" fmla="*/ 9 w 3471"/>
                <a:gd name="T93" fmla="*/ 359 h 2082"/>
                <a:gd name="T94" fmla="*/ 2 w 3471"/>
                <a:gd name="T95" fmla="*/ 344 h 2082"/>
                <a:gd name="T96" fmla="*/ 0 w 3471"/>
                <a:gd name="T97" fmla="*/ 327 h 2082"/>
                <a:gd name="T98" fmla="*/ 0 w 3471"/>
                <a:gd name="T99" fmla="*/ 64 h 2082"/>
                <a:gd name="T100" fmla="*/ 3 w 3471"/>
                <a:gd name="T101" fmla="*/ 44 h 2082"/>
                <a:gd name="T102" fmla="*/ 13 w 3471"/>
                <a:gd name="T103" fmla="*/ 27 h 2082"/>
                <a:gd name="T104" fmla="*/ 27 w 3471"/>
                <a:gd name="T105" fmla="*/ 13 h 2082"/>
                <a:gd name="T106" fmla="*/ 44 w 3471"/>
                <a:gd name="T107" fmla="*/ 3 h 2082"/>
                <a:gd name="T108" fmla="*/ 64 w 3471"/>
                <a:gd name="T109" fmla="*/ 0 h 2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71" h="2082">
                  <a:moveTo>
                    <a:pt x="64" y="0"/>
                  </a:moveTo>
                  <a:lnTo>
                    <a:pt x="3407" y="0"/>
                  </a:lnTo>
                  <a:lnTo>
                    <a:pt x="3427" y="3"/>
                  </a:lnTo>
                  <a:lnTo>
                    <a:pt x="3445" y="13"/>
                  </a:lnTo>
                  <a:lnTo>
                    <a:pt x="3459" y="27"/>
                  </a:lnTo>
                  <a:lnTo>
                    <a:pt x="3468" y="44"/>
                  </a:lnTo>
                  <a:lnTo>
                    <a:pt x="3471" y="64"/>
                  </a:lnTo>
                  <a:lnTo>
                    <a:pt x="3471" y="2018"/>
                  </a:lnTo>
                  <a:lnTo>
                    <a:pt x="3468" y="2037"/>
                  </a:lnTo>
                  <a:lnTo>
                    <a:pt x="3459" y="2055"/>
                  </a:lnTo>
                  <a:lnTo>
                    <a:pt x="3445" y="2069"/>
                  </a:lnTo>
                  <a:lnTo>
                    <a:pt x="3427" y="2079"/>
                  </a:lnTo>
                  <a:lnTo>
                    <a:pt x="3407" y="2082"/>
                  </a:lnTo>
                  <a:lnTo>
                    <a:pt x="64" y="2082"/>
                  </a:lnTo>
                  <a:lnTo>
                    <a:pt x="44" y="2079"/>
                  </a:lnTo>
                  <a:lnTo>
                    <a:pt x="27" y="2069"/>
                  </a:lnTo>
                  <a:lnTo>
                    <a:pt x="13" y="2055"/>
                  </a:lnTo>
                  <a:lnTo>
                    <a:pt x="3" y="2037"/>
                  </a:lnTo>
                  <a:lnTo>
                    <a:pt x="0" y="2018"/>
                  </a:lnTo>
                  <a:lnTo>
                    <a:pt x="0" y="1755"/>
                  </a:lnTo>
                  <a:lnTo>
                    <a:pt x="2" y="1737"/>
                  </a:lnTo>
                  <a:lnTo>
                    <a:pt x="9" y="1723"/>
                  </a:lnTo>
                  <a:lnTo>
                    <a:pt x="19" y="1710"/>
                  </a:lnTo>
                  <a:lnTo>
                    <a:pt x="32" y="1699"/>
                  </a:lnTo>
                  <a:lnTo>
                    <a:pt x="47" y="1693"/>
                  </a:lnTo>
                  <a:lnTo>
                    <a:pt x="64" y="1691"/>
                  </a:lnTo>
                  <a:lnTo>
                    <a:pt x="81" y="1693"/>
                  </a:lnTo>
                  <a:lnTo>
                    <a:pt x="96" y="1699"/>
                  </a:lnTo>
                  <a:lnTo>
                    <a:pt x="110" y="1710"/>
                  </a:lnTo>
                  <a:lnTo>
                    <a:pt x="119" y="1723"/>
                  </a:lnTo>
                  <a:lnTo>
                    <a:pt x="126" y="1737"/>
                  </a:lnTo>
                  <a:lnTo>
                    <a:pt x="128" y="1755"/>
                  </a:lnTo>
                  <a:lnTo>
                    <a:pt x="128" y="1953"/>
                  </a:lnTo>
                  <a:lnTo>
                    <a:pt x="3343" y="1953"/>
                  </a:lnTo>
                  <a:lnTo>
                    <a:pt x="3343" y="128"/>
                  </a:lnTo>
                  <a:lnTo>
                    <a:pt x="128" y="128"/>
                  </a:lnTo>
                  <a:lnTo>
                    <a:pt x="128" y="327"/>
                  </a:lnTo>
                  <a:lnTo>
                    <a:pt x="126" y="344"/>
                  </a:lnTo>
                  <a:lnTo>
                    <a:pt x="119" y="359"/>
                  </a:lnTo>
                  <a:lnTo>
                    <a:pt x="110" y="372"/>
                  </a:lnTo>
                  <a:lnTo>
                    <a:pt x="96" y="382"/>
                  </a:lnTo>
                  <a:lnTo>
                    <a:pt x="81" y="388"/>
                  </a:lnTo>
                  <a:lnTo>
                    <a:pt x="64" y="391"/>
                  </a:lnTo>
                  <a:lnTo>
                    <a:pt x="47" y="388"/>
                  </a:lnTo>
                  <a:lnTo>
                    <a:pt x="32" y="382"/>
                  </a:lnTo>
                  <a:lnTo>
                    <a:pt x="19" y="372"/>
                  </a:lnTo>
                  <a:lnTo>
                    <a:pt x="9" y="359"/>
                  </a:lnTo>
                  <a:lnTo>
                    <a:pt x="2" y="344"/>
                  </a:lnTo>
                  <a:lnTo>
                    <a:pt x="0" y="327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7"/>
                  </a:lnTo>
                  <a:lnTo>
                    <a:pt x="27" y="13"/>
                  </a:lnTo>
                  <a:lnTo>
                    <a:pt x="44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81" name="Freeform 24"/>
            <p:cNvSpPr>
              <a:spLocks noEditPoints="1"/>
            </p:cNvSpPr>
            <p:nvPr/>
          </p:nvSpPr>
          <p:spPr bwMode="auto">
            <a:xfrm>
              <a:off x="8025" y="2028"/>
              <a:ext cx="139" cy="140"/>
            </a:xfrm>
            <a:custGeom>
              <a:avLst/>
              <a:gdLst>
                <a:gd name="T0" fmla="*/ 575 w 1395"/>
                <a:gd name="T1" fmla="*/ 141 h 1396"/>
                <a:gd name="T2" fmla="*/ 411 w 1395"/>
                <a:gd name="T3" fmla="*/ 206 h 1396"/>
                <a:gd name="T4" fmla="*/ 275 w 1395"/>
                <a:gd name="T5" fmla="*/ 316 h 1396"/>
                <a:gd name="T6" fmla="*/ 178 w 1395"/>
                <a:gd name="T7" fmla="*/ 462 h 1396"/>
                <a:gd name="T8" fmla="*/ 131 w 1395"/>
                <a:gd name="T9" fmla="*/ 636 h 1396"/>
                <a:gd name="T10" fmla="*/ 141 w 1395"/>
                <a:gd name="T11" fmla="*/ 820 h 1396"/>
                <a:gd name="T12" fmla="*/ 206 w 1395"/>
                <a:gd name="T13" fmla="*/ 985 h 1396"/>
                <a:gd name="T14" fmla="*/ 316 w 1395"/>
                <a:gd name="T15" fmla="*/ 1120 h 1396"/>
                <a:gd name="T16" fmla="*/ 463 w 1395"/>
                <a:gd name="T17" fmla="*/ 1216 h 1396"/>
                <a:gd name="T18" fmla="*/ 636 w 1395"/>
                <a:gd name="T19" fmla="*/ 1264 h 1396"/>
                <a:gd name="T20" fmla="*/ 819 w 1395"/>
                <a:gd name="T21" fmla="*/ 1255 h 1396"/>
                <a:gd name="T22" fmla="*/ 985 w 1395"/>
                <a:gd name="T23" fmla="*/ 1190 h 1396"/>
                <a:gd name="T24" fmla="*/ 1120 w 1395"/>
                <a:gd name="T25" fmla="*/ 1080 h 1396"/>
                <a:gd name="T26" fmla="*/ 1217 w 1395"/>
                <a:gd name="T27" fmla="*/ 933 h 1396"/>
                <a:gd name="T28" fmla="*/ 1264 w 1395"/>
                <a:gd name="T29" fmla="*/ 760 h 1396"/>
                <a:gd name="T30" fmla="*/ 1254 w 1395"/>
                <a:gd name="T31" fmla="*/ 575 h 1396"/>
                <a:gd name="T32" fmla="*/ 1189 w 1395"/>
                <a:gd name="T33" fmla="*/ 410 h 1396"/>
                <a:gd name="T34" fmla="*/ 1080 w 1395"/>
                <a:gd name="T35" fmla="*/ 274 h 1396"/>
                <a:gd name="T36" fmla="*/ 932 w 1395"/>
                <a:gd name="T37" fmla="*/ 178 h 1396"/>
                <a:gd name="T38" fmla="*/ 760 w 1395"/>
                <a:gd name="T39" fmla="*/ 132 h 1396"/>
                <a:gd name="T40" fmla="*/ 765 w 1395"/>
                <a:gd name="T41" fmla="*/ 4 h 1396"/>
                <a:gd name="T42" fmla="*/ 955 w 1395"/>
                <a:gd name="T43" fmla="*/ 49 h 1396"/>
                <a:gd name="T44" fmla="*/ 1120 w 1395"/>
                <a:gd name="T45" fmla="*/ 142 h 1396"/>
                <a:gd name="T46" fmla="*/ 1253 w 1395"/>
                <a:gd name="T47" fmla="*/ 276 h 1396"/>
                <a:gd name="T48" fmla="*/ 1347 w 1395"/>
                <a:gd name="T49" fmla="*/ 441 h 1396"/>
                <a:gd name="T50" fmla="*/ 1392 w 1395"/>
                <a:gd name="T51" fmla="*/ 631 h 1396"/>
                <a:gd name="T52" fmla="*/ 1384 w 1395"/>
                <a:gd name="T53" fmla="*/ 830 h 1396"/>
                <a:gd name="T54" fmla="*/ 1321 w 1395"/>
                <a:gd name="T55" fmla="*/ 1013 h 1396"/>
                <a:gd name="T56" fmla="*/ 1213 w 1395"/>
                <a:gd name="T57" fmla="*/ 1168 h 1396"/>
                <a:gd name="T58" fmla="*/ 1068 w 1395"/>
                <a:gd name="T59" fmla="*/ 1289 h 1396"/>
                <a:gd name="T60" fmla="*/ 894 w 1395"/>
                <a:gd name="T61" fmla="*/ 1368 h 1396"/>
                <a:gd name="T62" fmla="*/ 698 w 1395"/>
                <a:gd name="T63" fmla="*/ 1396 h 1396"/>
                <a:gd name="T64" fmla="*/ 502 w 1395"/>
                <a:gd name="T65" fmla="*/ 1368 h 1396"/>
                <a:gd name="T66" fmla="*/ 328 w 1395"/>
                <a:gd name="T67" fmla="*/ 1289 h 1396"/>
                <a:gd name="T68" fmla="*/ 182 w 1395"/>
                <a:gd name="T69" fmla="*/ 1168 h 1396"/>
                <a:gd name="T70" fmla="*/ 75 w 1395"/>
                <a:gd name="T71" fmla="*/ 1013 h 1396"/>
                <a:gd name="T72" fmla="*/ 13 w 1395"/>
                <a:gd name="T73" fmla="*/ 830 h 1396"/>
                <a:gd name="T74" fmla="*/ 3 w 1395"/>
                <a:gd name="T75" fmla="*/ 631 h 1396"/>
                <a:gd name="T76" fmla="*/ 49 w 1395"/>
                <a:gd name="T77" fmla="*/ 441 h 1396"/>
                <a:gd name="T78" fmla="*/ 142 w 1395"/>
                <a:gd name="T79" fmla="*/ 276 h 1396"/>
                <a:gd name="T80" fmla="*/ 275 w 1395"/>
                <a:gd name="T81" fmla="*/ 142 h 1396"/>
                <a:gd name="T82" fmla="*/ 442 w 1395"/>
                <a:gd name="T83" fmla="*/ 49 h 1396"/>
                <a:gd name="T84" fmla="*/ 630 w 1395"/>
                <a:gd name="T85" fmla="*/ 4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95" h="1396">
                  <a:moveTo>
                    <a:pt x="698" y="128"/>
                  </a:moveTo>
                  <a:lnTo>
                    <a:pt x="636" y="132"/>
                  </a:lnTo>
                  <a:lnTo>
                    <a:pt x="575" y="141"/>
                  </a:lnTo>
                  <a:lnTo>
                    <a:pt x="517" y="157"/>
                  </a:lnTo>
                  <a:lnTo>
                    <a:pt x="463" y="178"/>
                  </a:lnTo>
                  <a:lnTo>
                    <a:pt x="411" y="206"/>
                  </a:lnTo>
                  <a:lnTo>
                    <a:pt x="362" y="238"/>
                  </a:lnTo>
                  <a:lnTo>
                    <a:pt x="316" y="274"/>
                  </a:lnTo>
                  <a:lnTo>
                    <a:pt x="275" y="316"/>
                  </a:lnTo>
                  <a:lnTo>
                    <a:pt x="238" y="362"/>
                  </a:lnTo>
                  <a:lnTo>
                    <a:pt x="206" y="410"/>
                  </a:lnTo>
                  <a:lnTo>
                    <a:pt x="178" y="462"/>
                  </a:lnTo>
                  <a:lnTo>
                    <a:pt x="157" y="518"/>
                  </a:lnTo>
                  <a:lnTo>
                    <a:pt x="141" y="575"/>
                  </a:lnTo>
                  <a:lnTo>
                    <a:pt x="131" y="636"/>
                  </a:lnTo>
                  <a:lnTo>
                    <a:pt x="128" y="698"/>
                  </a:lnTo>
                  <a:lnTo>
                    <a:pt x="131" y="760"/>
                  </a:lnTo>
                  <a:lnTo>
                    <a:pt x="141" y="820"/>
                  </a:lnTo>
                  <a:lnTo>
                    <a:pt x="157" y="878"/>
                  </a:lnTo>
                  <a:lnTo>
                    <a:pt x="178" y="933"/>
                  </a:lnTo>
                  <a:lnTo>
                    <a:pt x="206" y="985"/>
                  </a:lnTo>
                  <a:lnTo>
                    <a:pt x="238" y="1034"/>
                  </a:lnTo>
                  <a:lnTo>
                    <a:pt x="275" y="1080"/>
                  </a:lnTo>
                  <a:lnTo>
                    <a:pt x="316" y="1120"/>
                  </a:lnTo>
                  <a:lnTo>
                    <a:pt x="362" y="1158"/>
                  </a:lnTo>
                  <a:lnTo>
                    <a:pt x="411" y="1190"/>
                  </a:lnTo>
                  <a:lnTo>
                    <a:pt x="463" y="1216"/>
                  </a:lnTo>
                  <a:lnTo>
                    <a:pt x="517" y="1239"/>
                  </a:lnTo>
                  <a:lnTo>
                    <a:pt x="575" y="1255"/>
                  </a:lnTo>
                  <a:lnTo>
                    <a:pt x="636" y="1264"/>
                  </a:lnTo>
                  <a:lnTo>
                    <a:pt x="698" y="1268"/>
                  </a:lnTo>
                  <a:lnTo>
                    <a:pt x="760" y="1264"/>
                  </a:lnTo>
                  <a:lnTo>
                    <a:pt x="819" y="1255"/>
                  </a:lnTo>
                  <a:lnTo>
                    <a:pt x="878" y="1239"/>
                  </a:lnTo>
                  <a:lnTo>
                    <a:pt x="932" y="1216"/>
                  </a:lnTo>
                  <a:lnTo>
                    <a:pt x="985" y="1190"/>
                  </a:lnTo>
                  <a:lnTo>
                    <a:pt x="1034" y="1158"/>
                  </a:lnTo>
                  <a:lnTo>
                    <a:pt x="1080" y="1120"/>
                  </a:lnTo>
                  <a:lnTo>
                    <a:pt x="1120" y="1080"/>
                  </a:lnTo>
                  <a:lnTo>
                    <a:pt x="1157" y="1034"/>
                  </a:lnTo>
                  <a:lnTo>
                    <a:pt x="1189" y="985"/>
                  </a:lnTo>
                  <a:lnTo>
                    <a:pt x="1217" y="933"/>
                  </a:lnTo>
                  <a:lnTo>
                    <a:pt x="1238" y="878"/>
                  </a:lnTo>
                  <a:lnTo>
                    <a:pt x="1254" y="820"/>
                  </a:lnTo>
                  <a:lnTo>
                    <a:pt x="1264" y="760"/>
                  </a:lnTo>
                  <a:lnTo>
                    <a:pt x="1267" y="698"/>
                  </a:lnTo>
                  <a:lnTo>
                    <a:pt x="1264" y="636"/>
                  </a:lnTo>
                  <a:lnTo>
                    <a:pt x="1254" y="575"/>
                  </a:lnTo>
                  <a:lnTo>
                    <a:pt x="1238" y="518"/>
                  </a:lnTo>
                  <a:lnTo>
                    <a:pt x="1217" y="462"/>
                  </a:lnTo>
                  <a:lnTo>
                    <a:pt x="1189" y="410"/>
                  </a:lnTo>
                  <a:lnTo>
                    <a:pt x="1157" y="362"/>
                  </a:lnTo>
                  <a:lnTo>
                    <a:pt x="1120" y="316"/>
                  </a:lnTo>
                  <a:lnTo>
                    <a:pt x="1080" y="274"/>
                  </a:lnTo>
                  <a:lnTo>
                    <a:pt x="1034" y="238"/>
                  </a:lnTo>
                  <a:lnTo>
                    <a:pt x="985" y="206"/>
                  </a:lnTo>
                  <a:lnTo>
                    <a:pt x="932" y="178"/>
                  </a:lnTo>
                  <a:lnTo>
                    <a:pt x="878" y="157"/>
                  </a:lnTo>
                  <a:lnTo>
                    <a:pt x="819" y="141"/>
                  </a:lnTo>
                  <a:lnTo>
                    <a:pt x="760" y="132"/>
                  </a:lnTo>
                  <a:lnTo>
                    <a:pt x="698" y="128"/>
                  </a:lnTo>
                  <a:close/>
                  <a:moveTo>
                    <a:pt x="698" y="0"/>
                  </a:moveTo>
                  <a:lnTo>
                    <a:pt x="765" y="4"/>
                  </a:lnTo>
                  <a:lnTo>
                    <a:pt x="830" y="13"/>
                  </a:lnTo>
                  <a:lnTo>
                    <a:pt x="894" y="28"/>
                  </a:lnTo>
                  <a:lnTo>
                    <a:pt x="955" y="49"/>
                  </a:lnTo>
                  <a:lnTo>
                    <a:pt x="1012" y="75"/>
                  </a:lnTo>
                  <a:lnTo>
                    <a:pt x="1068" y="106"/>
                  </a:lnTo>
                  <a:lnTo>
                    <a:pt x="1120" y="142"/>
                  </a:lnTo>
                  <a:lnTo>
                    <a:pt x="1168" y="183"/>
                  </a:lnTo>
                  <a:lnTo>
                    <a:pt x="1213" y="228"/>
                  </a:lnTo>
                  <a:lnTo>
                    <a:pt x="1253" y="276"/>
                  </a:lnTo>
                  <a:lnTo>
                    <a:pt x="1290" y="328"/>
                  </a:lnTo>
                  <a:lnTo>
                    <a:pt x="1321" y="383"/>
                  </a:lnTo>
                  <a:lnTo>
                    <a:pt x="1347" y="441"/>
                  </a:lnTo>
                  <a:lnTo>
                    <a:pt x="1368" y="502"/>
                  </a:lnTo>
                  <a:lnTo>
                    <a:pt x="1384" y="566"/>
                  </a:lnTo>
                  <a:lnTo>
                    <a:pt x="1392" y="631"/>
                  </a:lnTo>
                  <a:lnTo>
                    <a:pt x="1395" y="698"/>
                  </a:lnTo>
                  <a:lnTo>
                    <a:pt x="1392" y="765"/>
                  </a:lnTo>
                  <a:lnTo>
                    <a:pt x="1384" y="830"/>
                  </a:lnTo>
                  <a:lnTo>
                    <a:pt x="1368" y="893"/>
                  </a:lnTo>
                  <a:lnTo>
                    <a:pt x="1347" y="954"/>
                  </a:lnTo>
                  <a:lnTo>
                    <a:pt x="1321" y="1013"/>
                  </a:lnTo>
                  <a:lnTo>
                    <a:pt x="1290" y="1068"/>
                  </a:lnTo>
                  <a:lnTo>
                    <a:pt x="1253" y="1119"/>
                  </a:lnTo>
                  <a:lnTo>
                    <a:pt x="1213" y="1168"/>
                  </a:lnTo>
                  <a:lnTo>
                    <a:pt x="1168" y="1213"/>
                  </a:lnTo>
                  <a:lnTo>
                    <a:pt x="1120" y="1254"/>
                  </a:lnTo>
                  <a:lnTo>
                    <a:pt x="1068" y="1289"/>
                  </a:lnTo>
                  <a:lnTo>
                    <a:pt x="1012" y="1321"/>
                  </a:lnTo>
                  <a:lnTo>
                    <a:pt x="955" y="1346"/>
                  </a:lnTo>
                  <a:lnTo>
                    <a:pt x="894" y="1368"/>
                  </a:lnTo>
                  <a:lnTo>
                    <a:pt x="830" y="1383"/>
                  </a:lnTo>
                  <a:lnTo>
                    <a:pt x="765" y="1392"/>
                  </a:lnTo>
                  <a:lnTo>
                    <a:pt x="698" y="1396"/>
                  </a:lnTo>
                  <a:lnTo>
                    <a:pt x="630" y="1392"/>
                  </a:lnTo>
                  <a:lnTo>
                    <a:pt x="565" y="1383"/>
                  </a:lnTo>
                  <a:lnTo>
                    <a:pt x="502" y="1368"/>
                  </a:lnTo>
                  <a:lnTo>
                    <a:pt x="442" y="1346"/>
                  </a:lnTo>
                  <a:lnTo>
                    <a:pt x="383" y="1321"/>
                  </a:lnTo>
                  <a:lnTo>
                    <a:pt x="328" y="1289"/>
                  </a:lnTo>
                  <a:lnTo>
                    <a:pt x="275" y="1254"/>
                  </a:lnTo>
                  <a:lnTo>
                    <a:pt x="227" y="1213"/>
                  </a:lnTo>
                  <a:lnTo>
                    <a:pt x="182" y="1168"/>
                  </a:lnTo>
                  <a:lnTo>
                    <a:pt x="142" y="1119"/>
                  </a:lnTo>
                  <a:lnTo>
                    <a:pt x="107" y="1068"/>
                  </a:lnTo>
                  <a:lnTo>
                    <a:pt x="75" y="1013"/>
                  </a:lnTo>
                  <a:lnTo>
                    <a:pt x="49" y="954"/>
                  </a:lnTo>
                  <a:lnTo>
                    <a:pt x="28" y="893"/>
                  </a:lnTo>
                  <a:lnTo>
                    <a:pt x="13" y="830"/>
                  </a:lnTo>
                  <a:lnTo>
                    <a:pt x="3" y="765"/>
                  </a:lnTo>
                  <a:lnTo>
                    <a:pt x="0" y="698"/>
                  </a:lnTo>
                  <a:lnTo>
                    <a:pt x="3" y="631"/>
                  </a:lnTo>
                  <a:lnTo>
                    <a:pt x="13" y="566"/>
                  </a:lnTo>
                  <a:lnTo>
                    <a:pt x="28" y="502"/>
                  </a:lnTo>
                  <a:lnTo>
                    <a:pt x="49" y="441"/>
                  </a:lnTo>
                  <a:lnTo>
                    <a:pt x="75" y="383"/>
                  </a:lnTo>
                  <a:lnTo>
                    <a:pt x="107" y="328"/>
                  </a:lnTo>
                  <a:lnTo>
                    <a:pt x="142" y="276"/>
                  </a:lnTo>
                  <a:lnTo>
                    <a:pt x="182" y="228"/>
                  </a:lnTo>
                  <a:lnTo>
                    <a:pt x="227" y="183"/>
                  </a:lnTo>
                  <a:lnTo>
                    <a:pt x="275" y="142"/>
                  </a:lnTo>
                  <a:lnTo>
                    <a:pt x="328" y="106"/>
                  </a:lnTo>
                  <a:lnTo>
                    <a:pt x="383" y="75"/>
                  </a:lnTo>
                  <a:lnTo>
                    <a:pt x="442" y="49"/>
                  </a:lnTo>
                  <a:lnTo>
                    <a:pt x="502" y="28"/>
                  </a:lnTo>
                  <a:lnTo>
                    <a:pt x="565" y="13"/>
                  </a:lnTo>
                  <a:lnTo>
                    <a:pt x="630" y="4"/>
                  </a:lnTo>
                  <a:lnTo>
                    <a:pt x="698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82" name="Freeform 25"/>
            <p:cNvSpPr/>
            <p:nvPr/>
          </p:nvSpPr>
          <p:spPr bwMode="auto">
            <a:xfrm>
              <a:off x="8054" y="2057"/>
              <a:ext cx="47" cy="47"/>
            </a:xfrm>
            <a:custGeom>
              <a:avLst/>
              <a:gdLst>
                <a:gd name="T0" fmla="*/ 405 w 469"/>
                <a:gd name="T1" fmla="*/ 0 h 468"/>
                <a:gd name="T2" fmla="*/ 425 w 469"/>
                <a:gd name="T3" fmla="*/ 3 h 468"/>
                <a:gd name="T4" fmla="*/ 443 w 469"/>
                <a:gd name="T5" fmla="*/ 11 h 468"/>
                <a:gd name="T6" fmla="*/ 456 w 469"/>
                <a:gd name="T7" fmla="*/ 25 h 468"/>
                <a:gd name="T8" fmla="*/ 465 w 469"/>
                <a:gd name="T9" fmla="*/ 42 h 468"/>
                <a:gd name="T10" fmla="*/ 469 w 469"/>
                <a:gd name="T11" fmla="*/ 63 h 468"/>
                <a:gd name="T12" fmla="*/ 467 w 469"/>
                <a:gd name="T13" fmla="*/ 80 h 468"/>
                <a:gd name="T14" fmla="*/ 460 w 469"/>
                <a:gd name="T15" fmla="*/ 96 h 468"/>
                <a:gd name="T16" fmla="*/ 449 w 469"/>
                <a:gd name="T17" fmla="*/ 108 h 468"/>
                <a:gd name="T18" fmla="*/ 437 w 469"/>
                <a:gd name="T19" fmla="*/ 118 h 468"/>
                <a:gd name="T20" fmla="*/ 422 w 469"/>
                <a:gd name="T21" fmla="*/ 124 h 468"/>
                <a:gd name="T22" fmla="*/ 405 w 469"/>
                <a:gd name="T23" fmla="*/ 127 h 468"/>
                <a:gd name="T24" fmla="*/ 364 w 469"/>
                <a:gd name="T25" fmla="*/ 130 h 468"/>
                <a:gd name="T26" fmla="*/ 325 w 469"/>
                <a:gd name="T27" fmla="*/ 138 h 468"/>
                <a:gd name="T28" fmla="*/ 288 w 469"/>
                <a:gd name="T29" fmla="*/ 153 h 468"/>
                <a:gd name="T30" fmla="*/ 254 w 469"/>
                <a:gd name="T31" fmla="*/ 171 h 468"/>
                <a:gd name="T32" fmla="*/ 223 w 469"/>
                <a:gd name="T33" fmla="*/ 195 h 468"/>
                <a:gd name="T34" fmla="*/ 196 w 469"/>
                <a:gd name="T35" fmla="*/ 223 h 468"/>
                <a:gd name="T36" fmla="*/ 172 w 469"/>
                <a:gd name="T37" fmla="*/ 254 h 468"/>
                <a:gd name="T38" fmla="*/ 154 w 469"/>
                <a:gd name="T39" fmla="*/ 288 h 468"/>
                <a:gd name="T40" fmla="*/ 140 w 469"/>
                <a:gd name="T41" fmla="*/ 324 h 468"/>
                <a:gd name="T42" fmla="*/ 131 w 469"/>
                <a:gd name="T43" fmla="*/ 363 h 468"/>
                <a:gd name="T44" fmla="*/ 128 w 469"/>
                <a:gd name="T45" fmla="*/ 404 h 468"/>
                <a:gd name="T46" fmla="*/ 125 w 469"/>
                <a:gd name="T47" fmla="*/ 421 h 468"/>
                <a:gd name="T48" fmla="*/ 119 w 469"/>
                <a:gd name="T49" fmla="*/ 436 h 468"/>
                <a:gd name="T50" fmla="*/ 109 w 469"/>
                <a:gd name="T51" fmla="*/ 449 h 468"/>
                <a:gd name="T52" fmla="*/ 96 w 469"/>
                <a:gd name="T53" fmla="*/ 459 h 468"/>
                <a:gd name="T54" fmla="*/ 81 w 469"/>
                <a:gd name="T55" fmla="*/ 466 h 468"/>
                <a:gd name="T56" fmla="*/ 64 w 469"/>
                <a:gd name="T57" fmla="*/ 468 h 468"/>
                <a:gd name="T58" fmla="*/ 44 w 469"/>
                <a:gd name="T59" fmla="*/ 465 h 468"/>
                <a:gd name="T60" fmla="*/ 26 w 469"/>
                <a:gd name="T61" fmla="*/ 455 h 468"/>
                <a:gd name="T62" fmla="*/ 12 w 469"/>
                <a:gd name="T63" fmla="*/ 441 h 468"/>
                <a:gd name="T64" fmla="*/ 4 w 469"/>
                <a:gd name="T65" fmla="*/ 424 h 468"/>
                <a:gd name="T66" fmla="*/ 0 w 469"/>
                <a:gd name="T67" fmla="*/ 404 h 468"/>
                <a:gd name="T68" fmla="*/ 4 w 469"/>
                <a:gd name="T69" fmla="*/ 353 h 468"/>
                <a:gd name="T70" fmla="*/ 12 w 469"/>
                <a:gd name="T71" fmla="*/ 305 h 468"/>
                <a:gd name="T72" fmla="*/ 27 w 469"/>
                <a:gd name="T73" fmla="*/ 258 h 468"/>
                <a:gd name="T74" fmla="*/ 47 w 469"/>
                <a:gd name="T75" fmla="*/ 214 h 468"/>
                <a:gd name="T76" fmla="*/ 73 w 469"/>
                <a:gd name="T77" fmla="*/ 172 h 468"/>
                <a:gd name="T78" fmla="*/ 103 w 469"/>
                <a:gd name="T79" fmla="*/ 135 h 468"/>
                <a:gd name="T80" fmla="*/ 136 w 469"/>
                <a:gd name="T81" fmla="*/ 101 h 468"/>
                <a:gd name="T82" fmla="*/ 173 w 469"/>
                <a:gd name="T83" fmla="*/ 72 h 468"/>
                <a:gd name="T84" fmla="*/ 215 w 469"/>
                <a:gd name="T85" fmla="*/ 47 h 468"/>
                <a:gd name="T86" fmla="*/ 259 w 469"/>
                <a:gd name="T87" fmla="*/ 26 h 468"/>
                <a:gd name="T88" fmla="*/ 305 w 469"/>
                <a:gd name="T89" fmla="*/ 11 h 468"/>
                <a:gd name="T90" fmla="*/ 355 w 469"/>
                <a:gd name="T91" fmla="*/ 3 h 468"/>
                <a:gd name="T92" fmla="*/ 405 w 469"/>
                <a:gd name="T9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9" h="468">
                  <a:moveTo>
                    <a:pt x="405" y="0"/>
                  </a:moveTo>
                  <a:lnTo>
                    <a:pt x="425" y="3"/>
                  </a:lnTo>
                  <a:lnTo>
                    <a:pt x="443" y="11"/>
                  </a:lnTo>
                  <a:lnTo>
                    <a:pt x="456" y="25"/>
                  </a:lnTo>
                  <a:lnTo>
                    <a:pt x="465" y="42"/>
                  </a:lnTo>
                  <a:lnTo>
                    <a:pt x="469" y="63"/>
                  </a:lnTo>
                  <a:lnTo>
                    <a:pt x="467" y="80"/>
                  </a:lnTo>
                  <a:lnTo>
                    <a:pt x="460" y="96"/>
                  </a:lnTo>
                  <a:lnTo>
                    <a:pt x="449" y="108"/>
                  </a:lnTo>
                  <a:lnTo>
                    <a:pt x="437" y="118"/>
                  </a:lnTo>
                  <a:lnTo>
                    <a:pt x="422" y="124"/>
                  </a:lnTo>
                  <a:lnTo>
                    <a:pt x="405" y="127"/>
                  </a:lnTo>
                  <a:lnTo>
                    <a:pt x="364" y="130"/>
                  </a:lnTo>
                  <a:lnTo>
                    <a:pt x="325" y="138"/>
                  </a:lnTo>
                  <a:lnTo>
                    <a:pt x="288" y="153"/>
                  </a:lnTo>
                  <a:lnTo>
                    <a:pt x="254" y="171"/>
                  </a:lnTo>
                  <a:lnTo>
                    <a:pt x="223" y="195"/>
                  </a:lnTo>
                  <a:lnTo>
                    <a:pt x="196" y="223"/>
                  </a:lnTo>
                  <a:lnTo>
                    <a:pt x="172" y="254"/>
                  </a:lnTo>
                  <a:lnTo>
                    <a:pt x="154" y="288"/>
                  </a:lnTo>
                  <a:lnTo>
                    <a:pt x="140" y="324"/>
                  </a:lnTo>
                  <a:lnTo>
                    <a:pt x="131" y="363"/>
                  </a:lnTo>
                  <a:lnTo>
                    <a:pt x="128" y="404"/>
                  </a:lnTo>
                  <a:lnTo>
                    <a:pt x="125" y="421"/>
                  </a:lnTo>
                  <a:lnTo>
                    <a:pt x="119" y="436"/>
                  </a:lnTo>
                  <a:lnTo>
                    <a:pt x="109" y="449"/>
                  </a:lnTo>
                  <a:lnTo>
                    <a:pt x="96" y="459"/>
                  </a:lnTo>
                  <a:lnTo>
                    <a:pt x="81" y="466"/>
                  </a:lnTo>
                  <a:lnTo>
                    <a:pt x="64" y="468"/>
                  </a:lnTo>
                  <a:lnTo>
                    <a:pt x="44" y="465"/>
                  </a:lnTo>
                  <a:lnTo>
                    <a:pt x="26" y="455"/>
                  </a:lnTo>
                  <a:lnTo>
                    <a:pt x="12" y="441"/>
                  </a:lnTo>
                  <a:lnTo>
                    <a:pt x="4" y="424"/>
                  </a:lnTo>
                  <a:lnTo>
                    <a:pt x="0" y="404"/>
                  </a:lnTo>
                  <a:lnTo>
                    <a:pt x="4" y="353"/>
                  </a:lnTo>
                  <a:lnTo>
                    <a:pt x="12" y="305"/>
                  </a:lnTo>
                  <a:lnTo>
                    <a:pt x="27" y="258"/>
                  </a:lnTo>
                  <a:lnTo>
                    <a:pt x="47" y="214"/>
                  </a:lnTo>
                  <a:lnTo>
                    <a:pt x="73" y="172"/>
                  </a:lnTo>
                  <a:lnTo>
                    <a:pt x="103" y="135"/>
                  </a:lnTo>
                  <a:lnTo>
                    <a:pt x="136" y="101"/>
                  </a:lnTo>
                  <a:lnTo>
                    <a:pt x="173" y="72"/>
                  </a:lnTo>
                  <a:lnTo>
                    <a:pt x="215" y="47"/>
                  </a:lnTo>
                  <a:lnTo>
                    <a:pt x="259" y="26"/>
                  </a:lnTo>
                  <a:lnTo>
                    <a:pt x="305" y="11"/>
                  </a:lnTo>
                  <a:lnTo>
                    <a:pt x="355" y="3"/>
                  </a:lnTo>
                  <a:lnTo>
                    <a:pt x="405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83" name="Freeform 26"/>
            <p:cNvSpPr/>
            <p:nvPr/>
          </p:nvSpPr>
          <p:spPr bwMode="auto">
            <a:xfrm>
              <a:off x="8170" y="2018"/>
              <a:ext cx="39" cy="18"/>
            </a:xfrm>
            <a:custGeom>
              <a:avLst/>
              <a:gdLst>
                <a:gd name="T0" fmla="*/ 63 w 393"/>
                <a:gd name="T1" fmla="*/ 0 h 179"/>
                <a:gd name="T2" fmla="*/ 329 w 393"/>
                <a:gd name="T3" fmla="*/ 0 h 179"/>
                <a:gd name="T4" fmla="*/ 350 w 393"/>
                <a:gd name="T5" fmla="*/ 4 h 179"/>
                <a:gd name="T6" fmla="*/ 368 w 393"/>
                <a:gd name="T7" fmla="*/ 13 h 179"/>
                <a:gd name="T8" fmla="*/ 382 w 393"/>
                <a:gd name="T9" fmla="*/ 27 h 179"/>
                <a:gd name="T10" fmla="*/ 390 w 393"/>
                <a:gd name="T11" fmla="*/ 45 h 179"/>
                <a:gd name="T12" fmla="*/ 393 w 393"/>
                <a:gd name="T13" fmla="*/ 64 h 179"/>
                <a:gd name="T14" fmla="*/ 393 w 393"/>
                <a:gd name="T15" fmla="*/ 115 h 179"/>
                <a:gd name="T16" fmla="*/ 391 w 393"/>
                <a:gd name="T17" fmla="*/ 132 h 179"/>
                <a:gd name="T18" fmla="*/ 385 w 393"/>
                <a:gd name="T19" fmla="*/ 147 h 179"/>
                <a:gd name="T20" fmla="*/ 375 w 393"/>
                <a:gd name="T21" fmla="*/ 160 h 179"/>
                <a:gd name="T22" fmla="*/ 361 w 393"/>
                <a:gd name="T23" fmla="*/ 171 h 179"/>
                <a:gd name="T24" fmla="*/ 346 w 393"/>
                <a:gd name="T25" fmla="*/ 177 h 179"/>
                <a:gd name="T26" fmla="*/ 329 w 393"/>
                <a:gd name="T27" fmla="*/ 179 h 179"/>
                <a:gd name="T28" fmla="*/ 63 w 393"/>
                <a:gd name="T29" fmla="*/ 179 h 179"/>
                <a:gd name="T30" fmla="*/ 46 w 393"/>
                <a:gd name="T31" fmla="*/ 177 h 179"/>
                <a:gd name="T32" fmla="*/ 31 w 393"/>
                <a:gd name="T33" fmla="*/ 171 h 179"/>
                <a:gd name="T34" fmla="*/ 18 w 393"/>
                <a:gd name="T35" fmla="*/ 160 h 179"/>
                <a:gd name="T36" fmla="*/ 8 w 393"/>
                <a:gd name="T37" fmla="*/ 147 h 179"/>
                <a:gd name="T38" fmla="*/ 2 w 393"/>
                <a:gd name="T39" fmla="*/ 132 h 179"/>
                <a:gd name="T40" fmla="*/ 0 w 393"/>
                <a:gd name="T41" fmla="*/ 115 h 179"/>
                <a:gd name="T42" fmla="*/ 0 w 393"/>
                <a:gd name="T43" fmla="*/ 64 h 179"/>
                <a:gd name="T44" fmla="*/ 2 w 393"/>
                <a:gd name="T45" fmla="*/ 48 h 179"/>
                <a:gd name="T46" fmla="*/ 8 w 393"/>
                <a:gd name="T47" fmla="*/ 32 h 179"/>
                <a:gd name="T48" fmla="*/ 18 w 393"/>
                <a:gd name="T49" fmla="*/ 19 h 179"/>
                <a:gd name="T50" fmla="*/ 31 w 393"/>
                <a:gd name="T51" fmla="*/ 10 h 179"/>
                <a:gd name="T52" fmla="*/ 46 w 393"/>
                <a:gd name="T53" fmla="*/ 3 h 179"/>
                <a:gd name="T54" fmla="*/ 63 w 393"/>
                <a:gd name="T5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3" h="179">
                  <a:moveTo>
                    <a:pt x="63" y="0"/>
                  </a:moveTo>
                  <a:lnTo>
                    <a:pt x="329" y="0"/>
                  </a:lnTo>
                  <a:lnTo>
                    <a:pt x="350" y="4"/>
                  </a:lnTo>
                  <a:lnTo>
                    <a:pt x="368" y="13"/>
                  </a:lnTo>
                  <a:lnTo>
                    <a:pt x="382" y="27"/>
                  </a:lnTo>
                  <a:lnTo>
                    <a:pt x="390" y="45"/>
                  </a:lnTo>
                  <a:lnTo>
                    <a:pt x="393" y="64"/>
                  </a:lnTo>
                  <a:lnTo>
                    <a:pt x="393" y="115"/>
                  </a:lnTo>
                  <a:lnTo>
                    <a:pt x="391" y="132"/>
                  </a:lnTo>
                  <a:lnTo>
                    <a:pt x="385" y="147"/>
                  </a:lnTo>
                  <a:lnTo>
                    <a:pt x="375" y="160"/>
                  </a:lnTo>
                  <a:lnTo>
                    <a:pt x="361" y="171"/>
                  </a:lnTo>
                  <a:lnTo>
                    <a:pt x="346" y="177"/>
                  </a:lnTo>
                  <a:lnTo>
                    <a:pt x="329" y="179"/>
                  </a:lnTo>
                  <a:lnTo>
                    <a:pt x="63" y="179"/>
                  </a:lnTo>
                  <a:lnTo>
                    <a:pt x="46" y="177"/>
                  </a:lnTo>
                  <a:lnTo>
                    <a:pt x="31" y="171"/>
                  </a:lnTo>
                  <a:lnTo>
                    <a:pt x="18" y="160"/>
                  </a:lnTo>
                  <a:lnTo>
                    <a:pt x="8" y="147"/>
                  </a:lnTo>
                  <a:lnTo>
                    <a:pt x="2" y="132"/>
                  </a:lnTo>
                  <a:lnTo>
                    <a:pt x="0" y="115"/>
                  </a:lnTo>
                  <a:lnTo>
                    <a:pt x="0" y="64"/>
                  </a:lnTo>
                  <a:lnTo>
                    <a:pt x="2" y="48"/>
                  </a:lnTo>
                  <a:lnTo>
                    <a:pt x="8" y="32"/>
                  </a:lnTo>
                  <a:lnTo>
                    <a:pt x="18" y="19"/>
                  </a:lnTo>
                  <a:lnTo>
                    <a:pt x="31" y="10"/>
                  </a:lnTo>
                  <a:lnTo>
                    <a:pt x="46" y="3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84" name="Freeform 27"/>
            <p:cNvSpPr/>
            <p:nvPr/>
          </p:nvSpPr>
          <p:spPr bwMode="auto">
            <a:xfrm>
              <a:off x="7915" y="2021"/>
              <a:ext cx="41" cy="154"/>
            </a:xfrm>
            <a:custGeom>
              <a:avLst/>
              <a:gdLst>
                <a:gd name="T0" fmla="*/ 64 w 409"/>
                <a:gd name="T1" fmla="*/ 0 h 1541"/>
                <a:gd name="T2" fmla="*/ 345 w 409"/>
                <a:gd name="T3" fmla="*/ 0 h 1541"/>
                <a:gd name="T4" fmla="*/ 362 w 409"/>
                <a:gd name="T5" fmla="*/ 2 h 1541"/>
                <a:gd name="T6" fmla="*/ 378 w 409"/>
                <a:gd name="T7" fmla="*/ 8 h 1541"/>
                <a:gd name="T8" fmla="*/ 391 w 409"/>
                <a:gd name="T9" fmla="*/ 19 h 1541"/>
                <a:gd name="T10" fmla="*/ 401 w 409"/>
                <a:gd name="T11" fmla="*/ 32 h 1541"/>
                <a:gd name="T12" fmla="*/ 407 w 409"/>
                <a:gd name="T13" fmla="*/ 47 h 1541"/>
                <a:gd name="T14" fmla="*/ 409 w 409"/>
                <a:gd name="T15" fmla="*/ 64 h 1541"/>
                <a:gd name="T16" fmla="*/ 409 w 409"/>
                <a:gd name="T17" fmla="*/ 1477 h 1541"/>
                <a:gd name="T18" fmla="*/ 407 w 409"/>
                <a:gd name="T19" fmla="*/ 1494 h 1541"/>
                <a:gd name="T20" fmla="*/ 401 w 409"/>
                <a:gd name="T21" fmla="*/ 1509 h 1541"/>
                <a:gd name="T22" fmla="*/ 391 w 409"/>
                <a:gd name="T23" fmla="*/ 1523 h 1541"/>
                <a:gd name="T24" fmla="*/ 378 w 409"/>
                <a:gd name="T25" fmla="*/ 1532 h 1541"/>
                <a:gd name="T26" fmla="*/ 362 w 409"/>
                <a:gd name="T27" fmla="*/ 1539 h 1541"/>
                <a:gd name="T28" fmla="*/ 345 w 409"/>
                <a:gd name="T29" fmla="*/ 1541 h 1541"/>
                <a:gd name="T30" fmla="*/ 64 w 409"/>
                <a:gd name="T31" fmla="*/ 1541 h 1541"/>
                <a:gd name="T32" fmla="*/ 47 w 409"/>
                <a:gd name="T33" fmla="*/ 1539 h 1541"/>
                <a:gd name="T34" fmla="*/ 32 w 409"/>
                <a:gd name="T35" fmla="*/ 1532 h 1541"/>
                <a:gd name="T36" fmla="*/ 19 w 409"/>
                <a:gd name="T37" fmla="*/ 1523 h 1541"/>
                <a:gd name="T38" fmla="*/ 8 w 409"/>
                <a:gd name="T39" fmla="*/ 1509 h 1541"/>
                <a:gd name="T40" fmla="*/ 2 w 409"/>
                <a:gd name="T41" fmla="*/ 1494 h 1541"/>
                <a:gd name="T42" fmla="*/ 0 w 409"/>
                <a:gd name="T43" fmla="*/ 1477 h 1541"/>
                <a:gd name="T44" fmla="*/ 2 w 409"/>
                <a:gd name="T45" fmla="*/ 1460 h 1541"/>
                <a:gd name="T46" fmla="*/ 8 w 409"/>
                <a:gd name="T47" fmla="*/ 1445 h 1541"/>
                <a:gd name="T48" fmla="*/ 19 w 409"/>
                <a:gd name="T49" fmla="*/ 1432 h 1541"/>
                <a:gd name="T50" fmla="*/ 32 w 409"/>
                <a:gd name="T51" fmla="*/ 1421 h 1541"/>
                <a:gd name="T52" fmla="*/ 47 w 409"/>
                <a:gd name="T53" fmla="*/ 1415 h 1541"/>
                <a:gd name="T54" fmla="*/ 64 w 409"/>
                <a:gd name="T55" fmla="*/ 1413 h 1541"/>
                <a:gd name="T56" fmla="*/ 281 w 409"/>
                <a:gd name="T57" fmla="*/ 1413 h 1541"/>
                <a:gd name="T58" fmla="*/ 281 w 409"/>
                <a:gd name="T59" fmla="*/ 128 h 1541"/>
                <a:gd name="T60" fmla="*/ 64 w 409"/>
                <a:gd name="T61" fmla="*/ 128 h 1541"/>
                <a:gd name="T62" fmla="*/ 43 w 409"/>
                <a:gd name="T63" fmla="*/ 124 h 1541"/>
                <a:gd name="T64" fmla="*/ 26 w 409"/>
                <a:gd name="T65" fmla="*/ 116 h 1541"/>
                <a:gd name="T66" fmla="*/ 12 w 409"/>
                <a:gd name="T67" fmla="*/ 102 h 1541"/>
                <a:gd name="T68" fmla="*/ 3 w 409"/>
                <a:gd name="T69" fmla="*/ 84 h 1541"/>
                <a:gd name="T70" fmla="*/ 0 w 409"/>
                <a:gd name="T71" fmla="*/ 64 h 1541"/>
                <a:gd name="T72" fmla="*/ 2 w 409"/>
                <a:gd name="T73" fmla="*/ 47 h 1541"/>
                <a:gd name="T74" fmla="*/ 8 w 409"/>
                <a:gd name="T75" fmla="*/ 32 h 1541"/>
                <a:gd name="T76" fmla="*/ 19 w 409"/>
                <a:gd name="T77" fmla="*/ 19 h 1541"/>
                <a:gd name="T78" fmla="*/ 32 w 409"/>
                <a:gd name="T79" fmla="*/ 8 h 1541"/>
                <a:gd name="T80" fmla="*/ 47 w 409"/>
                <a:gd name="T81" fmla="*/ 2 h 1541"/>
                <a:gd name="T82" fmla="*/ 64 w 409"/>
                <a:gd name="T83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9" h="1541">
                  <a:moveTo>
                    <a:pt x="64" y="0"/>
                  </a:moveTo>
                  <a:lnTo>
                    <a:pt x="345" y="0"/>
                  </a:lnTo>
                  <a:lnTo>
                    <a:pt x="362" y="2"/>
                  </a:lnTo>
                  <a:lnTo>
                    <a:pt x="378" y="8"/>
                  </a:lnTo>
                  <a:lnTo>
                    <a:pt x="391" y="19"/>
                  </a:lnTo>
                  <a:lnTo>
                    <a:pt x="401" y="32"/>
                  </a:lnTo>
                  <a:lnTo>
                    <a:pt x="407" y="47"/>
                  </a:lnTo>
                  <a:lnTo>
                    <a:pt x="409" y="64"/>
                  </a:lnTo>
                  <a:lnTo>
                    <a:pt x="409" y="1477"/>
                  </a:lnTo>
                  <a:lnTo>
                    <a:pt x="407" y="1494"/>
                  </a:lnTo>
                  <a:lnTo>
                    <a:pt x="401" y="1509"/>
                  </a:lnTo>
                  <a:lnTo>
                    <a:pt x="391" y="1523"/>
                  </a:lnTo>
                  <a:lnTo>
                    <a:pt x="378" y="1532"/>
                  </a:lnTo>
                  <a:lnTo>
                    <a:pt x="362" y="1539"/>
                  </a:lnTo>
                  <a:lnTo>
                    <a:pt x="345" y="1541"/>
                  </a:lnTo>
                  <a:lnTo>
                    <a:pt x="64" y="1541"/>
                  </a:lnTo>
                  <a:lnTo>
                    <a:pt x="47" y="1539"/>
                  </a:lnTo>
                  <a:lnTo>
                    <a:pt x="32" y="1532"/>
                  </a:lnTo>
                  <a:lnTo>
                    <a:pt x="19" y="1523"/>
                  </a:lnTo>
                  <a:lnTo>
                    <a:pt x="8" y="1509"/>
                  </a:lnTo>
                  <a:lnTo>
                    <a:pt x="2" y="1494"/>
                  </a:lnTo>
                  <a:lnTo>
                    <a:pt x="0" y="1477"/>
                  </a:lnTo>
                  <a:lnTo>
                    <a:pt x="2" y="1460"/>
                  </a:lnTo>
                  <a:lnTo>
                    <a:pt x="8" y="1445"/>
                  </a:lnTo>
                  <a:lnTo>
                    <a:pt x="19" y="1432"/>
                  </a:lnTo>
                  <a:lnTo>
                    <a:pt x="32" y="1421"/>
                  </a:lnTo>
                  <a:lnTo>
                    <a:pt x="47" y="1415"/>
                  </a:lnTo>
                  <a:lnTo>
                    <a:pt x="64" y="1413"/>
                  </a:lnTo>
                  <a:lnTo>
                    <a:pt x="281" y="1413"/>
                  </a:lnTo>
                  <a:lnTo>
                    <a:pt x="281" y="128"/>
                  </a:lnTo>
                  <a:lnTo>
                    <a:pt x="64" y="128"/>
                  </a:lnTo>
                  <a:lnTo>
                    <a:pt x="43" y="124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3" y="84"/>
                  </a:lnTo>
                  <a:lnTo>
                    <a:pt x="0" y="64"/>
                  </a:lnTo>
                  <a:lnTo>
                    <a:pt x="2" y="47"/>
                  </a:lnTo>
                  <a:lnTo>
                    <a:pt x="8" y="32"/>
                  </a:lnTo>
                  <a:lnTo>
                    <a:pt x="19" y="19"/>
                  </a:lnTo>
                  <a:lnTo>
                    <a:pt x="32" y="8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85" name="Freeform 28"/>
            <p:cNvSpPr/>
            <p:nvPr/>
          </p:nvSpPr>
          <p:spPr bwMode="auto">
            <a:xfrm>
              <a:off x="7915" y="1952"/>
              <a:ext cx="63" cy="33"/>
            </a:xfrm>
            <a:custGeom>
              <a:avLst/>
              <a:gdLst>
                <a:gd name="T0" fmla="*/ 64 w 626"/>
                <a:gd name="T1" fmla="*/ 0 h 335"/>
                <a:gd name="T2" fmla="*/ 562 w 626"/>
                <a:gd name="T3" fmla="*/ 0 h 335"/>
                <a:gd name="T4" fmla="*/ 582 w 626"/>
                <a:gd name="T5" fmla="*/ 3 h 335"/>
                <a:gd name="T6" fmla="*/ 599 w 626"/>
                <a:gd name="T7" fmla="*/ 12 h 335"/>
                <a:gd name="T8" fmla="*/ 613 w 626"/>
                <a:gd name="T9" fmla="*/ 26 h 335"/>
                <a:gd name="T10" fmla="*/ 623 w 626"/>
                <a:gd name="T11" fmla="*/ 43 h 335"/>
                <a:gd name="T12" fmla="*/ 626 w 626"/>
                <a:gd name="T13" fmla="*/ 64 h 335"/>
                <a:gd name="T14" fmla="*/ 626 w 626"/>
                <a:gd name="T15" fmla="*/ 271 h 335"/>
                <a:gd name="T16" fmla="*/ 623 w 626"/>
                <a:gd name="T17" fmla="*/ 291 h 335"/>
                <a:gd name="T18" fmla="*/ 613 w 626"/>
                <a:gd name="T19" fmla="*/ 308 h 335"/>
                <a:gd name="T20" fmla="*/ 599 w 626"/>
                <a:gd name="T21" fmla="*/ 322 h 335"/>
                <a:gd name="T22" fmla="*/ 582 w 626"/>
                <a:gd name="T23" fmla="*/ 331 h 335"/>
                <a:gd name="T24" fmla="*/ 562 w 626"/>
                <a:gd name="T25" fmla="*/ 335 h 335"/>
                <a:gd name="T26" fmla="*/ 542 w 626"/>
                <a:gd name="T27" fmla="*/ 331 h 335"/>
                <a:gd name="T28" fmla="*/ 523 w 626"/>
                <a:gd name="T29" fmla="*/ 322 h 335"/>
                <a:gd name="T30" fmla="*/ 510 w 626"/>
                <a:gd name="T31" fmla="*/ 308 h 335"/>
                <a:gd name="T32" fmla="*/ 501 w 626"/>
                <a:gd name="T33" fmla="*/ 291 h 335"/>
                <a:gd name="T34" fmla="*/ 498 w 626"/>
                <a:gd name="T35" fmla="*/ 271 h 335"/>
                <a:gd name="T36" fmla="*/ 498 w 626"/>
                <a:gd name="T37" fmla="*/ 128 h 335"/>
                <a:gd name="T38" fmla="*/ 128 w 626"/>
                <a:gd name="T39" fmla="*/ 128 h 335"/>
                <a:gd name="T40" fmla="*/ 128 w 626"/>
                <a:gd name="T41" fmla="*/ 271 h 335"/>
                <a:gd name="T42" fmla="*/ 124 w 626"/>
                <a:gd name="T43" fmla="*/ 291 h 335"/>
                <a:gd name="T44" fmla="*/ 116 w 626"/>
                <a:gd name="T45" fmla="*/ 308 h 335"/>
                <a:gd name="T46" fmla="*/ 102 w 626"/>
                <a:gd name="T47" fmla="*/ 322 h 335"/>
                <a:gd name="T48" fmla="*/ 84 w 626"/>
                <a:gd name="T49" fmla="*/ 331 h 335"/>
                <a:gd name="T50" fmla="*/ 64 w 626"/>
                <a:gd name="T51" fmla="*/ 335 h 335"/>
                <a:gd name="T52" fmla="*/ 43 w 626"/>
                <a:gd name="T53" fmla="*/ 331 h 335"/>
                <a:gd name="T54" fmla="*/ 26 w 626"/>
                <a:gd name="T55" fmla="*/ 322 h 335"/>
                <a:gd name="T56" fmla="*/ 12 w 626"/>
                <a:gd name="T57" fmla="*/ 308 h 335"/>
                <a:gd name="T58" fmla="*/ 3 w 626"/>
                <a:gd name="T59" fmla="*/ 291 h 335"/>
                <a:gd name="T60" fmla="*/ 0 w 626"/>
                <a:gd name="T61" fmla="*/ 271 h 335"/>
                <a:gd name="T62" fmla="*/ 0 w 626"/>
                <a:gd name="T63" fmla="*/ 64 h 335"/>
                <a:gd name="T64" fmla="*/ 3 w 626"/>
                <a:gd name="T65" fmla="*/ 43 h 335"/>
                <a:gd name="T66" fmla="*/ 12 w 626"/>
                <a:gd name="T67" fmla="*/ 26 h 335"/>
                <a:gd name="T68" fmla="*/ 26 w 626"/>
                <a:gd name="T69" fmla="*/ 12 h 335"/>
                <a:gd name="T70" fmla="*/ 43 w 626"/>
                <a:gd name="T71" fmla="*/ 3 h 335"/>
                <a:gd name="T72" fmla="*/ 64 w 626"/>
                <a:gd name="T73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6" h="335">
                  <a:moveTo>
                    <a:pt x="64" y="0"/>
                  </a:moveTo>
                  <a:lnTo>
                    <a:pt x="562" y="0"/>
                  </a:lnTo>
                  <a:lnTo>
                    <a:pt x="582" y="3"/>
                  </a:lnTo>
                  <a:lnTo>
                    <a:pt x="599" y="12"/>
                  </a:lnTo>
                  <a:lnTo>
                    <a:pt x="613" y="26"/>
                  </a:lnTo>
                  <a:lnTo>
                    <a:pt x="623" y="43"/>
                  </a:lnTo>
                  <a:lnTo>
                    <a:pt x="626" y="64"/>
                  </a:lnTo>
                  <a:lnTo>
                    <a:pt x="626" y="271"/>
                  </a:lnTo>
                  <a:lnTo>
                    <a:pt x="623" y="291"/>
                  </a:lnTo>
                  <a:lnTo>
                    <a:pt x="613" y="308"/>
                  </a:lnTo>
                  <a:lnTo>
                    <a:pt x="599" y="322"/>
                  </a:lnTo>
                  <a:lnTo>
                    <a:pt x="582" y="331"/>
                  </a:lnTo>
                  <a:lnTo>
                    <a:pt x="562" y="335"/>
                  </a:lnTo>
                  <a:lnTo>
                    <a:pt x="542" y="331"/>
                  </a:lnTo>
                  <a:lnTo>
                    <a:pt x="523" y="322"/>
                  </a:lnTo>
                  <a:lnTo>
                    <a:pt x="510" y="308"/>
                  </a:lnTo>
                  <a:lnTo>
                    <a:pt x="501" y="291"/>
                  </a:lnTo>
                  <a:lnTo>
                    <a:pt x="498" y="271"/>
                  </a:lnTo>
                  <a:lnTo>
                    <a:pt x="498" y="128"/>
                  </a:lnTo>
                  <a:lnTo>
                    <a:pt x="128" y="128"/>
                  </a:lnTo>
                  <a:lnTo>
                    <a:pt x="128" y="271"/>
                  </a:lnTo>
                  <a:lnTo>
                    <a:pt x="124" y="291"/>
                  </a:lnTo>
                  <a:lnTo>
                    <a:pt x="116" y="308"/>
                  </a:lnTo>
                  <a:lnTo>
                    <a:pt x="102" y="322"/>
                  </a:lnTo>
                  <a:lnTo>
                    <a:pt x="84" y="331"/>
                  </a:lnTo>
                  <a:lnTo>
                    <a:pt x="64" y="335"/>
                  </a:lnTo>
                  <a:lnTo>
                    <a:pt x="43" y="331"/>
                  </a:lnTo>
                  <a:lnTo>
                    <a:pt x="26" y="322"/>
                  </a:lnTo>
                  <a:lnTo>
                    <a:pt x="12" y="308"/>
                  </a:lnTo>
                  <a:lnTo>
                    <a:pt x="3" y="291"/>
                  </a:lnTo>
                  <a:lnTo>
                    <a:pt x="0" y="271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12" y="26"/>
                  </a:lnTo>
                  <a:lnTo>
                    <a:pt x="26" y="12"/>
                  </a:lnTo>
                  <a:lnTo>
                    <a:pt x="43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</p:grpSp>
      <p:grpSp>
        <p:nvGrpSpPr>
          <p:cNvPr id="86" name="Group 39"/>
          <p:cNvGrpSpPr>
            <a:grpSpLocks noChangeAspect="1"/>
          </p:cNvGrpSpPr>
          <p:nvPr/>
        </p:nvGrpSpPr>
        <p:grpSpPr bwMode="auto">
          <a:xfrm>
            <a:off x="8562795" y="2740899"/>
            <a:ext cx="254619" cy="285295"/>
            <a:chOff x="9428" y="812"/>
            <a:chExt cx="332" cy="372"/>
          </a:xfrm>
          <a:solidFill>
            <a:schemeClr val="bg1"/>
          </a:solidFill>
        </p:grpSpPr>
        <p:sp>
          <p:nvSpPr>
            <p:cNvPr id="87" name="Freeform 41"/>
            <p:cNvSpPr>
              <a:spLocks noEditPoints="1"/>
            </p:cNvSpPr>
            <p:nvPr/>
          </p:nvSpPr>
          <p:spPr bwMode="auto">
            <a:xfrm>
              <a:off x="9483" y="812"/>
              <a:ext cx="277" cy="277"/>
            </a:xfrm>
            <a:custGeom>
              <a:avLst/>
              <a:gdLst>
                <a:gd name="T0" fmla="*/ 1091 w 2495"/>
                <a:gd name="T1" fmla="*/ 126 h 2494"/>
                <a:gd name="T2" fmla="*/ 864 w 2495"/>
                <a:gd name="T3" fmla="*/ 182 h 2494"/>
                <a:gd name="T4" fmla="*/ 654 w 2495"/>
                <a:gd name="T5" fmla="*/ 282 h 2494"/>
                <a:gd name="T6" fmla="*/ 469 w 2495"/>
                <a:gd name="T7" fmla="*/ 425 h 2494"/>
                <a:gd name="T8" fmla="*/ 314 w 2495"/>
                <a:gd name="T9" fmla="*/ 608 h 2494"/>
                <a:gd name="T10" fmla="*/ 198 w 2495"/>
                <a:gd name="T11" fmla="*/ 821 h 2494"/>
                <a:gd name="T12" fmla="*/ 132 w 2495"/>
                <a:gd name="T13" fmla="*/ 1052 h 2494"/>
                <a:gd name="T14" fmla="*/ 117 w 2495"/>
                <a:gd name="T15" fmla="*/ 1293 h 2494"/>
                <a:gd name="T16" fmla="*/ 152 w 2495"/>
                <a:gd name="T17" fmla="*/ 1535 h 2494"/>
                <a:gd name="T18" fmla="*/ 238 w 2495"/>
                <a:gd name="T19" fmla="*/ 1760 h 2494"/>
                <a:gd name="T20" fmla="*/ 369 w 2495"/>
                <a:gd name="T21" fmla="*/ 1961 h 2494"/>
                <a:gd name="T22" fmla="*/ 543 w 2495"/>
                <a:gd name="T23" fmla="*/ 2133 h 2494"/>
                <a:gd name="T24" fmla="*/ 736 w 2495"/>
                <a:gd name="T25" fmla="*/ 2257 h 2494"/>
                <a:gd name="T26" fmla="*/ 946 w 2495"/>
                <a:gd name="T27" fmla="*/ 2339 h 2494"/>
                <a:gd name="T28" fmla="*/ 1170 w 2495"/>
                <a:gd name="T29" fmla="*/ 2377 h 2494"/>
                <a:gd name="T30" fmla="*/ 1405 w 2495"/>
                <a:gd name="T31" fmla="*/ 2369 h 2494"/>
                <a:gd name="T32" fmla="*/ 1632 w 2495"/>
                <a:gd name="T33" fmla="*/ 2312 h 2494"/>
                <a:gd name="T34" fmla="*/ 1842 w 2495"/>
                <a:gd name="T35" fmla="*/ 2212 h 2494"/>
                <a:gd name="T36" fmla="*/ 2027 w 2495"/>
                <a:gd name="T37" fmla="*/ 2069 h 2494"/>
                <a:gd name="T38" fmla="*/ 2182 w 2495"/>
                <a:gd name="T39" fmla="*/ 1886 h 2494"/>
                <a:gd name="T40" fmla="*/ 2297 w 2495"/>
                <a:gd name="T41" fmla="*/ 1673 h 2494"/>
                <a:gd name="T42" fmla="*/ 2363 w 2495"/>
                <a:gd name="T43" fmla="*/ 1443 h 2494"/>
                <a:gd name="T44" fmla="*/ 2379 w 2495"/>
                <a:gd name="T45" fmla="*/ 1201 h 2494"/>
                <a:gd name="T46" fmla="*/ 2344 w 2495"/>
                <a:gd name="T47" fmla="*/ 959 h 2494"/>
                <a:gd name="T48" fmla="*/ 2258 w 2495"/>
                <a:gd name="T49" fmla="*/ 734 h 2494"/>
                <a:gd name="T50" fmla="*/ 2127 w 2495"/>
                <a:gd name="T51" fmla="*/ 533 h 2494"/>
                <a:gd name="T52" fmla="*/ 1953 w 2495"/>
                <a:gd name="T53" fmla="*/ 361 h 2494"/>
                <a:gd name="T54" fmla="*/ 1760 w 2495"/>
                <a:gd name="T55" fmla="*/ 237 h 2494"/>
                <a:gd name="T56" fmla="*/ 1550 w 2495"/>
                <a:gd name="T57" fmla="*/ 156 h 2494"/>
                <a:gd name="T58" fmla="*/ 1325 w 2495"/>
                <a:gd name="T59" fmla="*/ 118 h 2494"/>
                <a:gd name="T60" fmla="*/ 1334 w 2495"/>
                <a:gd name="T61" fmla="*/ 3 h 2494"/>
                <a:gd name="T62" fmla="*/ 1580 w 2495"/>
                <a:gd name="T63" fmla="*/ 44 h 2494"/>
                <a:gd name="T64" fmla="*/ 1812 w 2495"/>
                <a:gd name="T65" fmla="*/ 134 h 2494"/>
                <a:gd name="T66" fmla="*/ 2024 w 2495"/>
                <a:gd name="T67" fmla="*/ 271 h 2494"/>
                <a:gd name="T68" fmla="*/ 2201 w 2495"/>
                <a:gd name="T69" fmla="*/ 443 h 2494"/>
                <a:gd name="T70" fmla="*/ 2339 w 2495"/>
                <a:gd name="T71" fmla="*/ 643 h 2494"/>
                <a:gd name="T72" fmla="*/ 2436 w 2495"/>
                <a:gd name="T73" fmla="*/ 865 h 2494"/>
                <a:gd name="T74" fmla="*/ 2487 w 2495"/>
                <a:gd name="T75" fmla="*/ 1107 h 2494"/>
                <a:gd name="T76" fmla="*/ 2491 w 2495"/>
                <a:gd name="T77" fmla="*/ 1353 h 2494"/>
                <a:gd name="T78" fmla="*/ 2447 w 2495"/>
                <a:gd name="T79" fmla="*/ 1592 h 2494"/>
                <a:gd name="T80" fmla="*/ 2358 w 2495"/>
                <a:gd name="T81" fmla="*/ 1817 h 2494"/>
                <a:gd name="T82" fmla="*/ 2224 w 2495"/>
                <a:gd name="T83" fmla="*/ 2024 h 2494"/>
                <a:gd name="T84" fmla="*/ 2056 w 2495"/>
                <a:gd name="T85" fmla="*/ 2198 h 2494"/>
                <a:gd name="T86" fmla="*/ 1860 w 2495"/>
                <a:gd name="T87" fmla="*/ 2334 h 2494"/>
                <a:gd name="T88" fmla="*/ 1643 w 2495"/>
                <a:gd name="T89" fmla="*/ 2430 h 2494"/>
                <a:gd name="T90" fmla="*/ 1409 w 2495"/>
                <a:gd name="T91" fmla="*/ 2484 h 2494"/>
                <a:gd name="T92" fmla="*/ 1162 w 2495"/>
                <a:gd name="T93" fmla="*/ 2491 h 2494"/>
                <a:gd name="T94" fmla="*/ 915 w 2495"/>
                <a:gd name="T95" fmla="*/ 2450 h 2494"/>
                <a:gd name="T96" fmla="*/ 683 w 2495"/>
                <a:gd name="T97" fmla="*/ 2360 h 2494"/>
                <a:gd name="T98" fmla="*/ 471 w 2495"/>
                <a:gd name="T99" fmla="*/ 2223 h 2494"/>
                <a:gd name="T100" fmla="*/ 294 w 2495"/>
                <a:gd name="T101" fmla="*/ 2051 h 2494"/>
                <a:gd name="T102" fmla="*/ 156 w 2495"/>
                <a:gd name="T103" fmla="*/ 1851 h 2494"/>
                <a:gd name="T104" fmla="*/ 60 w 2495"/>
                <a:gd name="T105" fmla="*/ 1629 h 2494"/>
                <a:gd name="T106" fmla="*/ 9 w 2495"/>
                <a:gd name="T107" fmla="*/ 1388 h 2494"/>
                <a:gd name="T108" fmla="*/ 5 w 2495"/>
                <a:gd name="T109" fmla="*/ 1141 h 2494"/>
                <a:gd name="T110" fmla="*/ 49 w 2495"/>
                <a:gd name="T111" fmla="*/ 902 h 2494"/>
                <a:gd name="T112" fmla="*/ 138 w 2495"/>
                <a:gd name="T113" fmla="*/ 677 h 2494"/>
                <a:gd name="T114" fmla="*/ 272 w 2495"/>
                <a:gd name="T115" fmla="*/ 470 h 2494"/>
                <a:gd name="T116" fmla="*/ 440 w 2495"/>
                <a:gd name="T117" fmla="*/ 296 h 2494"/>
                <a:gd name="T118" fmla="*/ 635 w 2495"/>
                <a:gd name="T119" fmla="*/ 160 h 2494"/>
                <a:gd name="T120" fmla="*/ 853 w 2495"/>
                <a:gd name="T121" fmla="*/ 64 h 2494"/>
                <a:gd name="T122" fmla="*/ 1087 w 2495"/>
                <a:gd name="T123" fmla="*/ 10 h 2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95" h="2494">
                  <a:moveTo>
                    <a:pt x="1249" y="115"/>
                  </a:moveTo>
                  <a:lnTo>
                    <a:pt x="1169" y="118"/>
                  </a:lnTo>
                  <a:lnTo>
                    <a:pt x="1091" y="126"/>
                  </a:lnTo>
                  <a:lnTo>
                    <a:pt x="1013" y="139"/>
                  </a:lnTo>
                  <a:lnTo>
                    <a:pt x="937" y="158"/>
                  </a:lnTo>
                  <a:lnTo>
                    <a:pt x="864" y="182"/>
                  </a:lnTo>
                  <a:lnTo>
                    <a:pt x="791" y="210"/>
                  </a:lnTo>
                  <a:lnTo>
                    <a:pt x="721" y="244"/>
                  </a:lnTo>
                  <a:lnTo>
                    <a:pt x="654" y="282"/>
                  </a:lnTo>
                  <a:lnTo>
                    <a:pt x="589" y="325"/>
                  </a:lnTo>
                  <a:lnTo>
                    <a:pt x="527" y="374"/>
                  </a:lnTo>
                  <a:lnTo>
                    <a:pt x="469" y="425"/>
                  </a:lnTo>
                  <a:lnTo>
                    <a:pt x="414" y="481"/>
                  </a:lnTo>
                  <a:lnTo>
                    <a:pt x="362" y="542"/>
                  </a:lnTo>
                  <a:lnTo>
                    <a:pt x="314" y="608"/>
                  </a:lnTo>
                  <a:lnTo>
                    <a:pt x="270" y="677"/>
                  </a:lnTo>
                  <a:lnTo>
                    <a:pt x="231" y="747"/>
                  </a:lnTo>
                  <a:lnTo>
                    <a:pt x="198" y="821"/>
                  </a:lnTo>
                  <a:lnTo>
                    <a:pt x="171" y="896"/>
                  </a:lnTo>
                  <a:lnTo>
                    <a:pt x="149" y="974"/>
                  </a:lnTo>
                  <a:lnTo>
                    <a:pt x="132" y="1052"/>
                  </a:lnTo>
                  <a:lnTo>
                    <a:pt x="121" y="1132"/>
                  </a:lnTo>
                  <a:lnTo>
                    <a:pt x="116" y="1212"/>
                  </a:lnTo>
                  <a:lnTo>
                    <a:pt x="117" y="1293"/>
                  </a:lnTo>
                  <a:lnTo>
                    <a:pt x="123" y="1375"/>
                  </a:lnTo>
                  <a:lnTo>
                    <a:pt x="136" y="1456"/>
                  </a:lnTo>
                  <a:lnTo>
                    <a:pt x="152" y="1535"/>
                  </a:lnTo>
                  <a:lnTo>
                    <a:pt x="176" y="1613"/>
                  </a:lnTo>
                  <a:lnTo>
                    <a:pt x="205" y="1688"/>
                  </a:lnTo>
                  <a:lnTo>
                    <a:pt x="238" y="1760"/>
                  </a:lnTo>
                  <a:lnTo>
                    <a:pt x="277" y="1830"/>
                  </a:lnTo>
                  <a:lnTo>
                    <a:pt x="321" y="1897"/>
                  </a:lnTo>
                  <a:lnTo>
                    <a:pt x="369" y="1961"/>
                  </a:lnTo>
                  <a:lnTo>
                    <a:pt x="423" y="2022"/>
                  </a:lnTo>
                  <a:lnTo>
                    <a:pt x="480" y="2080"/>
                  </a:lnTo>
                  <a:lnTo>
                    <a:pt x="543" y="2133"/>
                  </a:lnTo>
                  <a:lnTo>
                    <a:pt x="605" y="2179"/>
                  </a:lnTo>
                  <a:lnTo>
                    <a:pt x="669" y="2220"/>
                  </a:lnTo>
                  <a:lnTo>
                    <a:pt x="736" y="2257"/>
                  </a:lnTo>
                  <a:lnTo>
                    <a:pt x="804" y="2289"/>
                  </a:lnTo>
                  <a:lnTo>
                    <a:pt x="874" y="2316"/>
                  </a:lnTo>
                  <a:lnTo>
                    <a:pt x="946" y="2339"/>
                  </a:lnTo>
                  <a:lnTo>
                    <a:pt x="1020" y="2356"/>
                  </a:lnTo>
                  <a:lnTo>
                    <a:pt x="1094" y="2369"/>
                  </a:lnTo>
                  <a:lnTo>
                    <a:pt x="1170" y="2377"/>
                  </a:lnTo>
                  <a:lnTo>
                    <a:pt x="1247" y="2379"/>
                  </a:lnTo>
                  <a:lnTo>
                    <a:pt x="1326" y="2376"/>
                  </a:lnTo>
                  <a:lnTo>
                    <a:pt x="1405" y="2369"/>
                  </a:lnTo>
                  <a:lnTo>
                    <a:pt x="1483" y="2355"/>
                  </a:lnTo>
                  <a:lnTo>
                    <a:pt x="1559" y="2336"/>
                  </a:lnTo>
                  <a:lnTo>
                    <a:pt x="1632" y="2312"/>
                  </a:lnTo>
                  <a:lnTo>
                    <a:pt x="1705" y="2284"/>
                  </a:lnTo>
                  <a:lnTo>
                    <a:pt x="1775" y="2250"/>
                  </a:lnTo>
                  <a:lnTo>
                    <a:pt x="1842" y="2212"/>
                  </a:lnTo>
                  <a:lnTo>
                    <a:pt x="1907" y="2169"/>
                  </a:lnTo>
                  <a:lnTo>
                    <a:pt x="1969" y="2120"/>
                  </a:lnTo>
                  <a:lnTo>
                    <a:pt x="2027" y="2069"/>
                  </a:lnTo>
                  <a:lnTo>
                    <a:pt x="2083" y="2013"/>
                  </a:lnTo>
                  <a:lnTo>
                    <a:pt x="2134" y="1952"/>
                  </a:lnTo>
                  <a:lnTo>
                    <a:pt x="2182" y="1886"/>
                  </a:lnTo>
                  <a:lnTo>
                    <a:pt x="2226" y="1818"/>
                  </a:lnTo>
                  <a:lnTo>
                    <a:pt x="2265" y="1747"/>
                  </a:lnTo>
                  <a:lnTo>
                    <a:pt x="2297" y="1673"/>
                  </a:lnTo>
                  <a:lnTo>
                    <a:pt x="2325" y="1598"/>
                  </a:lnTo>
                  <a:lnTo>
                    <a:pt x="2347" y="1520"/>
                  </a:lnTo>
                  <a:lnTo>
                    <a:pt x="2363" y="1443"/>
                  </a:lnTo>
                  <a:lnTo>
                    <a:pt x="2375" y="1363"/>
                  </a:lnTo>
                  <a:lnTo>
                    <a:pt x="2380" y="1283"/>
                  </a:lnTo>
                  <a:lnTo>
                    <a:pt x="2379" y="1201"/>
                  </a:lnTo>
                  <a:lnTo>
                    <a:pt x="2373" y="1119"/>
                  </a:lnTo>
                  <a:lnTo>
                    <a:pt x="2361" y="1038"/>
                  </a:lnTo>
                  <a:lnTo>
                    <a:pt x="2344" y="959"/>
                  </a:lnTo>
                  <a:lnTo>
                    <a:pt x="2319" y="882"/>
                  </a:lnTo>
                  <a:lnTo>
                    <a:pt x="2291" y="806"/>
                  </a:lnTo>
                  <a:lnTo>
                    <a:pt x="2258" y="734"/>
                  </a:lnTo>
                  <a:lnTo>
                    <a:pt x="2219" y="664"/>
                  </a:lnTo>
                  <a:lnTo>
                    <a:pt x="2175" y="597"/>
                  </a:lnTo>
                  <a:lnTo>
                    <a:pt x="2127" y="533"/>
                  </a:lnTo>
                  <a:lnTo>
                    <a:pt x="2073" y="472"/>
                  </a:lnTo>
                  <a:lnTo>
                    <a:pt x="2016" y="414"/>
                  </a:lnTo>
                  <a:lnTo>
                    <a:pt x="1953" y="361"/>
                  </a:lnTo>
                  <a:lnTo>
                    <a:pt x="1891" y="315"/>
                  </a:lnTo>
                  <a:lnTo>
                    <a:pt x="1827" y="274"/>
                  </a:lnTo>
                  <a:lnTo>
                    <a:pt x="1760" y="237"/>
                  </a:lnTo>
                  <a:lnTo>
                    <a:pt x="1692" y="205"/>
                  </a:lnTo>
                  <a:lnTo>
                    <a:pt x="1622" y="178"/>
                  </a:lnTo>
                  <a:lnTo>
                    <a:pt x="1550" y="156"/>
                  </a:lnTo>
                  <a:lnTo>
                    <a:pt x="1476" y="138"/>
                  </a:lnTo>
                  <a:lnTo>
                    <a:pt x="1402" y="125"/>
                  </a:lnTo>
                  <a:lnTo>
                    <a:pt x="1325" y="118"/>
                  </a:lnTo>
                  <a:lnTo>
                    <a:pt x="1249" y="115"/>
                  </a:lnTo>
                  <a:close/>
                  <a:moveTo>
                    <a:pt x="1249" y="0"/>
                  </a:moveTo>
                  <a:lnTo>
                    <a:pt x="1334" y="3"/>
                  </a:lnTo>
                  <a:lnTo>
                    <a:pt x="1418" y="11"/>
                  </a:lnTo>
                  <a:lnTo>
                    <a:pt x="1499" y="25"/>
                  </a:lnTo>
                  <a:lnTo>
                    <a:pt x="1580" y="44"/>
                  </a:lnTo>
                  <a:lnTo>
                    <a:pt x="1660" y="69"/>
                  </a:lnTo>
                  <a:lnTo>
                    <a:pt x="1737" y="99"/>
                  </a:lnTo>
                  <a:lnTo>
                    <a:pt x="1812" y="134"/>
                  </a:lnTo>
                  <a:lnTo>
                    <a:pt x="1886" y="175"/>
                  </a:lnTo>
                  <a:lnTo>
                    <a:pt x="1956" y="221"/>
                  </a:lnTo>
                  <a:lnTo>
                    <a:pt x="2024" y="271"/>
                  </a:lnTo>
                  <a:lnTo>
                    <a:pt x="2088" y="324"/>
                  </a:lnTo>
                  <a:lnTo>
                    <a:pt x="2147" y="382"/>
                  </a:lnTo>
                  <a:lnTo>
                    <a:pt x="2201" y="443"/>
                  </a:lnTo>
                  <a:lnTo>
                    <a:pt x="2252" y="507"/>
                  </a:lnTo>
                  <a:lnTo>
                    <a:pt x="2299" y="573"/>
                  </a:lnTo>
                  <a:lnTo>
                    <a:pt x="2339" y="643"/>
                  </a:lnTo>
                  <a:lnTo>
                    <a:pt x="2376" y="714"/>
                  </a:lnTo>
                  <a:lnTo>
                    <a:pt x="2408" y="788"/>
                  </a:lnTo>
                  <a:lnTo>
                    <a:pt x="2436" y="865"/>
                  </a:lnTo>
                  <a:lnTo>
                    <a:pt x="2458" y="943"/>
                  </a:lnTo>
                  <a:lnTo>
                    <a:pt x="2476" y="1024"/>
                  </a:lnTo>
                  <a:lnTo>
                    <a:pt x="2487" y="1107"/>
                  </a:lnTo>
                  <a:lnTo>
                    <a:pt x="2494" y="1188"/>
                  </a:lnTo>
                  <a:lnTo>
                    <a:pt x="2495" y="1271"/>
                  </a:lnTo>
                  <a:lnTo>
                    <a:pt x="2491" y="1353"/>
                  </a:lnTo>
                  <a:lnTo>
                    <a:pt x="2482" y="1433"/>
                  </a:lnTo>
                  <a:lnTo>
                    <a:pt x="2467" y="1513"/>
                  </a:lnTo>
                  <a:lnTo>
                    <a:pt x="2447" y="1592"/>
                  </a:lnTo>
                  <a:lnTo>
                    <a:pt x="2423" y="1668"/>
                  </a:lnTo>
                  <a:lnTo>
                    <a:pt x="2393" y="1743"/>
                  </a:lnTo>
                  <a:lnTo>
                    <a:pt x="2358" y="1817"/>
                  </a:lnTo>
                  <a:lnTo>
                    <a:pt x="2318" y="1888"/>
                  </a:lnTo>
                  <a:lnTo>
                    <a:pt x="2273" y="1957"/>
                  </a:lnTo>
                  <a:lnTo>
                    <a:pt x="2224" y="2024"/>
                  </a:lnTo>
                  <a:lnTo>
                    <a:pt x="2171" y="2086"/>
                  </a:lnTo>
                  <a:lnTo>
                    <a:pt x="2115" y="2143"/>
                  </a:lnTo>
                  <a:lnTo>
                    <a:pt x="2056" y="2198"/>
                  </a:lnTo>
                  <a:lnTo>
                    <a:pt x="1994" y="2247"/>
                  </a:lnTo>
                  <a:lnTo>
                    <a:pt x="1928" y="2293"/>
                  </a:lnTo>
                  <a:lnTo>
                    <a:pt x="1860" y="2334"/>
                  </a:lnTo>
                  <a:lnTo>
                    <a:pt x="1789" y="2371"/>
                  </a:lnTo>
                  <a:lnTo>
                    <a:pt x="1717" y="2403"/>
                  </a:lnTo>
                  <a:lnTo>
                    <a:pt x="1643" y="2430"/>
                  </a:lnTo>
                  <a:lnTo>
                    <a:pt x="1566" y="2453"/>
                  </a:lnTo>
                  <a:lnTo>
                    <a:pt x="1489" y="2471"/>
                  </a:lnTo>
                  <a:lnTo>
                    <a:pt x="1409" y="2484"/>
                  </a:lnTo>
                  <a:lnTo>
                    <a:pt x="1329" y="2491"/>
                  </a:lnTo>
                  <a:lnTo>
                    <a:pt x="1247" y="2494"/>
                  </a:lnTo>
                  <a:lnTo>
                    <a:pt x="1162" y="2491"/>
                  </a:lnTo>
                  <a:lnTo>
                    <a:pt x="1078" y="2483"/>
                  </a:lnTo>
                  <a:lnTo>
                    <a:pt x="997" y="2469"/>
                  </a:lnTo>
                  <a:lnTo>
                    <a:pt x="915" y="2450"/>
                  </a:lnTo>
                  <a:lnTo>
                    <a:pt x="836" y="2425"/>
                  </a:lnTo>
                  <a:lnTo>
                    <a:pt x="759" y="2395"/>
                  </a:lnTo>
                  <a:lnTo>
                    <a:pt x="683" y="2360"/>
                  </a:lnTo>
                  <a:lnTo>
                    <a:pt x="610" y="2319"/>
                  </a:lnTo>
                  <a:lnTo>
                    <a:pt x="540" y="2273"/>
                  </a:lnTo>
                  <a:lnTo>
                    <a:pt x="471" y="2223"/>
                  </a:lnTo>
                  <a:lnTo>
                    <a:pt x="408" y="2170"/>
                  </a:lnTo>
                  <a:lnTo>
                    <a:pt x="349" y="2112"/>
                  </a:lnTo>
                  <a:lnTo>
                    <a:pt x="294" y="2051"/>
                  </a:lnTo>
                  <a:lnTo>
                    <a:pt x="243" y="1987"/>
                  </a:lnTo>
                  <a:lnTo>
                    <a:pt x="197" y="1921"/>
                  </a:lnTo>
                  <a:lnTo>
                    <a:pt x="156" y="1851"/>
                  </a:lnTo>
                  <a:lnTo>
                    <a:pt x="120" y="1780"/>
                  </a:lnTo>
                  <a:lnTo>
                    <a:pt x="87" y="1706"/>
                  </a:lnTo>
                  <a:lnTo>
                    <a:pt x="60" y="1629"/>
                  </a:lnTo>
                  <a:lnTo>
                    <a:pt x="38" y="1551"/>
                  </a:lnTo>
                  <a:lnTo>
                    <a:pt x="20" y="1470"/>
                  </a:lnTo>
                  <a:lnTo>
                    <a:pt x="9" y="1388"/>
                  </a:lnTo>
                  <a:lnTo>
                    <a:pt x="1" y="1306"/>
                  </a:lnTo>
                  <a:lnTo>
                    <a:pt x="0" y="1223"/>
                  </a:lnTo>
                  <a:lnTo>
                    <a:pt x="5" y="1141"/>
                  </a:lnTo>
                  <a:lnTo>
                    <a:pt x="14" y="1061"/>
                  </a:lnTo>
                  <a:lnTo>
                    <a:pt x="29" y="981"/>
                  </a:lnTo>
                  <a:lnTo>
                    <a:pt x="49" y="902"/>
                  </a:lnTo>
                  <a:lnTo>
                    <a:pt x="73" y="826"/>
                  </a:lnTo>
                  <a:lnTo>
                    <a:pt x="103" y="751"/>
                  </a:lnTo>
                  <a:lnTo>
                    <a:pt x="138" y="677"/>
                  </a:lnTo>
                  <a:lnTo>
                    <a:pt x="177" y="606"/>
                  </a:lnTo>
                  <a:lnTo>
                    <a:pt x="222" y="537"/>
                  </a:lnTo>
                  <a:lnTo>
                    <a:pt x="272" y="470"/>
                  </a:lnTo>
                  <a:lnTo>
                    <a:pt x="324" y="408"/>
                  </a:lnTo>
                  <a:lnTo>
                    <a:pt x="381" y="351"/>
                  </a:lnTo>
                  <a:lnTo>
                    <a:pt x="440" y="296"/>
                  </a:lnTo>
                  <a:lnTo>
                    <a:pt x="502" y="246"/>
                  </a:lnTo>
                  <a:lnTo>
                    <a:pt x="568" y="201"/>
                  </a:lnTo>
                  <a:lnTo>
                    <a:pt x="635" y="160"/>
                  </a:lnTo>
                  <a:lnTo>
                    <a:pt x="706" y="123"/>
                  </a:lnTo>
                  <a:lnTo>
                    <a:pt x="779" y="91"/>
                  </a:lnTo>
                  <a:lnTo>
                    <a:pt x="853" y="64"/>
                  </a:lnTo>
                  <a:lnTo>
                    <a:pt x="929" y="41"/>
                  </a:lnTo>
                  <a:lnTo>
                    <a:pt x="1007" y="23"/>
                  </a:lnTo>
                  <a:lnTo>
                    <a:pt x="1087" y="10"/>
                  </a:lnTo>
                  <a:lnTo>
                    <a:pt x="1167" y="3"/>
                  </a:lnTo>
                  <a:lnTo>
                    <a:pt x="1249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88" name="Freeform 42"/>
            <p:cNvSpPr/>
            <p:nvPr/>
          </p:nvSpPr>
          <p:spPr bwMode="auto">
            <a:xfrm>
              <a:off x="9512" y="841"/>
              <a:ext cx="180" cy="197"/>
            </a:xfrm>
            <a:custGeom>
              <a:avLst/>
              <a:gdLst>
                <a:gd name="T0" fmla="*/ 1082 w 1623"/>
                <a:gd name="T1" fmla="*/ 5 h 1771"/>
                <a:gd name="T2" fmla="*/ 1219 w 1623"/>
                <a:gd name="T3" fmla="*/ 28 h 1771"/>
                <a:gd name="T4" fmla="*/ 1352 w 1623"/>
                <a:gd name="T5" fmla="*/ 71 h 1771"/>
                <a:gd name="T6" fmla="*/ 1481 w 1623"/>
                <a:gd name="T7" fmla="*/ 132 h 1771"/>
                <a:gd name="T8" fmla="*/ 1602 w 1623"/>
                <a:gd name="T9" fmla="*/ 215 h 1771"/>
                <a:gd name="T10" fmla="*/ 1620 w 1623"/>
                <a:gd name="T11" fmla="*/ 239 h 1771"/>
                <a:gd name="T12" fmla="*/ 1623 w 1623"/>
                <a:gd name="T13" fmla="*/ 268 h 1771"/>
                <a:gd name="T14" fmla="*/ 1611 w 1623"/>
                <a:gd name="T15" fmla="*/ 296 h 1771"/>
                <a:gd name="T16" fmla="*/ 1587 w 1623"/>
                <a:gd name="T17" fmla="*/ 314 h 1771"/>
                <a:gd name="T18" fmla="*/ 1558 w 1623"/>
                <a:gd name="T19" fmla="*/ 317 h 1771"/>
                <a:gd name="T20" fmla="*/ 1529 w 1623"/>
                <a:gd name="T21" fmla="*/ 305 h 1771"/>
                <a:gd name="T22" fmla="*/ 1418 w 1623"/>
                <a:gd name="T23" fmla="*/ 229 h 1771"/>
                <a:gd name="T24" fmla="*/ 1299 w 1623"/>
                <a:gd name="T25" fmla="*/ 173 h 1771"/>
                <a:gd name="T26" fmla="*/ 1174 w 1623"/>
                <a:gd name="T27" fmla="*/ 136 h 1771"/>
                <a:gd name="T28" fmla="*/ 1048 w 1623"/>
                <a:gd name="T29" fmla="*/ 118 h 1771"/>
                <a:gd name="T30" fmla="*/ 920 w 1623"/>
                <a:gd name="T31" fmla="*/ 118 h 1771"/>
                <a:gd name="T32" fmla="*/ 794 w 1623"/>
                <a:gd name="T33" fmla="*/ 138 h 1771"/>
                <a:gd name="T34" fmla="*/ 672 w 1623"/>
                <a:gd name="T35" fmla="*/ 174 h 1771"/>
                <a:gd name="T36" fmla="*/ 555 w 1623"/>
                <a:gd name="T37" fmla="*/ 230 h 1771"/>
                <a:gd name="T38" fmla="*/ 446 w 1623"/>
                <a:gd name="T39" fmla="*/ 302 h 1771"/>
                <a:gd name="T40" fmla="*/ 349 w 1623"/>
                <a:gd name="T41" fmla="*/ 392 h 1771"/>
                <a:gd name="T42" fmla="*/ 263 w 1623"/>
                <a:gd name="T43" fmla="*/ 500 h 1771"/>
                <a:gd name="T44" fmla="*/ 196 w 1623"/>
                <a:gd name="T45" fmla="*/ 619 h 1771"/>
                <a:gd name="T46" fmla="*/ 148 w 1623"/>
                <a:gd name="T47" fmla="*/ 746 h 1771"/>
                <a:gd name="T48" fmla="*/ 121 w 1623"/>
                <a:gd name="T49" fmla="*/ 879 h 1771"/>
                <a:gd name="T50" fmla="*/ 115 w 1623"/>
                <a:gd name="T51" fmla="*/ 1016 h 1771"/>
                <a:gd name="T52" fmla="*/ 131 w 1623"/>
                <a:gd name="T53" fmla="*/ 1155 h 1771"/>
                <a:gd name="T54" fmla="*/ 168 w 1623"/>
                <a:gd name="T55" fmla="*/ 1287 h 1771"/>
                <a:gd name="T56" fmla="*/ 223 w 1623"/>
                <a:gd name="T57" fmla="*/ 1410 h 1771"/>
                <a:gd name="T58" fmla="*/ 299 w 1623"/>
                <a:gd name="T59" fmla="*/ 1523 h 1771"/>
                <a:gd name="T60" fmla="*/ 391 w 1623"/>
                <a:gd name="T61" fmla="*/ 1624 h 1771"/>
                <a:gd name="T62" fmla="*/ 455 w 1623"/>
                <a:gd name="T63" fmla="*/ 1680 h 1771"/>
                <a:gd name="T64" fmla="*/ 465 w 1623"/>
                <a:gd name="T65" fmla="*/ 1708 h 1771"/>
                <a:gd name="T66" fmla="*/ 461 w 1623"/>
                <a:gd name="T67" fmla="*/ 1737 h 1771"/>
                <a:gd name="T68" fmla="*/ 443 w 1623"/>
                <a:gd name="T69" fmla="*/ 1760 h 1771"/>
                <a:gd name="T70" fmla="*/ 420 w 1623"/>
                <a:gd name="T71" fmla="*/ 1770 h 1771"/>
                <a:gd name="T72" fmla="*/ 395 w 1623"/>
                <a:gd name="T73" fmla="*/ 1770 h 1771"/>
                <a:gd name="T74" fmla="*/ 372 w 1623"/>
                <a:gd name="T75" fmla="*/ 1760 h 1771"/>
                <a:gd name="T76" fmla="*/ 267 w 1623"/>
                <a:gd name="T77" fmla="*/ 1664 h 1771"/>
                <a:gd name="T78" fmla="*/ 178 w 1623"/>
                <a:gd name="T79" fmla="*/ 1555 h 1771"/>
                <a:gd name="T80" fmla="*/ 106 w 1623"/>
                <a:gd name="T81" fmla="*/ 1435 h 1771"/>
                <a:gd name="T82" fmla="*/ 53 w 1623"/>
                <a:gd name="T83" fmla="*/ 1306 h 1771"/>
                <a:gd name="T84" fmla="*/ 17 w 1623"/>
                <a:gd name="T85" fmla="*/ 1169 h 1771"/>
                <a:gd name="T86" fmla="*/ 0 w 1623"/>
                <a:gd name="T87" fmla="*/ 1027 h 1771"/>
                <a:gd name="T88" fmla="*/ 4 w 1623"/>
                <a:gd name="T89" fmla="*/ 886 h 1771"/>
                <a:gd name="T90" fmla="*/ 28 w 1623"/>
                <a:gd name="T91" fmla="*/ 748 h 1771"/>
                <a:gd name="T92" fmla="*/ 71 w 1623"/>
                <a:gd name="T93" fmla="*/ 615 h 1771"/>
                <a:gd name="T94" fmla="*/ 134 w 1623"/>
                <a:gd name="T95" fmla="*/ 490 h 1771"/>
                <a:gd name="T96" fmla="*/ 215 w 1623"/>
                <a:gd name="T97" fmla="*/ 372 h 1771"/>
                <a:gd name="T98" fmla="*/ 313 w 1623"/>
                <a:gd name="T99" fmla="*/ 265 h 1771"/>
                <a:gd name="T100" fmla="*/ 424 w 1623"/>
                <a:gd name="T101" fmla="*/ 175 h 1771"/>
                <a:gd name="T102" fmla="*/ 545 w 1623"/>
                <a:gd name="T103" fmla="*/ 104 h 1771"/>
                <a:gd name="T104" fmla="*/ 674 w 1623"/>
                <a:gd name="T105" fmla="*/ 52 h 1771"/>
                <a:gd name="T106" fmla="*/ 807 w 1623"/>
                <a:gd name="T107" fmla="*/ 17 h 1771"/>
                <a:gd name="T108" fmla="*/ 944 w 1623"/>
                <a:gd name="T109" fmla="*/ 2 h 1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23" h="1771">
                  <a:moveTo>
                    <a:pt x="1013" y="0"/>
                  </a:moveTo>
                  <a:lnTo>
                    <a:pt x="1082" y="5"/>
                  </a:lnTo>
                  <a:lnTo>
                    <a:pt x="1150" y="14"/>
                  </a:lnTo>
                  <a:lnTo>
                    <a:pt x="1219" y="28"/>
                  </a:lnTo>
                  <a:lnTo>
                    <a:pt x="1286" y="47"/>
                  </a:lnTo>
                  <a:lnTo>
                    <a:pt x="1352" y="71"/>
                  </a:lnTo>
                  <a:lnTo>
                    <a:pt x="1417" y="99"/>
                  </a:lnTo>
                  <a:lnTo>
                    <a:pt x="1481" y="132"/>
                  </a:lnTo>
                  <a:lnTo>
                    <a:pt x="1542" y="171"/>
                  </a:lnTo>
                  <a:lnTo>
                    <a:pt x="1602" y="215"/>
                  </a:lnTo>
                  <a:lnTo>
                    <a:pt x="1612" y="226"/>
                  </a:lnTo>
                  <a:lnTo>
                    <a:pt x="1620" y="239"/>
                  </a:lnTo>
                  <a:lnTo>
                    <a:pt x="1623" y="253"/>
                  </a:lnTo>
                  <a:lnTo>
                    <a:pt x="1623" y="268"/>
                  </a:lnTo>
                  <a:lnTo>
                    <a:pt x="1619" y="282"/>
                  </a:lnTo>
                  <a:lnTo>
                    <a:pt x="1611" y="296"/>
                  </a:lnTo>
                  <a:lnTo>
                    <a:pt x="1600" y="306"/>
                  </a:lnTo>
                  <a:lnTo>
                    <a:pt x="1587" y="314"/>
                  </a:lnTo>
                  <a:lnTo>
                    <a:pt x="1572" y="317"/>
                  </a:lnTo>
                  <a:lnTo>
                    <a:pt x="1558" y="317"/>
                  </a:lnTo>
                  <a:lnTo>
                    <a:pt x="1543" y="313"/>
                  </a:lnTo>
                  <a:lnTo>
                    <a:pt x="1529" y="305"/>
                  </a:lnTo>
                  <a:lnTo>
                    <a:pt x="1475" y="264"/>
                  </a:lnTo>
                  <a:lnTo>
                    <a:pt x="1418" y="229"/>
                  </a:lnTo>
                  <a:lnTo>
                    <a:pt x="1359" y="198"/>
                  </a:lnTo>
                  <a:lnTo>
                    <a:pt x="1299" y="173"/>
                  </a:lnTo>
                  <a:lnTo>
                    <a:pt x="1237" y="152"/>
                  </a:lnTo>
                  <a:lnTo>
                    <a:pt x="1174" y="136"/>
                  </a:lnTo>
                  <a:lnTo>
                    <a:pt x="1112" y="124"/>
                  </a:lnTo>
                  <a:lnTo>
                    <a:pt x="1048" y="118"/>
                  </a:lnTo>
                  <a:lnTo>
                    <a:pt x="984" y="116"/>
                  </a:lnTo>
                  <a:lnTo>
                    <a:pt x="920" y="118"/>
                  </a:lnTo>
                  <a:lnTo>
                    <a:pt x="857" y="125"/>
                  </a:lnTo>
                  <a:lnTo>
                    <a:pt x="794" y="138"/>
                  </a:lnTo>
                  <a:lnTo>
                    <a:pt x="732" y="153"/>
                  </a:lnTo>
                  <a:lnTo>
                    <a:pt x="672" y="174"/>
                  </a:lnTo>
                  <a:lnTo>
                    <a:pt x="613" y="199"/>
                  </a:lnTo>
                  <a:lnTo>
                    <a:pt x="555" y="230"/>
                  </a:lnTo>
                  <a:lnTo>
                    <a:pt x="500" y="263"/>
                  </a:lnTo>
                  <a:lnTo>
                    <a:pt x="446" y="302"/>
                  </a:lnTo>
                  <a:lnTo>
                    <a:pt x="396" y="345"/>
                  </a:lnTo>
                  <a:lnTo>
                    <a:pt x="349" y="392"/>
                  </a:lnTo>
                  <a:lnTo>
                    <a:pt x="304" y="445"/>
                  </a:lnTo>
                  <a:lnTo>
                    <a:pt x="263" y="500"/>
                  </a:lnTo>
                  <a:lnTo>
                    <a:pt x="228" y="559"/>
                  </a:lnTo>
                  <a:lnTo>
                    <a:pt x="196" y="619"/>
                  </a:lnTo>
                  <a:lnTo>
                    <a:pt x="170" y="682"/>
                  </a:lnTo>
                  <a:lnTo>
                    <a:pt x="148" y="746"/>
                  </a:lnTo>
                  <a:lnTo>
                    <a:pt x="132" y="812"/>
                  </a:lnTo>
                  <a:lnTo>
                    <a:pt x="121" y="879"/>
                  </a:lnTo>
                  <a:lnTo>
                    <a:pt x="115" y="947"/>
                  </a:lnTo>
                  <a:lnTo>
                    <a:pt x="115" y="1016"/>
                  </a:lnTo>
                  <a:lnTo>
                    <a:pt x="121" y="1085"/>
                  </a:lnTo>
                  <a:lnTo>
                    <a:pt x="131" y="1155"/>
                  </a:lnTo>
                  <a:lnTo>
                    <a:pt x="147" y="1222"/>
                  </a:lnTo>
                  <a:lnTo>
                    <a:pt x="168" y="1287"/>
                  </a:lnTo>
                  <a:lnTo>
                    <a:pt x="193" y="1349"/>
                  </a:lnTo>
                  <a:lnTo>
                    <a:pt x="223" y="1410"/>
                  </a:lnTo>
                  <a:lnTo>
                    <a:pt x="259" y="1468"/>
                  </a:lnTo>
                  <a:lnTo>
                    <a:pt x="299" y="1523"/>
                  </a:lnTo>
                  <a:lnTo>
                    <a:pt x="343" y="1575"/>
                  </a:lnTo>
                  <a:lnTo>
                    <a:pt x="391" y="1624"/>
                  </a:lnTo>
                  <a:lnTo>
                    <a:pt x="444" y="1669"/>
                  </a:lnTo>
                  <a:lnTo>
                    <a:pt x="455" y="1680"/>
                  </a:lnTo>
                  <a:lnTo>
                    <a:pt x="462" y="1694"/>
                  </a:lnTo>
                  <a:lnTo>
                    <a:pt x="465" y="1708"/>
                  </a:lnTo>
                  <a:lnTo>
                    <a:pt x="465" y="1722"/>
                  </a:lnTo>
                  <a:lnTo>
                    <a:pt x="461" y="1737"/>
                  </a:lnTo>
                  <a:lnTo>
                    <a:pt x="453" y="1750"/>
                  </a:lnTo>
                  <a:lnTo>
                    <a:pt x="443" y="1760"/>
                  </a:lnTo>
                  <a:lnTo>
                    <a:pt x="433" y="1766"/>
                  </a:lnTo>
                  <a:lnTo>
                    <a:pt x="420" y="1770"/>
                  </a:lnTo>
                  <a:lnTo>
                    <a:pt x="408" y="1771"/>
                  </a:lnTo>
                  <a:lnTo>
                    <a:pt x="395" y="1770"/>
                  </a:lnTo>
                  <a:lnTo>
                    <a:pt x="384" y="1766"/>
                  </a:lnTo>
                  <a:lnTo>
                    <a:pt x="372" y="1760"/>
                  </a:lnTo>
                  <a:lnTo>
                    <a:pt x="318" y="1713"/>
                  </a:lnTo>
                  <a:lnTo>
                    <a:pt x="267" y="1664"/>
                  </a:lnTo>
                  <a:lnTo>
                    <a:pt x="221" y="1610"/>
                  </a:lnTo>
                  <a:lnTo>
                    <a:pt x="178" y="1555"/>
                  </a:lnTo>
                  <a:lnTo>
                    <a:pt x="141" y="1496"/>
                  </a:lnTo>
                  <a:lnTo>
                    <a:pt x="106" y="1435"/>
                  </a:lnTo>
                  <a:lnTo>
                    <a:pt x="77" y="1371"/>
                  </a:lnTo>
                  <a:lnTo>
                    <a:pt x="53" y="1306"/>
                  </a:lnTo>
                  <a:lnTo>
                    <a:pt x="32" y="1238"/>
                  </a:lnTo>
                  <a:lnTo>
                    <a:pt x="17" y="1169"/>
                  </a:lnTo>
                  <a:lnTo>
                    <a:pt x="5" y="1098"/>
                  </a:lnTo>
                  <a:lnTo>
                    <a:pt x="0" y="1027"/>
                  </a:lnTo>
                  <a:lnTo>
                    <a:pt x="0" y="957"/>
                  </a:lnTo>
                  <a:lnTo>
                    <a:pt x="4" y="886"/>
                  </a:lnTo>
                  <a:lnTo>
                    <a:pt x="14" y="816"/>
                  </a:lnTo>
                  <a:lnTo>
                    <a:pt x="28" y="748"/>
                  </a:lnTo>
                  <a:lnTo>
                    <a:pt x="47" y="681"/>
                  </a:lnTo>
                  <a:lnTo>
                    <a:pt x="71" y="615"/>
                  </a:lnTo>
                  <a:lnTo>
                    <a:pt x="101" y="551"/>
                  </a:lnTo>
                  <a:lnTo>
                    <a:pt x="134" y="490"/>
                  </a:lnTo>
                  <a:lnTo>
                    <a:pt x="172" y="430"/>
                  </a:lnTo>
                  <a:lnTo>
                    <a:pt x="215" y="372"/>
                  </a:lnTo>
                  <a:lnTo>
                    <a:pt x="262" y="317"/>
                  </a:lnTo>
                  <a:lnTo>
                    <a:pt x="313" y="265"/>
                  </a:lnTo>
                  <a:lnTo>
                    <a:pt x="368" y="218"/>
                  </a:lnTo>
                  <a:lnTo>
                    <a:pt x="424" y="175"/>
                  </a:lnTo>
                  <a:lnTo>
                    <a:pt x="484" y="138"/>
                  </a:lnTo>
                  <a:lnTo>
                    <a:pt x="545" y="104"/>
                  </a:lnTo>
                  <a:lnTo>
                    <a:pt x="609" y="76"/>
                  </a:lnTo>
                  <a:lnTo>
                    <a:pt x="674" y="52"/>
                  </a:lnTo>
                  <a:lnTo>
                    <a:pt x="740" y="32"/>
                  </a:lnTo>
                  <a:lnTo>
                    <a:pt x="807" y="17"/>
                  </a:lnTo>
                  <a:lnTo>
                    <a:pt x="875" y="7"/>
                  </a:lnTo>
                  <a:lnTo>
                    <a:pt x="944" y="2"/>
                  </a:lnTo>
                  <a:lnTo>
                    <a:pt x="1013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89" name="Freeform 43"/>
            <p:cNvSpPr/>
            <p:nvPr/>
          </p:nvSpPr>
          <p:spPr bwMode="auto">
            <a:xfrm>
              <a:off x="9675" y="1009"/>
              <a:ext cx="34" cy="33"/>
            </a:xfrm>
            <a:custGeom>
              <a:avLst/>
              <a:gdLst>
                <a:gd name="T0" fmla="*/ 242 w 305"/>
                <a:gd name="T1" fmla="*/ 0 h 296"/>
                <a:gd name="T2" fmla="*/ 256 w 305"/>
                <a:gd name="T3" fmla="*/ 0 h 296"/>
                <a:gd name="T4" fmla="*/ 271 w 305"/>
                <a:gd name="T5" fmla="*/ 4 h 296"/>
                <a:gd name="T6" fmla="*/ 285 w 305"/>
                <a:gd name="T7" fmla="*/ 11 h 296"/>
                <a:gd name="T8" fmla="*/ 295 w 305"/>
                <a:gd name="T9" fmla="*/ 23 h 296"/>
                <a:gd name="T10" fmla="*/ 302 w 305"/>
                <a:gd name="T11" fmla="*/ 36 h 296"/>
                <a:gd name="T12" fmla="*/ 305 w 305"/>
                <a:gd name="T13" fmla="*/ 50 h 296"/>
                <a:gd name="T14" fmla="*/ 305 w 305"/>
                <a:gd name="T15" fmla="*/ 66 h 296"/>
                <a:gd name="T16" fmla="*/ 301 w 305"/>
                <a:gd name="T17" fmla="*/ 79 h 296"/>
                <a:gd name="T18" fmla="*/ 293 w 305"/>
                <a:gd name="T19" fmla="*/ 93 h 296"/>
                <a:gd name="T20" fmla="*/ 248 w 305"/>
                <a:gd name="T21" fmla="*/ 146 h 296"/>
                <a:gd name="T22" fmla="*/ 199 w 305"/>
                <a:gd name="T23" fmla="*/ 196 h 296"/>
                <a:gd name="T24" fmla="*/ 145 w 305"/>
                <a:gd name="T25" fmla="*/ 243 h 296"/>
                <a:gd name="T26" fmla="*/ 90 w 305"/>
                <a:gd name="T27" fmla="*/ 285 h 296"/>
                <a:gd name="T28" fmla="*/ 74 w 305"/>
                <a:gd name="T29" fmla="*/ 293 h 296"/>
                <a:gd name="T30" fmla="*/ 57 w 305"/>
                <a:gd name="T31" fmla="*/ 296 h 296"/>
                <a:gd name="T32" fmla="*/ 44 w 305"/>
                <a:gd name="T33" fmla="*/ 294 h 296"/>
                <a:gd name="T34" fmla="*/ 30 w 305"/>
                <a:gd name="T35" fmla="*/ 290 h 296"/>
                <a:gd name="T36" fmla="*/ 20 w 305"/>
                <a:gd name="T37" fmla="*/ 281 h 296"/>
                <a:gd name="T38" fmla="*/ 9 w 305"/>
                <a:gd name="T39" fmla="*/ 271 h 296"/>
                <a:gd name="T40" fmla="*/ 3 w 305"/>
                <a:gd name="T41" fmla="*/ 257 h 296"/>
                <a:gd name="T42" fmla="*/ 0 w 305"/>
                <a:gd name="T43" fmla="*/ 243 h 296"/>
                <a:gd name="T44" fmla="*/ 0 w 305"/>
                <a:gd name="T45" fmla="*/ 228 h 296"/>
                <a:gd name="T46" fmla="*/ 4 w 305"/>
                <a:gd name="T47" fmla="*/ 214 h 296"/>
                <a:gd name="T48" fmla="*/ 12 w 305"/>
                <a:gd name="T49" fmla="*/ 202 h 296"/>
                <a:gd name="T50" fmla="*/ 24 w 305"/>
                <a:gd name="T51" fmla="*/ 191 h 296"/>
                <a:gd name="T52" fmla="*/ 73 w 305"/>
                <a:gd name="T53" fmla="*/ 153 h 296"/>
                <a:gd name="T54" fmla="*/ 119 w 305"/>
                <a:gd name="T55" fmla="*/ 113 h 296"/>
                <a:gd name="T56" fmla="*/ 163 w 305"/>
                <a:gd name="T57" fmla="*/ 69 h 296"/>
                <a:gd name="T58" fmla="*/ 203 w 305"/>
                <a:gd name="T59" fmla="*/ 20 h 296"/>
                <a:gd name="T60" fmla="*/ 214 w 305"/>
                <a:gd name="T61" fmla="*/ 10 h 296"/>
                <a:gd name="T62" fmla="*/ 228 w 305"/>
                <a:gd name="T63" fmla="*/ 3 h 296"/>
                <a:gd name="T64" fmla="*/ 242 w 305"/>
                <a:gd name="T6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5" h="296">
                  <a:moveTo>
                    <a:pt x="242" y="0"/>
                  </a:moveTo>
                  <a:lnTo>
                    <a:pt x="256" y="0"/>
                  </a:lnTo>
                  <a:lnTo>
                    <a:pt x="271" y="4"/>
                  </a:lnTo>
                  <a:lnTo>
                    <a:pt x="285" y="11"/>
                  </a:lnTo>
                  <a:lnTo>
                    <a:pt x="295" y="23"/>
                  </a:lnTo>
                  <a:lnTo>
                    <a:pt x="302" y="36"/>
                  </a:lnTo>
                  <a:lnTo>
                    <a:pt x="305" y="50"/>
                  </a:lnTo>
                  <a:lnTo>
                    <a:pt x="305" y="66"/>
                  </a:lnTo>
                  <a:lnTo>
                    <a:pt x="301" y="79"/>
                  </a:lnTo>
                  <a:lnTo>
                    <a:pt x="293" y="93"/>
                  </a:lnTo>
                  <a:lnTo>
                    <a:pt x="248" y="146"/>
                  </a:lnTo>
                  <a:lnTo>
                    <a:pt x="199" y="196"/>
                  </a:lnTo>
                  <a:lnTo>
                    <a:pt x="145" y="243"/>
                  </a:lnTo>
                  <a:lnTo>
                    <a:pt x="90" y="285"/>
                  </a:lnTo>
                  <a:lnTo>
                    <a:pt x="74" y="293"/>
                  </a:lnTo>
                  <a:lnTo>
                    <a:pt x="57" y="296"/>
                  </a:lnTo>
                  <a:lnTo>
                    <a:pt x="44" y="294"/>
                  </a:lnTo>
                  <a:lnTo>
                    <a:pt x="30" y="290"/>
                  </a:lnTo>
                  <a:lnTo>
                    <a:pt x="20" y="281"/>
                  </a:lnTo>
                  <a:lnTo>
                    <a:pt x="9" y="271"/>
                  </a:lnTo>
                  <a:lnTo>
                    <a:pt x="3" y="257"/>
                  </a:lnTo>
                  <a:lnTo>
                    <a:pt x="0" y="243"/>
                  </a:lnTo>
                  <a:lnTo>
                    <a:pt x="0" y="228"/>
                  </a:lnTo>
                  <a:lnTo>
                    <a:pt x="4" y="214"/>
                  </a:lnTo>
                  <a:lnTo>
                    <a:pt x="12" y="202"/>
                  </a:lnTo>
                  <a:lnTo>
                    <a:pt x="24" y="191"/>
                  </a:lnTo>
                  <a:lnTo>
                    <a:pt x="73" y="153"/>
                  </a:lnTo>
                  <a:lnTo>
                    <a:pt x="119" y="113"/>
                  </a:lnTo>
                  <a:lnTo>
                    <a:pt x="163" y="69"/>
                  </a:lnTo>
                  <a:lnTo>
                    <a:pt x="203" y="20"/>
                  </a:lnTo>
                  <a:lnTo>
                    <a:pt x="214" y="10"/>
                  </a:lnTo>
                  <a:lnTo>
                    <a:pt x="228" y="3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90" name="Freeform 44"/>
            <p:cNvSpPr/>
            <p:nvPr/>
          </p:nvSpPr>
          <p:spPr bwMode="auto">
            <a:xfrm>
              <a:off x="9428" y="1038"/>
              <a:ext cx="135" cy="146"/>
            </a:xfrm>
            <a:custGeom>
              <a:avLst/>
              <a:gdLst>
                <a:gd name="T0" fmla="*/ 684 w 1216"/>
                <a:gd name="T1" fmla="*/ 0 h 1310"/>
                <a:gd name="T2" fmla="*/ 712 w 1216"/>
                <a:gd name="T3" fmla="*/ 11 h 1310"/>
                <a:gd name="T4" fmla="*/ 730 w 1216"/>
                <a:gd name="T5" fmla="*/ 35 h 1310"/>
                <a:gd name="T6" fmla="*/ 733 w 1216"/>
                <a:gd name="T7" fmla="*/ 65 h 1310"/>
                <a:gd name="T8" fmla="*/ 721 w 1216"/>
                <a:gd name="T9" fmla="*/ 92 h 1310"/>
                <a:gd name="T10" fmla="*/ 158 w 1216"/>
                <a:gd name="T11" fmla="*/ 804 h 1310"/>
                <a:gd name="T12" fmla="*/ 128 w 1216"/>
                <a:gd name="T13" fmla="*/ 869 h 1310"/>
                <a:gd name="T14" fmla="*/ 116 w 1216"/>
                <a:gd name="T15" fmla="*/ 937 h 1310"/>
                <a:gd name="T16" fmla="*/ 120 w 1216"/>
                <a:gd name="T17" fmla="*/ 1004 h 1310"/>
                <a:gd name="T18" fmla="*/ 141 w 1216"/>
                <a:gd name="T19" fmla="*/ 1067 h 1310"/>
                <a:gd name="T20" fmla="*/ 179 w 1216"/>
                <a:gd name="T21" fmla="*/ 1121 h 1310"/>
                <a:gd name="T22" fmla="*/ 231 w 1216"/>
                <a:gd name="T23" fmla="*/ 1163 h 1310"/>
                <a:gd name="T24" fmla="*/ 291 w 1216"/>
                <a:gd name="T25" fmla="*/ 1187 h 1310"/>
                <a:gd name="T26" fmla="*/ 357 w 1216"/>
                <a:gd name="T27" fmla="*/ 1195 h 1310"/>
                <a:gd name="T28" fmla="*/ 426 w 1216"/>
                <a:gd name="T29" fmla="*/ 1184 h 1310"/>
                <a:gd name="T30" fmla="*/ 490 w 1216"/>
                <a:gd name="T31" fmla="*/ 1157 h 1310"/>
                <a:gd name="T32" fmla="*/ 548 w 1216"/>
                <a:gd name="T33" fmla="*/ 1113 h 1310"/>
                <a:gd name="T34" fmla="*/ 1113 w 1216"/>
                <a:gd name="T35" fmla="*/ 405 h 1310"/>
                <a:gd name="T36" fmla="*/ 1137 w 1216"/>
                <a:gd name="T37" fmla="*/ 387 h 1310"/>
                <a:gd name="T38" fmla="*/ 1167 w 1216"/>
                <a:gd name="T39" fmla="*/ 384 h 1310"/>
                <a:gd name="T40" fmla="*/ 1194 w 1216"/>
                <a:gd name="T41" fmla="*/ 395 h 1310"/>
                <a:gd name="T42" fmla="*/ 1212 w 1216"/>
                <a:gd name="T43" fmla="*/ 420 h 1310"/>
                <a:gd name="T44" fmla="*/ 1216 w 1216"/>
                <a:gd name="T45" fmla="*/ 449 h 1310"/>
                <a:gd name="T46" fmla="*/ 1203 w 1216"/>
                <a:gd name="T47" fmla="*/ 476 h 1310"/>
                <a:gd name="T48" fmla="*/ 633 w 1216"/>
                <a:gd name="T49" fmla="*/ 1190 h 1310"/>
                <a:gd name="T50" fmla="*/ 567 w 1216"/>
                <a:gd name="T51" fmla="*/ 1245 h 1310"/>
                <a:gd name="T52" fmla="*/ 491 w 1216"/>
                <a:gd name="T53" fmla="*/ 1284 h 1310"/>
                <a:gd name="T54" fmla="*/ 408 w 1216"/>
                <a:gd name="T55" fmla="*/ 1306 h 1310"/>
                <a:gd name="T56" fmla="*/ 352 w 1216"/>
                <a:gd name="T57" fmla="*/ 1310 h 1310"/>
                <a:gd name="T58" fmla="*/ 273 w 1216"/>
                <a:gd name="T59" fmla="*/ 1301 h 1310"/>
                <a:gd name="T60" fmla="*/ 199 w 1216"/>
                <a:gd name="T61" fmla="*/ 1276 h 1310"/>
                <a:gd name="T62" fmla="*/ 133 w 1216"/>
                <a:gd name="T63" fmla="*/ 1234 h 1310"/>
                <a:gd name="T64" fmla="*/ 73 w 1216"/>
                <a:gd name="T65" fmla="*/ 1174 h 1310"/>
                <a:gd name="T66" fmla="*/ 31 w 1216"/>
                <a:gd name="T67" fmla="*/ 1102 h 1310"/>
                <a:gd name="T68" fmla="*/ 7 w 1216"/>
                <a:gd name="T69" fmla="*/ 1025 h 1310"/>
                <a:gd name="T70" fmla="*/ 0 w 1216"/>
                <a:gd name="T71" fmla="*/ 942 h 1310"/>
                <a:gd name="T72" fmla="*/ 11 w 1216"/>
                <a:gd name="T73" fmla="*/ 858 h 1310"/>
                <a:gd name="T74" fmla="*/ 41 w 1216"/>
                <a:gd name="T75" fmla="*/ 777 h 1310"/>
                <a:gd name="T76" fmla="*/ 89 w 1216"/>
                <a:gd name="T77" fmla="*/ 701 h 1310"/>
                <a:gd name="T78" fmla="*/ 642 w 1216"/>
                <a:gd name="T79" fmla="*/ 10 h 1310"/>
                <a:gd name="T80" fmla="*/ 669 w 1216"/>
                <a:gd name="T81" fmla="*/ 0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16" h="1310">
                  <a:moveTo>
                    <a:pt x="669" y="0"/>
                  </a:moveTo>
                  <a:lnTo>
                    <a:pt x="684" y="0"/>
                  </a:lnTo>
                  <a:lnTo>
                    <a:pt x="699" y="4"/>
                  </a:lnTo>
                  <a:lnTo>
                    <a:pt x="712" y="11"/>
                  </a:lnTo>
                  <a:lnTo>
                    <a:pt x="723" y="23"/>
                  </a:lnTo>
                  <a:lnTo>
                    <a:pt x="730" y="35"/>
                  </a:lnTo>
                  <a:lnTo>
                    <a:pt x="733" y="50"/>
                  </a:lnTo>
                  <a:lnTo>
                    <a:pt x="733" y="65"/>
                  </a:lnTo>
                  <a:lnTo>
                    <a:pt x="729" y="79"/>
                  </a:lnTo>
                  <a:lnTo>
                    <a:pt x="721" y="92"/>
                  </a:lnTo>
                  <a:lnTo>
                    <a:pt x="179" y="774"/>
                  </a:lnTo>
                  <a:lnTo>
                    <a:pt x="158" y="804"/>
                  </a:lnTo>
                  <a:lnTo>
                    <a:pt x="140" y="835"/>
                  </a:lnTo>
                  <a:lnTo>
                    <a:pt x="128" y="869"/>
                  </a:lnTo>
                  <a:lnTo>
                    <a:pt x="119" y="902"/>
                  </a:lnTo>
                  <a:lnTo>
                    <a:pt x="116" y="937"/>
                  </a:lnTo>
                  <a:lnTo>
                    <a:pt x="116" y="970"/>
                  </a:lnTo>
                  <a:lnTo>
                    <a:pt x="120" y="1004"/>
                  </a:lnTo>
                  <a:lnTo>
                    <a:pt x="129" y="1036"/>
                  </a:lnTo>
                  <a:lnTo>
                    <a:pt x="141" y="1067"/>
                  </a:lnTo>
                  <a:lnTo>
                    <a:pt x="158" y="1095"/>
                  </a:lnTo>
                  <a:lnTo>
                    <a:pt x="179" y="1121"/>
                  </a:lnTo>
                  <a:lnTo>
                    <a:pt x="204" y="1144"/>
                  </a:lnTo>
                  <a:lnTo>
                    <a:pt x="231" y="1163"/>
                  </a:lnTo>
                  <a:lnTo>
                    <a:pt x="261" y="1177"/>
                  </a:lnTo>
                  <a:lnTo>
                    <a:pt x="291" y="1187"/>
                  </a:lnTo>
                  <a:lnTo>
                    <a:pt x="324" y="1193"/>
                  </a:lnTo>
                  <a:lnTo>
                    <a:pt x="357" y="1195"/>
                  </a:lnTo>
                  <a:lnTo>
                    <a:pt x="392" y="1192"/>
                  </a:lnTo>
                  <a:lnTo>
                    <a:pt x="426" y="1184"/>
                  </a:lnTo>
                  <a:lnTo>
                    <a:pt x="459" y="1173"/>
                  </a:lnTo>
                  <a:lnTo>
                    <a:pt x="490" y="1157"/>
                  </a:lnTo>
                  <a:lnTo>
                    <a:pt x="521" y="1136"/>
                  </a:lnTo>
                  <a:lnTo>
                    <a:pt x="548" y="1113"/>
                  </a:lnTo>
                  <a:lnTo>
                    <a:pt x="572" y="1086"/>
                  </a:lnTo>
                  <a:lnTo>
                    <a:pt x="1113" y="405"/>
                  </a:lnTo>
                  <a:lnTo>
                    <a:pt x="1125" y="394"/>
                  </a:lnTo>
                  <a:lnTo>
                    <a:pt x="1137" y="387"/>
                  </a:lnTo>
                  <a:lnTo>
                    <a:pt x="1152" y="383"/>
                  </a:lnTo>
                  <a:lnTo>
                    <a:pt x="1167" y="384"/>
                  </a:lnTo>
                  <a:lnTo>
                    <a:pt x="1181" y="387"/>
                  </a:lnTo>
                  <a:lnTo>
                    <a:pt x="1194" y="395"/>
                  </a:lnTo>
                  <a:lnTo>
                    <a:pt x="1206" y="407"/>
                  </a:lnTo>
                  <a:lnTo>
                    <a:pt x="1212" y="420"/>
                  </a:lnTo>
                  <a:lnTo>
                    <a:pt x="1216" y="434"/>
                  </a:lnTo>
                  <a:lnTo>
                    <a:pt x="1216" y="449"/>
                  </a:lnTo>
                  <a:lnTo>
                    <a:pt x="1212" y="464"/>
                  </a:lnTo>
                  <a:lnTo>
                    <a:pt x="1203" y="476"/>
                  </a:lnTo>
                  <a:lnTo>
                    <a:pt x="662" y="1157"/>
                  </a:lnTo>
                  <a:lnTo>
                    <a:pt x="633" y="1190"/>
                  </a:lnTo>
                  <a:lnTo>
                    <a:pt x="601" y="1220"/>
                  </a:lnTo>
                  <a:lnTo>
                    <a:pt x="567" y="1245"/>
                  </a:lnTo>
                  <a:lnTo>
                    <a:pt x="530" y="1267"/>
                  </a:lnTo>
                  <a:lnTo>
                    <a:pt x="491" y="1284"/>
                  </a:lnTo>
                  <a:lnTo>
                    <a:pt x="450" y="1297"/>
                  </a:lnTo>
                  <a:lnTo>
                    <a:pt x="408" y="1306"/>
                  </a:lnTo>
                  <a:lnTo>
                    <a:pt x="380" y="1309"/>
                  </a:lnTo>
                  <a:lnTo>
                    <a:pt x="352" y="1310"/>
                  </a:lnTo>
                  <a:lnTo>
                    <a:pt x="312" y="1308"/>
                  </a:lnTo>
                  <a:lnTo>
                    <a:pt x="273" y="1301"/>
                  </a:lnTo>
                  <a:lnTo>
                    <a:pt x="236" y="1291"/>
                  </a:lnTo>
                  <a:lnTo>
                    <a:pt x="199" y="1276"/>
                  </a:lnTo>
                  <a:lnTo>
                    <a:pt x="165" y="1257"/>
                  </a:lnTo>
                  <a:lnTo>
                    <a:pt x="133" y="1234"/>
                  </a:lnTo>
                  <a:lnTo>
                    <a:pt x="101" y="1205"/>
                  </a:lnTo>
                  <a:lnTo>
                    <a:pt x="73" y="1174"/>
                  </a:lnTo>
                  <a:lnTo>
                    <a:pt x="50" y="1139"/>
                  </a:lnTo>
                  <a:lnTo>
                    <a:pt x="31" y="1102"/>
                  </a:lnTo>
                  <a:lnTo>
                    <a:pt x="17" y="1065"/>
                  </a:lnTo>
                  <a:lnTo>
                    <a:pt x="7" y="1025"/>
                  </a:lnTo>
                  <a:lnTo>
                    <a:pt x="1" y="984"/>
                  </a:lnTo>
                  <a:lnTo>
                    <a:pt x="0" y="942"/>
                  </a:lnTo>
                  <a:lnTo>
                    <a:pt x="4" y="900"/>
                  </a:lnTo>
                  <a:lnTo>
                    <a:pt x="11" y="858"/>
                  </a:lnTo>
                  <a:lnTo>
                    <a:pt x="24" y="818"/>
                  </a:lnTo>
                  <a:lnTo>
                    <a:pt x="41" y="777"/>
                  </a:lnTo>
                  <a:lnTo>
                    <a:pt x="63" y="738"/>
                  </a:lnTo>
                  <a:lnTo>
                    <a:pt x="89" y="701"/>
                  </a:lnTo>
                  <a:lnTo>
                    <a:pt x="631" y="21"/>
                  </a:lnTo>
                  <a:lnTo>
                    <a:pt x="642" y="10"/>
                  </a:lnTo>
                  <a:lnTo>
                    <a:pt x="655" y="3"/>
                  </a:lnTo>
                  <a:lnTo>
                    <a:pt x="669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</p:grpSp>
      <p:grpSp>
        <p:nvGrpSpPr>
          <p:cNvPr id="91" name="Group 68"/>
          <p:cNvGrpSpPr>
            <a:grpSpLocks noChangeAspect="1"/>
          </p:cNvGrpSpPr>
          <p:nvPr/>
        </p:nvGrpSpPr>
        <p:grpSpPr bwMode="auto">
          <a:xfrm>
            <a:off x="8546207" y="5737132"/>
            <a:ext cx="291177" cy="291177"/>
            <a:chOff x="11915" y="843"/>
            <a:chExt cx="337" cy="337"/>
          </a:xfrm>
          <a:solidFill>
            <a:schemeClr val="bg1"/>
          </a:solidFill>
        </p:grpSpPr>
        <p:sp>
          <p:nvSpPr>
            <p:cNvPr id="92" name="Freeform 70"/>
            <p:cNvSpPr>
              <a:spLocks noEditPoints="1"/>
            </p:cNvSpPr>
            <p:nvPr/>
          </p:nvSpPr>
          <p:spPr bwMode="auto">
            <a:xfrm>
              <a:off x="12035" y="963"/>
              <a:ext cx="97" cy="96"/>
            </a:xfrm>
            <a:custGeom>
              <a:avLst/>
              <a:gdLst>
                <a:gd name="T0" fmla="*/ 433 w 961"/>
                <a:gd name="T1" fmla="*/ 131 h 960"/>
                <a:gd name="T2" fmla="*/ 344 w 961"/>
                <a:gd name="T3" fmla="*/ 155 h 960"/>
                <a:gd name="T4" fmla="*/ 266 w 961"/>
                <a:gd name="T5" fmla="*/ 201 h 960"/>
                <a:gd name="T6" fmla="*/ 202 w 961"/>
                <a:gd name="T7" fmla="*/ 264 h 960"/>
                <a:gd name="T8" fmla="*/ 156 w 961"/>
                <a:gd name="T9" fmla="*/ 343 h 960"/>
                <a:gd name="T10" fmla="*/ 131 w 961"/>
                <a:gd name="T11" fmla="*/ 432 h 960"/>
                <a:gd name="T12" fmla="*/ 131 w 961"/>
                <a:gd name="T13" fmla="*/ 528 h 960"/>
                <a:gd name="T14" fmla="*/ 156 w 961"/>
                <a:gd name="T15" fmla="*/ 616 h 960"/>
                <a:gd name="T16" fmla="*/ 202 w 961"/>
                <a:gd name="T17" fmla="*/ 695 h 960"/>
                <a:gd name="T18" fmla="*/ 266 w 961"/>
                <a:gd name="T19" fmla="*/ 758 h 960"/>
                <a:gd name="T20" fmla="*/ 344 w 961"/>
                <a:gd name="T21" fmla="*/ 804 h 960"/>
                <a:gd name="T22" fmla="*/ 433 w 961"/>
                <a:gd name="T23" fmla="*/ 828 h 960"/>
                <a:gd name="T24" fmla="*/ 528 w 961"/>
                <a:gd name="T25" fmla="*/ 828 h 960"/>
                <a:gd name="T26" fmla="*/ 618 w 961"/>
                <a:gd name="T27" fmla="*/ 804 h 960"/>
                <a:gd name="T28" fmla="*/ 696 w 961"/>
                <a:gd name="T29" fmla="*/ 758 h 960"/>
                <a:gd name="T30" fmla="*/ 760 w 961"/>
                <a:gd name="T31" fmla="*/ 695 h 960"/>
                <a:gd name="T32" fmla="*/ 806 w 961"/>
                <a:gd name="T33" fmla="*/ 616 h 960"/>
                <a:gd name="T34" fmla="*/ 830 w 961"/>
                <a:gd name="T35" fmla="*/ 528 h 960"/>
                <a:gd name="T36" fmla="*/ 830 w 961"/>
                <a:gd name="T37" fmla="*/ 432 h 960"/>
                <a:gd name="T38" fmla="*/ 806 w 961"/>
                <a:gd name="T39" fmla="*/ 343 h 960"/>
                <a:gd name="T40" fmla="*/ 760 w 961"/>
                <a:gd name="T41" fmla="*/ 264 h 960"/>
                <a:gd name="T42" fmla="*/ 696 w 961"/>
                <a:gd name="T43" fmla="*/ 201 h 960"/>
                <a:gd name="T44" fmla="*/ 618 w 961"/>
                <a:gd name="T45" fmla="*/ 155 h 960"/>
                <a:gd name="T46" fmla="*/ 528 w 961"/>
                <a:gd name="T47" fmla="*/ 131 h 960"/>
                <a:gd name="T48" fmla="*/ 480 w 961"/>
                <a:gd name="T49" fmla="*/ 0 h 960"/>
                <a:gd name="T50" fmla="*/ 591 w 961"/>
                <a:gd name="T51" fmla="*/ 12 h 960"/>
                <a:gd name="T52" fmla="*/ 691 w 961"/>
                <a:gd name="T53" fmla="*/ 49 h 960"/>
                <a:gd name="T54" fmla="*/ 781 w 961"/>
                <a:gd name="T55" fmla="*/ 105 h 960"/>
                <a:gd name="T56" fmla="*/ 856 w 961"/>
                <a:gd name="T57" fmla="*/ 180 h 960"/>
                <a:gd name="T58" fmla="*/ 912 w 961"/>
                <a:gd name="T59" fmla="*/ 268 h 960"/>
                <a:gd name="T60" fmla="*/ 949 w 961"/>
                <a:gd name="T61" fmla="*/ 370 h 960"/>
                <a:gd name="T62" fmla="*/ 961 w 961"/>
                <a:gd name="T63" fmla="*/ 480 h 960"/>
                <a:gd name="T64" fmla="*/ 949 w 961"/>
                <a:gd name="T65" fmla="*/ 590 h 960"/>
                <a:gd name="T66" fmla="*/ 912 w 961"/>
                <a:gd name="T67" fmla="*/ 691 h 960"/>
                <a:gd name="T68" fmla="*/ 856 w 961"/>
                <a:gd name="T69" fmla="*/ 779 h 960"/>
                <a:gd name="T70" fmla="*/ 781 w 961"/>
                <a:gd name="T71" fmla="*/ 854 h 960"/>
                <a:gd name="T72" fmla="*/ 691 w 961"/>
                <a:gd name="T73" fmla="*/ 911 h 960"/>
                <a:gd name="T74" fmla="*/ 591 w 961"/>
                <a:gd name="T75" fmla="*/ 947 h 960"/>
                <a:gd name="T76" fmla="*/ 480 w 961"/>
                <a:gd name="T77" fmla="*/ 960 h 960"/>
                <a:gd name="T78" fmla="*/ 370 w 961"/>
                <a:gd name="T79" fmla="*/ 947 h 960"/>
                <a:gd name="T80" fmla="*/ 270 w 961"/>
                <a:gd name="T81" fmla="*/ 911 h 960"/>
                <a:gd name="T82" fmla="*/ 181 w 961"/>
                <a:gd name="T83" fmla="*/ 854 h 960"/>
                <a:gd name="T84" fmla="*/ 106 w 961"/>
                <a:gd name="T85" fmla="*/ 779 h 960"/>
                <a:gd name="T86" fmla="*/ 49 w 961"/>
                <a:gd name="T87" fmla="*/ 691 h 960"/>
                <a:gd name="T88" fmla="*/ 13 w 961"/>
                <a:gd name="T89" fmla="*/ 590 h 960"/>
                <a:gd name="T90" fmla="*/ 0 w 961"/>
                <a:gd name="T91" fmla="*/ 480 h 960"/>
                <a:gd name="T92" fmla="*/ 13 w 961"/>
                <a:gd name="T93" fmla="*/ 370 h 960"/>
                <a:gd name="T94" fmla="*/ 49 w 961"/>
                <a:gd name="T95" fmla="*/ 268 h 960"/>
                <a:gd name="T96" fmla="*/ 106 w 961"/>
                <a:gd name="T97" fmla="*/ 180 h 960"/>
                <a:gd name="T98" fmla="*/ 181 w 961"/>
                <a:gd name="T99" fmla="*/ 105 h 960"/>
                <a:gd name="T100" fmla="*/ 270 w 961"/>
                <a:gd name="T101" fmla="*/ 49 h 960"/>
                <a:gd name="T102" fmla="*/ 370 w 961"/>
                <a:gd name="T103" fmla="*/ 12 h 960"/>
                <a:gd name="T104" fmla="*/ 480 w 961"/>
                <a:gd name="T105" fmla="*/ 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61" h="960">
                  <a:moveTo>
                    <a:pt x="480" y="128"/>
                  </a:moveTo>
                  <a:lnTo>
                    <a:pt x="433" y="131"/>
                  </a:lnTo>
                  <a:lnTo>
                    <a:pt x="387" y="140"/>
                  </a:lnTo>
                  <a:lnTo>
                    <a:pt x="344" y="155"/>
                  </a:lnTo>
                  <a:lnTo>
                    <a:pt x="303" y="176"/>
                  </a:lnTo>
                  <a:lnTo>
                    <a:pt x="266" y="201"/>
                  </a:lnTo>
                  <a:lnTo>
                    <a:pt x="232" y="231"/>
                  </a:lnTo>
                  <a:lnTo>
                    <a:pt x="202" y="264"/>
                  </a:lnTo>
                  <a:lnTo>
                    <a:pt x="176" y="302"/>
                  </a:lnTo>
                  <a:lnTo>
                    <a:pt x="156" y="343"/>
                  </a:lnTo>
                  <a:lnTo>
                    <a:pt x="141" y="386"/>
                  </a:lnTo>
                  <a:lnTo>
                    <a:pt x="131" y="432"/>
                  </a:lnTo>
                  <a:lnTo>
                    <a:pt x="128" y="480"/>
                  </a:lnTo>
                  <a:lnTo>
                    <a:pt x="131" y="528"/>
                  </a:lnTo>
                  <a:lnTo>
                    <a:pt x="141" y="574"/>
                  </a:lnTo>
                  <a:lnTo>
                    <a:pt x="156" y="616"/>
                  </a:lnTo>
                  <a:lnTo>
                    <a:pt x="176" y="658"/>
                  </a:lnTo>
                  <a:lnTo>
                    <a:pt x="202" y="695"/>
                  </a:lnTo>
                  <a:lnTo>
                    <a:pt x="232" y="728"/>
                  </a:lnTo>
                  <a:lnTo>
                    <a:pt x="266" y="758"/>
                  </a:lnTo>
                  <a:lnTo>
                    <a:pt x="303" y="784"/>
                  </a:lnTo>
                  <a:lnTo>
                    <a:pt x="344" y="804"/>
                  </a:lnTo>
                  <a:lnTo>
                    <a:pt x="387" y="819"/>
                  </a:lnTo>
                  <a:lnTo>
                    <a:pt x="433" y="828"/>
                  </a:lnTo>
                  <a:lnTo>
                    <a:pt x="480" y="832"/>
                  </a:lnTo>
                  <a:lnTo>
                    <a:pt x="528" y="828"/>
                  </a:lnTo>
                  <a:lnTo>
                    <a:pt x="574" y="819"/>
                  </a:lnTo>
                  <a:lnTo>
                    <a:pt x="618" y="804"/>
                  </a:lnTo>
                  <a:lnTo>
                    <a:pt x="658" y="784"/>
                  </a:lnTo>
                  <a:lnTo>
                    <a:pt x="696" y="758"/>
                  </a:lnTo>
                  <a:lnTo>
                    <a:pt x="730" y="728"/>
                  </a:lnTo>
                  <a:lnTo>
                    <a:pt x="760" y="695"/>
                  </a:lnTo>
                  <a:lnTo>
                    <a:pt x="785" y="658"/>
                  </a:lnTo>
                  <a:lnTo>
                    <a:pt x="806" y="616"/>
                  </a:lnTo>
                  <a:lnTo>
                    <a:pt x="821" y="574"/>
                  </a:lnTo>
                  <a:lnTo>
                    <a:pt x="830" y="528"/>
                  </a:lnTo>
                  <a:lnTo>
                    <a:pt x="833" y="480"/>
                  </a:lnTo>
                  <a:lnTo>
                    <a:pt x="830" y="432"/>
                  </a:lnTo>
                  <a:lnTo>
                    <a:pt x="821" y="386"/>
                  </a:lnTo>
                  <a:lnTo>
                    <a:pt x="806" y="343"/>
                  </a:lnTo>
                  <a:lnTo>
                    <a:pt x="785" y="302"/>
                  </a:lnTo>
                  <a:lnTo>
                    <a:pt x="760" y="264"/>
                  </a:lnTo>
                  <a:lnTo>
                    <a:pt x="730" y="231"/>
                  </a:lnTo>
                  <a:lnTo>
                    <a:pt x="696" y="201"/>
                  </a:lnTo>
                  <a:lnTo>
                    <a:pt x="658" y="176"/>
                  </a:lnTo>
                  <a:lnTo>
                    <a:pt x="618" y="155"/>
                  </a:lnTo>
                  <a:lnTo>
                    <a:pt x="574" y="140"/>
                  </a:lnTo>
                  <a:lnTo>
                    <a:pt x="528" y="131"/>
                  </a:lnTo>
                  <a:lnTo>
                    <a:pt x="480" y="128"/>
                  </a:lnTo>
                  <a:close/>
                  <a:moveTo>
                    <a:pt x="480" y="0"/>
                  </a:moveTo>
                  <a:lnTo>
                    <a:pt x="537" y="3"/>
                  </a:lnTo>
                  <a:lnTo>
                    <a:pt x="591" y="12"/>
                  </a:lnTo>
                  <a:lnTo>
                    <a:pt x="642" y="27"/>
                  </a:lnTo>
                  <a:lnTo>
                    <a:pt x="691" y="49"/>
                  </a:lnTo>
                  <a:lnTo>
                    <a:pt x="738" y="74"/>
                  </a:lnTo>
                  <a:lnTo>
                    <a:pt x="781" y="105"/>
                  </a:lnTo>
                  <a:lnTo>
                    <a:pt x="821" y="140"/>
                  </a:lnTo>
                  <a:lnTo>
                    <a:pt x="856" y="180"/>
                  </a:lnTo>
                  <a:lnTo>
                    <a:pt x="887" y="223"/>
                  </a:lnTo>
                  <a:lnTo>
                    <a:pt x="912" y="268"/>
                  </a:lnTo>
                  <a:lnTo>
                    <a:pt x="933" y="318"/>
                  </a:lnTo>
                  <a:lnTo>
                    <a:pt x="949" y="370"/>
                  </a:lnTo>
                  <a:lnTo>
                    <a:pt x="958" y="424"/>
                  </a:lnTo>
                  <a:lnTo>
                    <a:pt x="961" y="480"/>
                  </a:lnTo>
                  <a:lnTo>
                    <a:pt x="958" y="535"/>
                  </a:lnTo>
                  <a:lnTo>
                    <a:pt x="949" y="590"/>
                  </a:lnTo>
                  <a:lnTo>
                    <a:pt x="933" y="642"/>
                  </a:lnTo>
                  <a:lnTo>
                    <a:pt x="912" y="691"/>
                  </a:lnTo>
                  <a:lnTo>
                    <a:pt x="887" y="737"/>
                  </a:lnTo>
                  <a:lnTo>
                    <a:pt x="856" y="779"/>
                  </a:lnTo>
                  <a:lnTo>
                    <a:pt x="821" y="819"/>
                  </a:lnTo>
                  <a:lnTo>
                    <a:pt x="781" y="854"/>
                  </a:lnTo>
                  <a:lnTo>
                    <a:pt x="738" y="885"/>
                  </a:lnTo>
                  <a:lnTo>
                    <a:pt x="691" y="911"/>
                  </a:lnTo>
                  <a:lnTo>
                    <a:pt x="642" y="932"/>
                  </a:lnTo>
                  <a:lnTo>
                    <a:pt x="591" y="947"/>
                  </a:lnTo>
                  <a:lnTo>
                    <a:pt x="537" y="956"/>
                  </a:lnTo>
                  <a:lnTo>
                    <a:pt x="480" y="960"/>
                  </a:lnTo>
                  <a:lnTo>
                    <a:pt x="425" y="956"/>
                  </a:lnTo>
                  <a:lnTo>
                    <a:pt x="370" y="947"/>
                  </a:lnTo>
                  <a:lnTo>
                    <a:pt x="319" y="932"/>
                  </a:lnTo>
                  <a:lnTo>
                    <a:pt x="270" y="911"/>
                  </a:lnTo>
                  <a:lnTo>
                    <a:pt x="223" y="885"/>
                  </a:lnTo>
                  <a:lnTo>
                    <a:pt x="181" y="854"/>
                  </a:lnTo>
                  <a:lnTo>
                    <a:pt x="141" y="819"/>
                  </a:lnTo>
                  <a:lnTo>
                    <a:pt x="106" y="779"/>
                  </a:lnTo>
                  <a:lnTo>
                    <a:pt x="75" y="737"/>
                  </a:lnTo>
                  <a:lnTo>
                    <a:pt x="49" y="691"/>
                  </a:lnTo>
                  <a:lnTo>
                    <a:pt x="28" y="642"/>
                  </a:lnTo>
                  <a:lnTo>
                    <a:pt x="13" y="590"/>
                  </a:lnTo>
                  <a:lnTo>
                    <a:pt x="3" y="535"/>
                  </a:lnTo>
                  <a:lnTo>
                    <a:pt x="0" y="480"/>
                  </a:lnTo>
                  <a:lnTo>
                    <a:pt x="3" y="424"/>
                  </a:lnTo>
                  <a:lnTo>
                    <a:pt x="13" y="370"/>
                  </a:lnTo>
                  <a:lnTo>
                    <a:pt x="28" y="318"/>
                  </a:lnTo>
                  <a:lnTo>
                    <a:pt x="49" y="268"/>
                  </a:lnTo>
                  <a:lnTo>
                    <a:pt x="75" y="223"/>
                  </a:lnTo>
                  <a:lnTo>
                    <a:pt x="106" y="180"/>
                  </a:lnTo>
                  <a:lnTo>
                    <a:pt x="141" y="140"/>
                  </a:lnTo>
                  <a:lnTo>
                    <a:pt x="181" y="105"/>
                  </a:lnTo>
                  <a:lnTo>
                    <a:pt x="223" y="74"/>
                  </a:lnTo>
                  <a:lnTo>
                    <a:pt x="270" y="49"/>
                  </a:lnTo>
                  <a:lnTo>
                    <a:pt x="319" y="27"/>
                  </a:lnTo>
                  <a:lnTo>
                    <a:pt x="370" y="12"/>
                  </a:lnTo>
                  <a:lnTo>
                    <a:pt x="425" y="3"/>
                  </a:lnTo>
                  <a:lnTo>
                    <a:pt x="48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93" name="Freeform 71"/>
            <p:cNvSpPr/>
            <p:nvPr/>
          </p:nvSpPr>
          <p:spPr bwMode="auto">
            <a:xfrm>
              <a:off x="12077" y="924"/>
              <a:ext cx="94" cy="94"/>
            </a:xfrm>
            <a:custGeom>
              <a:avLst/>
              <a:gdLst>
                <a:gd name="T0" fmla="*/ 64 w 940"/>
                <a:gd name="T1" fmla="*/ 0 h 939"/>
                <a:gd name="T2" fmla="*/ 140 w 940"/>
                <a:gd name="T3" fmla="*/ 3 h 939"/>
                <a:gd name="T4" fmla="*/ 214 w 940"/>
                <a:gd name="T5" fmla="*/ 13 h 939"/>
                <a:gd name="T6" fmla="*/ 285 w 940"/>
                <a:gd name="T7" fmla="*/ 28 h 939"/>
                <a:gd name="T8" fmla="*/ 354 w 940"/>
                <a:gd name="T9" fmla="*/ 49 h 939"/>
                <a:gd name="T10" fmla="*/ 422 w 940"/>
                <a:gd name="T11" fmla="*/ 76 h 939"/>
                <a:gd name="T12" fmla="*/ 486 w 940"/>
                <a:gd name="T13" fmla="*/ 108 h 939"/>
                <a:gd name="T14" fmla="*/ 546 w 940"/>
                <a:gd name="T15" fmla="*/ 145 h 939"/>
                <a:gd name="T16" fmla="*/ 604 w 940"/>
                <a:gd name="T17" fmla="*/ 187 h 939"/>
                <a:gd name="T18" fmla="*/ 657 w 940"/>
                <a:gd name="T19" fmla="*/ 233 h 939"/>
                <a:gd name="T20" fmla="*/ 707 w 940"/>
                <a:gd name="T21" fmla="*/ 282 h 939"/>
                <a:gd name="T22" fmla="*/ 753 w 940"/>
                <a:gd name="T23" fmla="*/ 336 h 939"/>
                <a:gd name="T24" fmla="*/ 795 w 940"/>
                <a:gd name="T25" fmla="*/ 394 h 939"/>
                <a:gd name="T26" fmla="*/ 831 w 940"/>
                <a:gd name="T27" fmla="*/ 454 h 939"/>
                <a:gd name="T28" fmla="*/ 863 w 940"/>
                <a:gd name="T29" fmla="*/ 518 h 939"/>
                <a:gd name="T30" fmla="*/ 890 w 940"/>
                <a:gd name="T31" fmla="*/ 585 h 939"/>
                <a:gd name="T32" fmla="*/ 911 w 940"/>
                <a:gd name="T33" fmla="*/ 654 h 939"/>
                <a:gd name="T34" fmla="*/ 927 w 940"/>
                <a:gd name="T35" fmla="*/ 725 h 939"/>
                <a:gd name="T36" fmla="*/ 936 w 940"/>
                <a:gd name="T37" fmla="*/ 799 h 939"/>
                <a:gd name="T38" fmla="*/ 940 w 940"/>
                <a:gd name="T39" fmla="*/ 875 h 939"/>
                <a:gd name="T40" fmla="*/ 936 w 940"/>
                <a:gd name="T41" fmla="*/ 895 h 939"/>
                <a:gd name="T42" fmla="*/ 927 w 940"/>
                <a:gd name="T43" fmla="*/ 912 h 939"/>
                <a:gd name="T44" fmla="*/ 913 w 940"/>
                <a:gd name="T45" fmla="*/ 926 h 939"/>
                <a:gd name="T46" fmla="*/ 895 w 940"/>
                <a:gd name="T47" fmla="*/ 935 h 939"/>
                <a:gd name="T48" fmla="*/ 875 w 940"/>
                <a:gd name="T49" fmla="*/ 939 h 939"/>
                <a:gd name="T50" fmla="*/ 855 w 940"/>
                <a:gd name="T51" fmla="*/ 935 h 939"/>
                <a:gd name="T52" fmla="*/ 838 w 940"/>
                <a:gd name="T53" fmla="*/ 926 h 939"/>
                <a:gd name="T54" fmla="*/ 824 w 940"/>
                <a:gd name="T55" fmla="*/ 912 h 939"/>
                <a:gd name="T56" fmla="*/ 814 w 940"/>
                <a:gd name="T57" fmla="*/ 895 h 939"/>
                <a:gd name="T58" fmla="*/ 811 w 940"/>
                <a:gd name="T59" fmla="*/ 875 h 939"/>
                <a:gd name="T60" fmla="*/ 808 w 940"/>
                <a:gd name="T61" fmla="*/ 806 h 939"/>
                <a:gd name="T62" fmla="*/ 799 w 940"/>
                <a:gd name="T63" fmla="*/ 740 h 939"/>
                <a:gd name="T64" fmla="*/ 784 w 940"/>
                <a:gd name="T65" fmla="*/ 676 h 939"/>
                <a:gd name="T66" fmla="*/ 764 w 940"/>
                <a:gd name="T67" fmla="*/ 614 h 939"/>
                <a:gd name="T68" fmla="*/ 739 w 940"/>
                <a:gd name="T69" fmla="*/ 555 h 939"/>
                <a:gd name="T70" fmla="*/ 710 w 940"/>
                <a:gd name="T71" fmla="*/ 498 h 939"/>
                <a:gd name="T72" fmla="*/ 674 w 940"/>
                <a:gd name="T73" fmla="*/ 445 h 939"/>
                <a:gd name="T74" fmla="*/ 636 w 940"/>
                <a:gd name="T75" fmla="*/ 394 h 939"/>
                <a:gd name="T76" fmla="*/ 592 w 940"/>
                <a:gd name="T77" fmla="*/ 347 h 939"/>
                <a:gd name="T78" fmla="*/ 545 w 940"/>
                <a:gd name="T79" fmla="*/ 304 h 939"/>
                <a:gd name="T80" fmla="*/ 495 w 940"/>
                <a:gd name="T81" fmla="*/ 265 h 939"/>
                <a:gd name="T82" fmla="*/ 441 w 940"/>
                <a:gd name="T83" fmla="*/ 230 h 939"/>
                <a:gd name="T84" fmla="*/ 384 w 940"/>
                <a:gd name="T85" fmla="*/ 201 h 939"/>
                <a:gd name="T86" fmla="*/ 325 w 940"/>
                <a:gd name="T87" fmla="*/ 175 h 939"/>
                <a:gd name="T88" fmla="*/ 263 w 940"/>
                <a:gd name="T89" fmla="*/ 155 h 939"/>
                <a:gd name="T90" fmla="*/ 199 w 940"/>
                <a:gd name="T91" fmla="*/ 140 h 939"/>
                <a:gd name="T92" fmla="*/ 133 w 940"/>
                <a:gd name="T93" fmla="*/ 131 h 939"/>
                <a:gd name="T94" fmla="*/ 64 w 940"/>
                <a:gd name="T95" fmla="*/ 128 h 939"/>
                <a:gd name="T96" fmla="*/ 45 w 940"/>
                <a:gd name="T97" fmla="*/ 125 h 939"/>
                <a:gd name="T98" fmla="*/ 27 w 940"/>
                <a:gd name="T99" fmla="*/ 116 h 939"/>
                <a:gd name="T100" fmla="*/ 13 w 940"/>
                <a:gd name="T101" fmla="*/ 102 h 939"/>
                <a:gd name="T102" fmla="*/ 5 w 940"/>
                <a:gd name="T103" fmla="*/ 84 h 939"/>
                <a:gd name="T104" fmla="*/ 0 w 940"/>
                <a:gd name="T105" fmla="*/ 64 h 939"/>
                <a:gd name="T106" fmla="*/ 5 w 940"/>
                <a:gd name="T107" fmla="*/ 44 h 939"/>
                <a:gd name="T108" fmla="*/ 13 w 940"/>
                <a:gd name="T109" fmla="*/ 27 h 939"/>
                <a:gd name="T110" fmla="*/ 27 w 940"/>
                <a:gd name="T111" fmla="*/ 13 h 939"/>
                <a:gd name="T112" fmla="*/ 45 w 940"/>
                <a:gd name="T113" fmla="*/ 3 h 939"/>
                <a:gd name="T114" fmla="*/ 64 w 940"/>
                <a:gd name="T115" fmla="*/ 0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40" h="939">
                  <a:moveTo>
                    <a:pt x="64" y="0"/>
                  </a:moveTo>
                  <a:lnTo>
                    <a:pt x="140" y="3"/>
                  </a:lnTo>
                  <a:lnTo>
                    <a:pt x="214" y="13"/>
                  </a:lnTo>
                  <a:lnTo>
                    <a:pt x="285" y="28"/>
                  </a:lnTo>
                  <a:lnTo>
                    <a:pt x="354" y="49"/>
                  </a:lnTo>
                  <a:lnTo>
                    <a:pt x="422" y="76"/>
                  </a:lnTo>
                  <a:lnTo>
                    <a:pt x="486" y="108"/>
                  </a:lnTo>
                  <a:lnTo>
                    <a:pt x="546" y="145"/>
                  </a:lnTo>
                  <a:lnTo>
                    <a:pt x="604" y="187"/>
                  </a:lnTo>
                  <a:lnTo>
                    <a:pt x="657" y="233"/>
                  </a:lnTo>
                  <a:lnTo>
                    <a:pt x="707" y="282"/>
                  </a:lnTo>
                  <a:lnTo>
                    <a:pt x="753" y="336"/>
                  </a:lnTo>
                  <a:lnTo>
                    <a:pt x="795" y="394"/>
                  </a:lnTo>
                  <a:lnTo>
                    <a:pt x="831" y="454"/>
                  </a:lnTo>
                  <a:lnTo>
                    <a:pt x="863" y="518"/>
                  </a:lnTo>
                  <a:lnTo>
                    <a:pt x="890" y="585"/>
                  </a:lnTo>
                  <a:lnTo>
                    <a:pt x="911" y="654"/>
                  </a:lnTo>
                  <a:lnTo>
                    <a:pt x="927" y="725"/>
                  </a:lnTo>
                  <a:lnTo>
                    <a:pt x="936" y="799"/>
                  </a:lnTo>
                  <a:lnTo>
                    <a:pt x="940" y="875"/>
                  </a:lnTo>
                  <a:lnTo>
                    <a:pt x="936" y="895"/>
                  </a:lnTo>
                  <a:lnTo>
                    <a:pt x="927" y="912"/>
                  </a:lnTo>
                  <a:lnTo>
                    <a:pt x="913" y="926"/>
                  </a:lnTo>
                  <a:lnTo>
                    <a:pt x="895" y="935"/>
                  </a:lnTo>
                  <a:lnTo>
                    <a:pt x="875" y="939"/>
                  </a:lnTo>
                  <a:lnTo>
                    <a:pt x="855" y="935"/>
                  </a:lnTo>
                  <a:lnTo>
                    <a:pt x="838" y="926"/>
                  </a:lnTo>
                  <a:lnTo>
                    <a:pt x="824" y="912"/>
                  </a:lnTo>
                  <a:lnTo>
                    <a:pt x="814" y="895"/>
                  </a:lnTo>
                  <a:lnTo>
                    <a:pt x="811" y="875"/>
                  </a:lnTo>
                  <a:lnTo>
                    <a:pt x="808" y="806"/>
                  </a:lnTo>
                  <a:lnTo>
                    <a:pt x="799" y="740"/>
                  </a:lnTo>
                  <a:lnTo>
                    <a:pt x="784" y="676"/>
                  </a:lnTo>
                  <a:lnTo>
                    <a:pt x="764" y="614"/>
                  </a:lnTo>
                  <a:lnTo>
                    <a:pt x="739" y="555"/>
                  </a:lnTo>
                  <a:lnTo>
                    <a:pt x="710" y="498"/>
                  </a:lnTo>
                  <a:lnTo>
                    <a:pt x="674" y="445"/>
                  </a:lnTo>
                  <a:lnTo>
                    <a:pt x="636" y="394"/>
                  </a:lnTo>
                  <a:lnTo>
                    <a:pt x="592" y="347"/>
                  </a:lnTo>
                  <a:lnTo>
                    <a:pt x="545" y="304"/>
                  </a:lnTo>
                  <a:lnTo>
                    <a:pt x="495" y="265"/>
                  </a:lnTo>
                  <a:lnTo>
                    <a:pt x="441" y="230"/>
                  </a:lnTo>
                  <a:lnTo>
                    <a:pt x="384" y="201"/>
                  </a:lnTo>
                  <a:lnTo>
                    <a:pt x="325" y="175"/>
                  </a:lnTo>
                  <a:lnTo>
                    <a:pt x="263" y="155"/>
                  </a:lnTo>
                  <a:lnTo>
                    <a:pt x="199" y="140"/>
                  </a:lnTo>
                  <a:lnTo>
                    <a:pt x="133" y="131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5" y="84"/>
                  </a:lnTo>
                  <a:lnTo>
                    <a:pt x="0" y="64"/>
                  </a:lnTo>
                  <a:lnTo>
                    <a:pt x="5" y="44"/>
                  </a:lnTo>
                  <a:lnTo>
                    <a:pt x="13" y="27"/>
                  </a:lnTo>
                  <a:lnTo>
                    <a:pt x="27" y="13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94" name="Freeform 72"/>
            <p:cNvSpPr/>
            <p:nvPr/>
          </p:nvSpPr>
          <p:spPr bwMode="auto">
            <a:xfrm>
              <a:off x="11996" y="1005"/>
              <a:ext cx="94" cy="94"/>
            </a:xfrm>
            <a:custGeom>
              <a:avLst/>
              <a:gdLst>
                <a:gd name="T0" fmla="*/ 65 w 939"/>
                <a:gd name="T1" fmla="*/ 0 h 938"/>
                <a:gd name="T2" fmla="*/ 84 w 939"/>
                <a:gd name="T3" fmla="*/ 3 h 938"/>
                <a:gd name="T4" fmla="*/ 102 w 939"/>
                <a:gd name="T5" fmla="*/ 12 h 938"/>
                <a:gd name="T6" fmla="*/ 116 w 939"/>
                <a:gd name="T7" fmla="*/ 26 h 938"/>
                <a:gd name="T8" fmla="*/ 124 w 939"/>
                <a:gd name="T9" fmla="*/ 43 h 938"/>
                <a:gd name="T10" fmla="*/ 129 w 939"/>
                <a:gd name="T11" fmla="*/ 64 h 938"/>
                <a:gd name="T12" fmla="*/ 131 w 939"/>
                <a:gd name="T13" fmla="*/ 132 h 938"/>
                <a:gd name="T14" fmla="*/ 140 w 939"/>
                <a:gd name="T15" fmla="*/ 198 h 938"/>
                <a:gd name="T16" fmla="*/ 155 w 939"/>
                <a:gd name="T17" fmla="*/ 262 h 938"/>
                <a:gd name="T18" fmla="*/ 175 w 939"/>
                <a:gd name="T19" fmla="*/ 324 h 938"/>
                <a:gd name="T20" fmla="*/ 200 w 939"/>
                <a:gd name="T21" fmla="*/ 384 h 938"/>
                <a:gd name="T22" fmla="*/ 230 w 939"/>
                <a:gd name="T23" fmla="*/ 440 h 938"/>
                <a:gd name="T24" fmla="*/ 265 w 939"/>
                <a:gd name="T25" fmla="*/ 494 h 938"/>
                <a:gd name="T26" fmla="*/ 304 w 939"/>
                <a:gd name="T27" fmla="*/ 545 h 938"/>
                <a:gd name="T28" fmla="*/ 347 w 939"/>
                <a:gd name="T29" fmla="*/ 592 h 938"/>
                <a:gd name="T30" fmla="*/ 394 w 939"/>
                <a:gd name="T31" fmla="*/ 634 h 938"/>
                <a:gd name="T32" fmla="*/ 444 w 939"/>
                <a:gd name="T33" fmla="*/ 674 h 938"/>
                <a:gd name="T34" fmla="*/ 499 w 939"/>
                <a:gd name="T35" fmla="*/ 708 h 938"/>
                <a:gd name="T36" fmla="*/ 555 w 939"/>
                <a:gd name="T37" fmla="*/ 738 h 938"/>
                <a:gd name="T38" fmla="*/ 615 w 939"/>
                <a:gd name="T39" fmla="*/ 763 h 938"/>
                <a:gd name="T40" fmla="*/ 677 w 939"/>
                <a:gd name="T41" fmla="*/ 784 h 938"/>
                <a:gd name="T42" fmla="*/ 741 w 939"/>
                <a:gd name="T43" fmla="*/ 799 h 938"/>
                <a:gd name="T44" fmla="*/ 807 w 939"/>
                <a:gd name="T45" fmla="*/ 807 h 938"/>
                <a:gd name="T46" fmla="*/ 874 w 939"/>
                <a:gd name="T47" fmla="*/ 810 h 938"/>
                <a:gd name="T48" fmla="*/ 895 w 939"/>
                <a:gd name="T49" fmla="*/ 814 h 938"/>
                <a:gd name="T50" fmla="*/ 913 w 939"/>
                <a:gd name="T51" fmla="*/ 823 h 938"/>
                <a:gd name="T52" fmla="*/ 927 w 939"/>
                <a:gd name="T53" fmla="*/ 837 h 938"/>
                <a:gd name="T54" fmla="*/ 935 w 939"/>
                <a:gd name="T55" fmla="*/ 854 h 938"/>
                <a:gd name="T56" fmla="*/ 939 w 939"/>
                <a:gd name="T57" fmla="*/ 874 h 938"/>
                <a:gd name="T58" fmla="*/ 935 w 939"/>
                <a:gd name="T59" fmla="*/ 895 h 938"/>
                <a:gd name="T60" fmla="*/ 927 w 939"/>
                <a:gd name="T61" fmla="*/ 912 h 938"/>
                <a:gd name="T62" fmla="*/ 913 w 939"/>
                <a:gd name="T63" fmla="*/ 926 h 938"/>
                <a:gd name="T64" fmla="*/ 895 w 939"/>
                <a:gd name="T65" fmla="*/ 935 h 938"/>
                <a:gd name="T66" fmla="*/ 874 w 939"/>
                <a:gd name="T67" fmla="*/ 938 h 938"/>
                <a:gd name="T68" fmla="*/ 800 w 939"/>
                <a:gd name="T69" fmla="*/ 935 h 938"/>
                <a:gd name="T70" fmla="*/ 726 w 939"/>
                <a:gd name="T71" fmla="*/ 926 h 938"/>
                <a:gd name="T72" fmla="*/ 655 w 939"/>
                <a:gd name="T73" fmla="*/ 911 h 938"/>
                <a:gd name="T74" fmla="*/ 585 w 939"/>
                <a:gd name="T75" fmla="*/ 889 h 938"/>
                <a:gd name="T76" fmla="*/ 518 w 939"/>
                <a:gd name="T77" fmla="*/ 863 h 938"/>
                <a:gd name="T78" fmla="*/ 454 w 939"/>
                <a:gd name="T79" fmla="*/ 831 h 938"/>
                <a:gd name="T80" fmla="*/ 393 w 939"/>
                <a:gd name="T81" fmla="*/ 793 h 938"/>
                <a:gd name="T82" fmla="*/ 336 w 939"/>
                <a:gd name="T83" fmla="*/ 753 h 938"/>
                <a:gd name="T84" fmla="*/ 282 w 939"/>
                <a:gd name="T85" fmla="*/ 707 h 938"/>
                <a:gd name="T86" fmla="*/ 232 w 939"/>
                <a:gd name="T87" fmla="*/ 657 h 938"/>
                <a:gd name="T88" fmla="*/ 186 w 939"/>
                <a:gd name="T89" fmla="*/ 602 h 938"/>
                <a:gd name="T90" fmla="*/ 145 w 939"/>
                <a:gd name="T91" fmla="*/ 545 h 938"/>
                <a:gd name="T92" fmla="*/ 108 w 939"/>
                <a:gd name="T93" fmla="*/ 484 h 938"/>
                <a:gd name="T94" fmla="*/ 76 w 939"/>
                <a:gd name="T95" fmla="*/ 420 h 938"/>
                <a:gd name="T96" fmla="*/ 50 w 939"/>
                <a:gd name="T97" fmla="*/ 354 h 938"/>
                <a:gd name="T98" fmla="*/ 28 w 939"/>
                <a:gd name="T99" fmla="*/ 284 h 938"/>
                <a:gd name="T100" fmla="*/ 12 w 939"/>
                <a:gd name="T101" fmla="*/ 213 h 938"/>
                <a:gd name="T102" fmla="*/ 3 w 939"/>
                <a:gd name="T103" fmla="*/ 139 h 938"/>
                <a:gd name="T104" fmla="*/ 0 w 939"/>
                <a:gd name="T105" fmla="*/ 64 h 938"/>
                <a:gd name="T106" fmla="*/ 4 w 939"/>
                <a:gd name="T107" fmla="*/ 43 h 938"/>
                <a:gd name="T108" fmla="*/ 12 w 939"/>
                <a:gd name="T109" fmla="*/ 26 h 938"/>
                <a:gd name="T110" fmla="*/ 26 w 939"/>
                <a:gd name="T111" fmla="*/ 12 h 938"/>
                <a:gd name="T112" fmla="*/ 44 w 939"/>
                <a:gd name="T113" fmla="*/ 3 h 938"/>
                <a:gd name="T114" fmla="*/ 65 w 939"/>
                <a:gd name="T115" fmla="*/ 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39" h="938">
                  <a:moveTo>
                    <a:pt x="65" y="0"/>
                  </a:moveTo>
                  <a:lnTo>
                    <a:pt x="84" y="3"/>
                  </a:lnTo>
                  <a:lnTo>
                    <a:pt x="102" y="12"/>
                  </a:lnTo>
                  <a:lnTo>
                    <a:pt x="116" y="26"/>
                  </a:lnTo>
                  <a:lnTo>
                    <a:pt x="124" y="43"/>
                  </a:lnTo>
                  <a:lnTo>
                    <a:pt x="129" y="64"/>
                  </a:lnTo>
                  <a:lnTo>
                    <a:pt x="131" y="132"/>
                  </a:lnTo>
                  <a:lnTo>
                    <a:pt x="140" y="198"/>
                  </a:lnTo>
                  <a:lnTo>
                    <a:pt x="155" y="262"/>
                  </a:lnTo>
                  <a:lnTo>
                    <a:pt x="175" y="324"/>
                  </a:lnTo>
                  <a:lnTo>
                    <a:pt x="200" y="384"/>
                  </a:lnTo>
                  <a:lnTo>
                    <a:pt x="230" y="440"/>
                  </a:lnTo>
                  <a:lnTo>
                    <a:pt x="265" y="494"/>
                  </a:lnTo>
                  <a:lnTo>
                    <a:pt x="304" y="545"/>
                  </a:lnTo>
                  <a:lnTo>
                    <a:pt x="347" y="592"/>
                  </a:lnTo>
                  <a:lnTo>
                    <a:pt x="394" y="634"/>
                  </a:lnTo>
                  <a:lnTo>
                    <a:pt x="444" y="674"/>
                  </a:lnTo>
                  <a:lnTo>
                    <a:pt x="499" y="708"/>
                  </a:lnTo>
                  <a:lnTo>
                    <a:pt x="555" y="738"/>
                  </a:lnTo>
                  <a:lnTo>
                    <a:pt x="615" y="763"/>
                  </a:lnTo>
                  <a:lnTo>
                    <a:pt x="677" y="784"/>
                  </a:lnTo>
                  <a:lnTo>
                    <a:pt x="741" y="799"/>
                  </a:lnTo>
                  <a:lnTo>
                    <a:pt x="807" y="807"/>
                  </a:lnTo>
                  <a:lnTo>
                    <a:pt x="874" y="810"/>
                  </a:lnTo>
                  <a:lnTo>
                    <a:pt x="895" y="814"/>
                  </a:lnTo>
                  <a:lnTo>
                    <a:pt x="913" y="823"/>
                  </a:lnTo>
                  <a:lnTo>
                    <a:pt x="927" y="837"/>
                  </a:lnTo>
                  <a:lnTo>
                    <a:pt x="935" y="854"/>
                  </a:lnTo>
                  <a:lnTo>
                    <a:pt x="939" y="874"/>
                  </a:lnTo>
                  <a:lnTo>
                    <a:pt x="935" y="895"/>
                  </a:lnTo>
                  <a:lnTo>
                    <a:pt x="927" y="912"/>
                  </a:lnTo>
                  <a:lnTo>
                    <a:pt x="913" y="926"/>
                  </a:lnTo>
                  <a:lnTo>
                    <a:pt x="895" y="935"/>
                  </a:lnTo>
                  <a:lnTo>
                    <a:pt x="874" y="938"/>
                  </a:lnTo>
                  <a:lnTo>
                    <a:pt x="800" y="935"/>
                  </a:lnTo>
                  <a:lnTo>
                    <a:pt x="726" y="926"/>
                  </a:lnTo>
                  <a:lnTo>
                    <a:pt x="655" y="911"/>
                  </a:lnTo>
                  <a:lnTo>
                    <a:pt x="585" y="889"/>
                  </a:lnTo>
                  <a:lnTo>
                    <a:pt x="518" y="863"/>
                  </a:lnTo>
                  <a:lnTo>
                    <a:pt x="454" y="831"/>
                  </a:lnTo>
                  <a:lnTo>
                    <a:pt x="393" y="793"/>
                  </a:lnTo>
                  <a:lnTo>
                    <a:pt x="336" y="753"/>
                  </a:lnTo>
                  <a:lnTo>
                    <a:pt x="282" y="707"/>
                  </a:lnTo>
                  <a:lnTo>
                    <a:pt x="232" y="657"/>
                  </a:lnTo>
                  <a:lnTo>
                    <a:pt x="186" y="602"/>
                  </a:lnTo>
                  <a:lnTo>
                    <a:pt x="145" y="545"/>
                  </a:lnTo>
                  <a:lnTo>
                    <a:pt x="108" y="484"/>
                  </a:lnTo>
                  <a:lnTo>
                    <a:pt x="76" y="420"/>
                  </a:lnTo>
                  <a:lnTo>
                    <a:pt x="50" y="354"/>
                  </a:lnTo>
                  <a:lnTo>
                    <a:pt x="28" y="284"/>
                  </a:lnTo>
                  <a:lnTo>
                    <a:pt x="12" y="213"/>
                  </a:lnTo>
                  <a:lnTo>
                    <a:pt x="3" y="139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2" y="26"/>
                  </a:lnTo>
                  <a:lnTo>
                    <a:pt x="26" y="12"/>
                  </a:lnTo>
                  <a:lnTo>
                    <a:pt x="44" y="3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95" name="Freeform 73"/>
            <p:cNvSpPr>
              <a:spLocks noEditPoints="1"/>
            </p:cNvSpPr>
            <p:nvPr/>
          </p:nvSpPr>
          <p:spPr bwMode="auto">
            <a:xfrm>
              <a:off x="11915" y="843"/>
              <a:ext cx="337" cy="337"/>
            </a:xfrm>
            <a:custGeom>
              <a:avLst/>
              <a:gdLst>
                <a:gd name="T0" fmla="*/ 1363 w 3371"/>
                <a:gd name="T1" fmla="*/ 411 h 3371"/>
                <a:gd name="T2" fmla="*/ 1078 w 3371"/>
                <a:gd name="T3" fmla="*/ 543 h 3371"/>
                <a:gd name="T4" fmla="*/ 771 w 3371"/>
                <a:gd name="T5" fmla="*/ 405 h 3371"/>
                <a:gd name="T6" fmla="*/ 565 w 3371"/>
                <a:gd name="T7" fmla="*/ 984 h 3371"/>
                <a:gd name="T8" fmla="*/ 484 w 3371"/>
                <a:gd name="T9" fmla="*/ 1258 h 3371"/>
                <a:gd name="T10" fmla="*/ 261 w 3371"/>
                <a:gd name="T11" fmla="*/ 1450 h 3371"/>
                <a:gd name="T12" fmla="*/ 359 w 3371"/>
                <a:gd name="T13" fmla="*/ 1966 h 3371"/>
                <a:gd name="T14" fmla="*/ 530 w 3371"/>
                <a:gd name="T15" fmla="*/ 2213 h 3371"/>
                <a:gd name="T16" fmla="*/ 552 w 3371"/>
                <a:gd name="T17" fmla="*/ 2490 h 3371"/>
                <a:gd name="T18" fmla="*/ 890 w 3371"/>
                <a:gd name="T19" fmla="*/ 2859 h 3371"/>
                <a:gd name="T20" fmla="*/ 1211 w 3371"/>
                <a:gd name="T21" fmla="*/ 2862 h 3371"/>
                <a:gd name="T22" fmla="*/ 1428 w 3371"/>
                <a:gd name="T23" fmla="*/ 3047 h 3371"/>
                <a:gd name="T24" fmla="*/ 1930 w 3371"/>
                <a:gd name="T25" fmla="*/ 3079 h 3371"/>
                <a:gd name="T26" fmla="*/ 2129 w 3371"/>
                <a:gd name="T27" fmla="*/ 2876 h 3371"/>
                <a:gd name="T28" fmla="*/ 2450 w 3371"/>
                <a:gd name="T29" fmla="*/ 2844 h 3371"/>
                <a:gd name="T30" fmla="*/ 2830 w 3371"/>
                <a:gd name="T31" fmla="*/ 2521 h 3371"/>
                <a:gd name="T32" fmla="*/ 2830 w 3371"/>
                <a:gd name="T33" fmla="*/ 2246 h 3371"/>
                <a:gd name="T34" fmla="*/ 2983 w 3371"/>
                <a:gd name="T35" fmla="*/ 1991 h 3371"/>
                <a:gd name="T36" fmla="*/ 3147 w 3371"/>
                <a:gd name="T37" fmla="*/ 1454 h 3371"/>
                <a:gd name="T38" fmla="*/ 2908 w 3371"/>
                <a:gd name="T39" fmla="*/ 1291 h 3371"/>
                <a:gd name="T40" fmla="*/ 2808 w 3371"/>
                <a:gd name="T41" fmla="*/ 1019 h 3371"/>
                <a:gd name="T42" fmla="*/ 2934 w 3371"/>
                <a:gd name="T43" fmla="*/ 727 h 3371"/>
                <a:gd name="T44" fmla="*/ 2339 w 3371"/>
                <a:gd name="T45" fmla="*/ 544 h 3371"/>
                <a:gd name="T46" fmla="*/ 2036 w 3371"/>
                <a:gd name="T47" fmla="*/ 436 h 3371"/>
                <a:gd name="T48" fmla="*/ 1918 w 3371"/>
                <a:gd name="T49" fmla="*/ 128 h 3371"/>
                <a:gd name="T50" fmla="*/ 2044 w 3371"/>
                <a:gd name="T51" fmla="*/ 47 h 3371"/>
                <a:gd name="T52" fmla="*/ 2145 w 3371"/>
                <a:gd name="T53" fmla="*/ 357 h 3371"/>
                <a:gd name="T54" fmla="*/ 2385 w 3371"/>
                <a:gd name="T55" fmla="*/ 411 h 3371"/>
                <a:gd name="T56" fmla="*/ 2614 w 3371"/>
                <a:gd name="T57" fmla="*/ 252 h 3371"/>
                <a:gd name="T58" fmla="*/ 3082 w 3371"/>
                <a:gd name="T59" fmla="*/ 756 h 3371"/>
                <a:gd name="T60" fmla="*/ 2939 w 3371"/>
                <a:gd name="T61" fmla="*/ 1030 h 3371"/>
                <a:gd name="T62" fmla="*/ 3070 w 3371"/>
                <a:gd name="T63" fmla="*/ 1287 h 3371"/>
                <a:gd name="T64" fmla="*/ 3352 w 3371"/>
                <a:gd name="T65" fmla="*/ 1344 h 3371"/>
                <a:gd name="T66" fmla="*/ 3340 w 3371"/>
                <a:gd name="T67" fmla="*/ 2037 h 3371"/>
                <a:gd name="T68" fmla="*/ 3050 w 3371"/>
                <a:gd name="T69" fmla="*/ 2106 h 3371"/>
                <a:gd name="T70" fmla="*/ 2935 w 3371"/>
                <a:gd name="T71" fmla="*/ 2375 h 3371"/>
                <a:gd name="T72" fmla="*/ 3087 w 3371"/>
                <a:gd name="T73" fmla="*/ 2631 h 3371"/>
                <a:gd name="T74" fmla="*/ 2598 w 3371"/>
                <a:gd name="T75" fmla="*/ 3121 h 3371"/>
                <a:gd name="T76" fmla="*/ 2358 w 3371"/>
                <a:gd name="T77" fmla="*/ 2956 h 3371"/>
                <a:gd name="T78" fmla="*/ 2117 w 3371"/>
                <a:gd name="T79" fmla="*/ 3034 h 3371"/>
                <a:gd name="T80" fmla="*/ 2037 w 3371"/>
                <a:gd name="T81" fmla="*/ 3339 h 3371"/>
                <a:gd name="T82" fmla="*/ 1339 w 3371"/>
                <a:gd name="T83" fmla="*/ 3344 h 3371"/>
                <a:gd name="T84" fmla="*/ 1254 w 3371"/>
                <a:gd name="T85" fmla="*/ 3035 h 3371"/>
                <a:gd name="T86" fmla="*/ 1013 w 3371"/>
                <a:gd name="T87" fmla="*/ 2957 h 3371"/>
                <a:gd name="T88" fmla="*/ 773 w 3371"/>
                <a:gd name="T89" fmla="*/ 3121 h 3371"/>
                <a:gd name="T90" fmla="*/ 285 w 3371"/>
                <a:gd name="T91" fmla="*/ 2631 h 3371"/>
                <a:gd name="T92" fmla="*/ 436 w 3371"/>
                <a:gd name="T93" fmla="*/ 2375 h 3371"/>
                <a:gd name="T94" fmla="*/ 322 w 3371"/>
                <a:gd name="T95" fmla="*/ 2106 h 3371"/>
                <a:gd name="T96" fmla="*/ 27 w 3371"/>
                <a:gd name="T97" fmla="*/ 2033 h 3371"/>
                <a:gd name="T98" fmla="*/ 32 w 3371"/>
                <a:gd name="T99" fmla="*/ 1335 h 3371"/>
                <a:gd name="T100" fmla="*/ 322 w 3371"/>
                <a:gd name="T101" fmla="*/ 1265 h 3371"/>
                <a:gd name="T102" fmla="*/ 436 w 3371"/>
                <a:gd name="T103" fmla="*/ 997 h 3371"/>
                <a:gd name="T104" fmla="*/ 285 w 3371"/>
                <a:gd name="T105" fmla="*/ 740 h 3371"/>
                <a:gd name="T106" fmla="*/ 762 w 3371"/>
                <a:gd name="T107" fmla="*/ 252 h 3371"/>
                <a:gd name="T108" fmla="*/ 988 w 3371"/>
                <a:gd name="T109" fmla="*/ 412 h 3371"/>
                <a:gd name="T110" fmla="*/ 1227 w 3371"/>
                <a:gd name="T111" fmla="*/ 358 h 3371"/>
                <a:gd name="T112" fmla="*/ 1328 w 3371"/>
                <a:gd name="T113" fmla="*/ 47 h 3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71" h="3371">
                  <a:moveTo>
                    <a:pt x="1454" y="128"/>
                  </a:moveTo>
                  <a:lnTo>
                    <a:pt x="1454" y="225"/>
                  </a:lnTo>
                  <a:lnTo>
                    <a:pt x="1451" y="260"/>
                  </a:lnTo>
                  <a:lnTo>
                    <a:pt x="1442" y="293"/>
                  </a:lnTo>
                  <a:lnTo>
                    <a:pt x="1428" y="325"/>
                  </a:lnTo>
                  <a:lnTo>
                    <a:pt x="1410" y="354"/>
                  </a:lnTo>
                  <a:lnTo>
                    <a:pt x="1389" y="383"/>
                  </a:lnTo>
                  <a:lnTo>
                    <a:pt x="1363" y="411"/>
                  </a:lnTo>
                  <a:lnTo>
                    <a:pt x="1335" y="436"/>
                  </a:lnTo>
                  <a:lnTo>
                    <a:pt x="1306" y="458"/>
                  </a:lnTo>
                  <a:lnTo>
                    <a:pt x="1275" y="478"/>
                  </a:lnTo>
                  <a:lnTo>
                    <a:pt x="1243" y="495"/>
                  </a:lnTo>
                  <a:lnTo>
                    <a:pt x="1211" y="510"/>
                  </a:lnTo>
                  <a:lnTo>
                    <a:pt x="1167" y="525"/>
                  </a:lnTo>
                  <a:lnTo>
                    <a:pt x="1123" y="537"/>
                  </a:lnTo>
                  <a:lnTo>
                    <a:pt x="1078" y="543"/>
                  </a:lnTo>
                  <a:lnTo>
                    <a:pt x="1034" y="545"/>
                  </a:lnTo>
                  <a:lnTo>
                    <a:pt x="994" y="543"/>
                  </a:lnTo>
                  <a:lnTo>
                    <a:pt x="957" y="537"/>
                  </a:lnTo>
                  <a:lnTo>
                    <a:pt x="922" y="527"/>
                  </a:lnTo>
                  <a:lnTo>
                    <a:pt x="891" y="513"/>
                  </a:lnTo>
                  <a:lnTo>
                    <a:pt x="863" y="495"/>
                  </a:lnTo>
                  <a:lnTo>
                    <a:pt x="838" y="474"/>
                  </a:lnTo>
                  <a:lnTo>
                    <a:pt x="771" y="405"/>
                  </a:lnTo>
                  <a:lnTo>
                    <a:pt x="437" y="727"/>
                  </a:lnTo>
                  <a:lnTo>
                    <a:pt x="504" y="796"/>
                  </a:lnTo>
                  <a:lnTo>
                    <a:pt x="526" y="822"/>
                  </a:lnTo>
                  <a:lnTo>
                    <a:pt x="542" y="850"/>
                  </a:lnTo>
                  <a:lnTo>
                    <a:pt x="554" y="881"/>
                  </a:lnTo>
                  <a:lnTo>
                    <a:pt x="561" y="914"/>
                  </a:lnTo>
                  <a:lnTo>
                    <a:pt x="565" y="949"/>
                  </a:lnTo>
                  <a:lnTo>
                    <a:pt x="565" y="984"/>
                  </a:lnTo>
                  <a:lnTo>
                    <a:pt x="563" y="1019"/>
                  </a:lnTo>
                  <a:lnTo>
                    <a:pt x="558" y="1055"/>
                  </a:lnTo>
                  <a:lnTo>
                    <a:pt x="550" y="1090"/>
                  </a:lnTo>
                  <a:lnTo>
                    <a:pt x="542" y="1126"/>
                  </a:lnTo>
                  <a:lnTo>
                    <a:pt x="530" y="1159"/>
                  </a:lnTo>
                  <a:lnTo>
                    <a:pt x="518" y="1190"/>
                  </a:lnTo>
                  <a:lnTo>
                    <a:pt x="502" y="1224"/>
                  </a:lnTo>
                  <a:lnTo>
                    <a:pt x="484" y="1258"/>
                  </a:lnTo>
                  <a:lnTo>
                    <a:pt x="464" y="1291"/>
                  </a:lnTo>
                  <a:lnTo>
                    <a:pt x="440" y="1323"/>
                  </a:lnTo>
                  <a:lnTo>
                    <a:pt x="416" y="1353"/>
                  </a:lnTo>
                  <a:lnTo>
                    <a:pt x="388" y="1381"/>
                  </a:lnTo>
                  <a:lnTo>
                    <a:pt x="359" y="1405"/>
                  </a:lnTo>
                  <a:lnTo>
                    <a:pt x="327" y="1425"/>
                  </a:lnTo>
                  <a:lnTo>
                    <a:pt x="295" y="1440"/>
                  </a:lnTo>
                  <a:lnTo>
                    <a:pt x="261" y="1450"/>
                  </a:lnTo>
                  <a:lnTo>
                    <a:pt x="225" y="1454"/>
                  </a:lnTo>
                  <a:lnTo>
                    <a:pt x="129" y="1454"/>
                  </a:lnTo>
                  <a:lnTo>
                    <a:pt x="129" y="1917"/>
                  </a:lnTo>
                  <a:lnTo>
                    <a:pt x="225" y="1917"/>
                  </a:lnTo>
                  <a:lnTo>
                    <a:pt x="261" y="1921"/>
                  </a:lnTo>
                  <a:lnTo>
                    <a:pt x="295" y="1931"/>
                  </a:lnTo>
                  <a:lnTo>
                    <a:pt x="327" y="1946"/>
                  </a:lnTo>
                  <a:lnTo>
                    <a:pt x="359" y="1966"/>
                  </a:lnTo>
                  <a:lnTo>
                    <a:pt x="388" y="1991"/>
                  </a:lnTo>
                  <a:lnTo>
                    <a:pt x="415" y="2018"/>
                  </a:lnTo>
                  <a:lnTo>
                    <a:pt x="440" y="2048"/>
                  </a:lnTo>
                  <a:lnTo>
                    <a:pt x="464" y="2080"/>
                  </a:lnTo>
                  <a:lnTo>
                    <a:pt x="484" y="2114"/>
                  </a:lnTo>
                  <a:lnTo>
                    <a:pt x="502" y="2148"/>
                  </a:lnTo>
                  <a:lnTo>
                    <a:pt x="517" y="2182"/>
                  </a:lnTo>
                  <a:lnTo>
                    <a:pt x="530" y="2213"/>
                  </a:lnTo>
                  <a:lnTo>
                    <a:pt x="541" y="2247"/>
                  </a:lnTo>
                  <a:lnTo>
                    <a:pt x="550" y="2281"/>
                  </a:lnTo>
                  <a:lnTo>
                    <a:pt x="558" y="2316"/>
                  </a:lnTo>
                  <a:lnTo>
                    <a:pt x="563" y="2352"/>
                  </a:lnTo>
                  <a:lnTo>
                    <a:pt x="565" y="2389"/>
                  </a:lnTo>
                  <a:lnTo>
                    <a:pt x="564" y="2424"/>
                  </a:lnTo>
                  <a:lnTo>
                    <a:pt x="561" y="2458"/>
                  </a:lnTo>
                  <a:lnTo>
                    <a:pt x="552" y="2490"/>
                  </a:lnTo>
                  <a:lnTo>
                    <a:pt x="541" y="2521"/>
                  </a:lnTo>
                  <a:lnTo>
                    <a:pt x="525" y="2550"/>
                  </a:lnTo>
                  <a:lnTo>
                    <a:pt x="504" y="2575"/>
                  </a:lnTo>
                  <a:lnTo>
                    <a:pt x="437" y="2645"/>
                  </a:lnTo>
                  <a:lnTo>
                    <a:pt x="771" y="2967"/>
                  </a:lnTo>
                  <a:lnTo>
                    <a:pt x="838" y="2897"/>
                  </a:lnTo>
                  <a:lnTo>
                    <a:pt x="862" y="2876"/>
                  </a:lnTo>
                  <a:lnTo>
                    <a:pt x="890" y="2859"/>
                  </a:lnTo>
                  <a:lnTo>
                    <a:pt x="922" y="2845"/>
                  </a:lnTo>
                  <a:lnTo>
                    <a:pt x="956" y="2836"/>
                  </a:lnTo>
                  <a:lnTo>
                    <a:pt x="993" y="2829"/>
                  </a:lnTo>
                  <a:lnTo>
                    <a:pt x="1032" y="2827"/>
                  </a:lnTo>
                  <a:lnTo>
                    <a:pt x="1077" y="2829"/>
                  </a:lnTo>
                  <a:lnTo>
                    <a:pt x="1122" y="2836"/>
                  </a:lnTo>
                  <a:lnTo>
                    <a:pt x="1167" y="2847"/>
                  </a:lnTo>
                  <a:lnTo>
                    <a:pt x="1211" y="2862"/>
                  </a:lnTo>
                  <a:lnTo>
                    <a:pt x="1243" y="2877"/>
                  </a:lnTo>
                  <a:lnTo>
                    <a:pt x="1275" y="2894"/>
                  </a:lnTo>
                  <a:lnTo>
                    <a:pt x="1306" y="2913"/>
                  </a:lnTo>
                  <a:lnTo>
                    <a:pt x="1335" y="2936"/>
                  </a:lnTo>
                  <a:lnTo>
                    <a:pt x="1363" y="2961"/>
                  </a:lnTo>
                  <a:lnTo>
                    <a:pt x="1389" y="2988"/>
                  </a:lnTo>
                  <a:lnTo>
                    <a:pt x="1410" y="3016"/>
                  </a:lnTo>
                  <a:lnTo>
                    <a:pt x="1428" y="3047"/>
                  </a:lnTo>
                  <a:lnTo>
                    <a:pt x="1442" y="3079"/>
                  </a:lnTo>
                  <a:lnTo>
                    <a:pt x="1451" y="3112"/>
                  </a:lnTo>
                  <a:lnTo>
                    <a:pt x="1454" y="3146"/>
                  </a:lnTo>
                  <a:lnTo>
                    <a:pt x="1454" y="3243"/>
                  </a:lnTo>
                  <a:lnTo>
                    <a:pt x="1918" y="3243"/>
                  </a:lnTo>
                  <a:lnTo>
                    <a:pt x="1918" y="3146"/>
                  </a:lnTo>
                  <a:lnTo>
                    <a:pt x="1921" y="3112"/>
                  </a:lnTo>
                  <a:lnTo>
                    <a:pt x="1930" y="3079"/>
                  </a:lnTo>
                  <a:lnTo>
                    <a:pt x="1943" y="3047"/>
                  </a:lnTo>
                  <a:lnTo>
                    <a:pt x="1962" y="3017"/>
                  </a:lnTo>
                  <a:lnTo>
                    <a:pt x="1983" y="2988"/>
                  </a:lnTo>
                  <a:lnTo>
                    <a:pt x="2008" y="2961"/>
                  </a:lnTo>
                  <a:lnTo>
                    <a:pt x="2036" y="2936"/>
                  </a:lnTo>
                  <a:lnTo>
                    <a:pt x="2066" y="2913"/>
                  </a:lnTo>
                  <a:lnTo>
                    <a:pt x="2097" y="2894"/>
                  </a:lnTo>
                  <a:lnTo>
                    <a:pt x="2129" y="2876"/>
                  </a:lnTo>
                  <a:lnTo>
                    <a:pt x="2161" y="2862"/>
                  </a:lnTo>
                  <a:lnTo>
                    <a:pt x="2204" y="2846"/>
                  </a:lnTo>
                  <a:lnTo>
                    <a:pt x="2248" y="2836"/>
                  </a:lnTo>
                  <a:lnTo>
                    <a:pt x="2293" y="2828"/>
                  </a:lnTo>
                  <a:lnTo>
                    <a:pt x="2338" y="2826"/>
                  </a:lnTo>
                  <a:lnTo>
                    <a:pt x="2378" y="2828"/>
                  </a:lnTo>
                  <a:lnTo>
                    <a:pt x="2415" y="2834"/>
                  </a:lnTo>
                  <a:lnTo>
                    <a:pt x="2450" y="2844"/>
                  </a:lnTo>
                  <a:lnTo>
                    <a:pt x="2481" y="2858"/>
                  </a:lnTo>
                  <a:lnTo>
                    <a:pt x="2509" y="2876"/>
                  </a:lnTo>
                  <a:lnTo>
                    <a:pt x="2533" y="2897"/>
                  </a:lnTo>
                  <a:lnTo>
                    <a:pt x="2600" y="2967"/>
                  </a:lnTo>
                  <a:lnTo>
                    <a:pt x="2934" y="2645"/>
                  </a:lnTo>
                  <a:lnTo>
                    <a:pt x="2867" y="2575"/>
                  </a:lnTo>
                  <a:lnTo>
                    <a:pt x="2846" y="2550"/>
                  </a:lnTo>
                  <a:lnTo>
                    <a:pt x="2830" y="2521"/>
                  </a:lnTo>
                  <a:lnTo>
                    <a:pt x="2818" y="2490"/>
                  </a:lnTo>
                  <a:lnTo>
                    <a:pt x="2811" y="2457"/>
                  </a:lnTo>
                  <a:lnTo>
                    <a:pt x="2806" y="2423"/>
                  </a:lnTo>
                  <a:lnTo>
                    <a:pt x="2806" y="2388"/>
                  </a:lnTo>
                  <a:lnTo>
                    <a:pt x="2808" y="2352"/>
                  </a:lnTo>
                  <a:lnTo>
                    <a:pt x="2814" y="2316"/>
                  </a:lnTo>
                  <a:lnTo>
                    <a:pt x="2821" y="2281"/>
                  </a:lnTo>
                  <a:lnTo>
                    <a:pt x="2830" y="2246"/>
                  </a:lnTo>
                  <a:lnTo>
                    <a:pt x="2842" y="2213"/>
                  </a:lnTo>
                  <a:lnTo>
                    <a:pt x="2853" y="2182"/>
                  </a:lnTo>
                  <a:lnTo>
                    <a:pt x="2869" y="2148"/>
                  </a:lnTo>
                  <a:lnTo>
                    <a:pt x="2887" y="2113"/>
                  </a:lnTo>
                  <a:lnTo>
                    <a:pt x="2908" y="2080"/>
                  </a:lnTo>
                  <a:lnTo>
                    <a:pt x="2931" y="2048"/>
                  </a:lnTo>
                  <a:lnTo>
                    <a:pt x="2956" y="2018"/>
                  </a:lnTo>
                  <a:lnTo>
                    <a:pt x="2983" y="1991"/>
                  </a:lnTo>
                  <a:lnTo>
                    <a:pt x="3012" y="1966"/>
                  </a:lnTo>
                  <a:lnTo>
                    <a:pt x="3043" y="1946"/>
                  </a:lnTo>
                  <a:lnTo>
                    <a:pt x="3076" y="1931"/>
                  </a:lnTo>
                  <a:lnTo>
                    <a:pt x="3110" y="1921"/>
                  </a:lnTo>
                  <a:lnTo>
                    <a:pt x="3147" y="1917"/>
                  </a:lnTo>
                  <a:lnTo>
                    <a:pt x="3244" y="1917"/>
                  </a:lnTo>
                  <a:lnTo>
                    <a:pt x="3244" y="1454"/>
                  </a:lnTo>
                  <a:lnTo>
                    <a:pt x="3147" y="1454"/>
                  </a:lnTo>
                  <a:lnTo>
                    <a:pt x="3110" y="1450"/>
                  </a:lnTo>
                  <a:lnTo>
                    <a:pt x="3076" y="1440"/>
                  </a:lnTo>
                  <a:lnTo>
                    <a:pt x="3043" y="1425"/>
                  </a:lnTo>
                  <a:lnTo>
                    <a:pt x="3012" y="1405"/>
                  </a:lnTo>
                  <a:lnTo>
                    <a:pt x="2983" y="1381"/>
                  </a:lnTo>
                  <a:lnTo>
                    <a:pt x="2956" y="1353"/>
                  </a:lnTo>
                  <a:lnTo>
                    <a:pt x="2931" y="1323"/>
                  </a:lnTo>
                  <a:lnTo>
                    <a:pt x="2908" y="1291"/>
                  </a:lnTo>
                  <a:lnTo>
                    <a:pt x="2887" y="1258"/>
                  </a:lnTo>
                  <a:lnTo>
                    <a:pt x="2869" y="1224"/>
                  </a:lnTo>
                  <a:lnTo>
                    <a:pt x="2854" y="1190"/>
                  </a:lnTo>
                  <a:lnTo>
                    <a:pt x="2842" y="1159"/>
                  </a:lnTo>
                  <a:lnTo>
                    <a:pt x="2831" y="1126"/>
                  </a:lnTo>
                  <a:lnTo>
                    <a:pt x="2821" y="1090"/>
                  </a:lnTo>
                  <a:lnTo>
                    <a:pt x="2814" y="1055"/>
                  </a:lnTo>
                  <a:lnTo>
                    <a:pt x="2808" y="1019"/>
                  </a:lnTo>
                  <a:lnTo>
                    <a:pt x="2806" y="984"/>
                  </a:lnTo>
                  <a:lnTo>
                    <a:pt x="2807" y="949"/>
                  </a:lnTo>
                  <a:lnTo>
                    <a:pt x="2811" y="914"/>
                  </a:lnTo>
                  <a:lnTo>
                    <a:pt x="2819" y="881"/>
                  </a:lnTo>
                  <a:lnTo>
                    <a:pt x="2831" y="850"/>
                  </a:lnTo>
                  <a:lnTo>
                    <a:pt x="2847" y="822"/>
                  </a:lnTo>
                  <a:lnTo>
                    <a:pt x="2867" y="796"/>
                  </a:lnTo>
                  <a:lnTo>
                    <a:pt x="2934" y="727"/>
                  </a:lnTo>
                  <a:lnTo>
                    <a:pt x="2602" y="405"/>
                  </a:lnTo>
                  <a:lnTo>
                    <a:pt x="2534" y="474"/>
                  </a:lnTo>
                  <a:lnTo>
                    <a:pt x="2510" y="495"/>
                  </a:lnTo>
                  <a:lnTo>
                    <a:pt x="2482" y="512"/>
                  </a:lnTo>
                  <a:lnTo>
                    <a:pt x="2450" y="526"/>
                  </a:lnTo>
                  <a:lnTo>
                    <a:pt x="2416" y="537"/>
                  </a:lnTo>
                  <a:lnTo>
                    <a:pt x="2379" y="542"/>
                  </a:lnTo>
                  <a:lnTo>
                    <a:pt x="2339" y="544"/>
                  </a:lnTo>
                  <a:lnTo>
                    <a:pt x="2294" y="542"/>
                  </a:lnTo>
                  <a:lnTo>
                    <a:pt x="2250" y="536"/>
                  </a:lnTo>
                  <a:lnTo>
                    <a:pt x="2205" y="525"/>
                  </a:lnTo>
                  <a:lnTo>
                    <a:pt x="2161" y="509"/>
                  </a:lnTo>
                  <a:lnTo>
                    <a:pt x="2129" y="495"/>
                  </a:lnTo>
                  <a:lnTo>
                    <a:pt x="2097" y="477"/>
                  </a:lnTo>
                  <a:lnTo>
                    <a:pt x="2066" y="458"/>
                  </a:lnTo>
                  <a:lnTo>
                    <a:pt x="2036" y="436"/>
                  </a:lnTo>
                  <a:lnTo>
                    <a:pt x="2008" y="411"/>
                  </a:lnTo>
                  <a:lnTo>
                    <a:pt x="1983" y="383"/>
                  </a:lnTo>
                  <a:lnTo>
                    <a:pt x="1962" y="356"/>
                  </a:lnTo>
                  <a:lnTo>
                    <a:pt x="1943" y="325"/>
                  </a:lnTo>
                  <a:lnTo>
                    <a:pt x="1930" y="293"/>
                  </a:lnTo>
                  <a:lnTo>
                    <a:pt x="1921" y="260"/>
                  </a:lnTo>
                  <a:lnTo>
                    <a:pt x="1918" y="225"/>
                  </a:lnTo>
                  <a:lnTo>
                    <a:pt x="1918" y="128"/>
                  </a:lnTo>
                  <a:lnTo>
                    <a:pt x="1454" y="128"/>
                  </a:lnTo>
                  <a:close/>
                  <a:moveTo>
                    <a:pt x="1390" y="0"/>
                  </a:moveTo>
                  <a:lnTo>
                    <a:pt x="1982" y="0"/>
                  </a:lnTo>
                  <a:lnTo>
                    <a:pt x="1999" y="2"/>
                  </a:lnTo>
                  <a:lnTo>
                    <a:pt x="2014" y="9"/>
                  </a:lnTo>
                  <a:lnTo>
                    <a:pt x="2027" y="20"/>
                  </a:lnTo>
                  <a:lnTo>
                    <a:pt x="2037" y="32"/>
                  </a:lnTo>
                  <a:lnTo>
                    <a:pt x="2044" y="47"/>
                  </a:lnTo>
                  <a:lnTo>
                    <a:pt x="2046" y="64"/>
                  </a:lnTo>
                  <a:lnTo>
                    <a:pt x="2046" y="225"/>
                  </a:lnTo>
                  <a:lnTo>
                    <a:pt x="2049" y="247"/>
                  </a:lnTo>
                  <a:lnTo>
                    <a:pt x="2059" y="269"/>
                  </a:lnTo>
                  <a:lnTo>
                    <a:pt x="2074" y="293"/>
                  </a:lnTo>
                  <a:lnTo>
                    <a:pt x="2093" y="315"/>
                  </a:lnTo>
                  <a:lnTo>
                    <a:pt x="2117" y="336"/>
                  </a:lnTo>
                  <a:lnTo>
                    <a:pt x="2145" y="357"/>
                  </a:lnTo>
                  <a:lnTo>
                    <a:pt x="2176" y="375"/>
                  </a:lnTo>
                  <a:lnTo>
                    <a:pt x="2209" y="391"/>
                  </a:lnTo>
                  <a:lnTo>
                    <a:pt x="2239" y="400"/>
                  </a:lnTo>
                  <a:lnTo>
                    <a:pt x="2270" y="409"/>
                  </a:lnTo>
                  <a:lnTo>
                    <a:pt x="2301" y="413"/>
                  </a:lnTo>
                  <a:lnTo>
                    <a:pt x="2331" y="415"/>
                  </a:lnTo>
                  <a:lnTo>
                    <a:pt x="2358" y="415"/>
                  </a:lnTo>
                  <a:lnTo>
                    <a:pt x="2385" y="411"/>
                  </a:lnTo>
                  <a:lnTo>
                    <a:pt x="2407" y="406"/>
                  </a:lnTo>
                  <a:lnTo>
                    <a:pt x="2427" y="397"/>
                  </a:lnTo>
                  <a:lnTo>
                    <a:pt x="2442" y="385"/>
                  </a:lnTo>
                  <a:lnTo>
                    <a:pt x="2554" y="270"/>
                  </a:lnTo>
                  <a:lnTo>
                    <a:pt x="2566" y="260"/>
                  </a:lnTo>
                  <a:lnTo>
                    <a:pt x="2581" y="252"/>
                  </a:lnTo>
                  <a:lnTo>
                    <a:pt x="2598" y="250"/>
                  </a:lnTo>
                  <a:lnTo>
                    <a:pt x="2614" y="252"/>
                  </a:lnTo>
                  <a:lnTo>
                    <a:pt x="2630" y="257"/>
                  </a:lnTo>
                  <a:lnTo>
                    <a:pt x="2644" y="268"/>
                  </a:lnTo>
                  <a:lnTo>
                    <a:pt x="3069" y="679"/>
                  </a:lnTo>
                  <a:lnTo>
                    <a:pt x="3079" y="693"/>
                  </a:lnTo>
                  <a:lnTo>
                    <a:pt x="3087" y="708"/>
                  </a:lnTo>
                  <a:lnTo>
                    <a:pt x="3089" y="724"/>
                  </a:lnTo>
                  <a:lnTo>
                    <a:pt x="3087" y="740"/>
                  </a:lnTo>
                  <a:lnTo>
                    <a:pt x="3082" y="756"/>
                  </a:lnTo>
                  <a:lnTo>
                    <a:pt x="3071" y="769"/>
                  </a:lnTo>
                  <a:lnTo>
                    <a:pt x="2959" y="885"/>
                  </a:lnTo>
                  <a:lnTo>
                    <a:pt x="2949" y="898"/>
                  </a:lnTo>
                  <a:lnTo>
                    <a:pt x="2942" y="918"/>
                  </a:lnTo>
                  <a:lnTo>
                    <a:pt x="2936" y="940"/>
                  </a:lnTo>
                  <a:lnTo>
                    <a:pt x="2934" y="967"/>
                  </a:lnTo>
                  <a:lnTo>
                    <a:pt x="2935" y="997"/>
                  </a:lnTo>
                  <a:lnTo>
                    <a:pt x="2939" y="1030"/>
                  </a:lnTo>
                  <a:lnTo>
                    <a:pt x="2946" y="1065"/>
                  </a:lnTo>
                  <a:lnTo>
                    <a:pt x="2957" y="1102"/>
                  </a:lnTo>
                  <a:lnTo>
                    <a:pt x="2972" y="1140"/>
                  </a:lnTo>
                  <a:lnTo>
                    <a:pt x="2989" y="1177"/>
                  </a:lnTo>
                  <a:lnTo>
                    <a:pt x="3008" y="1210"/>
                  </a:lnTo>
                  <a:lnTo>
                    <a:pt x="3028" y="1240"/>
                  </a:lnTo>
                  <a:lnTo>
                    <a:pt x="3050" y="1265"/>
                  </a:lnTo>
                  <a:lnTo>
                    <a:pt x="3070" y="1287"/>
                  </a:lnTo>
                  <a:lnTo>
                    <a:pt x="3091" y="1304"/>
                  </a:lnTo>
                  <a:lnTo>
                    <a:pt x="3110" y="1316"/>
                  </a:lnTo>
                  <a:lnTo>
                    <a:pt x="3130" y="1323"/>
                  </a:lnTo>
                  <a:lnTo>
                    <a:pt x="3147" y="1326"/>
                  </a:lnTo>
                  <a:lnTo>
                    <a:pt x="3307" y="1326"/>
                  </a:lnTo>
                  <a:lnTo>
                    <a:pt x="3324" y="1328"/>
                  </a:lnTo>
                  <a:lnTo>
                    <a:pt x="3340" y="1335"/>
                  </a:lnTo>
                  <a:lnTo>
                    <a:pt x="3352" y="1344"/>
                  </a:lnTo>
                  <a:lnTo>
                    <a:pt x="3362" y="1357"/>
                  </a:lnTo>
                  <a:lnTo>
                    <a:pt x="3368" y="1373"/>
                  </a:lnTo>
                  <a:lnTo>
                    <a:pt x="3371" y="1390"/>
                  </a:lnTo>
                  <a:lnTo>
                    <a:pt x="3371" y="1981"/>
                  </a:lnTo>
                  <a:lnTo>
                    <a:pt x="3368" y="1998"/>
                  </a:lnTo>
                  <a:lnTo>
                    <a:pt x="3362" y="2014"/>
                  </a:lnTo>
                  <a:lnTo>
                    <a:pt x="3352" y="2027"/>
                  </a:lnTo>
                  <a:lnTo>
                    <a:pt x="3340" y="2037"/>
                  </a:lnTo>
                  <a:lnTo>
                    <a:pt x="3324" y="2043"/>
                  </a:lnTo>
                  <a:lnTo>
                    <a:pt x="3307" y="2045"/>
                  </a:lnTo>
                  <a:lnTo>
                    <a:pt x="3147" y="2045"/>
                  </a:lnTo>
                  <a:lnTo>
                    <a:pt x="3130" y="2048"/>
                  </a:lnTo>
                  <a:lnTo>
                    <a:pt x="3110" y="2056"/>
                  </a:lnTo>
                  <a:lnTo>
                    <a:pt x="3091" y="2068"/>
                  </a:lnTo>
                  <a:lnTo>
                    <a:pt x="3070" y="2085"/>
                  </a:lnTo>
                  <a:lnTo>
                    <a:pt x="3050" y="2106"/>
                  </a:lnTo>
                  <a:lnTo>
                    <a:pt x="3028" y="2132"/>
                  </a:lnTo>
                  <a:lnTo>
                    <a:pt x="3008" y="2161"/>
                  </a:lnTo>
                  <a:lnTo>
                    <a:pt x="2989" y="2194"/>
                  </a:lnTo>
                  <a:lnTo>
                    <a:pt x="2972" y="2232"/>
                  </a:lnTo>
                  <a:lnTo>
                    <a:pt x="2957" y="2269"/>
                  </a:lnTo>
                  <a:lnTo>
                    <a:pt x="2946" y="2306"/>
                  </a:lnTo>
                  <a:lnTo>
                    <a:pt x="2939" y="2342"/>
                  </a:lnTo>
                  <a:lnTo>
                    <a:pt x="2935" y="2375"/>
                  </a:lnTo>
                  <a:lnTo>
                    <a:pt x="2934" y="2405"/>
                  </a:lnTo>
                  <a:lnTo>
                    <a:pt x="2936" y="2431"/>
                  </a:lnTo>
                  <a:lnTo>
                    <a:pt x="2942" y="2454"/>
                  </a:lnTo>
                  <a:lnTo>
                    <a:pt x="2949" y="2472"/>
                  </a:lnTo>
                  <a:lnTo>
                    <a:pt x="2959" y="2486"/>
                  </a:lnTo>
                  <a:lnTo>
                    <a:pt x="3071" y="2602"/>
                  </a:lnTo>
                  <a:lnTo>
                    <a:pt x="3082" y="2616"/>
                  </a:lnTo>
                  <a:lnTo>
                    <a:pt x="3087" y="2631"/>
                  </a:lnTo>
                  <a:lnTo>
                    <a:pt x="3089" y="2648"/>
                  </a:lnTo>
                  <a:lnTo>
                    <a:pt x="3087" y="2664"/>
                  </a:lnTo>
                  <a:lnTo>
                    <a:pt x="3079" y="2679"/>
                  </a:lnTo>
                  <a:lnTo>
                    <a:pt x="3069" y="2693"/>
                  </a:lnTo>
                  <a:lnTo>
                    <a:pt x="2644" y="3103"/>
                  </a:lnTo>
                  <a:lnTo>
                    <a:pt x="2630" y="3114"/>
                  </a:lnTo>
                  <a:lnTo>
                    <a:pt x="2614" y="3119"/>
                  </a:lnTo>
                  <a:lnTo>
                    <a:pt x="2598" y="3121"/>
                  </a:lnTo>
                  <a:lnTo>
                    <a:pt x="2582" y="3119"/>
                  </a:lnTo>
                  <a:lnTo>
                    <a:pt x="2566" y="3113"/>
                  </a:lnTo>
                  <a:lnTo>
                    <a:pt x="2554" y="3102"/>
                  </a:lnTo>
                  <a:lnTo>
                    <a:pt x="2442" y="2986"/>
                  </a:lnTo>
                  <a:lnTo>
                    <a:pt x="2427" y="2974"/>
                  </a:lnTo>
                  <a:lnTo>
                    <a:pt x="2407" y="2966"/>
                  </a:lnTo>
                  <a:lnTo>
                    <a:pt x="2384" y="2959"/>
                  </a:lnTo>
                  <a:lnTo>
                    <a:pt x="2358" y="2956"/>
                  </a:lnTo>
                  <a:lnTo>
                    <a:pt x="2330" y="2955"/>
                  </a:lnTo>
                  <a:lnTo>
                    <a:pt x="2300" y="2957"/>
                  </a:lnTo>
                  <a:lnTo>
                    <a:pt x="2270" y="2962"/>
                  </a:lnTo>
                  <a:lnTo>
                    <a:pt x="2239" y="2970"/>
                  </a:lnTo>
                  <a:lnTo>
                    <a:pt x="2209" y="2981"/>
                  </a:lnTo>
                  <a:lnTo>
                    <a:pt x="2176" y="2996"/>
                  </a:lnTo>
                  <a:lnTo>
                    <a:pt x="2145" y="3014"/>
                  </a:lnTo>
                  <a:lnTo>
                    <a:pt x="2117" y="3034"/>
                  </a:lnTo>
                  <a:lnTo>
                    <a:pt x="2093" y="3056"/>
                  </a:lnTo>
                  <a:lnTo>
                    <a:pt x="2074" y="3079"/>
                  </a:lnTo>
                  <a:lnTo>
                    <a:pt x="2059" y="3102"/>
                  </a:lnTo>
                  <a:lnTo>
                    <a:pt x="2049" y="3125"/>
                  </a:lnTo>
                  <a:lnTo>
                    <a:pt x="2046" y="3146"/>
                  </a:lnTo>
                  <a:lnTo>
                    <a:pt x="2046" y="3307"/>
                  </a:lnTo>
                  <a:lnTo>
                    <a:pt x="2044" y="3324"/>
                  </a:lnTo>
                  <a:lnTo>
                    <a:pt x="2037" y="3339"/>
                  </a:lnTo>
                  <a:lnTo>
                    <a:pt x="2027" y="3352"/>
                  </a:lnTo>
                  <a:lnTo>
                    <a:pt x="2014" y="3362"/>
                  </a:lnTo>
                  <a:lnTo>
                    <a:pt x="1999" y="3369"/>
                  </a:lnTo>
                  <a:lnTo>
                    <a:pt x="1982" y="3371"/>
                  </a:lnTo>
                  <a:lnTo>
                    <a:pt x="1390" y="3371"/>
                  </a:lnTo>
                  <a:lnTo>
                    <a:pt x="1370" y="3368"/>
                  </a:lnTo>
                  <a:lnTo>
                    <a:pt x="1352" y="3358"/>
                  </a:lnTo>
                  <a:lnTo>
                    <a:pt x="1339" y="3344"/>
                  </a:lnTo>
                  <a:lnTo>
                    <a:pt x="1329" y="3327"/>
                  </a:lnTo>
                  <a:lnTo>
                    <a:pt x="1326" y="3307"/>
                  </a:lnTo>
                  <a:lnTo>
                    <a:pt x="1326" y="3146"/>
                  </a:lnTo>
                  <a:lnTo>
                    <a:pt x="1323" y="3125"/>
                  </a:lnTo>
                  <a:lnTo>
                    <a:pt x="1313" y="3102"/>
                  </a:lnTo>
                  <a:lnTo>
                    <a:pt x="1298" y="3079"/>
                  </a:lnTo>
                  <a:lnTo>
                    <a:pt x="1279" y="3056"/>
                  </a:lnTo>
                  <a:lnTo>
                    <a:pt x="1254" y="3035"/>
                  </a:lnTo>
                  <a:lnTo>
                    <a:pt x="1227" y="3015"/>
                  </a:lnTo>
                  <a:lnTo>
                    <a:pt x="1196" y="2997"/>
                  </a:lnTo>
                  <a:lnTo>
                    <a:pt x="1163" y="2981"/>
                  </a:lnTo>
                  <a:lnTo>
                    <a:pt x="1133" y="2971"/>
                  </a:lnTo>
                  <a:lnTo>
                    <a:pt x="1102" y="2962"/>
                  </a:lnTo>
                  <a:lnTo>
                    <a:pt x="1071" y="2958"/>
                  </a:lnTo>
                  <a:lnTo>
                    <a:pt x="1041" y="2956"/>
                  </a:lnTo>
                  <a:lnTo>
                    <a:pt x="1013" y="2957"/>
                  </a:lnTo>
                  <a:lnTo>
                    <a:pt x="987" y="2960"/>
                  </a:lnTo>
                  <a:lnTo>
                    <a:pt x="964" y="2966"/>
                  </a:lnTo>
                  <a:lnTo>
                    <a:pt x="945" y="2975"/>
                  </a:lnTo>
                  <a:lnTo>
                    <a:pt x="930" y="2986"/>
                  </a:lnTo>
                  <a:lnTo>
                    <a:pt x="818" y="3102"/>
                  </a:lnTo>
                  <a:lnTo>
                    <a:pt x="805" y="3113"/>
                  </a:lnTo>
                  <a:lnTo>
                    <a:pt x="790" y="3119"/>
                  </a:lnTo>
                  <a:lnTo>
                    <a:pt x="773" y="3121"/>
                  </a:lnTo>
                  <a:lnTo>
                    <a:pt x="757" y="3119"/>
                  </a:lnTo>
                  <a:lnTo>
                    <a:pt x="741" y="3113"/>
                  </a:lnTo>
                  <a:lnTo>
                    <a:pt x="728" y="3103"/>
                  </a:lnTo>
                  <a:lnTo>
                    <a:pt x="302" y="2693"/>
                  </a:lnTo>
                  <a:lnTo>
                    <a:pt x="292" y="2680"/>
                  </a:lnTo>
                  <a:lnTo>
                    <a:pt x="286" y="2664"/>
                  </a:lnTo>
                  <a:lnTo>
                    <a:pt x="283" y="2648"/>
                  </a:lnTo>
                  <a:lnTo>
                    <a:pt x="285" y="2631"/>
                  </a:lnTo>
                  <a:lnTo>
                    <a:pt x="291" y="2616"/>
                  </a:lnTo>
                  <a:lnTo>
                    <a:pt x="301" y="2602"/>
                  </a:lnTo>
                  <a:lnTo>
                    <a:pt x="413" y="2487"/>
                  </a:lnTo>
                  <a:lnTo>
                    <a:pt x="422" y="2473"/>
                  </a:lnTo>
                  <a:lnTo>
                    <a:pt x="430" y="2454"/>
                  </a:lnTo>
                  <a:lnTo>
                    <a:pt x="435" y="2431"/>
                  </a:lnTo>
                  <a:lnTo>
                    <a:pt x="437" y="2405"/>
                  </a:lnTo>
                  <a:lnTo>
                    <a:pt x="436" y="2375"/>
                  </a:lnTo>
                  <a:lnTo>
                    <a:pt x="433" y="2342"/>
                  </a:lnTo>
                  <a:lnTo>
                    <a:pt x="426" y="2306"/>
                  </a:lnTo>
                  <a:lnTo>
                    <a:pt x="415" y="2270"/>
                  </a:lnTo>
                  <a:lnTo>
                    <a:pt x="400" y="2232"/>
                  </a:lnTo>
                  <a:lnTo>
                    <a:pt x="383" y="2194"/>
                  </a:lnTo>
                  <a:lnTo>
                    <a:pt x="364" y="2161"/>
                  </a:lnTo>
                  <a:lnTo>
                    <a:pt x="343" y="2132"/>
                  </a:lnTo>
                  <a:lnTo>
                    <a:pt x="322" y="2106"/>
                  </a:lnTo>
                  <a:lnTo>
                    <a:pt x="301" y="2085"/>
                  </a:lnTo>
                  <a:lnTo>
                    <a:pt x="280" y="2068"/>
                  </a:lnTo>
                  <a:lnTo>
                    <a:pt x="260" y="2056"/>
                  </a:lnTo>
                  <a:lnTo>
                    <a:pt x="242" y="2048"/>
                  </a:lnTo>
                  <a:lnTo>
                    <a:pt x="225" y="2046"/>
                  </a:lnTo>
                  <a:lnTo>
                    <a:pt x="65" y="2046"/>
                  </a:lnTo>
                  <a:lnTo>
                    <a:pt x="45" y="2042"/>
                  </a:lnTo>
                  <a:lnTo>
                    <a:pt x="27" y="2033"/>
                  </a:lnTo>
                  <a:lnTo>
                    <a:pt x="13" y="2020"/>
                  </a:lnTo>
                  <a:lnTo>
                    <a:pt x="4" y="2001"/>
                  </a:lnTo>
                  <a:lnTo>
                    <a:pt x="0" y="1981"/>
                  </a:lnTo>
                  <a:lnTo>
                    <a:pt x="0" y="1390"/>
                  </a:lnTo>
                  <a:lnTo>
                    <a:pt x="3" y="1373"/>
                  </a:lnTo>
                  <a:lnTo>
                    <a:pt x="10" y="1357"/>
                  </a:lnTo>
                  <a:lnTo>
                    <a:pt x="19" y="1344"/>
                  </a:lnTo>
                  <a:lnTo>
                    <a:pt x="32" y="1335"/>
                  </a:lnTo>
                  <a:lnTo>
                    <a:pt x="48" y="1328"/>
                  </a:lnTo>
                  <a:lnTo>
                    <a:pt x="65" y="1326"/>
                  </a:lnTo>
                  <a:lnTo>
                    <a:pt x="225" y="1326"/>
                  </a:lnTo>
                  <a:lnTo>
                    <a:pt x="242" y="1323"/>
                  </a:lnTo>
                  <a:lnTo>
                    <a:pt x="260" y="1316"/>
                  </a:lnTo>
                  <a:lnTo>
                    <a:pt x="280" y="1304"/>
                  </a:lnTo>
                  <a:lnTo>
                    <a:pt x="301" y="1287"/>
                  </a:lnTo>
                  <a:lnTo>
                    <a:pt x="322" y="1265"/>
                  </a:lnTo>
                  <a:lnTo>
                    <a:pt x="343" y="1240"/>
                  </a:lnTo>
                  <a:lnTo>
                    <a:pt x="364" y="1210"/>
                  </a:lnTo>
                  <a:lnTo>
                    <a:pt x="383" y="1177"/>
                  </a:lnTo>
                  <a:lnTo>
                    <a:pt x="400" y="1140"/>
                  </a:lnTo>
                  <a:lnTo>
                    <a:pt x="415" y="1102"/>
                  </a:lnTo>
                  <a:lnTo>
                    <a:pt x="426" y="1065"/>
                  </a:lnTo>
                  <a:lnTo>
                    <a:pt x="433" y="1030"/>
                  </a:lnTo>
                  <a:lnTo>
                    <a:pt x="436" y="997"/>
                  </a:lnTo>
                  <a:lnTo>
                    <a:pt x="437" y="967"/>
                  </a:lnTo>
                  <a:lnTo>
                    <a:pt x="435" y="940"/>
                  </a:lnTo>
                  <a:lnTo>
                    <a:pt x="430" y="918"/>
                  </a:lnTo>
                  <a:lnTo>
                    <a:pt x="422" y="898"/>
                  </a:lnTo>
                  <a:lnTo>
                    <a:pt x="413" y="885"/>
                  </a:lnTo>
                  <a:lnTo>
                    <a:pt x="301" y="769"/>
                  </a:lnTo>
                  <a:lnTo>
                    <a:pt x="291" y="756"/>
                  </a:lnTo>
                  <a:lnTo>
                    <a:pt x="285" y="740"/>
                  </a:lnTo>
                  <a:lnTo>
                    <a:pt x="283" y="724"/>
                  </a:lnTo>
                  <a:lnTo>
                    <a:pt x="285" y="708"/>
                  </a:lnTo>
                  <a:lnTo>
                    <a:pt x="292" y="693"/>
                  </a:lnTo>
                  <a:lnTo>
                    <a:pt x="302" y="679"/>
                  </a:lnTo>
                  <a:lnTo>
                    <a:pt x="728" y="268"/>
                  </a:lnTo>
                  <a:lnTo>
                    <a:pt x="738" y="261"/>
                  </a:lnTo>
                  <a:lnTo>
                    <a:pt x="750" y="255"/>
                  </a:lnTo>
                  <a:lnTo>
                    <a:pt x="762" y="252"/>
                  </a:lnTo>
                  <a:lnTo>
                    <a:pt x="773" y="250"/>
                  </a:lnTo>
                  <a:lnTo>
                    <a:pt x="790" y="252"/>
                  </a:lnTo>
                  <a:lnTo>
                    <a:pt x="805" y="260"/>
                  </a:lnTo>
                  <a:lnTo>
                    <a:pt x="818" y="270"/>
                  </a:lnTo>
                  <a:lnTo>
                    <a:pt x="930" y="385"/>
                  </a:lnTo>
                  <a:lnTo>
                    <a:pt x="945" y="397"/>
                  </a:lnTo>
                  <a:lnTo>
                    <a:pt x="964" y="406"/>
                  </a:lnTo>
                  <a:lnTo>
                    <a:pt x="988" y="412"/>
                  </a:lnTo>
                  <a:lnTo>
                    <a:pt x="1013" y="415"/>
                  </a:lnTo>
                  <a:lnTo>
                    <a:pt x="1042" y="416"/>
                  </a:lnTo>
                  <a:lnTo>
                    <a:pt x="1072" y="414"/>
                  </a:lnTo>
                  <a:lnTo>
                    <a:pt x="1102" y="409"/>
                  </a:lnTo>
                  <a:lnTo>
                    <a:pt x="1133" y="401"/>
                  </a:lnTo>
                  <a:lnTo>
                    <a:pt x="1163" y="391"/>
                  </a:lnTo>
                  <a:lnTo>
                    <a:pt x="1196" y="376"/>
                  </a:lnTo>
                  <a:lnTo>
                    <a:pt x="1227" y="358"/>
                  </a:lnTo>
                  <a:lnTo>
                    <a:pt x="1254" y="337"/>
                  </a:lnTo>
                  <a:lnTo>
                    <a:pt x="1279" y="315"/>
                  </a:lnTo>
                  <a:lnTo>
                    <a:pt x="1298" y="293"/>
                  </a:lnTo>
                  <a:lnTo>
                    <a:pt x="1313" y="269"/>
                  </a:lnTo>
                  <a:lnTo>
                    <a:pt x="1323" y="247"/>
                  </a:lnTo>
                  <a:lnTo>
                    <a:pt x="1326" y="225"/>
                  </a:lnTo>
                  <a:lnTo>
                    <a:pt x="1326" y="64"/>
                  </a:lnTo>
                  <a:lnTo>
                    <a:pt x="1328" y="47"/>
                  </a:lnTo>
                  <a:lnTo>
                    <a:pt x="1334" y="32"/>
                  </a:lnTo>
                  <a:lnTo>
                    <a:pt x="1345" y="20"/>
                  </a:lnTo>
                  <a:lnTo>
                    <a:pt x="1358" y="9"/>
                  </a:lnTo>
                  <a:lnTo>
                    <a:pt x="1373" y="2"/>
                  </a:lnTo>
                  <a:lnTo>
                    <a:pt x="139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</p:grpSp>
      <p:grpSp>
        <p:nvGrpSpPr>
          <p:cNvPr id="96" name="Group 76"/>
          <p:cNvGrpSpPr>
            <a:grpSpLocks noChangeAspect="1"/>
          </p:cNvGrpSpPr>
          <p:nvPr/>
        </p:nvGrpSpPr>
        <p:grpSpPr bwMode="auto">
          <a:xfrm>
            <a:off x="10051510" y="4324408"/>
            <a:ext cx="262663" cy="250567"/>
            <a:chOff x="14419" y="1646"/>
            <a:chExt cx="304" cy="290"/>
          </a:xfrm>
          <a:solidFill>
            <a:schemeClr val="bg1"/>
          </a:solidFill>
        </p:grpSpPr>
        <p:sp>
          <p:nvSpPr>
            <p:cNvPr id="97" name="Freeform 78"/>
            <p:cNvSpPr/>
            <p:nvPr/>
          </p:nvSpPr>
          <p:spPr bwMode="auto">
            <a:xfrm>
              <a:off x="14419" y="1739"/>
              <a:ext cx="249" cy="197"/>
            </a:xfrm>
            <a:custGeom>
              <a:avLst/>
              <a:gdLst>
                <a:gd name="T0" fmla="*/ 1054 w 2734"/>
                <a:gd name="T1" fmla="*/ 4 h 2165"/>
                <a:gd name="T2" fmla="*/ 1083 w 2734"/>
                <a:gd name="T3" fmla="*/ 26 h 2165"/>
                <a:gd name="T4" fmla="*/ 1097 w 2734"/>
                <a:gd name="T5" fmla="*/ 59 h 2165"/>
                <a:gd name="T6" fmla="*/ 1092 w 2734"/>
                <a:gd name="T7" fmla="*/ 97 h 2165"/>
                <a:gd name="T8" fmla="*/ 1071 w 2734"/>
                <a:gd name="T9" fmla="*/ 125 h 2165"/>
                <a:gd name="T10" fmla="*/ 1038 w 2734"/>
                <a:gd name="T11" fmla="*/ 139 h 2165"/>
                <a:gd name="T12" fmla="*/ 921 w 2734"/>
                <a:gd name="T13" fmla="*/ 940 h 2165"/>
                <a:gd name="T14" fmla="*/ 939 w 2734"/>
                <a:gd name="T15" fmla="*/ 969 h 2165"/>
                <a:gd name="T16" fmla="*/ 941 w 2734"/>
                <a:gd name="T17" fmla="*/ 1003 h 2165"/>
                <a:gd name="T18" fmla="*/ 1641 w 2734"/>
                <a:gd name="T19" fmla="*/ 1511 h 2165"/>
                <a:gd name="T20" fmla="*/ 1673 w 2734"/>
                <a:gd name="T21" fmla="*/ 1503 h 2165"/>
                <a:gd name="T22" fmla="*/ 1707 w 2734"/>
                <a:gd name="T23" fmla="*/ 1511 h 2165"/>
                <a:gd name="T24" fmla="*/ 2425 w 2734"/>
                <a:gd name="T25" fmla="*/ 1114 h 2165"/>
                <a:gd name="T26" fmla="*/ 2428 w 2734"/>
                <a:gd name="T27" fmla="*/ 1078 h 2165"/>
                <a:gd name="T28" fmla="*/ 2449 w 2734"/>
                <a:gd name="T29" fmla="*/ 1049 h 2165"/>
                <a:gd name="T30" fmla="*/ 2482 w 2734"/>
                <a:gd name="T31" fmla="*/ 1033 h 2165"/>
                <a:gd name="T32" fmla="*/ 2520 w 2734"/>
                <a:gd name="T33" fmla="*/ 1037 h 2165"/>
                <a:gd name="T34" fmla="*/ 2548 w 2734"/>
                <a:gd name="T35" fmla="*/ 1057 h 2165"/>
                <a:gd name="T36" fmla="*/ 2564 w 2734"/>
                <a:gd name="T37" fmla="*/ 1090 h 2165"/>
                <a:gd name="T38" fmla="*/ 2734 w 2734"/>
                <a:gd name="T39" fmla="*/ 2102 h 2165"/>
                <a:gd name="T40" fmla="*/ 2720 w 2734"/>
                <a:gd name="T41" fmla="*/ 2138 h 2165"/>
                <a:gd name="T42" fmla="*/ 2693 w 2734"/>
                <a:gd name="T43" fmla="*/ 2158 h 2165"/>
                <a:gd name="T44" fmla="*/ 2664 w 2734"/>
                <a:gd name="T45" fmla="*/ 2165 h 2165"/>
                <a:gd name="T46" fmla="*/ 2632 w 2734"/>
                <a:gd name="T47" fmla="*/ 2156 h 2165"/>
                <a:gd name="T48" fmla="*/ 716 w 2734"/>
                <a:gd name="T49" fmla="*/ 2156 h 2165"/>
                <a:gd name="T50" fmla="*/ 678 w 2734"/>
                <a:gd name="T51" fmla="*/ 2165 h 2165"/>
                <a:gd name="T52" fmla="*/ 642 w 2734"/>
                <a:gd name="T53" fmla="*/ 2151 h 2165"/>
                <a:gd name="T54" fmla="*/ 618 w 2734"/>
                <a:gd name="T55" fmla="*/ 2121 h 2165"/>
                <a:gd name="T56" fmla="*/ 614 w 2734"/>
                <a:gd name="T57" fmla="*/ 2082 h 2165"/>
                <a:gd name="T58" fmla="*/ 21 w 2734"/>
                <a:gd name="T59" fmla="*/ 259 h 2165"/>
                <a:gd name="T60" fmla="*/ 2 w 2734"/>
                <a:gd name="T61" fmla="*/ 226 h 2165"/>
                <a:gd name="T62" fmla="*/ 3 w 2734"/>
                <a:gd name="T63" fmla="*/ 187 h 2165"/>
                <a:gd name="T64" fmla="*/ 25 w 2734"/>
                <a:gd name="T65" fmla="*/ 155 h 2165"/>
                <a:gd name="T66" fmla="*/ 60 w 2734"/>
                <a:gd name="T67" fmla="*/ 139 h 2165"/>
                <a:gd name="T68" fmla="*/ 1036 w 2734"/>
                <a:gd name="T69" fmla="*/ 0 h 2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34" h="2165">
                  <a:moveTo>
                    <a:pt x="1036" y="0"/>
                  </a:moveTo>
                  <a:lnTo>
                    <a:pt x="1054" y="4"/>
                  </a:lnTo>
                  <a:lnTo>
                    <a:pt x="1069" y="14"/>
                  </a:lnTo>
                  <a:lnTo>
                    <a:pt x="1083" y="26"/>
                  </a:lnTo>
                  <a:lnTo>
                    <a:pt x="1092" y="42"/>
                  </a:lnTo>
                  <a:lnTo>
                    <a:pt x="1097" y="59"/>
                  </a:lnTo>
                  <a:lnTo>
                    <a:pt x="1097" y="79"/>
                  </a:lnTo>
                  <a:lnTo>
                    <a:pt x="1092" y="97"/>
                  </a:lnTo>
                  <a:lnTo>
                    <a:pt x="1084" y="112"/>
                  </a:lnTo>
                  <a:lnTo>
                    <a:pt x="1071" y="125"/>
                  </a:lnTo>
                  <a:lnTo>
                    <a:pt x="1056" y="134"/>
                  </a:lnTo>
                  <a:lnTo>
                    <a:pt x="1038" y="139"/>
                  </a:lnTo>
                  <a:lnTo>
                    <a:pt x="222" y="258"/>
                  </a:lnTo>
                  <a:lnTo>
                    <a:pt x="921" y="940"/>
                  </a:lnTo>
                  <a:lnTo>
                    <a:pt x="932" y="954"/>
                  </a:lnTo>
                  <a:lnTo>
                    <a:pt x="939" y="969"/>
                  </a:lnTo>
                  <a:lnTo>
                    <a:pt x="942" y="985"/>
                  </a:lnTo>
                  <a:lnTo>
                    <a:pt x="941" y="1003"/>
                  </a:lnTo>
                  <a:lnTo>
                    <a:pt x="776" y="1966"/>
                  </a:lnTo>
                  <a:lnTo>
                    <a:pt x="1641" y="1511"/>
                  </a:lnTo>
                  <a:lnTo>
                    <a:pt x="1657" y="1505"/>
                  </a:lnTo>
                  <a:lnTo>
                    <a:pt x="1673" y="1503"/>
                  </a:lnTo>
                  <a:lnTo>
                    <a:pt x="1690" y="1505"/>
                  </a:lnTo>
                  <a:lnTo>
                    <a:pt x="1707" y="1511"/>
                  </a:lnTo>
                  <a:lnTo>
                    <a:pt x="2571" y="1966"/>
                  </a:lnTo>
                  <a:lnTo>
                    <a:pt x="2425" y="1114"/>
                  </a:lnTo>
                  <a:lnTo>
                    <a:pt x="2424" y="1095"/>
                  </a:lnTo>
                  <a:lnTo>
                    <a:pt x="2428" y="1078"/>
                  </a:lnTo>
                  <a:lnTo>
                    <a:pt x="2437" y="1062"/>
                  </a:lnTo>
                  <a:lnTo>
                    <a:pt x="2449" y="1049"/>
                  </a:lnTo>
                  <a:lnTo>
                    <a:pt x="2465" y="1039"/>
                  </a:lnTo>
                  <a:lnTo>
                    <a:pt x="2482" y="1033"/>
                  </a:lnTo>
                  <a:lnTo>
                    <a:pt x="2501" y="1033"/>
                  </a:lnTo>
                  <a:lnTo>
                    <a:pt x="2520" y="1037"/>
                  </a:lnTo>
                  <a:lnTo>
                    <a:pt x="2536" y="1045"/>
                  </a:lnTo>
                  <a:lnTo>
                    <a:pt x="2548" y="1057"/>
                  </a:lnTo>
                  <a:lnTo>
                    <a:pt x="2558" y="1072"/>
                  </a:lnTo>
                  <a:lnTo>
                    <a:pt x="2564" y="1090"/>
                  </a:lnTo>
                  <a:lnTo>
                    <a:pt x="2734" y="2082"/>
                  </a:lnTo>
                  <a:lnTo>
                    <a:pt x="2734" y="2102"/>
                  </a:lnTo>
                  <a:lnTo>
                    <a:pt x="2730" y="2121"/>
                  </a:lnTo>
                  <a:lnTo>
                    <a:pt x="2720" y="2138"/>
                  </a:lnTo>
                  <a:lnTo>
                    <a:pt x="2706" y="2151"/>
                  </a:lnTo>
                  <a:lnTo>
                    <a:pt x="2693" y="2158"/>
                  </a:lnTo>
                  <a:lnTo>
                    <a:pt x="2679" y="2164"/>
                  </a:lnTo>
                  <a:lnTo>
                    <a:pt x="2664" y="2165"/>
                  </a:lnTo>
                  <a:lnTo>
                    <a:pt x="2648" y="2163"/>
                  </a:lnTo>
                  <a:lnTo>
                    <a:pt x="2632" y="2156"/>
                  </a:lnTo>
                  <a:lnTo>
                    <a:pt x="1673" y="1653"/>
                  </a:lnTo>
                  <a:lnTo>
                    <a:pt x="716" y="2156"/>
                  </a:lnTo>
                  <a:lnTo>
                    <a:pt x="697" y="2164"/>
                  </a:lnTo>
                  <a:lnTo>
                    <a:pt x="678" y="2165"/>
                  </a:lnTo>
                  <a:lnTo>
                    <a:pt x="658" y="2160"/>
                  </a:lnTo>
                  <a:lnTo>
                    <a:pt x="642" y="2151"/>
                  </a:lnTo>
                  <a:lnTo>
                    <a:pt x="627" y="2138"/>
                  </a:lnTo>
                  <a:lnTo>
                    <a:pt x="618" y="2121"/>
                  </a:lnTo>
                  <a:lnTo>
                    <a:pt x="613" y="2102"/>
                  </a:lnTo>
                  <a:lnTo>
                    <a:pt x="614" y="2082"/>
                  </a:lnTo>
                  <a:lnTo>
                    <a:pt x="797" y="1015"/>
                  </a:lnTo>
                  <a:lnTo>
                    <a:pt x="21" y="259"/>
                  </a:lnTo>
                  <a:lnTo>
                    <a:pt x="9" y="243"/>
                  </a:lnTo>
                  <a:lnTo>
                    <a:pt x="2" y="226"/>
                  </a:lnTo>
                  <a:lnTo>
                    <a:pt x="0" y="207"/>
                  </a:lnTo>
                  <a:lnTo>
                    <a:pt x="3" y="187"/>
                  </a:lnTo>
                  <a:lnTo>
                    <a:pt x="12" y="170"/>
                  </a:lnTo>
                  <a:lnTo>
                    <a:pt x="25" y="155"/>
                  </a:lnTo>
                  <a:lnTo>
                    <a:pt x="42" y="145"/>
                  </a:lnTo>
                  <a:lnTo>
                    <a:pt x="60" y="139"/>
                  </a:lnTo>
                  <a:lnTo>
                    <a:pt x="1017" y="0"/>
                  </a:lnTo>
                  <a:lnTo>
                    <a:pt x="1036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98" name="Freeform 79"/>
            <p:cNvSpPr/>
            <p:nvPr/>
          </p:nvSpPr>
          <p:spPr bwMode="auto">
            <a:xfrm>
              <a:off x="14525" y="1646"/>
              <a:ext cx="198" cy="180"/>
            </a:xfrm>
            <a:custGeom>
              <a:avLst/>
              <a:gdLst>
                <a:gd name="T0" fmla="*/ 496 w 2179"/>
                <a:gd name="T1" fmla="*/ 0 h 1981"/>
                <a:gd name="T2" fmla="*/ 514 w 2179"/>
                <a:gd name="T3" fmla="*/ 0 h 1981"/>
                <a:gd name="T4" fmla="*/ 530 w 2179"/>
                <a:gd name="T5" fmla="*/ 3 h 1981"/>
                <a:gd name="T6" fmla="*/ 545 w 2179"/>
                <a:gd name="T7" fmla="*/ 10 h 1981"/>
                <a:gd name="T8" fmla="*/ 558 w 2179"/>
                <a:gd name="T9" fmla="*/ 20 h 1981"/>
                <a:gd name="T10" fmla="*/ 568 w 2179"/>
                <a:gd name="T11" fmla="*/ 35 h 1981"/>
                <a:gd name="T12" fmla="*/ 1047 w 2179"/>
                <a:gd name="T13" fmla="*/ 1005 h 1981"/>
                <a:gd name="T14" fmla="*/ 2118 w 2179"/>
                <a:gd name="T15" fmla="*/ 1161 h 1981"/>
                <a:gd name="T16" fmla="*/ 2137 w 2179"/>
                <a:gd name="T17" fmla="*/ 1167 h 1981"/>
                <a:gd name="T18" fmla="*/ 2154 w 2179"/>
                <a:gd name="T19" fmla="*/ 1177 h 1981"/>
                <a:gd name="T20" fmla="*/ 2166 w 2179"/>
                <a:gd name="T21" fmla="*/ 1192 h 1981"/>
                <a:gd name="T22" fmla="*/ 2175 w 2179"/>
                <a:gd name="T23" fmla="*/ 1209 h 1981"/>
                <a:gd name="T24" fmla="*/ 2179 w 2179"/>
                <a:gd name="T25" fmla="*/ 1229 h 1981"/>
                <a:gd name="T26" fmla="*/ 2177 w 2179"/>
                <a:gd name="T27" fmla="*/ 1248 h 1981"/>
                <a:gd name="T28" fmla="*/ 2169 w 2179"/>
                <a:gd name="T29" fmla="*/ 1265 h 1981"/>
                <a:gd name="T30" fmla="*/ 2157 w 2179"/>
                <a:gd name="T31" fmla="*/ 1281 h 1981"/>
                <a:gd name="T32" fmla="*/ 1461 w 2179"/>
                <a:gd name="T33" fmla="*/ 1960 h 1981"/>
                <a:gd name="T34" fmla="*/ 1446 w 2179"/>
                <a:gd name="T35" fmla="*/ 1972 h 1981"/>
                <a:gd name="T36" fmla="*/ 1429 w 2179"/>
                <a:gd name="T37" fmla="*/ 1978 h 1981"/>
                <a:gd name="T38" fmla="*/ 1411 w 2179"/>
                <a:gd name="T39" fmla="*/ 1981 h 1981"/>
                <a:gd name="T40" fmla="*/ 1394 w 2179"/>
                <a:gd name="T41" fmla="*/ 1978 h 1981"/>
                <a:gd name="T42" fmla="*/ 1376 w 2179"/>
                <a:gd name="T43" fmla="*/ 1971 h 1981"/>
                <a:gd name="T44" fmla="*/ 1361 w 2179"/>
                <a:gd name="T45" fmla="*/ 1959 h 1981"/>
                <a:gd name="T46" fmla="*/ 1350 w 2179"/>
                <a:gd name="T47" fmla="*/ 1944 h 1981"/>
                <a:gd name="T48" fmla="*/ 1343 w 2179"/>
                <a:gd name="T49" fmla="*/ 1927 h 1981"/>
                <a:gd name="T50" fmla="*/ 1342 w 2179"/>
                <a:gd name="T51" fmla="*/ 1909 h 1981"/>
                <a:gd name="T52" fmla="*/ 1344 w 2179"/>
                <a:gd name="T53" fmla="*/ 1892 h 1981"/>
                <a:gd name="T54" fmla="*/ 1351 w 2179"/>
                <a:gd name="T55" fmla="*/ 1875 h 1981"/>
                <a:gd name="T56" fmla="*/ 1362 w 2179"/>
                <a:gd name="T57" fmla="*/ 1859 h 1981"/>
                <a:gd name="T58" fmla="*/ 1957 w 2179"/>
                <a:gd name="T59" fmla="*/ 1280 h 1981"/>
                <a:gd name="T60" fmla="*/ 990 w 2179"/>
                <a:gd name="T61" fmla="*/ 1140 h 1981"/>
                <a:gd name="T62" fmla="*/ 973 w 2179"/>
                <a:gd name="T63" fmla="*/ 1135 h 1981"/>
                <a:gd name="T64" fmla="*/ 959 w 2179"/>
                <a:gd name="T65" fmla="*/ 1127 h 1981"/>
                <a:gd name="T66" fmla="*/ 946 w 2179"/>
                <a:gd name="T67" fmla="*/ 1116 h 1981"/>
                <a:gd name="T68" fmla="*/ 937 w 2179"/>
                <a:gd name="T69" fmla="*/ 1101 h 1981"/>
                <a:gd name="T70" fmla="*/ 504 w 2179"/>
                <a:gd name="T71" fmla="*/ 225 h 1981"/>
                <a:gd name="T72" fmla="*/ 133 w 2179"/>
                <a:gd name="T73" fmla="*/ 979 h 1981"/>
                <a:gd name="T74" fmla="*/ 123 w 2179"/>
                <a:gd name="T75" fmla="*/ 995 h 1981"/>
                <a:gd name="T76" fmla="*/ 108 w 2179"/>
                <a:gd name="T77" fmla="*/ 1006 h 1981"/>
                <a:gd name="T78" fmla="*/ 93 w 2179"/>
                <a:gd name="T79" fmla="*/ 1015 h 1981"/>
                <a:gd name="T80" fmla="*/ 75 w 2179"/>
                <a:gd name="T81" fmla="*/ 1018 h 1981"/>
                <a:gd name="T82" fmla="*/ 56 w 2179"/>
                <a:gd name="T83" fmla="*/ 1017 h 1981"/>
                <a:gd name="T84" fmla="*/ 38 w 2179"/>
                <a:gd name="T85" fmla="*/ 1011 h 1981"/>
                <a:gd name="T86" fmla="*/ 23 w 2179"/>
                <a:gd name="T87" fmla="*/ 1000 h 1981"/>
                <a:gd name="T88" fmla="*/ 11 w 2179"/>
                <a:gd name="T89" fmla="*/ 987 h 1981"/>
                <a:gd name="T90" fmla="*/ 3 w 2179"/>
                <a:gd name="T91" fmla="*/ 970 h 1981"/>
                <a:gd name="T92" fmla="*/ 0 w 2179"/>
                <a:gd name="T93" fmla="*/ 952 h 1981"/>
                <a:gd name="T94" fmla="*/ 1 w 2179"/>
                <a:gd name="T95" fmla="*/ 935 h 1981"/>
                <a:gd name="T96" fmla="*/ 6 w 2179"/>
                <a:gd name="T97" fmla="*/ 917 h 1981"/>
                <a:gd name="T98" fmla="*/ 442 w 2179"/>
                <a:gd name="T99" fmla="*/ 35 h 1981"/>
                <a:gd name="T100" fmla="*/ 451 w 2179"/>
                <a:gd name="T101" fmla="*/ 20 h 1981"/>
                <a:gd name="T102" fmla="*/ 464 w 2179"/>
                <a:gd name="T103" fmla="*/ 10 h 1981"/>
                <a:gd name="T104" fmla="*/ 479 w 2179"/>
                <a:gd name="T105" fmla="*/ 3 h 1981"/>
                <a:gd name="T106" fmla="*/ 496 w 2179"/>
                <a:gd name="T107" fmla="*/ 0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79" h="1981">
                  <a:moveTo>
                    <a:pt x="496" y="0"/>
                  </a:moveTo>
                  <a:lnTo>
                    <a:pt x="514" y="0"/>
                  </a:lnTo>
                  <a:lnTo>
                    <a:pt x="530" y="3"/>
                  </a:lnTo>
                  <a:lnTo>
                    <a:pt x="545" y="10"/>
                  </a:lnTo>
                  <a:lnTo>
                    <a:pt x="558" y="20"/>
                  </a:lnTo>
                  <a:lnTo>
                    <a:pt x="568" y="35"/>
                  </a:lnTo>
                  <a:lnTo>
                    <a:pt x="1047" y="1005"/>
                  </a:lnTo>
                  <a:lnTo>
                    <a:pt x="2118" y="1161"/>
                  </a:lnTo>
                  <a:lnTo>
                    <a:pt x="2137" y="1167"/>
                  </a:lnTo>
                  <a:lnTo>
                    <a:pt x="2154" y="1177"/>
                  </a:lnTo>
                  <a:lnTo>
                    <a:pt x="2166" y="1192"/>
                  </a:lnTo>
                  <a:lnTo>
                    <a:pt x="2175" y="1209"/>
                  </a:lnTo>
                  <a:lnTo>
                    <a:pt x="2179" y="1229"/>
                  </a:lnTo>
                  <a:lnTo>
                    <a:pt x="2177" y="1248"/>
                  </a:lnTo>
                  <a:lnTo>
                    <a:pt x="2169" y="1265"/>
                  </a:lnTo>
                  <a:lnTo>
                    <a:pt x="2157" y="1281"/>
                  </a:lnTo>
                  <a:lnTo>
                    <a:pt x="1461" y="1960"/>
                  </a:lnTo>
                  <a:lnTo>
                    <a:pt x="1446" y="1972"/>
                  </a:lnTo>
                  <a:lnTo>
                    <a:pt x="1429" y="1978"/>
                  </a:lnTo>
                  <a:lnTo>
                    <a:pt x="1411" y="1981"/>
                  </a:lnTo>
                  <a:lnTo>
                    <a:pt x="1394" y="1978"/>
                  </a:lnTo>
                  <a:lnTo>
                    <a:pt x="1376" y="1971"/>
                  </a:lnTo>
                  <a:lnTo>
                    <a:pt x="1361" y="1959"/>
                  </a:lnTo>
                  <a:lnTo>
                    <a:pt x="1350" y="1944"/>
                  </a:lnTo>
                  <a:lnTo>
                    <a:pt x="1343" y="1927"/>
                  </a:lnTo>
                  <a:lnTo>
                    <a:pt x="1342" y="1909"/>
                  </a:lnTo>
                  <a:lnTo>
                    <a:pt x="1344" y="1892"/>
                  </a:lnTo>
                  <a:lnTo>
                    <a:pt x="1351" y="1875"/>
                  </a:lnTo>
                  <a:lnTo>
                    <a:pt x="1362" y="1859"/>
                  </a:lnTo>
                  <a:lnTo>
                    <a:pt x="1957" y="1280"/>
                  </a:lnTo>
                  <a:lnTo>
                    <a:pt x="990" y="1140"/>
                  </a:lnTo>
                  <a:lnTo>
                    <a:pt x="973" y="1135"/>
                  </a:lnTo>
                  <a:lnTo>
                    <a:pt x="959" y="1127"/>
                  </a:lnTo>
                  <a:lnTo>
                    <a:pt x="946" y="1116"/>
                  </a:lnTo>
                  <a:lnTo>
                    <a:pt x="937" y="1101"/>
                  </a:lnTo>
                  <a:lnTo>
                    <a:pt x="504" y="225"/>
                  </a:lnTo>
                  <a:lnTo>
                    <a:pt x="133" y="979"/>
                  </a:lnTo>
                  <a:lnTo>
                    <a:pt x="123" y="995"/>
                  </a:lnTo>
                  <a:lnTo>
                    <a:pt x="108" y="1006"/>
                  </a:lnTo>
                  <a:lnTo>
                    <a:pt x="93" y="1015"/>
                  </a:lnTo>
                  <a:lnTo>
                    <a:pt x="75" y="1018"/>
                  </a:lnTo>
                  <a:lnTo>
                    <a:pt x="56" y="1017"/>
                  </a:lnTo>
                  <a:lnTo>
                    <a:pt x="38" y="1011"/>
                  </a:lnTo>
                  <a:lnTo>
                    <a:pt x="23" y="1000"/>
                  </a:lnTo>
                  <a:lnTo>
                    <a:pt x="11" y="987"/>
                  </a:lnTo>
                  <a:lnTo>
                    <a:pt x="3" y="970"/>
                  </a:lnTo>
                  <a:lnTo>
                    <a:pt x="0" y="952"/>
                  </a:lnTo>
                  <a:lnTo>
                    <a:pt x="1" y="935"/>
                  </a:lnTo>
                  <a:lnTo>
                    <a:pt x="6" y="917"/>
                  </a:lnTo>
                  <a:lnTo>
                    <a:pt x="442" y="35"/>
                  </a:lnTo>
                  <a:lnTo>
                    <a:pt x="451" y="20"/>
                  </a:lnTo>
                  <a:lnTo>
                    <a:pt x="464" y="10"/>
                  </a:lnTo>
                  <a:lnTo>
                    <a:pt x="479" y="3"/>
                  </a:lnTo>
                  <a:lnTo>
                    <a:pt x="496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</p:grpSp>
      <p:sp>
        <p:nvSpPr>
          <p:cNvPr id="99" name="2 Rectángulo"/>
          <p:cNvSpPr/>
          <p:nvPr/>
        </p:nvSpPr>
        <p:spPr bwMode="auto">
          <a:xfrm>
            <a:off x="1342004" y="3994869"/>
            <a:ext cx="3488296" cy="6754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00" name="Textbox 1"/>
          <p:cNvSpPr/>
          <p:nvPr/>
        </p:nvSpPr>
        <p:spPr>
          <a:xfrm>
            <a:off x="1342004" y="3284808"/>
            <a:ext cx="3488296" cy="47616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b="1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en-US" sz="900" b="1" i="1" spc="300" dirty="0">
              <a:latin typeface="Source Sans Pro" panose="020B0503030403020204" pitchFamily="34" charset="0"/>
            </a:endParaRPr>
          </a:p>
        </p:txBody>
      </p:sp>
      <p:sp>
        <p:nvSpPr>
          <p:cNvPr id="101" name="Textbox 1"/>
          <p:cNvSpPr/>
          <p:nvPr/>
        </p:nvSpPr>
        <p:spPr>
          <a:xfrm>
            <a:off x="1342004" y="4169653"/>
            <a:ext cx="3488296" cy="1045356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latin typeface="Source Sans Pro" panose="020B0503030403020204" pitchFamily="34" charset="0"/>
              </a:rPr>
              <a:t>详细内容</a:t>
            </a:r>
            <a:r>
              <a:rPr lang="en-US" altLang="zh-CN" sz="1000" dirty="0">
                <a:latin typeface="Source Sans Pro" panose="020B0503030403020204" pitchFamily="34" charset="0"/>
              </a:rPr>
              <a:t>……</a:t>
            </a:r>
            <a:r>
              <a:rPr lang="zh-CN" altLang="en-US" sz="1000" dirty="0">
                <a:latin typeface="Source Sans Pro" panose="020B0503030403020204" pitchFamily="34" charset="0"/>
              </a:rPr>
              <a:t>点击输入本栏的具体文字，简明扼要的说明分项内容，此为概念图解</a:t>
            </a:r>
            <a:r>
              <a:rPr lang="zh-CN" altLang="en-US" sz="1000" dirty="0" smtClean="0">
                <a:latin typeface="Source Sans Pro" panose="020B0503030403020204" pitchFamily="34" charset="0"/>
              </a:rPr>
              <a:t>。</a:t>
            </a:r>
            <a:endParaRPr lang="en-US" altLang="zh-CN" sz="1000" dirty="0" smtClean="0">
              <a:latin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latin typeface="Source Sans Pro" panose="020B0503030403020204" pitchFamily="34" charset="0"/>
              </a:rPr>
              <a:t>详细内容</a:t>
            </a:r>
            <a:r>
              <a:rPr lang="en-US" altLang="zh-CN" sz="1000" dirty="0">
                <a:latin typeface="Source Sans Pro" panose="020B0503030403020204" pitchFamily="34" charset="0"/>
              </a:rPr>
              <a:t>……</a:t>
            </a:r>
            <a:r>
              <a:rPr lang="zh-CN" altLang="en-US" sz="1000" dirty="0"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n-US" sz="1000" dirty="0">
              <a:latin typeface="Source Sans Pro" panose="020B0503030403020204" pitchFamily="34" charset="0"/>
            </a:endParaRPr>
          </a:p>
        </p:txBody>
      </p:sp>
      <p:grpSp>
        <p:nvGrpSpPr>
          <p:cNvPr id="102" name="55 Grupo"/>
          <p:cNvGrpSpPr/>
          <p:nvPr/>
        </p:nvGrpSpPr>
        <p:grpSpPr>
          <a:xfrm>
            <a:off x="2722046" y="2484602"/>
            <a:ext cx="728211" cy="666196"/>
            <a:chOff x="18258047" y="2685825"/>
            <a:chExt cx="1456589" cy="1332546"/>
          </a:xfrm>
          <a:solidFill>
            <a:schemeClr val="tx2"/>
          </a:solidFill>
        </p:grpSpPr>
        <p:grpSp>
          <p:nvGrpSpPr>
            <p:cNvPr id="103" name="54 Grupo"/>
            <p:cNvGrpSpPr/>
            <p:nvPr/>
          </p:nvGrpSpPr>
          <p:grpSpPr>
            <a:xfrm>
              <a:off x="18346373" y="3445616"/>
              <a:ext cx="578490" cy="572755"/>
              <a:chOff x="18346373" y="3445616"/>
              <a:chExt cx="578490" cy="572755"/>
            </a:xfrm>
            <a:grpFill/>
          </p:grpSpPr>
          <p:sp>
            <p:nvSpPr>
              <p:cNvPr id="112" name="Freeform 6"/>
              <p:cNvSpPr>
                <a:spLocks noEditPoints="1"/>
              </p:cNvSpPr>
              <p:nvPr/>
            </p:nvSpPr>
            <p:spPr bwMode="auto">
              <a:xfrm>
                <a:off x="18346373" y="3445616"/>
                <a:ext cx="578490" cy="572755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  <p:sp>
            <p:nvSpPr>
              <p:cNvPr id="113" name="Freeform 7"/>
              <p:cNvSpPr>
                <a:spLocks noEditPoints="1"/>
              </p:cNvSpPr>
              <p:nvPr/>
            </p:nvSpPr>
            <p:spPr bwMode="auto">
              <a:xfrm>
                <a:off x="18509096" y="3606547"/>
                <a:ext cx="253045" cy="250536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  <p:sp>
            <p:nvSpPr>
              <p:cNvPr id="114" name="Freeform 8"/>
              <p:cNvSpPr>
                <a:spLocks noEditPoints="1"/>
              </p:cNvSpPr>
              <p:nvPr/>
            </p:nvSpPr>
            <p:spPr bwMode="auto">
              <a:xfrm>
                <a:off x="18563576" y="3660310"/>
                <a:ext cx="144443" cy="143368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</p:grpSp>
        <p:grpSp>
          <p:nvGrpSpPr>
            <p:cNvPr id="104" name="73 Grupo"/>
            <p:cNvGrpSpPr/>
            <p:nvPr/>
          </p:nvGrpSpPr>
          <p:grpSpPr>
            <a:xfrm>
              <a:off x="18853929" y="3019796"/>
              <a:ext cx="860707" cy="852174"/>
              <a:chOff x="18853929" y="3019796"/>
              <a:chExt cx="860707" cy="852174"/>
            </a:xfrm>
            <a:grpFill/>
          </p:grpSpPr>
          <p:sp>
            <p:nvSpPr>
              <p:cNvPr id="109" name="Freeform 6"/>
              <p:cNvSpPr>
                <a:spLocks noEditPoints="1"/>
              </p:cNvSpPr>
              <p:nvPr/>
            </p:nvSpPr>
            <p:spPr bwMode="auto">
              <a:xfrm>
                <a:off x="18853929" y="3019796"/>
                <a:ext cx="860707" cy="852174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  <p:sp>
            <p:nvSpPr>
              <p:cNvPr id="110" name="Freeform 7"/>
              <p:cNvSpPr>
                <a:spLocks noEditPoints="1"/>
              </p:cNvSpPr>
              <p:nvPr/>
            </p:nvSpPr>
            <p:spPr bwMode="auto">
              <a:xfrm>
                <a:off x="19096036" y="3259237"/>
                <a:ext cx="376493" cy="372759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  <p:sp>
            <p:nvSpPr>
              <p:cNvPr id="111" name="Freeform 8"/>
              <p:cNvSpPr>
                <a:spLocks noEditPoints="1"/>
              </p:cNvSpPr>
              <p:nvPr/>
            </p:nvSpPr>
            <p:spPr bwMode="auto">
              <a:xfrm>
                <a:off x="19177094" y="3339228"/>
                <a:ext cx="214910" cy="213310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</p:grpSp>
        <p:grpSp>
          <p:nvGrpSpPr>
            <p:cNvPr id="105" name="20 Grupo"/>
            <p:cNvGrpSpPr/>
            <p:nvPr/>
          </p:nvGrpSpPr>
          <p:grpSpPr>
            <a:xfrm>
              <a:off x="18258047" y="2685825"/>
              <a:ext cx="754676" cy="747194"/>
              <a:chOff x="18258047" y="2685825"/>
              <a:chExt cx="754676" cy="747194"/>
            </a:xfrm>
            <a:grpFill/>
          </p:grpSpPr>
          <p:sp>
            <p:nvSpPr>
              <p:cNvPr id="106" name="Freeform 6"/>
              <p:cNvSpPr>
                <a:spLocks noEditPoints="1"/>
              </p:cNvSpPr>
              <p:nvPr/>
            </p:nvSpPr>
            <p:spPr bwMode="auto">
              <a:xfrm>
                <a:off x="18258047" y="2685825"/>
                <a:ext cx="754676" cy="747194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  <p:sp>
            <p:nvSpPr>
              <p:cNvPr id="107" name="Freeform 7"/>
              <p:cNvSpPr>
                <a:spLocks noEditPoints="1"/>
              </p:cNvSpPr>
              <p:nvPr/>
            </p:nvSpPr>
            <p:spPr bwMode="auto">
              <a:xfrm>
                <a:off x="18470329" y="2895769"/>
                <a:ext cx="330112" cy="326839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  <p:sp>
            <p:nvSpPr>
              <p:cNvPr id="108" name="Freeform 8"/>
              <p:cNvSpPr>
                <a:spLocks noEditPoints="1"/>
              </p:cNvSpPr>
              <p:nvPr/>
            </p:nvSpPr>
            <p:spPr bwMode="auto">
              <a:xfrm>
                <a:off x="18541401" y="2965906"/>
                <a:ext cx="188435" cy="187032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 rtlCol="0" anchor="ctr"/>
              <a:lstStyle/>
              <a:p>
                <a:pPr algn="ctr"/>
                <a:endParaRPr lang="es-SV" sz="90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99" grpId="0" animBg="1"/>
      <p:bldP spid="100" grpId="0"/>
      <p:bldP spid="1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965320" cy="745385"/>
            <a:chOff x="1158045" y="203448"/>
            <a:chExt cx="2965317" cy="745386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219365" y="738455"/>
              <a:ext cx="290399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 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7" name="Grupo 10"/>
          <p:cNvGrpSpPr>
            <a:grpSpLocks noChangeAspect="1"/>
          </p:cNvGrpSpPr>
          <p:nvPr/>
        </p:nvGrpSpPr>
        <p:grpSpPr>
          <a:xfrm>
            <a:off x="1889753" y="2996403"/>
            <a:ext cx="1658236" cy="1647629"/>
            <a:chOff x="1691407" y="4434631"/>
            <a:chExt cx="8278589" cy="8225642"/>
          </a:xfrm>
        </p:grpSpPr>
        <p:sp>
          <p:nvSpPr>
            <p:cNvPr id="8" name="4 Elipse"/>
            <p:cNvSpPr/>
            <p:nvPr/>
          </p:nvSpPr>
          <p:spPr>
            <a:xfrm rot="18977748">
              <a:off x="1691407" y="4434631"/>
              <a:ext cx="8278589" cy="8225642"/>
            </a:xfrm>
            <a:prstGeom prst="teardrop">
              <a:avLst/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69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9" name="4 Elipse"/>
            <p:cNvSpPr>
              <a:spLocks noChangeAspect="1"/>
            </p:cNvSpPr>
            <p:nvPr/>
          </p:nvSpPr>
          <p:spPr>
            <a:xfrm rot="19000484">
              <a:off x="2281579" y="5135086"/>
              <a:ext cx="7098242" cy="7097670"/>
            </a:xfrm>
            <a:prstGeom prst="teardrop">
              <a:avLst/>
            </a:prstGeom>
            <a:solidFill>
              <a:schemeClr val="accent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69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0" name="5 Elipse"/>
            <p:cNvSpPr>
              <a:spLocks noChangeAspect="1"/>
            </p:cNvSpPr>
            <p:nvPr/>
          </p:nvSpPr>
          <p:spPr>
            <a:xfrm rot="18980193">
              <a:off x="2862005" y="5781797"/>
              <a:ext cx="5937392" cy="5798507"/>
            </a:xfrm>
            <a:prstGeom prst="teardrop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33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01</a:t>
              </a:r>
              <a:endParaRPr lang="es-MX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1" name="Grupo 10"/>
          <p:cNvGrpSpPr>
            <a:grpSpLocks noChangeAspect="1"/>
          </p:cNvGrpSpPr>
          <p:nvPr/>
        </p:nvGrpSpPr>
        <p:grpSpPr>
          <a:xfrm>
            <a:off x="4194084" y="2996403"/>
            <a:ext cx="1658236" cy="1647629"/>
            <a:chOff x="1691407" y="4434631"/>
            <a:chExt cx="8278589" cy="8225642"/>
          </a:xfrm>
        </p:grpSpPr>
        <p:sp>
          <p:nvSpPr>
            <p:cNvPr id="12" name="4 Elipse"/>
            <p:cNvSpPr/>
            <p:nvPr/>
          </p:nvSpPr>
          <p:spPr>
            <a:xfrm rot="18977748">
              <a:off x="1691407" y="4434631"/>
              <a:ext cx="8278589" cy="8225642"/>
            </a:xfrm>
            <a:prstGeom prst="teardrop">
              <a:avLst/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69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3" name="4 Elipse"/>
            <p:cNvSpPr>
              <a:spLocks noChangeAspect="1"/>
            </p:cNvSpPr>
            <p:nvPr/>
          </p:nvSpPr>
          <p:spPr>
            <a:xfrm rot="19000484">
              <a:off x="2281579" y="5135086"/>
              <a:ext cx="7098242" cy="7097670"/>
            </a:xfrm>
            <a:prstGeom prst="teardrop">
              <a:avLst/>
            </a:prstGeom>
            <a:solidFill>
              <a:schemeClr val="accent2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69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4" name="5 Elipse"/>
            <p:cNvSpPr>
              <a:spLocks noChangeAspect="1"/>
            </p:cNvSpPr>
            <p:nvPr/>
          </p:nvSpPr>
          <p:spPr>
            <a:xfrm rot="18980193">
              <a:off x="2862005" y="5781797"/>
              <a:ext cx="5937392" cy="5798507"/>
            </a:xfrm>
            <a:prstGeom prst="teardrop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33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02</a:t>
              </a:r>
              <a:endParaRPr lang="es-MX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5" name="Grupo 10"/>
          <p:cNvGrpSpPr>
            <a:grpSpLocks noChangeAspect="1"/>
          </p:cNvGrpSpPr>
          <p:nvPr/>
        </p:nvGrpSpPr>
        <p:grpSpPr>
          <a:xfrm>
            <a:off x="6498414" y="2996403"/>
            <a:ext cx="1658236" cy="1647629"/>
            <a:chOff x="1691407" y="4434631"/>
            <a:chExt cx="8278589" cy="8225642"/>
          </a:xfrm>
        </p:grpSpPr>
        <p:sp>
          <p:nvSpPr>
            <p:cNvPr id="16" name="4 Elipse"/>
            <p:cNvSpPr/>
            <p:nvPr/>
          </p:nvSpPr>
          <p:spPr>
            <a:xfrm rot="18977748">
              <a:off x="1691407" y="4434631"/>
              <a:ext cx="8278589" cy="8225642"/>
            </a:xfrm>
            <a:prstGeom prst="teardrop">
              <a:avLst/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69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7" name="4 Elipse"/>
            <p:cNvSpPr>
              <a:spLocks noChangeAspect="1"/>
            </p:cNvSpPr>
            <p:nvPr/>
          </p:nvSpPr>
          <p:spPr>
            <a:xfrm rot="19000484">
              <a:off x="2281579" y="5135086"/>
              <a:ext cx="7098242" cy="7097670"/>
            </a:xfrm>
            <a:prstGeom prst="teardrop">
              <a:avLst/>
            </a:prstGeom>
            <a:solidFill>
              <a:schemeClr val="accent4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69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8" name="5 Elipse"/>
            <p:cNvSpPr>
              <a:spLocks noChangeAspect="1"/>
            </p:cNvSpPr>
            <p:nvPr/>
          </p:nvSpPr>
          <p:spPr>
            <a:xfrm rot="18980193">
              <a:off x="2862005" y="5781797"/>
              <a:ext cx="5937392" cy="5798507"/>
            </a:xfrm>
            <a:prstGeom prst="teardrop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33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03</a:t>
              </a:r>
              <a:endParaRPr lang="es-MX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9" name="Grupo 10"/>
          <p:cNvGrpSpPr>
            <a:grpSpLocks noChangeAspect="1"/>
          </p:cNvGrpSpPr>
          <p:nvPr/>
        </p:nvGrpSpPr>
        <p:grpSpPr>
          <a:xfrm>
            <a:off x="8802744" y="2996403"/>
            <a:ext cx="1658236" cy="1647629"/>
            <a:chOff x="1691407" y="4434631"/>
            <a:chExt cx="8278589" cy="8225642"/>
          </a:xfrm>
        </p:grpSpPr>
        <p:sp>
          <p:nvSpPr>
            <p:cNvPr id="20" name="4 Elipse"/>
            <p:cNvSpPr/>
            <p:nvPr/>
          </p:nvSpPr>
          <p:spPr>
            <a:xfrm rot="18977748">
              <a:off x="1691407" y="4434631"/>
              <a:ext cx="8278589" cy="8225642"/>
            </a:xfrm>
            <a:prstGeom prst="teardrop">
              <a:avLst/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69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1" name="4 Elipse"/>
            <p:cNvSpPr>
              <a:spLocks noChangeAspect="1"/>
            </p:cNvSpPr>
            <p:nvPr/>
          </p:nvSpPr>
          <p:spPr>
            <a:xfrm rot="19000484">
              <a:off x="2281579" y="5135086"/>
              <a:ext cx="7098242" cy="7097670"/>
            </a:xfrm>
            <a:prstGeom prst="teardrop">
              <a:avLst/>
            </a:prstGeom>
            <a:solidFill>
              <a:schemeClr val="accent5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69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2" name="5 Elipse"/>
            <p:cNvSpPr>
              <a:spLocks noChangeAspect="1"/>
            </p:cNvSpPr>
            <p:nvPr/>
          </p:nvSpPr>
          <p:spPr>
            <a:xfrm rot="18980193">
              <a:off x="2862005" y="5781797"/>
              <a:ext cx="5937392" cy="5798507"/>
            </a:xfrm>
            <a:prstGeom prst="teardrop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33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04</a:t>
              </a:r>
              <a:endParaRPr lang="es-MX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sp>
        <p:nvSpPr>
          <p:cNvPr id="23" name="Textbox 1"/>
          <p:cNvSpPr/>
          <p:nvPr/>
        </p:nvSpPr>
        <p:spPr>
          <a:xfrm>
            <a:off x="1859115" y="5458393"/>
            <a:ext cx="1727800" cy="334457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200" b="1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en-US" sz="800" b="1" spc="300" dirty="0">
              <a:latin typeface="Source Sans Pro" panose="020B05030304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1"/>
          <p:cNvSpPr/>
          <p:nvPr/>
        </p:nvSpPr>
        <p:spPr>
          <a:xfrm>
            <a:off x="4157302" y="5458393"/>
            <a:ext cx="1727800" cy="334457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200" b="1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en-US" sz="800" b="1" spc="300" dirty="0">
              <a:latin typeface="Source Sans Pro" panose="020B05030304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1"/>
          <p:cNvSpPr/>
          <p:nvPr/>
        </p:nvSpPr>
        <p:spPr>
          <a:xfrm>
            <a:off x="6470211" y="5458393"/>
            <a:ext cx="1727800" cy="334457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200" b="1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en-US" sz="800" b="1" spc="300" dirty="0">
              <a:latin typeface="Source Sans Pro" panose="020B05030304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1"/>
          <p:cNvSpPr/>
          <p:nvPr/>
        </p:nvSpPr>
        <p:spPr>
          <a:xfrm>
            <a:off x="8759132" y="5458393"/>
            <a:ext cx="1727800" cy="334457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200" b="1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en-US" sz="800" b="1" spc="300" dirty="0">
              <a:latin typeface="Source Sans Pro" panose="020B05030304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7" name="Group 4"/>
          <p:cNvGrpSpPr>
            <a:grpSpLocks noChangeAspect="1"/>
          </p:cNvGrpSpPr>
          <p:nvPr/>
        </p:nvGrpSpPr>
        <p:grpSpPr bwMode="auto">
          <a:xfrm>
            <a:off x="7210809" y="4842242"/>
            <a:ext cx="233444" cy="339439"/>
            <a:chOff x="14052" y="2464"/>
            <a:chExt cx="1099" cy="1598"/>
          </a:xfrm>
          <a:solidFill>
            <a:schemeClr val="tx2"/>
          </a:solidFill>
        </p:grpSpPr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14052" y="2464"/>
              <a:ext cx="1099" cy="1598"/>
            </a:xfrm>
            <a:custGeom>
              <a:avLst/>
              <a:gdLst>
                <a:gd name="T0" fmla="*/ 934 w 2198"/>
                <a:gd name="T1" fmla="*/ 2932 h 3195"/>
                <a:gd name="T2" fmla="*/ 1014 w 2198"/>
                <a:gd name="T3" fmla="*/ 2988 h 3195"/>
                <a:gd name="T4" fmla="*/ 1127 w 2198"/>
                <a:gd name="T5" fmla="*/ 2995 h 3195"/>
                <a:gd name="T6" fmla="*/ 1215 w 2198"/>
                <a:gd name="T7" fmla="*/ 2979 h 3195"/>
                <a:gd name="T8" fmla="*/ 1278 w 2198"/>
                <a:gd name="T9" fmla="*/ 2915 h 3195"/>
                <a:gd name="T10" fmla="*/ 1420 w 2198"/>
                <a:gd name="T11" fmla="*/ 2506 h 3195"/>
                <a:gd name="T12" fmla="*/ 816 w 2198"/>
                <a:gd name="T13" fmla="*/ 2631 h 3195"/>
                <a:gd name="T14" fmla="*/ 862 w 2198"/>
                <a:gd name="T15" fmla="*/ 2775 h 3195"/>
                <a:gd name="T16" fmla="*/ 1394 w 2198"/>
                <a:gd name="T17" fmla="*/ 2594 h 3195"/>
                <a:gd name="T18" fmla="*/ 734 w 2198"/>
                <a:gd name="T19" fmla="*/ 2362 h 3195"/>
                <a:gd name="T20" fmla="*/ 1469 w 2198"/>
                <a:gd name="T21" fmla="*/ 2350 h 3195"/>
                <a:gd name="T22" fmla="*/ 1026 w 2198"/>
                <a:gd name="T23" fmla="*/ 203 h 3195"/>
                <a:gd name="T24" fmla="*/ 749 w 2198"/>
                <a:gd name="T25" fmla="*/ 271 h 3195"/>
                <a:gd name="T26" fmla="*/ 514 w 2198"/>
                <a:gd name="T27" fmla="*/ 417 h 3195"/>
                <a:gd name="T28" fmla="*/ 335 w 2198"/>
                <a:gd name="T29" fmla="*/ 625 h 3195"/>
                <a:gd name="T30" fmla="*/ 226 w 2198"/>
                <a:gd name="T31" fmla="*/ 882 h 3195"/>
                <a:gd name="T32" fmla="*/ 202 w 2198"/>
                <a:gd name="T33" fmla="*/ 1150 h 3195"/>
                <a:gd name="T34" fmla="*/ 261 w 2198"/>
                <a:gd name="T35" fmla="*/ 1368 h 3195"/>
                <a:gd name="T36" fmla="*/ 369 w 2198"/>
                <a:gd name="T37" fmla="*/ 1600 h 3195"/>
                <a:gd name="T38" fmla="*/ 524 w 2198"/>
                <a:gd name="T39" fmla="*/ 1882 h 3195"/>
                <a:gd name="T40" fmla="*/ 1619 w 2198"/>
                <a:gd name="T41" fmla="*/ 1989 h 3195"/>
                <a:gd name="T42" fmla="*/ 1798 w 2198"/>
                <a:gd name="T43" fmla="*/ 1658 h 3195"/>
                <a:gd name="T44" fmla="*/ 1915 w 2198"/>
                <a:gd name="T45" fmla="*/ 1425 h 3195"/>
                <a:gd name="T46" fmla="*/ 1987 w 2198"/>
                <a:gd name="T47" fmla="*/ 1202 h 3195"/>
                <a:gd name="T48" fmla="*/ 1986 w 2198"/>
                <a:gd name="T49" fmla="*/ 953 h 3195"/>
                <a:gd name="T50" fmla="*/ 1898 w 2198"/>
                <a:gd name="T51" fmla="*/ 685 h 3195"/>
                <a:gd name="T52" fmla="*/ 1735 w 2198"/>
                <a:gd name="T53" fmla="*/ 464 h 3195"/>
                <a:gd name="T54" fmla="*/ 1512 w 2198"/>
                <a:gd name="T55" fmla="*/ 300 h 3195"/>
                <a:gd name="T56" fmla="*/ 1245 w 2198"/>
                <a:gd name="T57" fmla="*/ 211 h 3195"/>
                <a:gd name="T58" fmla="*/ 1181 w 2198"/>
                <a:gd name="T59" fmla="*/ 3 h 3195"/>
                <a:gd name="T60" fmla="*/ 1491 w 2198"/>
                <a:gd name="T61" fmla="*/ 72 h 3195"/>
                <a:gd name="T62" fmla="*/ 1761 w 2198"/>
                <a:gd name="T63" fmla="*/ 221 h 3195"/>
                <a:gd name="T64" fmla="*/ 1977 w 2198"/>
                <a:gd name="T65" fmla="*/ 437 h 3195"/>
                <a:gd name="T66" fmla="*/ 2126 w 2198"/>
                <a:gd name="T67" fmla="*/ 707 h 3195"/>
                <a:gd name="T68" fmla="*/ 2195 w 2198"/>
                <a:gd name="T69" fmla="*/ 1016 h 3195"/>
                <a:gd name="T70" fmla="*/ 2170 w 2198"/>
                <a:gd name="T71" fmla="*/ 1300 h 3195"/>
                <a:gd name="T72" fmla="*/ 2066 w 2198"/>
                <a:gd name="T73" fmla="*/ 1574 h 3195"/>
                <a:gd name="T74" fmla="*/ 1923 w 2198"/>
                <a:gd name="T75" fmla="*/ 1846 h 3195"/>
                <a:gd name="T76" fmla="*/ 1779 w 2198"/>
                <a:gd name="T77" fmla="*/ 2112 h 3195"/>
                <a:gd name="T78" fmla="*/ 1673 w 2198"/>
                <a:gd name="T79" fmla="*/ 2370 h 3195"/>
                <a:gd name="T80" fmla="*/ 1597 w 2198"/>
                <a:gd name="T81" fmla="*/ 2611 h 3195"/>
                <a:gd name="T82" fmla="*/ 1536 w 2198"/>
                <a:gd name="T83" fmla="*/ 2815 h 3195"/>
                <a:gd name="T84" fmla="*/ 1472 w 2198"/>
                <a:gd name="T85" fmla="*/ 2977 h 3195"/>
                <a:gd name="T86" fmla="*/ 1390 w 2198"/>
                <a:gd name="T87" fmla="*/ 3096 h 3195"/>
                <a:gd name="T88" fmla="*/ 1271 w 2198"/>
                <a:gd name="T89" fmla="*/ 3170 h 3195"/>
                <a:gd name="T90" fmla="*/ 1099 w 2198"/>
                <a:gd name="T91" fmla="*/ 3195 h 3195"/>
                <a:gd name="T92" fmla="*/ 924 w 2198"/>
                <a:gd name="T93" fmla="*/ 3168 h 3195"/>
                <a:gd name="T94" fmla="*/ 803 w 2198"/>
                <a:gd name="T95" fmla="*/ 3088 h 3195"/>
                <a:gd name="T96" fmla="*/ 719 w 2198"/>
                <a:gd name="T97" fmla="*/ 2958 h 3195"/>
                <a:gd name="T98" fmla="*/ 653 w 2198"/>
                <a:gd name="T99" fmla="*/ 2782 h 3195"/>
                <a:gd name="T100" fmla="*/ 588 w 2198"/>
                <a:gd name="T101" fmla="*/ 2562 h 3195"/>
                <a:gd name="T102" fmla="*/ 503 w 2198"/>
                <a:gd name="T103" fmla="*/ 2302 h 3195"/>
                <a:gd name="T104" fmla="*/ 377 w 2198"/>
                <a:gd name="T105" fmla="*/ 2030 h 3195"/>
                <a:gd name="T106" fmla="*/ 221 w 2198"/>
                <a:gd name="T107" fmla="*/ 1746 h 3195"/>
                <a:gd name="T108" fmla="*/ 81 w 2198"/>
                <a:gd name="T109" fmla="*/ 1457 h 3195"/>
                <a:gd name="T110" fmla="*/ 4 w 2198"/>
                <a:gd name="T111" fmla="*/ 1169 h 3195"/>
                <a:gd name="T112" fmla="*/ 27 w 2198"/>
                <a:gd name="T113" fmla="*/ 858 h 3195"/>
                <a:gd name="T114" fmla="*/ 137 w 2198"/>
                <a:gd name="T115" fmla="*/ 566 h 3195"/>
                <a:gd name="T116" fmla="*/ 322 w 2198"/>
                <a:gd name="T117" fmla="*/ 322 h 3195"/>
                <a:gd name="T118" fmla="*/ 567 w 2198"/>
                <a:gd name="T119" fmla="*/ 137 h 3195"/>
                <a:gd name="T120" fmla="*/ 858 w 2198"/>
                <a:gd name="T121" fmla="*/ 27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8" h="3195">
                  <a:moveTo>
                    <a:pt x="1323" y="2818"/>
                  </a:moveTo>
                  <a:lnTo>
                    <a:pt x="899" y="2871"/>
                  </a:lnTo>
                  <a:lnTo>
                    <a:pt x="917" y="2904"/>
                  </a:lnTo>
                  <a:lnTo>
                    <a:pt x="934" y="2932"/>
                  </a:lnTo>
                  <a:lnTo>
                    <a:pt x="951" y="2953"/>
                  </a:lnTo>
                  <a:lnTo>
                    <a:pt x="971" y="2970"/>
                  </a:lnTo>
                  <a:lnTo>
                    <a:pt x="991" y="2981"/>
                  </a:lnTo>
                  <a:lnTo>
                    <a:pt x="1014" y="2988"/>
                  </a:lnTo>
                  <a:lnTo>
                    <a:pt x="1039" y="2993"/>
                  </a:lnTo>
                  <a:lnTo>
                    <a:pt x="1067" y="2995"/>
                  </a:lnTo>
                  <a:lnTo>
                    <a:pt x="1099" y="2995"/>
                  </a:lnTo>
                  <a:lnTo>
                    <a:pt x="1127" y="2995"/>
                  </a:lnTo>
                  <a:lnTo>
                    <a:pt x="1153" y="2994"/>
                  </a:lnTo>
                  <a:lnTo>
                    <a:pt x="1175" y="2991"/>
                  </a:lnTo>
                  <a:lnTo>
                    <a:pt x="1196" y="2986"/>
                  </a:lnTo>
                  <a:lnTo>
                    <a:pt x="1215" y="2979"/>
                  </a:lnTo>
                  <a:lnTo>
                    <a:pt x="1232" y="2969"/>
                  </a:lnTo>
                  <a:lnTo>
                    <a:pt x="1249" y="2954"/>
                  </a:lnTo>
                  <a:lnTo>
                    <a:pt x="1264" y="2937"/>
                  </a:lnTo>
                  <a:lnTo>
                    <a:pt x="1278" y="2915"/>
                  </a:lnTo>
                  <a:lnTo>
                    <a:pt x="1294" y="2888"/>
                  </a:lnTo>
                  <a:lnTo>
                    <a:pt x="1308" y="2855"/>
                  </a:lnTo>
                  <a:lnTo>
                    <a:pt x="1323" y="2818"/>
                  </a:lnTo>
                  <a:close/>
                  <a:moveTo>
                    <a:pt x="1420" y="2506"/>
                  </a:moveTo>
                  <a:lnTo>
                    <a:pt x="802" y="2583"/>
                  </a:lnTo>
                  <a:lnTo>
                    <a:pt x="802" y="2585"/>
                  </a:lnTo>
                  <a:lnTo>
                    <a:pt x="803" y="2587"/>
                  </a:lnTo>
                  <a:lnTo>
                    <a:pt x="816" y="2631"/>
                  </a:lnTo>
                  <a:lnTo>
                    <a:pt x="829" y="2672"/>
                  </a:lnTo>
                  <a:lnTo>
                    <a:pt x="841" y="2709"/>
                  </a:lnTo>
                  <a:lnTo>
                    <a:pt x="852" y="2743"/>
                  </a:lnTo>
                  <a:lnTo>
                    <a:pt x="862" y="2775"/>
                  </a:lnTo>
                  <a:lnTo>
                    <a:pt x="1358" y="2713"/>
                  </a:lnTo>
                  <a:lnTo>
                    <a:pt x="1369" y="2677"/>
                  </a:lnTo>
                  <a:lnTo>
                    <a:pt x="1381" y="2637"/>
                  </a:lnTo>
                  <a:lnTo>
                    <a:pt x="1394" y="2594"/>
                  </a:lnTo>
                  <a:lnTo>
                    <a:pt x="1407" y="2551"/>
                  </a:lnTo>
                  <a:lnTo>
                    <a:pt x="1420" y="2506"/>
                  </a:lnTo>
                  <a:close/>
                  <a:moveTo>
                    <a:pt x="711" y="2297"/>
                  </a:moveTo>
                  <a:lnTo>
                    <a:pt x="734" y="2362"/>
                  </a:lnTo>
                  <a:lnTo>
                    <a:pt x="754" y="2425"/>
                  </a:lnTo>
                  <a:lnTo>
                    <a:pt x="772" y="2487"/>
                  </a:lnTo>
                  <a:lnTo>
                    <a:pt x="1452" y="2402"/>
                  </a:lnTo>
                  <a:lnTo>
                    <a:pt x="1469" y="2350"/>
                  </a:lnTo>
                  <a:lnTo>
                    <a:pt x="1488" y="2297"/>
                  </a:lnTo>
                  <a:lnTo>
                    <a:pt x="711" y="2297"/>
                  </a:lnTo>
                  <a:close/>
                  <a:moveTo>
                    <a:pt x="1099" y="200"/>
                  </a:moveTo>
                  <a:lnTo>
                    <a:pt x="1026" y="203"/>
                  </a:lnTo>
                  <a:lnTo>
                    <a:pt x="953" y="211"/>
                  </a:lnTo>
                  <a:lnTo>
                    <a:pt x="883" y="226"/>
                  </a:lnTo>
                  <a:lnTo>
                    <a:pt x="815" y="246"/>
                  </a:lnTo>
                  <a:lnTo>
                    <a:pt x="749" y="271"/>
                  </a:lnTo>
                  <a:lnTo>
                    <a:pt x="686" y="300"/>
                  </a:lnTo>
                  <a:lnTo>
                    <a:pt x="625" y="335"/>
                  </a:lnTo>
                  <a:lnTo>
                    <a:pt x="568" y="374"/>
                  </a:lnTo>
                  <a:lnTo>
                    <a:pt x="514" y="417"/>
                  </a:lnTo>
                  <a:lnTo>
                    <a:pt x="464" y="464"/>
                  </a:lnTo>
                  <a:lnTo>
                    <a:pt x="417" y="514"/>
                  </a:lnTo>
                  <a:lnTo>
                    <a:pt x="374" y="568"/>
                  </a:lnTo>
                  <a:lnTo>
                    <a:pt x="335" y="625"/>
                  </a:lnTo>
                  <a:lnTo>
                    <a:pt x="300" y="685"/>
                  </a:lnTo>
                  <a:lnTo>
                    <a:pt x="271" y="749"/>
                  </a:lnTo>
                  <a:lnTo>
                    <a:pt x="246" y="815"/>
                  </a:lnTo>
                  <a:lnTo>
                    <a:pt x="226" y="882"/>
                  </a:lnTo>
                  <a:lnTo>
                    <a:pt x="212" y="953"/>
                  </a:lnTo>
                  <a:lnTo>
                    <a:pt x="203" y="1024"/>
                  </a:lnTo>
                  <a:lnTo>
                    <a:pt x="200" y="1099"/>
                  </a:lnTo>
                  <a:lnTo>
                    <a:pt x="202" y="1150"/>
                  </a:lnTo>
                  <a:lnTo>
                    <a:pt x="210" y="1203"/>
                  </a:lnTo>
                  <a:lnTo>
                    <a:pt x="223" y="1257"/>
                  </a:lnTo>
                  <a:lnTo>
                    <a:pt x="240" y="1312"/>
                  </a:lnTo>
                  <a:lnTo>
                    <a:pt x="261" y="1368"/>
                  </a:lnTo>
                  <a:lnTo>
                    <a:pt x="284" y="1426"/>
                  </a:lnTo>
                  <a:lnTo>
                    <a:pt x="310" y="1484"/>
                  </a:lnTo>
                  <a:lnTo>
                    <a:pt x="338" y="1541"/>
                  </a:lnTo>
                  <a:lnTo>
                    <a:pt x="369" y="1600"/>
                  </a:lnTo>
                  <a:lnTo>
                    <a:pt x="401" y="1658"/>
                  </a:lnTo>
                  <a:lnTo>
                    <a:pt x="432" y="1718"/>
                  </a:lnTo>
                  <a:lnTo>
                    <a:pt x="465" y="1776"/>
                  </a:lnTo>
                  <a:lnTo>
                    <a:pt x="524" y="1882"/>
                  </a:lnTo>
                  <a:lnTo>
                    <a:pt x="580" y="1989"/>
                  </a:lnTo>
                  <a:lnTo>
                    <a:pt x="634" y="2097"/>
                  </a:lnTo>
                  <a:lnTo>
                    <a:pt x="1566" y="2097"/>
                  </a:lnTo>
                  <a:lnTo>
                    <a:pt x="1619" y="1989"/>
                  </a:lnTo>
                  <a:lnTo>
                    <a:pt x="1675" y="1882"/>
                  </a:lnTo>
                  <a:lnTo>
                    <a:pt x="1733" y="1777"/>
                  </a:lnTo>
                  <a:lnTo>
                    <a:pt x="1766" y="1718"/>
                  </a:lnTo>
                  <a:lnTo>
                    <a:pt x="1798" y="1658"/>
                  </a:lnTo>
                  <a:lnTo>
                    <a:pt x="1829" y="1600"/>
                  </a:lnTo>
                  <a:lnTo>
                    <a:pt x="1860" y="1541"/>
                  </a:lnTo>
                  <a:lnTo>
                    <a:pt x="1888" y="1483"/>
                  </a:lnTo>
                  <a:lnTo>
                    <a:pt x="1915" y="1425"/>
                  </a:lnTo>
                  <a:lnTo>
                    <a:pt x="1938" y="1367"/>
                  </a:lnTo>
                  <a:lnTo>
                    <a:pt x="1959" y="1311"/>
                  </a:lnTo>
                  <a:lnTo>
                    <a:pt x="1975" y="1256"/>
                  </a:lnTo>
                  <a:lnTo>
                    <a:pt x="1987" y="1202"/>
                  </a:lnTo>
                  <a:lnTo>
                    <a:pt x="1996" y="1150"/>
                  </a:lnTo>
                  <a:lnTo>
                    <a:pt x="1999" y="1099"/>
                  </a:lnTo>
                  <a:lnTo>
                    <a:pt x="1996" y="1024"/>
                  </a:lnTo>
                  <a:lnTo>
                    <a:pt x="1986" y="953"/>
                  </a:lnTo>
                  <a:lnTo>
                    <a:pt x="1972" y="882"/>
                  </a:lnTo>
                  <a:lnTo>
                    <a:pt x="1953" y="815"/>
                  </a:lnTo>
                  <a:lnTo>
                    <a:pt x="1927" y="749"/>
                  </a:lnTo>
                  <a:lnTo>
                    <a:pt x="1898" y="685"/>
                  </a:lnTo>
                  <a:lnTo>
                    <a:pt x="1864" y="625"/>
                  </a:lnTo>
                  <a:lnTo>
                    <a:pt x="1825" y="568"/>
                  </a:lnTo>
                  <a:lnTo>
                    <a:pt x="1781" y="514"/>
                  </a:lnTo>
                  <a:lnTo>
                    <a:pt x="1735" y="464"/>
                  </a:lnTo>
                  <a:lnTo>
                    <a:pt x="1684" y="417"/>
                  </a:lnTo>
                  <a:lnTo>
                    <a:pt x="1630" y="374"/>
                  </a:lnTo>
                  <a:lnTo>
                    <a:pt x="1573" y="335"/>
                  </a:lnTo>
                  <a:lnTo>
                    <a:pt x="1512" y="300"/>
                  </a:lnTo>
                  <a:lnTo>
                    <a:pt x="1449" y="271"/>
                  </a:lnTo>
                  <a:lnTo>
                    <a:pt x="1383" y="246"/>
                  </a:lnTo>
                  <a:lnTo>
                    <a:pt x="1315" y="226"/>
                  </a:lnTo>
                  <a:lnTo>
                    <a:pt x="1245" y="211"/>
                  </a:lnTo>
                  <a:lnTo>
                    <a:pt x="1173" y="203"/>
                  </a:lnTo>
                  <a:lnTo>
                    <a:pt x="1099" y="200"/>
                  </a:lnTo>
                  <a:close/>
                  <a:moveTo>
                    <a:pt x="1099" y="0"/>
                  </a:moveTo>
                  <a:lnTo>
                    <a:pt x="1181" y="3"/>
                  </a:lnTo>
                  <a:lnTo>
                    <a:pt x="1262" y="12"/>
                  </a:lnTo>
                  <a:lnTo>
                    <a:pt x="1340" y="27"/>
                  </a:lnTo>
                  <a:lnTo>
                    <a:pt x="1416" y="46"/>
                  </a:lnTo>
                  <a:lnTo>
                    <a:pt x="1491" y="72"/>
                  </a:lnTo>
                  <a:lnTo>
                    <a:pt x="1562" y="102"/>
                  </a:lnTo>
                  <a:lnTo>
                    <a:pt x="1632" y="137"/>
                  </a:lnTo>
                  <a:lnTo>
                    <a:pt x="1697" y="177"/>
                  </a:lnTo>
                  <a:lnTo>
                    <a:pt x="1761" y="221"/>
                  </a:lnTo>
                  <a:lnTo>
                    <a:pt x="1820" y="270"/>
                  </a:lnTo>
                  <a:lnTo>
                    <a:pt x="1876" y="322"/>
                  </a:lnTo>
                  <a:lnTo>
                    <a:pt x="1928" y="378"/>
                  </a:lnTo>
                  <a:lnTo>
                    <a:pt x="1977" y="437"/>
                  </a:lnTo>
                  <a:lnTo>
                    <a:pt x="2021" y="500"/>
                  </a:lnTo>
                  <a:lnTo>
                    <a:pt x="2061" y="566"/>
                  </a:lnTo>
                  <a:lnTo>
                    <a:pt x="2096" y="635"/>
                  </a:lnTo>
                  <a:lnTo>
                    <a:pt x="2126" y="707"/>
                  </a:lnTo>
                  <a:lnTo>
                    <a:pt x="2152" y="781"/>
                  </a:lnTo>
                  <a:lnTo>
                    <a:pt x="2171" y="858"/>
                  </a:lnTo>
                  <a:lnTo>
                    <a:pt x="2187" y="936"/>
                  </a:lnTo>
                  <a:lnTo>
                    <a:pt x="2195" y="1016"/>
                  </a:lnTo>
                  <a:lnTo>
                    <a:pt x="2198" y="1099"/>
                  </a:lnTo>
                  <a:lnTo>
                    <a:pt x="2195" y="1165"/>
                  </a:lnTo>
                  <a:lnTo>
                    <a:pt x="2186" y="1233"/>
                  </a:lnTo>
                  <a:lnTo>
                    <a:pt x="2170" y="1300"/>
                  </a:lnTo>
                  <a:lnTo>
                    <a:pt x="2150" y="1368"/>
                  </a:lnTo>
                  <a:lnTo>
                    <a:pt x="2126" y="1437"/>
                  </a:lnTo>
                  <a:lnTo>
                    <a:pt x="2098" y="1505"/>
                  </a:lnTo>
                  <a:lnTo>
                    <a:pt x="2066" y="1574"/>
                  </a:lnTo>
                  <a:lnTo>
                    <a:pt x="2032" y="1642"/>
                  </a:lnTo>
                  <a:lnTo>
                    <a:pt x="1998" y="1711"/>
                  </a:lnTo>
                  <a:lnTo>
                    <a:pt x="1961" y="1778"/>
                  </a:lnTo>
                  <a:lnTo>
                    <a:pt x="1923" y="1846"/>
                  </a:lnTo>
                  <a:lnTo>
                    <a:pt x="1885" y="1914"/>
                  </a:lnTo>
                  <a:lnTo>
                    <a:pt x="1848" y="1980"/>
                  </a:lnTo>
                  <a:lnTo>
                    <a:pt x="1813" y="2047"/>
                  </a:lnTo>
                  <a:lnTo>
                    <a:pt x="1779" y="2112"/>
                  </a:lnTo>
                  <a:lnTo>
                    <a:pt x="1748" y="2177"/>
                  </a:lnTo>
                  <a:lnTo>
                    <a:pt x="1720" y="2241"/>
                  </a:lnTo>
                  <a:lnTo>
                    <a:pt x="1695" y="2304"/>
                  </a:lnTo>
                  <a:lnTo>
                    <a:pt x="1673" y="2370"/>
                  </a:lnTo>
                  <a:lnTo>
                    <a:pt x="1651" y="2434"/>
                  </a:lnTo>
                  <a:lnTo>
                    <a:pt x="1632" y="2495"/>
                  </a:lnTo>
                  <a:lnTo>
                    <a:pt x="1614" y="2554"/>
                  </a:lnTo>
                  <a:lnTo>
                    <a:pt x="1597" y="2611"/>
                  </a:lnTo>
                  <a:lnTo>
                    <a:pt x="1582" y="2665"/>
                  </a:lnTo>
                  <a:lnTo>
                    <a:pt x="1566" y="2717"/>
                  </a:lnTo>
                  <a:lnTo>
                    <a:pt x="1551" y="2768"/>
                  </a:lnTo>
                  <a:lnTo>
                    <a:pt x="1536" y="2815"/>
                  </a:lnTo>
                  <a:lnTo>
                    <a:pt x="1521" y="2859"/>
                  </a:lnTo>
                  <a:lnTo>
                    <a:pt x="1506" y="2901"/>
                  </a:lnTo>
                  <a:lnTo>
                    <a:pt x="1490" y="2940"/>
                  </a:lnTo>
                  <a:lnTo>
                    <a:pt x="1472" y="2977"/>
                  </a:lnTo>
                  <a:lnTo>
                    <a:pt x="1454" y="3012"/>
                  </a:lnTo>
                  <a:lnTo>
                    <a:pt x="1435" y="3042"/>
                  </a:lnTo>
                  <a:lnTo>
                    <a:pt x="1413" y="3071"/>
                  </a:lnTo>
                  <a:lnTo>
                    <a:pt x="1390" y="3096"/>
                  </a:lnTo>
                  <a:lnTo>
                    <a:pt x="1364" y="3120"/>
                  </a:lnTo>
                  <a:lnTo>
                    <a:pt x="1336" y="3139"/>
                  </a:lnTo>
                  <a:lnTo>
                    <a:pt x="1305" y="3157"/>
                  </a:lnTo>
                  <a:lnTo>
                    <a:pt x="1271" y="3170"/>
                  </a:lnTo>
                  <a:lnTo>
                    <a:pt x="1233" y="3181"/>
                  </a:lnTo>
                  <a:lnTo>
                    <a:pt x="1192" y="3189"/>
                  </a:lnTo>
                  <a:lnTo>
                    <a:pt x="1148" y="3193"/>
                  </a:lnTo>
                  <a:lnTo>
                    <a:pt x="1099" y="3195"/>
                  </a:lnTo>
                  <a:lnTo>
                    <a:pt x="1049" y="3193"/>
                  </a:lnTo>
                  <a:lnTo>
                    <a:pt x="1003" y="3188"/>
                  </a:lnTo>
                  <a:lnTo>
                    <a:pt x="962" y="3180"/>
                  </a:lnTo>
                  <a:lnTo>
                    <a:pt x="924" y="3168"/>
                  </a:lnTo>
                  <a:lnTo>
                    <a:pt x="889" y="3153"/>
                  </a:lnTo>
                  <a:lnTo>
                    <a:pt x="857" y="3134"/>
                  </a:lnTo>
                  <a:lnTo>
                    <a:pt x="829" y="3113"/>
                  </a:lnTo>
                  <a:lnTo>
                    <a:pt x="803" y="3088"/>
                  </a:lnTo>
                  <a:lnTo>
                    <a:pt x="780" y="3061"/>
                  </a:lnTo>
                  <a:lnTo>
                    <a:pt x="757" y="3029"/>
                  </a:lnTo>
                  <a:lnTo>
                    <a:pt x="738" y="2995"/>
                  </a:lnTo>
                  <a:lnTo>
                    <a:pt x="719" y="2958"/>
                  </a:lnTo>
                  <a:lnTo>
                    <a:pt x="702" y="2919"/>
                  </a:lnTo>
                  <a:lnTo>
                    <a:pt x="685" y="2876"/>
                  </a:lnTo>
                  <a:lnTo>
                    <a:pt x="669" y="2831"/>
                  </a:lnTo>
                  <a:lnTo>
                    <a:pt x="653" y="2782"/>
                  </a:lnTo>
                  <a:lnTo>
                    <a:pt x="638" y="2731"/>
                  </a:lnTo>
                  <a:lnTo>
                    <a:pt x="621" y="2678"/>
                  </a:lnTo>
                  <a:lnTo>
                    <a:pt x="605" y="2621"/>
                  </a:lnTo>
                  <a:lnTo>
                    <a:pt x="588" y="2562"/>
                  </a:lnTo>
                  <a:lnTo>
                    <a:pt x="568" y="2501"/>
                  </a:lnTo>
                  <a:lnTo>
                    <a:pt x="549" y="2437"/>
                  </a:lnTo>
                  <a:lnTo>
                    <a:pt x="526" y="2371"/>
                  </a:lnTo>
                  <a:lnTo>
                    <a:pt x="503" y="2302"/>
                  </a:lnTo>
                  <a:lnTo>
                    <a:pt x="476" y="2235"/>
                  </a:lnTo>
                  <a:lnTo>
                    <a:pt x="447" y="2168"/>
                  </a:lnTo>
                  <a:lnTo>
                    <a:pt x="413" y="2100"/>
                  </a:lnTo>
                  <a:lnTo>
                    <a:pt x="377" y="2030"/>
                  </a:lnTo>
                  <a:lnTo>
                    <a:pt x="338" y="1960"/>
                  </a:lnTo>
                  <a:lnTo>
                    <a:pt x="299" y="1889"/>
                  </a:lnTo>
                  <a:lnTo>
                    <a:pt x="260" y="1818"/>
                  </a:lnTo>
                  <a:lnTo>
                    <a:pt x="221" y="1746"/>
                  </a:lnTo>
                  <a:lnTo>
                    <a:pt x="182" y="1675"/>
                  </a:lnTo>
                  <a:lnTo>
                    <a:pt x="145" y="1602"/>
                  </a:lnTo>
                  <a:lnTo>
                    <a:pt x="111" y="1530"/>
                  </a:lnTo>
                  <a:lnTo>
                    <a:pt x="81" y="1457"/>
                  </a:lnTo>
                  <a:lnTo>
                    <a:pt x="53" y="1386"/>
                  </a:lnTo>
                  <a:lnTo>
                    <a:pt x="31" y="1313"/>
                  </a:lnTo>
                  <a:lnTo>
                    <a:pt x="14" y="1241"/>
                  </a:lnTo>
                  <a:lnTo>
                    <a:pt x="4" y="1169"/>
                  </a:lnTo>
                  <a:lnTo>
                    <a:pt x="0" y="1099"/>
                  </a:lnTo>
                  <a:lnTo>
                    <a:pt x="3" y="1016"/>
                  </a:lnTo>
                  <a:lnTo>
                    <a:pt x="12" y="936"/>
                  </a:lnTo>
                  <a:lnTo>
                    <a:pt x="27" y="858"/>
                  </a:lnTo>
                  <a:lnTo>
                    <a:pt x="47" y="781"/>
                  </a:lnTo>
                  <a:lnTo>
                    <a:pt x="72" y="707"/>
                  </a:lnTo>
                  <a:lnTo>
                    <a:pt x="102" y="635"/>
                  </a:lnTo>
                  <a:lnTo>
                    <a:pt x="137" y="566"/>
                  </a:lnTo>
                  <a:lnTo>
                    <a:pt x="177" y="500"/>
                  </a:lnTo>
                  <a:lnTo>
                    <a:pt x="221" y="437"/>
                  </a:lnTo>
                  <a:lnTo>
                    <a:pt x="270" y="378"/>
                  </a:lnTo>
                  <a:lnTo>
                    <a:pt x="322" y="322"/>
                  </a:lnTo>
                  <a:lnTo>
                    <a:pt x="378" y="270"/>
                  </a:lnTo>
                  <a:lnTo>
                    <a:pt x="437" y="221"/>
                  </a:lnTo>
                  <a:lnTo>
                    <a:pt x="501" y="177"/>
                  </a:lnTo>
                  <a:lnTo>
                    <a:pt x="567" y="137"/>
                  </a:lnTo>
                  <a:lnTo>
                    <a:pt x="636" y="102"/>
                  </a:lnTo>
                  <a:lnTo>
                    <a:pt x="707" y="72"/>
                  </a:lnTo>
                  <a:lnTo>
                    <a:pt x="782" y="46"/>
                  </a:lnTo>
                  <a:lnTo>
                    <a:pt x="858" y="27"/>
                  </a:lnTo>
                  <a:lnTo>
                    <a:pt x="937" y="12"/>
                  </a:lnTo>
                  <a:lnTo>
                    <a:pt x="1017" y="3"/>
                  </a:lnTo>
                  <a:lnTo>
                    <a:pt x="10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  <p:sp>
          <p:nvSpPr>
            <p:cNvPr id="29" name="Freeform 7"/>
            <p:cNvSpPr/>
            <p:nvPr/>
          </p:nvSpPr>
          <p:spPr bwMode="auto">
            <a:xfrm>
              <a:off x="14302" y="2714"/>
              <a:ext cx="324" cy="324"/>
            </a:xfrm>
            <a:custGeom>
              <a:avLst/>
              <a:gdLst>
                <a:gd name="T0" fmla="*/ 599 w 649"/>
                <a:gd name="T1" fmla="*/ 0 h 649"/>
                <a:gd name="T2" fmla="*/ 615 w 649"/>
                <a:gd name="T3" fmla="*/ 2 h 649"/>
                <a:gd name="T4" fmla="*/ 628 w 649"/>
                <a:gd name="T5" fmla="*/ 10 h 649"/>
                <a:gd name="T6" fmla="*/ 639 w 649"/>
                <a:gd name="T7" fmla="*/ 21 h 649"/>
                <a:gd name="T8" fmla="*/ 646 w 649"/>
                <a:gd name="T9" fmla="*/ 34 h 649"/>
                <a:gd name="T10" fmla="*/ 649 w 649"/>
                <a:gd name="T11" fmla="*/ 49 h 649"/>
                <a:gd name="T12" fmla="*/ 646 w 649"/>
                <a:gd name="T13" fmla="*/ 66 h 649"/>
                <a:gd name="T14" fmla="*/ 639 w 649"/>
                <a:gd name="T15" fmla="*/ 80 h 649"/>
                <a:gd name="T16" fmla="*/ 628 w 649"/>
                <a:gd name="T17" fmla="*/ 90 h 649"/>
                <a:gd name="T18" fmla="*/ 615 w 649"/>
                <a:gd name="T19" fmla="*/ 97 h 649"/>
                <a:gd name="T20" fmla="*/ 599 w 649"/>
                <a:gd name="T21" fmla="*/ 100 h 649"/>
                <a:gd name="T22" fmla="*/ 544 w 649"/>
                <a:gd name="T23" fmla="*/ 104 h 649"/>
                <a:gd name="T24" fmla="*/ 492 w 649"/>
                <a:gd name="T25" fmla="*/ 112 h 649"/>
                <a:gd name="T26" fmla="*/ 441 w 649"/>
                <a:gd name="T27" fmla="*/ 126 h 649"/>
                <a:gd name="T28" fmla="*/ 393 w 649"/>
                <a:gd name="T29" fmla="*/ 144 h 649"/>
                <a:gd name="T30" fmla="*/ 347 w 649"/>
                <a:gd name="T31" fmla="*/ 168 h 649"/>
                <a:gd name="T32" fmla="*/ 304 w 649"/>
                <a:gd name="T33" fmla="*/ 196 h 649"/>
                <a:gd name="T34" fmla="*/ 264 w 649"/>
                <a:gd name="T35" fmla="*/ 229 h 649"/>
                <a:gd name="T36" fmla="*/ 229 w 649"/>
                <a:gd name="T37" fmla="*/ 265 h 649"/>
                <a:gd name="T38" fmla="*/ 196 w 649"/>
                <a:gd name="T39" fmla="*/ 305 h 649"/>
                <a:gd name="T40" fmla="*/ 168 w 649"/>
                <a:gd name="T41" fmla="*/ 348 h 649"/>
                <a:gd name="T42" fmla="*/ 144 w 649"/>
                <a:gd name="T43" fmla="*/ 394 h 649"/>
                <a:gd name="T44" fmla="*/ 125 w 649"/>
                <a:gd name="T45" fmla="*/ 442 h 649"/>
                <a:gd name="T46" fmla="*/ 111 w 649"/>
                <a:gd name="T47" fmla="*/ 493 h 649"/>
                <a:gd name="T48" fmla="*/ 103 w 649"/>
                <a:gd name="T49" fmla="*/ 545 h 649"/>
                <a:gd name="T50" fmla="*/ 100 w 649"/>
                <a:gd name="T51" fmla="*/ 600 h 649"/>
                <a:gd name="T52" fmla="*/ 97 w 649"/>
                <a:gd name="T53" fmla="*/ 615 h 649"/>
                <a:gd name="T54" fmla="*/ 90 w 649"/>
                <a:gd name="T55" fmla="*/ 628 h 649"/>
                <a:gd name="T56" fmla="*/ 79 w 649"/>
                <a:gd name="T57" fmla="*/ 640 h 649"/>
                <a:gd name="T58" fmla="*/ 65 w 649"/>
                <a:gd name="T59" fmla="*/ 647 h 649"/>
                <a:gd name="T60" fmla="*/ 50 w 649"/>
                <a:gd name="T61" fmla="*/ 649 h 649"/>
                <a:gd name="T62" fmla="*/ 33 w 649"/>
                <a:gd name="T63" fmla="*/ 647 h 649"/>
                <a:gd name="T64" fmla="*/ 20 w 649"/>
                <a:gd name="T65" fmla="*/ 640 h 649"/>
                <a:gd name="T66" fmla="*/ 9 w 649"/>
                <a:gd name="T67" fmla="*/ 628 h 649"/>
                <a:gd name="T68" fmla="*/ 2 w 649"/>
                <a:gd name="T69" fmla="*/ 615 h 649"/>
                <a:gd name="T70" fmla="*/ 0 w 649"/>
                <a:gd name="T71" fmla="*/ 600 h 649"/>
                <a:gd name="T72" fmla="*/ 3 w 649"/>
                <a:gd name="T73" fmla="*/ 539 h 649"/>
                <a:gd name="T74" fmla="*/ 12 w 649"/>
                <a:gd name="T75" fmla="*/ 478 h 649"/>
                <a:gd name="T76" fmla="*/ 26 w 649"/>
                <a:gd name="T77" fmla="*/ 421 h 649"/>
                <a:gd name="T78" fmla="*/ 47 w 649"/>
                <a:gd name="T79" fmla="*/ 366 h 649"/>
                <a:gd name="T80" fmla="*/ 72 w 649"/>
                <a:gd name="T81" fmla="*/ 314 h 649"/>
                <a:gd name="T82" fmla="*/ 102 w 649"/>
                <a:gd name="T83" fmla="*/ 265 h 649"/>
                <a:gd name="T84" fmla="*/ 137 w 649"/>
                <a:gd name="T85" fmla="*/ 218 h 649"/>
                <a:gd name="T86" fmla="*/ 175 w 649"/>
                <a:gd name="T87" fmla="*/ 176 h 649"/>
                <a:gd name="T88" fmla="*/ 218 w 649"/>
                <a:gd name="T89" fmla="*/ 137 h 649"/>
                <a:gd name="T90" fmla="*/ 264 w 649"/>
                <a:gd name="T91" fmla="*/ 103 h 649"/>
                <a:gd name="T92" fmla="*/ 313 w 649"/>
                <a:gd name="T93" fmla="*/ 73 h 649"/>
                <a:gd name="T94" fmla="*/ 365 w 649"/>
                <a:gd name="T95" fmla="*/ 47 h 649"/>
                <a:gd name="T96" fmla="*/ 421 w 649"/>
                <a:gd name="T97" fmla="*/ 27 h 649"/>
                <a:gd name="T98" fmla="*/ 479 w 649"/>
                <a:gd name="T99" fmla="*/ 13 h 649"/>
                <a:gd name="T100" fmla="*/ 538 w 649"/>
                <a:gd name="T101" fmla="*/ 3 h 649"/>
                <a:gd name="T102" fmla="*/ 599 w 649"/>
                <a:gd name="T103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9" h="649">
                  <a:moveTo>
                    <a:pt x="599" y="0"/>
                  </a:moveTo>
                  <a:lnTo>
                    <a:pt x="615" y="2"/>
                  </a:lnTo>
                  <a:lnTo>
                    <a:pt x="628" y="10"/>
                  </a:lnTo>
                  <a:lnTo>
                    <a:pt x="639" y="21"/>
                  </a:lnTo>
                  <a:lnTo>
                    <a:pt x="646" y="34"/>
                  </a:lnTo>
                  <a:lnTo>
                    <a:pt x="649" y="49"/>
                  </a:lnTo>
                  <a:lnTo>
                    <a:pt x="646" y="66"/>
                  </a:lnTo>
                  <a:lnTo>
                    <a:pt x="639" y="80"/>
                  </a:lnTo>
                  <a:lnTo>
                    <a:pt x="628" y="90"/>
                  </a:lnTo>
                  <a:lnTo>
                    <a:pt x="615" y="97"/>
                  </a:lnTo>
                  <a:lnTo>
                    <a:pt x="599" y="100"/>
                  </a:lnTo>
                  <a:lnTo>
                    <a:pt x="544" y="104"/>
                  </a:lnTo>
                  <a:lnTo>
                    <a:pt x="492" y="112"/>
                  </a:lnTo>
                  <a:lnTo>
                    <a:pt x="441" y="126"/>
                  </a:lnTo>
                  <a:lnTo>
                    <a:pt x="393" y="144"/>
                  </a:lnTo>
                  <a:lnTo>
                    <a:pt x="347" y="168"/>
                  </a:lnTo>
                  <a:lnTo>
                    <a:pt x="304" y="196"/>
                  </a:lnTo>
                  <a:lnTo>
                    <a:pt x="264" y="229"/>
                  </a:lnTo>
                  <a:lnTo>
                    <a:pt x="229" y="265"/>
                  </a:lnTo>
                  <a:lnTo>
                    <a:pt x="196" y="305"/>
                  </a:lnTo>
                  <a:lnTo>
                    <a:pt x="168" y="348"/>
                  </a:lnTo>
                  <a:lnTo>
                    <a:pt x="144" y="394"/>
                  </a:lnTo>
                  <a:lnTo>
                    <a:pt x="125" y="442"/>
                  </a:lnTo>
                  <a:lnTo>
                    <a:pt x="111" y="493"/>
                  </a:lnTo>
                  <a:lnTo>
                    <a:pt x="103" y="545"/>
                  </a:lnTo>
                  <a:lnTo>
                    <a:pt x="100" y="600"/>
                  </a:lnTo>
                  <a:lnTo>
                    <a:pt x="97" y="615"/>
                  </a:lnTo>
                  <a:lnTo>
                    <a:pt x="90" y="628"/>
                  </a:lnTo>
                  <a:lnTo>
                    <a:pt x="79" y="640"/>
                  </a:lnTo>
                  <a:lnTo>
                    <a:pt x="65" y="647"/>
                  </a:lnTo>
                  <a:lnTo>
                    <a:pt x="50" y="649"/>
                  </a:lnTo>
                  <a:lnTo>
                    <a:pt x="33" y="647"/>
                  </a:lnTo>
                  <a:lnTo>
                    <a:pt x="20" y="640"/>
                  </a:lnTo>
                  <a:lnTo>
                    <a:pt x="9" y="628"/>
                  </a:lnTo>
                  <a:lnTo>
                    <a:pt x="2" y="615"/>
                  </a:lnTo>
                  <a:lnTo>
                    <a:pt x="0" y="600"/>
                  </a:lnTo>
                  <a:lnTo>
                    <a:pt x="3" y="539"/>
                  </a:lnTo>
                  <a:lnTo>
                    <a:pt x="12" y="478"/>
                  </a:lnTo>
                  <a:lnTo>
                    <a:pt x="26" y="421"/>
                  </a:lnTo>
                  <a:lnTo>
                    <a:pt x="47" y="366"/>
                  </a:lnTo>
                  <a:lnTo>
                    <a:pt x="72" y="314"/>
                  </a:lnTo>
                  <a:lnTo>
                    <a:pt x="102" y="265"/>
                  </a:lnTo>
                  <a:lnTo>
                    <a:pt x="137" y="218"/>
                  </a:lnTo>
                  <a:lnTo>
                    <a:pt x="175" y="176"/>
                  </a:lnTo>
                  <a:lnTo>
                    <a:pt x="218" y="137"/>
                  </a:lnTo>
                  <a:lnTo>
                    <a:pt x="264" y="103"/>
                  </a:lnTo>
                  <a:lnTo>
                    <a:pt x="313" y="73"/>
                  </a:lnTo>
                  <a:lnTo>
                    <a:pt x="365" y="47"/>
                  </a:lnTo>
                  <a:lnTo>
                    <a:pt x="421" y="27"/>
                  </a:lnTo>
                  <a:lnTo>
                    <a:pt x="479" y="13"/>
                  </a:lnTo>
                  <a:lnTo>
                    <a:pt x="538" y="3"/>
                  </a:lnTo>
                  <a:lnTo>
                    <a:pt x="5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</p:grpSp>
      <p:sp>
        <p:nvSpPr>
          <p:cNvPr id="30" name="Freeform 12"/>
          <p:cNvSpPr>
            <a:spLocks noChangeAspect="1" noEditPoints="1"/>
          </p:cNvSpPr>
          <p:nvPr/>
        </p:nvSpPr>
        <p:spPr bwMode="auto">
          <a:xfrm>
            <a:off x="4851676" y="4842242"/>
            <a:ext cx="343051" cy="339440"/>
          </a:xfrm>
          <a:custGeom>
            <a:avLst/>
            <a:gdLst>
              <a:gd name="T0" fmla="*/ 1210 w 3228"/>
              <a:gd name="T1" fmla="*/ 2995 h 3195"/>
              <a:gd name="T2" fmla="*/ 1118 w 3228"/>
              <a:gd name="T3" fmla="*/ 2762 h 3195"/>
              <a:gd name="T4" fmla="*/ 822 w 3228"/>
              <a:gd name="T5" fmla="*/ 1897 h 3195"/>
              <a:gd name="T6" fmla="*/ 2035 w 3228"/>
              <a:gd name="T7" fmla="*/ 1697 h 3195"/>
              <a:gd name="T8" fmla="*/ 2490 w 3228"/>
              <a:gd name="T9" fmla="*/ 1561 h 3195"/>
              <a:gd name="T10" fmla="*/ 2490 w 3228"/>
              <a:gd name="T11" fmla="*/ 1235 h 3195"/>
              <a:gd name="T12" fmla="*/ 2035 w 3228"/>
              <a:gd name="T13" fmla="*/ 1099 h 3195"/>
              <a:gd name="T14" fmla="*/ 234 w 3228"/>
              <a:gd name="T15" fmla="*/ 1235 h 3195"/>
              <a:gd name="T16" fmla="*/ 234 w 3228"/>
              <a:gd name="T17" fmla="*/ 1561 h 3195"/>
              <a:gd name="T18" fmla="*/ 1111 w 3228"/>
              <a:gd name="T19" fmla="*/ 1697 h 3195"/>
              <a:gd name="T20" fmla="*/ 1011 w 3228"/>
              <a:gd name="T21" fmla="*/ 1347 h 3195"/>
              <a:gd name="T22" fmla="*/ 1859 w 3228"/>
              <a:gd name="T23" fmla="*/ 897 h 3195"/>
              <a:gd name="T24" fmla="*/ 1334 w 3228"/>
              <a:gd name="T25" fmla="*/ 1099 h 3195"/>
              <a:gd name="T26" fmla="*/ 1142 w 3228"/>
              <a:gd name="T27" fmla="*/ 1235 h 3195"/>
              <a:gd name="T28" fmla="*/ 1142 w 3228"/>
              <a:gd name="T29" fmla="*/ 1561 h 3195"/>
              <a:gd name="T30" fmla="*/ 1311 w 3228"/>
              <a:gd name="T31" fmla="*/ 1698 h 3195"/>
              <a:gd name="T32" fmla="*/ 1800 w 3228"/>
              <a:gd name="T33" fmla="*/ 1856 h 3195"/>
              <a:gd name="T34" fmla="*/ 1823 w 3228"/>
              <a:gd name="T35" fmla="*/ 1194 h 3195"/>
              <a:gd name="T36" fmla="*/ 2376 w 3228"/>
              <a:gd name="T37" fmla="*/ 251 h 3195"/>
              <a:gd name="T38" fmla="*/ 2141 w 3228"/>
              <a:gd name="T39" fmla="*/ 616 h 3195"/>
              <a:gd name="T40" fmla="*/ 2449 w 3228"/>
              <a:gd name="T41" fmla="*/ 923 h 3195"/>
              <a:gd name="T42" fmla="*/ 2689 w 3228"/>
              <a:gd name="T43" fmla="*/ 1190 h 3195"/>
              <a:gd name="T44" fmla="*/ 2689 w 3228"/>
              <a:gd name="T45" fmla="*/ 1606 h 3195"/>
              <a:gd name="T46" fmla="*/ 2449 w 3228"/>
              <a:gd name="T47" fmla="*/ 1872 h 3195"/>
              <a:gd name="T48" fmla="*/ 2141 w 3228"/>
              <a:gd name="T49" fmla="*/ 2180 h 3195"/>
              <a:gd name="T50" fmla="*/ 2376 w 3228"/>
              <a:gd name="T51" fmla="*/ 2545 h 3195"/>
              <a:gd name="T52" fmla="*/ 2674 w 3228"/>
              <a:gd name="T53" fmla="*/ 2541 h 3195"/>
              <a:gd name="T54" fmla="*/ 2916 w 3228"/>
              <a:gd name="T55" fmla="*/ 2148 h 3195"/>
              <a:gd name="T56" fmla="*/ 3025 w 3228"/>
              <a:gd name="T57" fmla="*/ 1491 h 3195"/>
              <a:gd name="T58" fmla="*/ 2958 w 3228"/>
              <a:gd name="T59" fmla="*/ 794 h 3195"/>
              <a:gd name="T60" fmla="*/ 2745 w 3228"/>
              <a:gd name="T61" fmla="*/ 322 h 3195"/>
              <a:gd name="T62" fmla="*/ 2573 w 3228"/>
              <a:gd name="T63" fmla="*/ 3 h 3195"/>
              <a:gd name="T64" fmla="*/ 2912 w 3228"/>
              <a:gd name="T65" fmla="*/ 208 h 3195"/>
              <a:gd name="T66" fmla="*/ 3129 w 3228"/>
              <a:gd name="T67" fmla="*/ 659 h 3195"/>
              <a:gd name="T68" fmla="*/ 3224 w 3228"/>
              <a:gd name="T69" fmla="*/ 1244 h 3195"/>
              <a:gd name="T70" fmla="*/ 3193 w 3228"/>
              <a:gd name="T71" fmla="*/ 1855 h 3195"/>
              <a:gd name="T72" fmla="*/ 3035 w 3228"/>
              <a:gd name="T73" fmla="*/ 2386 h 3195"/>
              <a:gd name="T74" fmla="*/ 2757 w 3228"/>
              <a:gd name="T75" fmla="*/ 2728 h 3195"/>
              <a:gd name="T76" fmla="*/ 2375 w 3228"/>
              <a:gd name="T77" fmla="*/ 2771 h 3195"/>
              <a:gd name="T78" fmla="*/ 2067 w 3228"/>
              <a:gd name="T79" fmla="*/ 2491 h 3195"/>
              <a:gd name="T80" fmla="*/ 1773 w 3228"/>
              <a:gd name="T81" fmla="*/ 2088 h 3195"/>
              <a:gd name="T82" fmla="*/ 1382 w 3228"/>
              <a:gd name="T83" fmla="*/ 1906 h 3195"/>
              <a:gd name="T84" fmla="*/ 1343 w 3228"/>
              <a:gd name="T85" fmla="*/ 1926 h 3195"/>
              <a:gd name="T86" fmla="*/ 1311 w 3228"/>
              <a:gd name="T87" fmla="*/ 2696 h 3195"/>
              <a:gd name="T88" fmla="*/ 1394 w 3228"/>
              <a:gd name="T89" fmla="*/ 2825 h 3195"/>
              <a:gd name="T90" fmla="*/ 1373 w 3228"/>
              <a:gd name="T91" fmla="*/ 3114 h 3195"/>
              <a:gd name="T92" fmla="*/ 774 w 3228"/>
              <a:gd name="T93" fmla="*/ 3192 h 3195"/>
              <a:gd name="T94" fmla="*/ 608 w 3228"/>
              <a:gd name="T95" fmla="*/ 3028 h 3195"/>
              <a:gd name="T96" fmla="*/ 506 w 3228"/>
              <a:gd name="T97" fmla="*/ 1925 h 3195"/>
              <a:gd name="T98" fmla="*/ 198 w 3228"/>
              <a:gd name="T99" fmla="*/ 1830 h 3195"/>
              <a:gd name="T100" fmla="*/ 9 w 3228"/>
              <a:gd name="T101" fmla="*/ 1506 h 3195"/>
              <a:gd name="T102" fmla="*/ 77 w 3228"/>
              <a:gd name="T103" fmla="*/ 1101 h 3195"/>
              <a:gd name="T104" fmla="*/ 359 w 3228"/>
              <a:gd name="T105" fmla="*/ 902 h 3195"/>
              <a:gd name="T106" fmla="*/ 1673 w 3228"/>
              <a:gd name="T107" fmla="*/ 788 h 3195"/>
              <a:gd name="T108" fmla="*/ 2034 w 3228"/>
              <a:gd name="T109" fmla="*/ 356 h 3195"/>
              <a:gd name="T110" fmla="*/ 2286 w 3228"/>
              <a:gd name="T111" fmla="*/ 68 h 3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28" h="3195">
                <a:moveTo>
                  <a:pt x="752" y="1897"/>
                </a:moveTo>
                <a:lnTo>
                  <a:pt x="771" y="1933"/>
                </a:lnTo>
                <a:lnTo>
                  <a:pt x="786" y="1972"/>
                </a:lnTo>
                <a:lnTo>
                  <a:pt x="798" y="2012"/>
                </a:lnTo>
                <a:lnTo>
                  <a:pt x="804" y="2054"/>
                </a:lnTo>
                <a:lnTo>
                  <a:pt x="807" y="2097"/>
                </a:lnTo>
                <a:lnTo>
                  <a:pt x="807" y="2995"/>
                </a:lnTo>
                <a:lnTo>
                  <a:pt x="1210" y="2995"/>
                </a:lnTo>
                <a:lnTo>
                  <a:pt x="1210" y="2910"/>
                </a:lnTo>
                <a:lnTo>
                  <a:pt x="1196" y="2894"/>
                </a:lnTo>
                <a:lnTo>
                  <a:pt x="1183" y="2879"/>
                </a:lnTo>
                <a:lnTo>
                  <a:pt x="1169" y="2860"/>
                </a:lnTo>
                <a:lnTo>
                  <a:pt x="1155" y="2840"/>
                </a:lnTo>
                <a:lnTo>
                  <a:pt x="1141" y="2817"/>
                </a:lnTo>
                <a:lnTo>
                  <a:pt x="1129" y="2791"/>
                </a:lnTo>
                <a:lnTo>
                  <a:pt x="1118" y="2762"/>
                </a:lnTo>
                <a:lnTo>
                  <a:pt x="1112" y="2731"/>
                </a:lnTo>
                <a:lnTo>
                  <a:pt x="1109" y="2696"/>
                </a:lnTo>
                <a:lnTo>
                  <a:pt x="1109" y="1997"/>
                </a:lnTo>
                <a:lnTo>
                  <a:pt x="1111" y="1963"/>
                </a:lnTo>
                <a:lnTo>
                  <a:pt x="1117" y="1930"/>
                </a:lnTo>
                <a:lnTo>
                  <a:pt x="1127" y="1898"/>
                </a:lnTo>
                <a:lnTo>
                  <a:pt x="822" y="1898"/>
                </a:lnTo>
                <a:lnTo>
                  <a:pt x="822" y="1897"/>
                </a:lnTo>
                <a:lnTo>
                  <a:pt x="752" y="1897"/>
                </a:lnTo>
                <a:close/>
                <a:moveTo>
                  <a:pt x="2035" y="1099"/>
                </a:moveTo>
                <a:lnTo>
                  <a:pt x="2025" y="1196"/>
                </a:lnTo>
                <a:lnTo>
                  <a:pt x="2020" y="1296"/>
                </a:lnTo>
                <a:lnTo>
                  <a:pt x="2018" y="1398"/>
                </a:lnTo>
                <a:lnTo>
                  <a:pt x="2020" y="1500"/>
                </a:lnTo>
                <a:lnTo>
                  <a:pt x="2025" y="1600"/>
                </a:lnTo>
                <a:lnTo>
                  <a:pt x="2035" y="1697"/>
                </a:lnTo>
                <a:lnTo>
                  <a:pt x="2320" y="1697"/>
                </a:lnTo>
                <a:lnTo>
                  <a:pt x="2350" y="1694"/>
                </a:lnTo>
                <a:lnTo>
                  <a:pt x="2378" y="1685"/>
                </a:lnTo>
                <a:lnTo>
                  <a:pt x="2405" y="1670"/>
                </a:lnTo>
                <a:lnTo>
                  <a:pt x="2430" y="1649"/>
                </a:lnTo>
                <a:lnTo>
                  <a:pt x="2453" y="1624"/>
                </a:lnTo>
                <a:lnTo>
                  <a:pt x="2472" y="1594"/>
                </a:lnTo>
                <a:lnTo>
                  <a:pt x="2490" y="1561"/>
                </a:lnTo>
                <a:lnTo>
                  <a:pt x="2503" y="1525"/>
                </a:lnTo>
                <a:lnTo>
                  <a:pt x="2513" y="1485"/>
                </a:lnTo>
                <a:lnTo>
                  <a:pt x="2520" y="1442"/>
                </a:lnTo>
                <a:lnTo>
                  <a:pt x="2523" y="1398"/>
                </a:lnTo>
                <a:lnTo>
                  <a:pt x="2520" y="1353"/>
                </a:lnTo>
                <a:lnTo>
                  <a:pt x="2513" y="1311"/>
                </a:lnTo>
                <a:lnTo>
                  <a:pt x="2503" y="1271"/>
                </a:lnTo>
                <a:lnTo>
                  <a:pt x="2490" y="1235"/>
                </a:lnTo>
                <a:lnTo>
                  <a:pt x="2472" y="1201"/>
                </a:lnTo>
                <a:lnTo>
                  <a:pt x="2453" y="1171"/>
                </a:lnTo>
                <a:lnTo>
                  <a:pt x="2430" y="1147"/>
                </a:lnTo>
                <a:lnTo>
                  <a:pt x="2405" y="1126"/>
                </a:lnTo>
                <a:lnTo>
                  <a:pt x="2378" y="1111"/>
                </a:lnTo>
                <a:lnTo>
                  <a:pt x="2350" y="1102"/>
                </a:lnTo>
                <a:lnTo>
                  <a:pt x="2320" y="1099"/>
                </a:lnTo>
                <a:lnTo>
                  <a:pt x="2035" y="1099"/>
                </a:lnTo>
                <a:close/>
                <a:moveTo>
                  <a:pt x="403" y="1099"/>
                </a:moveTo>
                <a:lnTo>
                  <a:pt x="373" y="1102"/>
                </a:lnTo>
                <a:lnTo>
                  <a:pt x="346" y="1111"/>
                </a:lnTo>
                <a:lnTo>
                  <a:pt x="319" y="1126"/>
                </a:lnTo>
                <a:lnTo>
                  <a:pt x="294" y="1147"/>
                </a:lnTo>
                <a:lnTo>
                  <a:pt x="271" y="1171"/>
                </a:lnTo>
                <a:lnTo>
                  <a:pt x="252" y="1201"/>
                </a:lnTo>
                <a:lnTo>
                  <a:pt x="234" y="1235"/>
                </a:lnTo>
                <a:lnTo>
                  <a:pt x="221" y="1271"/>
                </a:lnTo>
                <a:lnTo>
                  <a:pt x="210" y="1311"/>
                </a:lnTo>
                <a:lnTo>
                  <a:pt x="204" y="1353"/>
                </a:lnTo>
                <a:lnTo>
                  <a:pt x="202" y="1398"/>
                </a:lnTo>
                <a:lnTo>
                  <a:pt x="204" y="1442"/>
                </a:lnTo>
                <a:lnTo>
                  <a:pt x="210" y="1485"/>
                </a:lnTo>
                <a:lnTo>
                  <a:pt x="221" y="1525"/>
                </a:lnTo>
                <a:lnTo>
                  <a:pt x="234" y="1561"/>
                </a:lnTo>
                <a:lnTo>
                  <a:pt x="252" y="1594"/>
                </a:lnTo>
                <a:lnTo>
                  <a:pt x="271" y="1624"/>
                </a:lnTo>
                <a:lnTo>
                  <a:pt x="294" y="1649"/>
                </a:lnTo>
                <a:lnTo>
                  <a:pt x="319" y="1670"/>
                </a:lnTo>
                <a:lnTo>
                  <a:pt x="346" y="1685"/>
                </a:lnTo>
                <a:lnTo>
                  <a:pt x="373" y="1694"/>
                </a:lnTo>
                <a:lnTo>
                  <a:pt x="403" y="1697"/>
                </a:lnTo>
                <a:lnTo>
                  <a:pt x="1111" y="1697"/>
                </a:lnTo>
                <a:lnTo>
                  <a:pt x="1086" y="1665"/>
                </a:lnTo>
                <a:lnTo>
                  <a:pt x="1064" y="1628"/>
                </a:lnTo>
                <a:lnTo>
                  <a:pt x="1045" y="1587"/>
                </a:lnTo>
                <a:lnTo>
                  <a:pt x="1030" y="1544"/>
                </a:lnTo>
                <a:lnTo>
                  <a:pt x="1018" y="1497"/>
                </a:lnTo>
                <a:lnTo>
                  <a:pt x="1011" y="1449"/>
                </a:lnTo>
                <a:lnTo>
                  <a:pt x="1009" y="1398"/>
                </a:lnTo>
                <a:lnTo>
                  <a:pt x="1011" y="1347"/>
                </a:lnTo>
                <a:lnTo>
                  <a:pt x="1018" y="1298"/>
                </a:lnTo>
                <a:lnTo>
                  <a:pt x="1030" y="1252"/>
                </a:lnTo>
                <a:lnTo>
                  <a:pt x="1045" y="1208"/>
                </a:lnTo>
                <a:lnTo>
                  <a:pt x="1064" y="1168"/>
                </a:lnTo>
                <a:lnTo>
                  <a:pt x="1086" y="1132"/>
                </a:lnTo>
                <a:lnTo>
                  <a:pt x="1111" y="1099"/>
                </a:lnTo>
                <a:lnTo>
                  <a:pt x="403" y="1099"/>
                </a:lnTo>
                <a:close/>
                <a:moveTo>
                  <a:pt x="1859" y="897"/>
                </a:moveTo>
                <a:lnTo>
                  <a:pt x="1800" y="943"/>
                </a:lnTo>
                <a:lnTo>
                  <a:pt x="1739" y="982"/>
                </a:lnTo>
                <a:lnTo>
                  <a:pt x="1675" y="1017"/>
                </a:lnTo>
                <a:lnTo>
                  <a:pt x="1610" y="1046"/>
                </a:lnTo>
                <a:lnTo>
                  <a:pt x="1542" y="1068"/>
                </a:lnTo>
                <a:lnTo>
                  <a:pt x="1474" y="1085"/>
                </a:lnTo>
                <a:lnTo>
                  <a:pt x="1405" y="1095"/>
                </a:lnTo>
                <a:lnTo>
                  <a:pt x="1334" y="1099"/>
                </a:lnTo>
                <a:lnTo>
                  <a:pt x="1311" y="1099"/>
                </a:lnTo>
                <a:lnTo>
                  <a:pt x="1281" y="1102"/>
                </a:lnTo>
                <a:lnTo>
                  <a:pt x="1254" y="1111"/>
                </a:lnTo>
                <a:lnTo>
                  <a:pt x="1227" y="1126"/>
                </a:lnTo>
                <a:lnTo>
                  <a:pt x="1202" y="1147"/>
                </a:lnTo>
                <a:lnTo>
                  <a:pt x="1179" y="1171"/>
                </a:lnTo>
                <a:lnTo>
                  <a:pt x="1160" y="1201"/>
                </a:lnTo>
                <a:lnTo>
                  <a:pt x="1142" y="1235"/>
                </a:lnTo>
                <a:lnTo>
                  <a:pt x="1129" y="1271"/>
                </a:lnTo>
                <a:lnTo>
                  <a:pt x="1118" y="1311"/>
                </a:lnTo>
                <a:lnTo>
                  <a:pt x="1112" y="1353"/>
                </a:lnTo>
                <a:lnTo>
                  <a:pt x="1110" y="1398"/>
                </a:lnTo>
                <a:lnTo>
                  <a:pt x="1112" y="1442"/>
                </a:lnTo>
                <a:lnTo>
                  <a:pt x="1118" y="1485"/>
                </a:lnTo>
                <a:lnTo>
                  <a:pt x="1129" y="1525"/>
                </a:lnTo>
                <a:lnTo>
                  <a:pt x="1142" y="1561"/>
                </a:lnTo>
                <a:lnTo>
                  <a:pt x="1160" y="1594"/>
                </a:lnTo>
                <a:lnTo>
                  <a:pt x="1179" y="1624"/>
                </a:lnTo>
                <a:lnTo>
                  <a:pt x="1202" y="1649"/>
                </a:lnTo>
                <a:lnTo>
                  <a:pt x="1227" y="1670"/>
                </a:lnTo>
                <a:lnTo>
                  <a:pt x="1254" y="1685"/>
                </a:lnTo>
                <a:lnTo>
                  <a:pt x="1281" y="1694"/>
                </a:lnTo>
                <a:lnTo>
                  <a:pt x="1311" y="1697"/>
                </a:lnTo>
                <a:lnTo>
                  <a:pt x="1311" y="1698"/>
                </a:lnTo>
                <a:lnTo>
                  <a:pt x="1334" y="1698"/>
                </a:lnTo>
                <a:lnTo>
                  <a:pt x="1405" y="1702"/>
                </a:lnTo>
                <a:lnTo>
                  <a:pt x="1474" y="1713"/>
                </a:lnTo>
                <a:lnTo>
                  <a:pt x="1542" y="1729"/>
                </a:lnTo>
                <a:lnTo>
                  <a:pt x="1610" y="1751"/>
                </a:lnTo>
                <a:lnTo>
                  <a:pt x="1675" y="1780"/>
                </a:lnTo>
                <a:lnTo>
                  <a:pt x="1739" y="1815"/>
                </a:lnTo>
                <a:lnTo>
                  <a:pt x="1800" y="1856"/>
                </a:lnTo>
                <a:lnTo>
                  <a:pt x="1859" y="1901"/>
                </a:lnTo>
                <a:lnTo>
                  <a:pt x="1844" y="1802"/>
                </a:lnTo>
                <a:lnTo>
                  <a:pt x="1831" y="1703"/>
                </a:lnTo>
                <a:lnTo>
                  <a:pt x="1823" y="1602"/>
                </a:lnTo>
                <a:lnTo>
                  <a:pt x="1818" y="1500"/>
                </a:lnTo>
                <a:lnTo>
                  <a:pt x="1816" y="1398"/>
                </a:lnTo>
                <a:lnTo>
                  <a:pt x="1818" y="1296"/>
                </a:lnTo>
                <a:lnTo>
                  <a:pt x="1823" y="1194"/>
                </a:lnTo>
                <a:lnTo>
                  <a:pt x="1831" y="1094"/>
                </a:lnTo>
                <a:lnTo>
                  <a:pt x="1844" y="995"/>
                </a:lnTo>
                <a:lnTo>
                  <a:pt x="1859" y="897"/>
                </a:lnTo>
                <a:close/>
                <a:moveTo>
                  <a:pt x="2523" y="200"/>
                </a:moveTo>
                <a:lnTo>
                  <a:pt x="2485" y="203"/>
                </a:lnTo>
                <a:lnTo>
                  <a:pt x="2447" y="213"/>
                </a:lnTo>
                <a:lnTo>
                  <a:pt x="2411" y="229"/>
                </a:lnTo>
                <a:lnTo>
                  <a:pt x="2376" y="251"/>
                </a:lnTo>
                <a:lnTo>
                  <a:pt x="2342" y="279"/>
                </a:lnTo>
                <a:lnTo>
                  <a:pt x="2309" y="313"/>
                </a:lnTo>
                <a:lnTo>
                  <a:pt x="2277" y="351"/>
                </a:lnTo>
                <a:lnTo>
                  <a:pt x="2247" y="394"/>
                </a:lnTo>
                <a:lnTo>
                  <a:pt x="2218" y="443"/>
                </a:lnTo>
                <a:lnTo>
                  <a:pt x="2190" y="496"/>
                </a:lnTo>
                <a:lnTo>
                  <a:pt x="2165" y="554"/>
                </a:lnTo>
                <a:lnTo>
                  <a:pt x="2141" y="616"/>
                </a:lnTo>
                <a:lnTo>
                  <a:pt x="2118" y="681"/>
                </a:lnTo>
                <a:lnTo>
                  <a:pt x="2099" y="751"/>
                </a:lnTo>
                <a:lnTo>
                  <a:pt x="2080" y="823"/>
                </a:lnTo>
                <a:lnTo>
                  <a:pt x="2065" y="899"/>
                </a:lnTo>
                <a:lnTo>
                  <a:pt x="2320" y="899"/>
                </a:lnTo>
                <a:lnTo>
                  <a:pt x="2365" y="902"/>
                </a:lnTo>
                <a:lnTo>
                  <a:pt x="2408" y="910"/>
                </a:lnTo>
                <a:lnTo>
                  <a:pt x="2449" y="923"/>
                </a:lnTo>
                <a:lnTo>
                  <a:pt x="2489" y="943"/>
                </a:lnTo>
                <a:lnTo>
                  <a:pt x="2526" y="966"/>
                </a:lnTo>
                <a:lnTo>
                  <a:pt x="2560" y="994"/>
                </a:lnTo>
                <a:lnTo>
                  <a:pt x="2592" y="1025"/>
                </a:lnTo>
                <a:lnTo>
                  <a:pt x="2622" y="1061"/>
                </a:lnTo>
                <a:lnTo>
                  <a:pt x="2648" y="1101"/>
                </a:lnTo>
                <a:lnTo>
                  <a:pt x="2670" y="1144"/>
                </a:lnTo>
                <a:lnTo>
                  <a:pt x="2689" y="1190"/>
                </a:lnTo>
                <a:lnTo>
                  <a:pt x="2704" y="1239"/>
                </a:lnTo>
                <a:lnTo>
                  <a:pt x="2715" y="1290"/>
                </a:lnTo>
                <a:lnTo>
                  <a:pt x="2722" y="1343"/>
                </a:lnTo>
                <a:lnTo>
                  <a:pt x="2724" y="1398"/>
                </a:lnTo>
                <a:lnTo>
                  <a:pt x="2722" y="1453"/>
                </a:lnTo>
                <a:lnTo>
                  <a:pt x="2715" y="1506"/>
                </a:lnTo>
                <a:lnTo>
                  <a:pt x="2704" y="1557"/>
                </a:lnTo>
                <a:lnTo>
                  <a:pt x="2689" y="1606"/>
                </a:lnTo>
                <a:lnTo>
                  <a:pt x="2670" y="1651"/>
                </a:lnTo>
                <a:lnTo>
                  <a:pt x="2648" y="1694"/>
                </a:lnTo>
                <a:lnTo>
                  <a:pt x="2622" y="1734"/>
                </a:lnTo>
                <a:lnTo>
                  <a:pt x="2592" y="1770"/>
                </a:lnTo>
                <a:lnTo>
                  <a:pt x="2560" y="1802"/>
                </a:lnTo>
                <a:lnTo>
                  <a:pt x="2526" y="1830"/>
                </a:lnTo>
                <a:lnTo>
                  <a:pt x="2489" y="1854"/>
                </a:lnTo>
                <a:lnTo>
                  <a:pt x="2449" y="1872"/>
                </a:lnTo>
                <a:lnTo>
                  <a:pt x="2408" y="1885"/>
                </a:lnTo>
                <a:lnTo>
                  <a:pt x="2365" y="1894"/>
                </a:lnTo>
                <a:lnTo>
                  <a:pt x="2320" y="1897"/>
                </a:lnTo>
                <a:lnTo>
                  <a:pt x="2065" y="1897"/>
                </a:lnTo>
                <a:lnTo>
                  <a:pt x="2080" y="1973"/>
                </a:lnTo>
                <a:lnTo>
                  <a:pt x="2099" y="2046"/>
                </a:lnTo>
                <a:lnTo>
                  <a:pt x="2118" y="2115"/>
                </a:lnTo>
                <a:lnTo>
                  <a:pt x="2141" y="2180"/>
                </a:lnTo>
                <a:lnTo>
                  <a:pt x="2165" y="2242"/>
                </a:lnTo>
                <a:lnTo>
                  <a:pt x="2190" y="2300"/>
                </a:lnTo>
                <a:lnTo>
                  <a:pt x="2218" y="2353"/>
                </a:lnTo>
                <a:lnTo>
                  <a:pt x="2247" y="2401"/>
                </a:lnTo>
                <a:lnTo>
                  <a:pt x="2277" y="2445"/>
                </a:lnTo>
                <a:lnTo>
                  <a:pt x="2309" y="2484"/>
                </a:lnTo>
                <a:lnTo>
                  <a:pt x="2342" y="2517"/>
                </a:lnTo>
                <a:lnTo>
                  <a:pt x="2376" y="2545"/>
                </a:lnTo>
                <a:lnTo>
                  <a:pt x="2411" y="2567"/>
                </a:lnTo>
                <a:lnTo>
                  <a:pt x="2447" y="2583"/>
                </a:lnTo>
                <a:lnTo>
                  <a:pt x="2485" y="2593"/>
                </a:lnTo>
                <a:lnTo>
                  <a:pt x="2523" y="2596"/>
                </a:lnTo>
                <a:lnTo>
                  <a:pt x="2562" y="2593"/>
                </a:lnTo>
                <a:lnTo>
                  <a:pt x="2600" y="2582"/>
                </a:lnTo>
                <a:lnTo>
                  <a:pt x="2638" y="2564"/>
                </a:lnTo>
                <a:lnTo>
                  <a:pt x="2674" y="2541"/>
                </a:lnTo>
                <a:lnTo>
                  <a:pt x="2710" y="2510"/>
                </a:lnTo>
                <a:lnTo>
                  <a:pt x="2745" y="2474"/>
                </a:lnTo>
                <a:lnTo>
                  <a:pt x="2777" y="2433"/>
                </a:lnTo>
                <a:lnTo>
                  <a:pt x="2809" y="2386"/>
                </a:lnTo>
                <a:lnTo>
                  <a:pt x="2837" y="2332"/>
                </a:lnTo>
                <a:lnTo>
                  <a:pt x="2865" y="2275"/>
                </a:lnTo>
                <a:lnTo>
                  <a:pt x="2892" y="2214"/>
                </a:lnTo>
                <a:lnTo>
                  <a:pt x="2916" y="2148"/>
                </a:lnTo>
                <a:lnTo>
                  <a:pt x="2937" y="2077"/>
                </a:lnTo>
                <a:lnTo>
                  <a:pt x="2958" y="2003"/>
                </a:lnTo>
                <a:lnTo>
                  <a:pt x="2976" y="1925"/>
                </a:lnTo>
                <a:lnTo>
                  <a:pt x="2991" y="1843"/>
                </a:lnTo>
                <a:lnTo>
                  <a:pt x="3004" y="1760"/>
                </a:lnTo>
                <a:lnTo>
                  <a:pt x="3014" y="1673"/>
                </a:lnTo>
                <a:lnTo>
                  <a:pt x="3021" y="1583"/>
                </a:lnTo>
                <a:lnTo>
                  <a:pt x="3025" y="1491"/>
                </a:lnTo>
                <a:lnTo>
                  <a:pt x="3026" y="1398"/>
                </a:lnTo>
                <a:lnTo>
                  <a:pt x="3025" y="1304"/>
                </a:lnTo>
                <a:lnTo>
                  <a:pt x="3021" y="1212"/>
                </a:lnTo>
                <a:lnTo>
                  <a:pt x="3014" y="1123"/>
                </a:lnTo>
                <a:lnTo>
                  <a:pt x="3004" y="1037"/>
                </a:lnTo>
                <a:lnTo>
                  <a:pt x="2991" y="952"/>
                </a:lnTo>
                <a:lnTo>
                  <a:pt x="2976" y="871"/>
                </a:lnTo>
                <a:lnTo>
                  <a:pt x="2958" y="794"/>
                </a:lnTo>
                <a:lnTo>
                  <a:pt x="2937" y="719"/>
                </a:lnTo>
                <a:lnTo>
                  <a:pt x="2916" y="649"/>
                </a:lnTo>
                <a:lnTo>
                  <a:pt x="2892" y="582"/>
                </a:lnTo>
                <a:lnTo>
                  <a:pt x="2865" y="520"/>
                </a:lnTo>
                <a:lnTo>
                  <a:pt x="2837" y="463"/>
                </a:lnTo>
                <a:lnTo>
                  <a:pt x="2809" y="411"/>
                </a:lnTo>
                <a:lnTo>
                  <a:pt x="2777" y="364"/>
                </a:lnTo>
                <a:lnTo>
                  <a:pt x="2745" y="322"/>
                </a:lnTo>
                <a:lnTo>
                  <a:pt x="2710" y="286"/>
                </a:lnTo>
                <a:lnTo>
                  <a:pt x="2674" y="255"/>
                </a:lnTo>
                <a:lnTo>
                  <a:pt x="2638" y="232"/>
                </a:lnTo>
                <a:lnTo>
                  <a:pt x="2600" y="214"/>
                </a:lnTo>
                <a:lnTo>
                  <a:pt x="2562" y="203"/>
                </a:lnTo>
                <a:lnTo>
                  <a:pt x="2523" y="200"/>
                </a:lnTo>
                <a:close/>
                <a:moveTo>
                  <a:pt x="2523" y="0"/>
                </a:moveTo>
                <a:lnTo>
                  <a:pt x="2573" y="3"/>
                </a:lnTo>
                <a:lnTo>
                  <a:pt x="2622" y="11"/>
                </a:lnTo>
                <a:lnTo>
                  <a:pt x="2668" y="25"/>
                </a:lnTo>
                <a:lnTo>
                  <a:pt x="2714" y="44"/>
                </a:lnTo>
                <a:lnTo>
                  <a:pt x="2757" y="67"/>
                </a:lnTo>
                <a:lnTo>
                  <a:pt x="2798" y="96"/>
                </a:lnTo>
                <a:lnTo>
                  <a:pt x="2837" y="130"/>
                </a:lnTo>
                <a:lnTo>
                  <a:pt x="2876" y="166"/>
                </a:lnTo>
                <a:lnTo>
                  <a:pt x="2912" y="208"/>
                </a:lnTo>
                <a:lnTo>
                  <a:pt x="2946" y="253"/>
                </a:lnTo>
                <a:lnTo>
                  <a:pt x="2978" y="302"/>
                </a:lnTo>
                <a:lnTo>
                  <a:pt x="3008" y="354"/>
                </a:lnTo>
                <a:lnTo>
                  <a:pt x="3035" y="410"/>
                </a:lnTo>
                <a:lnTo>
                  <a:pt x="3062" y="468"/>
                </a:lnTo>
                <a:lnTo>
                  <a:pt x="3087" y="529"/>
                </a:lnTo>
                <a:lnTo>
                  <a:pt x="3109" y="592"/>
                </a:lnTo>
                <a:lnTo>
                  <a:pt x="3129" y="659"/>
                </a:lnTo>
                <a:lnTo>
                  <a:pt x="3149" y="726"/>
                </a:lnTo>
                <a:lnTo>
                  <a:pt x="3166" y="797"/>
                </a:lnTo>
                <a:lnTo>
                  <a:pt x="3180" y="868"/>
                </a:lnTo>
                <a:lnTo>
                  <a:pt x="3193" y="942"/>
                </a:lnTo>
                <a:lnTo>
                  <a:pt x="3204" y="1015"/>
                </a:lnTo>
                <a:lnTo>
                  <a:pt x="3213" y="1091"/>
                </a:lnTo>
                <a:lnTo>
                  <a:pt x="3220" y="1167"/>
                </a:lnTo>
                <a:lnTo>
                  <a:pt x="3224" y="1244"/>
                </a:lnTo>
                <a:lnTo>
                  <a:pt x="3227" y="1320"/>
                </a:lnTo>
                <a:lnTo>
                  <a:pt x="3228" y="1398"/>
                </a:lnTo>
                <a:lnTo>
                  <a:pt x="3227" y="1475"/>
                </a:lnTo>
                <a:lnTo>
                  <a:pt x="3224" y="1552"/>
                </a:lnTo>
                <a:lnTo>
                  <a:pt x="3220" y="1629"/>
                </a:lnTo>
                <a:lnTo>
                  <a:pt x="3213" y="1704"/>
                </a:lnTo>
                <a:lnTo>
                  <a:pt x="3204" y="1780"/>
                </a:lnTo>
                <a:lnTo>
                  <a:pt x="3193" y="1855"/>
                </a:lnTo>
                <a:lnTo>
                  <a:pt x="3180" y="1927"/>
                </a:lnTo>
                <a:lnTo>
                  <a:pt x="3166" y="1999"/>
                </a:lnTo>
                <a:lnTo>
                  <a:pt x="3149" y="2069"/>
                </a:lnTo>
                <a:lnTo>
                  <a:pt x="3129" y="2137"/>
                </a:lnTo>
                <a:lnTo>
                  <a:pt x="3109" y="2203"/>
                </a:lnTo>
                <a:lnTo>
                  <a:pt x="3087" y="2266"/>
                </a:lnTo>
                <a:lnTo>
                  <a:pt x="3062" y="2327"/>
                </a:lnTo>
                <a:lnTo>
                  <a:pt x="3035" y="2386"/>
                </a:lnTo>
                <a:lnTo>
                  <a:pt x="3008" y="2442"/>
                </a:lnTo>
                <a:lnTo>
                  <a:pt x="2978" y="2494"/>
                </a:lnTo>
                <a:lnTo>
                  <a:pt x="2946" y="2543"/>
                </a:lnTo>
                <a:lnTo>
                  <a:pt x="2912" y="2588"/>
                </a:lnTo>
                <a:lnTo>
                  <a:pt x="2876" y="2629"/>
                </a:lnTo>
                <a:lnTo>
                  <a:pt x="2837" y="2666"/>
                </a:lnTo>
                <a:lnTo>
                  <a:pt x="2798" y="2699"/>
                </a:lnTo>
                <a:lnTo>
                  <a:pt x="2757" y="2728"/>
                </a:lnTo>
                <a:lnTo>
                  <a:pt x="2714" y="2751"/>
                </a:lnTo>
                <a:lnTo>
                  <a:pt x="2668" y="2771"/>
                </a:lnTo>
                <a:lnTo>
                  <a:pt x="2622" y="2784"/>
                </a:lnTo>
                <a:lnTo>
                  <a:pt x="2573" y="2793"/>
                </a:lnTo>
                <a:lnTo>
                  <a:pt x="2523" y="2795"/>
                </a:lnTo>
                <a:lnTo>
                  <a:pt x="2471" y="2793"/>
                </a:lnTo>
                <a:lnTo>
                  <a:pt x="2423" y="2784"/>
                </a:lnTo>
                <a:lnTo>
                  <a:pt x="2375" y="2771"/>
                </a:lnTo>
                <a:lnTo>
                  <a:pt x="2330" y="2751"/>
                </a:lnTo>
                <a:lnTo>
                  <a:pt x="2286" y="2727"/>
                </a:lnTo>
                <a:lnTo>
                  <a:pt x="2245" y="2698"/>
                </a:lnTo>
                <a:lnTo>
                  <a:pt x="2206" y="2665"/>
                </a:lnTo>
                <a:lnTo>
                  <a:pt x="2168" y="2628"/>
                </a:lnTo>
                <a:lnTo>
                  <a:pt x="2132" y="2586"/>
                </a:lnTo>
                <a:lnTo>
                  <a:pt x="2099" y="2540"/>
                </a:lnTo>
                <a:lnTo>
                  <a:pt x="2067" y="2491"/>
                </a:lnTo>
                <a:lnTo>
                  <a:pt x="2036" y="2439"/>
                </a:lnTo>
                <a:lnTo>
                  <a:pt x="2034" y="2440"/>
                </a:lnTo>
                <a:lnTo>
                  <a:pt x="1995" y="2371"/>
                </a:lnTo>
                <a:lnTo>
                  <a:pt x="1955" y="2306"/>
                </a:lnTo>
                <a:lnTo>
                  <a:pt x="1913" y="2246"/>
                </a:lnTo>
                <a:lnTo>
                  <a:pt x="1869" y="2188"/>
                </a:lnTo>
                <a:lnTo>
                  <a:pt x="1822" y="2136"/>
                </a:lnTo>
                <a:lnTo>
                  <a:pt x="1773" y="2088"/>
                </a:lnTo>
                <a:lnTo>
                  <a:pt x="1723" y="2047"/>
                </a:lnTo>
                <a:lnTo>
                  <a:pt x="1670" y="2009"/>
                </a:lnTo>
                <a:lnTo>
                  <a:pt x="1617" y="1976"/>
                </a:lnTo>
                <a:lnTo>
                  <a:pt x="1562" y="1950"/>
                </a:lnTo>
                <a:lnTo>
                  <a:pt x="1505" y="1928"/>
                </a:lnTo>
                <a:lnTo>
                  <a:pt x="1449" y="1913"/>
                </a:lnTo>
                <a:lnTo>
                  <a:pt x="1390" y="1904"/>
                </a:lnTo>
                <a:lnTo>
                  <a:pt x="1382" y="1906"/>
                </a:lnTo>
                <a:lnTo>
                  <a:pt x="1372" y="1908"/>
                </a:lnTo>
                <a:lnTo>
                  <a:pt x="1363" y="1912"/>
                </a:lnTo>
                <a:lnTo>
                  <a:pt x="1363" y="1912"/>
                </a:lnTo>
                <a:lnTo>
                  <a:pt x="1362" y="1912"/>
                </a:lnTo>
                <a:lnTo>
                  <a:pt x="1362" y="1913"/>
                </a:lnTo>
                <a:lnTo>
                  <a:pt x="1361" y="1913"/>
                </a:lnTo>
                <a:lnTo>
                  <a:pt x="1361" y="1913"/>
                </a:lnTo>
                <a:lnTo>
                  <a:pt x="1343" y="1926"/>
                </a:lnTo>
                <a:lnTo>
                  <a:pt x="1330" y="1942"/>
                </a:lnTo>
                <a:lnTo>
                  <a:pt x="1324" y="1952"/>
                </a:lnTo>
                <a:lnTo>
                  <a:pt x="1317" y="1970"/>
                </a:lnTo>
                <a:lnTo>
                  <a:pt x="1312" y="1990"/>
                </a:lnTo>
                <a:lnTo>
                  <a:pt x="1312" y="1992"/>
                </a:lnTo>
                <a:lnTo>
                  <a:pt x="1311" y="1994"/>
                </a:lnTo>
                <a:lnTo>
                  <a:pt x="1311" y="1997"/>
                </a:lnTo>
                <a:lnTo>
                  <a:pt x="1311" y="2696"/>
                </a:lnTo>
                <a:lnTo>
                  <a:pt x="1313" y="2711"/>
                </a:lnTo>
                <a:lnTo>
                  <a:pt x="1320" y="2726"/>
                </a:lnTo>
                <a:lnTo>
                  <a:pt x="1329" y="2740"/>
                </a:lnTo>
                <a:lnTo>
                  <a:pt x="1341" y="2755"/>
                </a:lnTo>
                <a:lnTo>
                  <a:pt x="1355" y="2771"/>
                </a:lnTo>
                <a:lnTo>
                  <a:pt x="1368" y="2788"/>
                </a:lnTo>
                <a:lnTo>
                  <a:pt x="1382" y="2805"/>
                </a:lnTo>
                <a:lnTo>
                  <a:pt x="1394" y="2825"/>
                </a:lnTo>
                <a:lnTo>
                  <a:pt x="1403" y="2846"/>
                </a:lnTo>
                <a:lnTo>
                  <a:pt x="1409" y="2870"/>
                </a:lnTo>
                <a:lnTo>
                  <a:pt x="1411" y="2895"/>
                </a:lnTo>
                <a:lnTo>
                  <a:pt x="1411" y="2995"/>
                </a:lnTo>
                <a:lnTo>
                  <a:pt x="1409" y="3028"/>
                </a:lnTo>
                <a:lnTo>
                  <a:pt x="1401" y="3059"/>
                </a:lnTo>
                <a:lnTo>
                  <a:pt x="1390" y="3087"/>
                </a:lnTo>
                <a:lnTo>
                  <a:pt x="1373" y="3114"/>
                </a:lnTo>
                <a:lnTo>
                  <a:pt x="1353" y="3137"/>
                </a:lnTo>
                <a:lnTo>
                  <a:pt x="1329" y="3157"/>
                </a:lnTo>
                <a:lnTo>
                  <a:pt x="1303" y="3173"/>
                </a:lnTo>
                <a:lnTo>
                  <a:pt x="1274" y="3185"/>
                </a:lnTo>
                <a:lnTo>
                  <a:pt x="1243" y="3192"/>
                </a:lnTo>
                <a:lnTo>
                  <a:pt x="1210" y="3195"/>
                </a:lnTo>
                <a:lnTo>
                  <a:pt x="807" y="3195"/>
                </a:lnTo>
                <a:lnTo>
                  <a:pt x="774" y="3192"/>
                </a:lnTo>
                <a:lnTo>
                  <a:pt x="743" y="3185"/>
                </a:lnTo>
                <a:lnTo>
                  <a:pt x="714" y="3173"/>
                </a:lnTo>
                <a:lnTo>
                  <a:pt x="687" y="3157"/>
                </a:lnTo>
                <a:lnTo>
                  <a:pt x="664" y="3137"/>
                </a:lnTo>
                <a:lnTo>
                  <a:pt x="644" y="3114"/>
                </a:lnTo>
                <a:lnTo>
                  <a:pt x="627" y="3087"/>
                </a:lnTo>
                <a:lnTo>
                  <a:pt x="615" y="3059"/>
                </a:lnTo>
                <a:lnTo>
                  <a:pt x="608" y="3028"/>
                </a:lnTo>
                <a:lnTo>
                  <a:pt x="605" y="2995"/>
                </a:lnTo>
                <a:lnTo>
                  <a:pt x="605" y="2097"/>
                </a:lnTo>
                <a:lnTo>
                  <a:pt x="602" y="2061"/>
                </a:lnTo>
                <a:lnTo>
                  <a:pt x="592" y="2027"/>
                </a:lnTo>
                <a:lnTo>
                  <a:pt x="578" y="1997"/>
                </a:lnTo>
                <a:lnTo>
                  <a:pt x="557" y="1968"/>
                </a:lnTo>
                <a:lnTo>
                  <a:pt x="533" y="1944"/>
                </a:lnTo>
                <a:lnTo>
                  <a:pt x="506" y="1925"/>
                </a:lnTo>
                <a:lnTo>
                  <a:pt x="474" y="1910"/>
                </a:lnTo>
                <a:lnTo>
                  <a:pt x="440" y="1901"/>
                </a:lnTo>
                <a:lnTo>
                  <a:pt x="403" y="1897"/>
                </a:lnTo>
                <a:lnTo>
                  <a:pt x="359" y="1894"/>
                </a:lnTo>
                <a:lnTo>
                  <a:pt x="316" y="1885"/>
                </a:lnTo>
                <a:lnTo>
                  <a:pt x="274" y="1872"/>
                </a:lnTo>
                <a:lnTo>
                  <a:pt x="235" y="1854"/>
                </a:lnTo>
                <a:lnTo>
                  <a:pt x="198" y="1830"/>
                </a:lnTo>
                <a:lnTo>
                  <a:pt x="164" y="1802"/>
                </a:lnTo>
                <a:lnTo>
                  <a:pt x="132" y="1770"/>
                </a:lnTo>
                <a:lnTo>
                  <a:pt x="103" y="1734"/>
                </a:lnTo>
                <a:lnTo>
                  <a:pt x="77" y="1694"/>
                </a:lnTo>
                <a:lnTo>
                  <a:pt x="55" y="1651"/>
                </a:lnTo>
                <a:lnTo>
                  <a:pt x="35" y="1606"/>
                </a:lnTo>
                <a:lnTo>
                  <a:pt x="21" y="1557"/>
                </a:lnTo>
                <a:lnTo>
                  <a:pt x="9" y="1506"/>
                </a:lnTo>
                <a:lnTo>
                  <a:pt x="2" y="1453"/>
                </a:lnTo>
                <a:lnTo>
                  <a:pt x="0" y="1398"/>
                </a:lnTo>
                <a:lnTo>
                  <a:pt x="2" y="1343"/>
                </a:lnTo>
                <a:lnTo>
                  <a:pt x="9" y="1290"/>
                </a:lnTo>
                <a:lnTo>
                  <a:pt x="21" y="1239"/>
                </a:lnTo>
                <a:lnTo>
                  <a:pt x="35" y="1190"/>
                </a:lnTo>
                <a:lnTo>
                  <a:pt x="55" y="1144"/>
                </a:lnTo>
                <a:lnTo>
                  <a:pt x="77" y="1101"/>
                </a:lnTo>
                <a:lnTo>
                  <a:pt x="103" y="1061"/>
                </a:lnTo>
                <a:lnTo>
                  <a:pt x="132" y="1025"/>
                </a:lnTo>
                <a:lnTo>
                  <a:pt x="164" y="994"/>
                </a:lnTo>
                <a:lnTo>
                  <a:pt x="198" y="966"/>
                </a:lnTo>
                <a:lnTo>
                  <a:pt x="235" y="943"/>
                </a:lnTo>
                <a:lnTo>
                  <a:pt x="274" y="923"/>
                </a:lnTo>
                <a:lnTo>
                  <a:pt x="316" y="910"/>
                </a:lnTo>
                <a:lnTo>
                  <a:pt x="359" y="902"/>
                </a:lnTo>
                <a:lnTo>
                  <a:pt x="403" y="899"/>
                </a:lnTo>
                <a:lnTo>
                  <a:pt x="1334" y="899"/>
                </a:lnTo>
                <a:lnTo>
                  <a:pt x="1393" y="896"/>
                </a:lnTo>
                <a:lnTo>
                  <a:pt x="1452" y="885"/>
                </a:lnTo>
                <a:lnTo>
                  <a:pt x="1508" y="870"/>
                </a:lnTo>
                <a:lnTo>
                  <a:pt x="1564" y="849"/>
                </a:lnTo>
                <a:lnTo>
                  <a:pt x="1619" y="821"/>
                </a:lnTo>
                <a:lnTo>
                  <a:pt x="1673" y="788"/>
                </a:lnTo>
                <a:lnTo>
                  <a:pt x="1724" y="751"/>
                </a:lnTo>
                <a:lnTo>
                  <a:pt x="1774" y="708"/>
                </a:lnTo>
                <a:lnTo>
                  <a:pt x="1822" y="660"/>
                </a:lnTo>
                <a:lnTo>
                  <a:pt x="1869" y="608"/>
                </a:lnTo>
                <a:lnTo>
                  <a:pt x="1914" y="551"/>
                </a:lnTo>
                <a:lnTo>
                  <a:pt x="1956" y="490"/>
                </a:lnTo>
                <a:lnTo>
                  <a:pt x="1995" y="426"/>
                </a:lnTo>
                <a:lnTo>
                  <a:pt x="2034" y="356"/>
                </a:lnTo>
                <a:lnTo>
                  <a:pt x="2036" y="357"/>
                </a:lnTo>
                <a:lnTo>
                  <a:pt x="2066" y="305"/>
                </a:lnTo>
                <a:lnTo>
                  <a:pt x="2098" y="256"/>
                </a:lnTo>
                <a:lnTo>
                  <a:pt x="2132" y="210"/>
                </a:lnTo>
                <a:lnTo>
                  <a:pt x="2168" y="169"/>
                </a:lnTo>
                <a:lnTo>
                  <a:pt x="2205" y="131"/>
                </a:lnTo>
                <a:lnTo>
                  <a:pt x="2245" y="97"/>
                </a:lnTo>
                <a:lnTo>
                  <a:pt x="2286" y="68"/>
                </a:lnTo>
                <a:lnTo>
                  <a:pt x="2330" y="45"/>
                </a:lnTo>
                <a:lnTo>
                  <a:pt x="2375" y="26"/>
                </a:lnTo>
                <a:lnTo>
                  <a:pt x="2423" y="11"/>
                </a:lnTo>
                <a:lnTo>
                  <a:pt x="2471" y="3"/>
                </a:lnTo>
                <a:lnTo>
                  <a:pt x="252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 vert="horz" wrap="square" lIns="45715" tIns="22858" rIns="45715" bIns="22858" numCol="1" anchor="t" anchorCtr="0" compatLnSpc="1"/>
          <a:lstStyle/>
          <a:p>
            <a:endParaRPr lang="es-ES" sz="900"/>
          </a:p>
        </p:txBody>
      </p:sp>
      <p:grpSp>
        <p:nvGrpSpPr>
          <p:cNvPr id="31" name="Group 15"/>
          <p:cNvGrpSpPr>
            <a:grpSpLocks noChangeAspect="1"/>
          </p:cNvGrpSpPr>
          <p:nvPr/>
        </p:nvGrpSpPr>
        <p:grpSpPr bwMode="auto">
          <a:xfrm>
            <a:off x="2547346" y="4842242"/>
            <a:ext cx="343051" cy="339440"/>
            <a:chOff x="12172" y="2923"/>
            <a:chExt cx="1615" cy="1598"/>
          </a:xfrm>
          <a:solidFill>
            <a:schemeClr val="tx2"/>
          </a:solidFill>
        </p:grpSpPr>
        <p:sp>
          <p:nvSpPr>
            <p:cNvPr id="32" name="Freeform 17"/>
            <p:cNvSpPr>
              <a:spLocks noEditPoints="1"/>
            </p:cNvSpPr>
            <p:nvPr/>
          </p:nvSpPr>
          <p:spPr bwMode="auto">
            <a:xfrm>
              <a:off x="12172" y="2923"/>
              <a:ext cx="1615" cy="1598"/>
            </a:xfrm>
            <a:custGeom>
              <a:avLst/>
              <a:gdLst>
                <a:gd name="T0" fmla="*/ 214 w 3228"/>
                <a:gd name="T1" fmla="*/ 2737 h 3195"/>
                <a:gd name="T2" fmla="*/ 177 w 3228"/>
                <a:gd name="T3" fmla="*/ 2843 h 3195"/>
                <a:gd name="T4" fmla="*/ 220 w 3228"/>
                <a:gd name="T5" fmla="*/ 2956 h 3195"/>
                <a:gd name="T6" fmla="*/ 324 w 3228"/>
                <a:gd name="T7" fmla="*/ 3016 h 3195"/>
                <a:gd name="T8" fmla="*/ 440 w 3228"/>
                <a:gd name="T9" fmla="*/ 2998 h 3195"/>
                <a:gd name="T10" fmla="*/ 1241 w 3228"/>
                <a:gd name="T11" fmla="*/ 2116 h 3195"/>
                <a:gd name="T12" fmla="*/ 1046 w 3228"/>
                <a:gd name="T13" fmla="*/ 1910 h 3195"/>
                <a:gd name="T14" fmla="*/ 1786 w 3228"/>
                <a:gd name="T15" fmla="*/ 226 h 3195"/>
                <a:gd name="T16" fmla="*/ 1508 w 3228"/>
                <a:gd name="T17" fmla="*/ 336 h 3195"/>
                <a:gd name="T18" fmla="*/ 1278 w 3228"/>
                <a:gd name="T19" fmla="*/ 519 h 3195"/>
                <a:gd name="T20" fmla="*/ 1111 w 3228"/>
                <a:gd name="T21" fmla="*/ 759 h 3195"/>
                <a:gd name="T22" fmla="*/ 1021 w 3228"/>
                <a:gd name="T23" fmla="*/ 1044 h 3195"/>
                <a:gd name="T24" fmla="*/ 1021 w 3228"/>
                <a:gd name="T25" fmla="*/ 1353 h 3195"/>
                <a:gd name="T26" fmla="*/ 1111 w 3228"/>
                <a:gd name="T27" fmla="*/ 1637 h 3195"/>
                <a:gd name="T28" fmla="*/ 1278 w 3228"/>
                <a:gd name="T29" fmla="*/ 1878 h 3195"/>
                <a:gd name="T30" fmla="*/ 1508 w 3228"/>
                <a:gd name="T31" fmla="*/ 2061 h 3195"/>
                <a:gd name="T32" fmla="*/ 1786 w 3228"/>
                <a:gd name="T33" fmla="*/ 2170 h 3195"/>
                <a:gd name="T34" fmla="*/ 2097 w 3228"/>
                <a:gd name="T35" fmla="*/ 2194 h 3195"/>
                <a:gd name="T36" fmla="*/ 2393 w 3228"/>
                <a:gd name="T37" fmla="*/ 2125 h 3195"/>
                <a:gd name="T38" fmla="*/ 2649 w 3228"/>
                <a:gd name="T39" fmla="*/ 1977 h 3195"/>
                <a:gd name="T40" fmla="*/ 2849 w 3228"/>
                <a:gd name="T41" fmla="*/ 1764 h 3195"/>
                <a:gd name="T42" fmla="*/ 2980 w 3228"/>
                <a:gd name="T43" fmla="*/ 1499 h 3195"/>
                <a:gd name="T44" fmla="*/ 3026 w 3228"/>
                <a:gd name="T45" fmla="*/ 1198 h 3195"/>
                <a:gd name="T46" fmla="*/ 2980 w 3228"/>
                <a:gd name="T47" fmla="*/ 897 h 3195"/>
                <a:gd name="T48" fmla="*/ 2849 w 3228"/>
                <a:gd name="T49" fmla="*/ 632 h 3195"/>
                <a:gd name="T50" fmla="*/ 2649 w 3228"/>
                <a:gd name="T51" fmla="*/ 419 h 3195"/>
                <a:gd name="T52" fmla="*/ 2393 w 3228"/>
                <a:gd name="T53" fmla="*/ 271 h 3195"/>
                <a:gd name="T54" fmla="*/ 2097 w 3228"/>
                <a:gd name="T55" fmla="*/ 203 h 3195"/>
                <a:gd name="T56" fmla="*/ 2104 w 3228"/>
                <a:gd name="T57" fmla="*/ 3 h 3195"/>
                <a:gd name="T58" fmla="*/ 2432 w 3228"/>
                <a:gd name="T59" fmla="*/ 72 h 3195"/>
                <a:gd name="T60" fmla="*/ 2720 w 3228"/>
                <a:gd name="T61" fmla="*/ 222 h 3195"/>
                <a:gd name="T62" fmla="*/ 2955 w 3228"/>
                <a:gd name="T63" fmla="*/ 440 h 3195"/>
                <a:gd name="T64" fmla="*/ 3125 w 3228"/>
                <a:gd name="T65" fmla="*/ 713 h 3195"/>
                <a:gd name="T66" fmla="*/ 3217 w 3228"/>
                <a:gd name="T67" fmla="*/ 1028 h 3195"/>
                <a:gd name="T68" fmla="*/ 3217 w 3228"/>
                <a:gd name="T69" fmla="*/ 1367 h 3195"/>
                <a:gd name="T70" fmla="*/ 3125 w 3228"/>
                <a:gd name="T71" fmla="*/ 1683 h 3195"/>
                <a:gd name="T72" fmla="*/ 2955 w 3228"/>
                <a:gd name="T73" fmla="*/ 1957 h 3195"/>
                <a:gd name="T74" fmla="*/ 2720 w 3228"/>
                <a:gd name="T75" fmla="*/ 2174 h 3195"/>
                <a:gd name="T76" fmla="*/ 2432 w 3228"/>
                <a:gd name="T77" fmla="*/ 2324 h 3195"/>
                <a:gd name="T78" fmla="*/ 2104 w 3228"/>
                <a:gd name="T79" fmla="*/ 2393 h 3195"/>
                <a:gd name="T80" fmla="*/ 1762 w 3228"/>
                <a:gd name="T81" fmla="*/ 2369 h 3195"/>
                <a:gd name="T82" fmla="*/ 1452 w 3228"/>
                <a:gd name="T83" fmla="*/ 2256 h 3195"/>
                <a:gd name="T84" fmla="*/ 549 w 3228"/>
                <a:gd name="T85" fmla="*/ 3139 h 3195"/>
                <a:gd name="T86" fmla="*/ 398 w 3228"/>
                <a:gd name="T87" fmla="*/ 3193 h 3195"/>
                <a:gd name="T88" fmla="*/ 218 w 3228"/>
                <a:gd name="T89" fmla="*/ 3168 h 3195"/>
                <a:gd name="T90" fmla="*/ 74 w 3228"/>
                <a:gd name="T91" fmla="*/ 3059 h 3195"/>
                <a:gd name="T92" fmla="*/ 3 w 3228"/>
                <a:gd name="T93" fmla="*/ 2891 h 3195"/>
                <a:gd name="T94" fmla="*/ 22 w 3228"/>
                <a:gd name="T95" fmla="*/ 2723 h 3195"/>
                <a:gd name="T96" fmla="*/ 107 w 3228"/>
                <a:gd name="T97" fmla="*/ 2592 h 3195"/>
                <a:gd name="T98" fmla="*/ 881 w 3228"/>
                <a:gd name="T99" fmla="*/ 1609 h 3195"/>
                <a:gd name="T100" fmla="*/ 810 w 3228"/>
                <a:gd name="T101" fmla="*/ 1284 h 3195"/>
                <a:gd name="T102" fmla="*/ 834 w 3228"/>
                <a:gd name="T103" fmla="*/ 947 h 3195"/>
                <a:gd name="T104" fmla="*/ 946 w 3228"/>
                <a:gd name="T105" fmla="*/ 640 h 3195"/>
                <a:gd name="T106" fmla="*/ 1134 w 3228"/>
                <a:gd name="T107" fmla="*/ 380 h 3195"/>
                <a:gd name="T108" fmla="*/ 1384 w 3228"/>
                <a:gd name="T109" fmla="*/ 177 h 3195"/>
                <a:gd name="T110" fmla="*/ 1683 w 3228"/>
                <a:gd name="T111" fmla="*/ 46 h 3195"/>
                <a:gd name="T112" fmla="*/ 2018 w 3228"/>
                <a:gd name="T113" fmla="*/ 0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28" h="3195">
                  <a:moveTo>
                    <a:pt x="1046" y="1910"/>
                  </a:moveTo>
                  <a:lnTo>
                    <a:pt x="232" y="2715"/>
                  </a:lnTo>
                  <a:lnTo>
                    <a:pt x="232" y="2716"/>
                  </a:lnTo>
                  <a:lnTo>
                    <a:pt x="214" y="2737"/>
                  </a:lnTo>
                  <a:lnTo>
                    <a:pt x="199" y="2760"/>
                  </a:lnTo>
                  <a:lnTo>
                    <a:pt x="188" y="2786"/>
                  </a:lnTo>
                  <a:lnTo>
                    <a:pt x="181" y="2813"/>
                  </a:lnTo>
                  <a:lnTo>
                    <a:pt x="177" y="2843"/>
                  </a:lnTo>
                  <a:lnTo>
                    <a:pt x="181" y="2875"/>
                  </a:lnTo>
                  <a:lnTo>
                    <a:pt x="189" y="2904"/>
                  </a:lnTo>
                  <a:lnTo>
                    <a:pt x="202" y="2932"/>
                  </a:lnTo>
                  <a:lnTo>
                    <a:pt x="220" y="2956"/>
                  </a:lnTo>
                  <a:lnTo>
                    <a:pt x="241" y="2978"/>
                  </a:lnTo>
                  <a:lnTo>
                    <a:pt x="266" y="2995"/>
                  </a:lnTo>
                  <a:lnTo>
                    <a:pt x="294" y="3008"/>
                  </a:lnTo>
                  <a:lnTo>
                    <a:pt x="324" y="3016"/>
                  </a:lnTo>
                  <a:lnTo>
                    <a:pt x="356" y="3019"/>
                  </a:lnTo>
                  <a:lnTo>
                    <a:pt x="386" y="3017"/>
                  </a:lnTo>
                  <a:lnTo>
                    <a:pt x="414" y="3010"/>
                  </a:lnTo>
                  <a:lnTo>
                    <a:pt x="440" y="2998"/>
                  </a:lnTo>
                  <a:lnTo>
                    <a:pt x="463" y="2983"/>
                  </a:lnTo>
                  <a:lnTo>
                    <a:pt x="484" y="2965"/>
                  </a:lnTo>
                  <a:lnTo>
                    <a:pt x="1297" y="2160"/>
                  </a:lnTo>
                  <a:lnTo>
                    <a:pt x="1241" y="2116"/>
                  </a:lnTo>
                  <a:lnTo>
                    <a:pt x="1188" y="2069"/>
                  </a:lnTo>
                  <a:lnTo>
                    <a:pt x="1137" y="2019"/>
                  </a:lnTo>
                  <a:lnTo>
                    <a:pt x="1091" y="1966"/>
                  </a:lnTo>
                  <a:lnTo>
                    <a:pt x="1046" y="1910"/>
                  </a:lnTo>
                  <a:close/>
                  <a:moveTo>
                    <a:pt x="2018" y="200"/>
                  </a:moveTo>
                  <a:lnTo>
                    <a:pt x="1939" y="203"/>
                  </a:lnTo>
                  <a:lnTo>
                    <a:pt x="1861" y="211"/>
                  </a:lnTo>
                  <a:lnTo>
                    <a:pt x="1786" y="226"/>
                  </a:lnTo>
                  <a:lnTo>
                    <a:pt x="1714" y="246"/>
                  </a:lnTo>
                  <a:lnTo>
                    <a:pt x="1643" y="271"/>
                  </a:lnTo>
                  <a:lnTo>
                    <a:pt x="1574" y="301"/>
                  </a:lnTo>
                  <a:lnTo>
                    <a:pt x="1508" y="336"/>
                  </a:lnTo>
                  <a:lnTo>
                    <a:pt x="1447" y="376"/>
                  </a:lnTo>
                  <a:lnTo>
                    <a:pt x="1387" y="419"/>
                  </a:lnTo>
                  <a:lnTo>
                    <a:pt x="1331" y="467"/>
                  </a:lnTo>
                  <a:lnTo>
                    <a:pt x="1278" y="519"/>
                  </a:lnTo>
                  <a:lnTo>
                    <a:pt x="1231" y="574"/>
                  </a:lnTo>
                  <a:lnTo>
                    <a:pt x="1187" y="632"/>
                  </a:lnTo>
                  <a:lnTo>
                    <a:pt x="1146" y="694"/>
                  </a:lnTo>
                  <a:lnTo>
                    <a:pt x="1111" y="759"/>
                  </a:lnTo>
                  <a:lnTo>
                    <a:pt x="1081" y="827"/>
                  </a:lnTo>
                  <a:lnTo>
                    <a:pt x="1055" y="897"/>
                  </a:lnTo>
                  <a:lnTo>
                    <a:pt x="1036" y="969"/>
                  </a:lnTo>
                  <a:lnTo>
                    <a:pt x="1021" y="1044"/>
                  </a:lnTo>
                  <a:lnTo>
                    <a:pt x="1012" y="1120"/>
                  </a:lnTo>
                  <a:lnTo>
                    <a:pt x="1009" y="1198"/>
                  </a:lnTo>
                  <a:lnTo>
                    <a:pt x="1012" y="1277"/>
                  </a:lnTo>
                  <a:lnTo>
                    <a:pt x="1021" y="1353"/>
                  </a:lnTo>
                  <a:lnTo>
                    <a:pt x="1036" y="1428"/>
                  </a:lnTo>
                  <a:lnTo>
                    <a:pt x="1055" y="1499"/>
                  </a:lnTo>
                  <a:lnTo>
                    <a:pt x="1081" y="1570"/>
                  </a:lnTo>
                  <a:lnTo>
                    <a:pt x="1111" y="1637"/>
                  </a:lnTo>
                  <a:lnTo>
                    <a:pt x="1146" y="1702"/>
                  </a:lnTo>
                  <a:lnTo>
                    <a:pt x="1187" y="1764"/>
                  </a:lnTo>
                  <a:lnTo>
                    <a:pt x="1231" y="1823"/>
                  </a:lnTo>
                  <a:lnTo>
                    <a:pt x="1278" y="1878"/>
                  </a:lnTo>
                  <a:lnTo>
                    <a:pt x="1331" y="1930"/>
                  </a:lnTo>
                  <a:lnTo>
                    <a:pt x="1387" y="1977"/>
                  </a:lnTo>
                  <a:lnTo>
                    <a:pt x="1447" y="2021"/>
                  </a:lnTo>
                  <a:lnTo>
                    <a:pt x="1508" y="2061"/>
                  </a:lnTo>
                  <a:lnTo>
                    <a:pt x="1574" y="2096"/>
                  </a:lnTo>
                  <a:lnTo>
                    <a:pt x="1643" y="2125"/>
                  </a:lnTo>
                  <a:lnTo>
                    <a:pt x="1714" y="2151"/>
                  </a:lnTo>
                  <a:lnTo>
                    <a:pt x="1786" y="2170"/>
                  </a:lnTo>
                  <a:lnTo>
                    <a:pt x="1861" y="2184"/>
                  </a:lnTo>
                  <a:lnTo>
                    <a:pt x="1939" y="2194"/>
                  </a:lnTo>
                  <a:lnTo>
                    <a:pt x="2018" y="2197"/>
                  </a:lnTo>
                  <a:lnTo>
                    <a:pt x="2097" y="2194"/>
                  </a:lnTo>
                  <a:lnTo>
                    <a:pt x="2174" y="2184"/>
                  </a:lnTo>
                  <a:lnTo>
                    <a:pt x="2249" y="2170"/>
                  </a:lnTo>
                  <a:lnTo>
                    <a:pt x="2323" y="2151"/>
                  </a:lnTo>
                  <a:lnTo>
                    <a:pt x="2393" y="2125"/>
                  </a:lnTo>
                  <a:lnTo>
                    <a:pt x="2462" y="2096"/>
                  </a:lnTo>
                  <a:lnTo>
                    <a:pt x="2527" y="2061"/>
                  </a:lnTo>
                  <a:lnTo>
                    <a:pt x="2590" y="2021"/>
                  </a:lnTo>
                  <a:lnTo>
                    <a:pt x="2649" y="1977"/>
                  </a:lnTo>
                  <a:lnTo>
                    <a:pt x="2704" y="1930"/>
                  </a:lnTo>
                  <a:lnTo>
                    <a:pt x="2757" y="1878"/>
                  </a:lnTo>
                  <a:lnTo>
                    <a:pt x="2805" y="1823"/>
                  </a:lnTo>
                  <a:lnTo>
                    <a:pt x="2849" y="1764"/>
                  </a:lnTo>
                  <a:lnTo>
                    <a:pt x="2889" y="1702"/>
                  </a:lnTo>
                  <a:lnTo>
                    <a:pt x="2924" y="1637"/>
                  </a:lnTo>
                  <a:lnTo>
                    <a:pt x="2955" y="1570"/>
                  </a:lnTo>
                  <a:lnTo>
                    <a:pt x="2980" y="1499"/>
                  </a:lnTo>
                  <a:lnTo>
                    <a:pt x="3000" y="1428"/>
                  </a:lnTo>
                  <a:lnTo>
                    <a:pt x="3015" y="1353"/>
                  </a:lnTo>
                  <a:lnTo>
                    <a:pt x="3024" y="1277"/>
                  </a:lnTo>
                  <a:lnTo>
                    <a:pt x="3026" y="1198"/>
                  </a:lnTo>
                  <a:lnTo>
                    <a:pt x="3024" y="1120"/>
                  </a:lnTo>
                  <a:lnTo>
                    <a:pt x="3015" y="1044"/>
                  </a:lnTo>
                  <a:lnTo>
                    <a:pt x="3000" y="969"/>
                  </a:lnTo>
                  <a:lnTo>
                    <a:pt x="2980" y="897"/>
                  </a:lnTo>
                  <a:lnTo>
                    <a:pt x="2955" y="827"/>
                  </a:lnTo>
                  <a:lnTo>
                    <a:pt x="2924" y="759"/>
                  </a:lnTo>
                  <a:lnTo>
                    <a:pt x="2889" y="694"/>
                  </a:lnTo>
                  <a:lnTo>
                    <a:pt x="2849" y="632"/>
                  </a:lnTo>
                  <a:lnTo>
                    <a:pt x="2805" y="574"/>
                  </a:lnTo>
                  <a:lnTo>
                    <a:pt x="2757" y="519"/>
                  </a:lnTo>
                  <a:lnTo>
                    <a:pt x="2704" y="467"/>
                  </a:lnTo>
                  <a:lnTo>
                    <a:pt x="2649" y="419"/>
                  </a:lnTo>
                  <a:lnTo>
                    <a:pt x="2590" y="376"/>
                  </a:lnTo>
                  <a:lnTo>
                    <a:pt x="2527" y="336"/>
                  </a:lnTo>
                  <a:lnTo>
                    <a:pt x="2462" y="301"/>
                  </a:lnTo>
                  <a:lnTo>
                    <a:pt x="2393" y="271"/>
                  </a:lnTo>
                  <a:lnTo>
                    <a:pt x="2323" y="246"/>
                  </a:lnTo>
                  <a:lnTo>
                    <a:pt x="2249" y="226"/>
                  </a:lnTo>
                  <a:lnTo>
                    <a:pt x="2174" y="211"/>
                  </a:lnTo>
                  <a:lnTo>
                    <a:pt x="2097" y="203"/>
                  </a:lnTo>
                  <a:lnTo>
                    <a:pt x="2018" y="200"/>
                  </a:lnTo>
                  <a:close/>
                  <a:moveTo>
                    <a:pt x="2018" y="0"/>
                  </a:moveTo>
                  <a:lnTo>
                    <a:pt x="2018" y="0"/>
                  </a:lnTo>
                  <a:lnTo>
                    <a:pt x="2104" y="3"/>
                  </a:lnTo>
                  <a:lnTo>
                    <a:pt x="2189" y="11"/>
                  </a:lnTo>
                  <a:lnTo>
                    <a:pt x="2272" y="27"/>
                  </a:lnTo>
                  <a:lnTo>
                    <a:pt x="2352" y="46"/>
                  </a:lnTo>
                  <a:lnTo>
                    <a:pt x="2432" y="72"/>
                  </a:lnTo>
                  <a:lnTo>
                    <a:pt x="2508" y="102"/>
                  </a:lnTo>
                  <a:lnTo>
                    <a:pt x="2582" y="137"/>
                  </a:lnTo>
                  <a:lnTo>
                    <a:pt x="2652" y="177"/>
                  </a:lnTo>
                  <a:lnTo>
                    <a:pt x="2720" y="222"/>
                  </a:lnTo>
                  <a:lnTo>
                    <a:pt x="2784" y="271"/>
                  </a:lnTo>
                  <a:lnTo>
                    <a:pt x="2845" y="323"/>
                  </a:lnTo>
                  <a:lnTo>
                    <a:pt x="2902" y="380"/>
                  </a:lnTo>
                  <a:lnTo>
                    <a:pt x="2955" y="440"/>
                  </a:lnTo>
                  <a:lnTo>
                    <a:pt x="3005" y="503"/>
                  </a:lnTo>
                  <a:lnTo>
                    <a:pt x="3049" y="570"/>
                  </a:lnTo>
                  <a:lnTo>
                    <a:pt x="3090" y="640"/>
                  </a:lnTo>
                  <a:lnTo>
                    <a:pt x="3125" y="713"/>
                  </a:lnTo>
                  <a:lnTo>
                    <a:pt x="3156" y="788"/>
                  </a:lnTo>
                  <a:lnTo>
                    <a:pt x="3182" y="866"/>
                  </a:lnTo>
                  <a:lnTo>
                    <a:pt x="3202" y="947"/>
                  </a:lnTo>
                  <a:lnTo>
                    <a:pt x="3217" y="1028"/>
                  </a:lnTo>
                  <a:lnTo>
                    <a:pt x="3225" y="1113"/>
                  </a:lnTo>
                  <a:lnTo>
                    <a:pt x="3228" y="1198"/>
                  </a:lnTo>
                  <a:lnTo>
                    <a:pt x="3225" y="1284"/>
                  </a:lnTo>
                  <a:lnTo>
                    <a:pt x="3217" y="1367"/>
                  </a:lnTo>
                  <a:lnTo>
                    <a:pt x="3202" y="1450"/>
                  </a:lnTo>
                  <a:lnTo>
                    <a:pt x="3182" y="1530"/>
                  </a:lnTo>
                  <a:lnTo>
                    <a:pt x="3156" y="1607"/>
                  </a:lnTo>
                  <a:lnTo>
                    <a:pt x="3125" y="1683"/>
                  </a:lnTo>
                  <a:lnTo>
                    <a:pt x="3090" y="1756"/>
                  </a:lnTo>
                  <a:lnTo>
                    <a:pt x="3049" y="1826"/>
                  </a:lnTo>
                  <a:lnTo>
                    <a:pt x="3005" y="1892"/>
                  </a:lnTo>
                  <a:lnTo>
                    <a:pt x="2955" y="1957"/>
                  </a:lnTo>
                  <a:lnTo>
                    <a:pt x="2902" y="2017"/>
                  </a:lnTo>
                  <a:lnTo>
                    <a:pt x="2845" y="2073"/>
                  </a:lnTo>
                  <a:lnTo>
                    <a:pt x="2784" y="2126"/>
                  </a:lnTo>
                  <a:lnTo>
                    <a:pt x="2720" y="2174"/>
                  </a:lnTo>
                  <a:lnTo>
                    <a:pt x="2652" y="2219"/>
                  </a:lnTo>
                  <a:lnTo>
                    <a:pt x="2582" y="2259"/>
                  </a:lnTo>
                  <a:lnTo>
                    <a:pt x="2508" y="2294"/>
                  </a:lnTo>
                  <a:lnTo>
                    <a:pt x="2432" y="2324"/>
                  </a:lnTo>
                  <a:lnTo>
                    <a:pt x="2352" y="2350"/>
                  </a:lnTo>
                  <a:lnTo>
                    <a:pt x="2272" y="2369"/>
                  </a:lnTo>
                  <a:lnTo>
                    <a:pt x="2189" y="2385"/>
                  </a:lnTo>
                  <a:lnTo>
                    <a:pt x="2104" y="2393"/>
                  </a:lnTo>
                  <a:lnTo>
                    <a:pt x="2018" y="2396"/>
                  </a:lnTo>
                  <a:lnTo>
                    <a:pt x="1930" y="2393"/>
                  </a:lnTo>
                  <a:lnTo>
                    <a:pt x="1846" y="2384"/>
                  </a:lnTo>
                  <a:lnTo>
                    <a:pt x="1762" y="2369"/>
                  </a:lnTo>
                  <a:lnTo>
                    <a:pt x="1681" y="2349"/>
                  </a:lnTo>
                  <a:lnTo>
                    <a:pt x="1601" y="2323"/>
                  </a:lnTo>
                  <a:lnTo>
                    <a:pt x="1525" y="2292"/>
                  </a:lnTo>
                  <a:lnTo>
                    <a:pt x="1452" y="2256"/>
                  </a:lnTo>
                  <a:lnTo>
                    <a:pt x="610" y="3089"/>
                  </a:lnTo>
                  <a:lnTo>
                    <a:pt x="610" y="3089"/>
                  </a:lnTo>
                  <a:lnTo>
                    <a:pt x="581" y="3116"/>
                  </a:lnTo>
                  <a:lnTo>
                    <a:pt x="549" y="3139"/>
                  </a:lnTo>
                  <a:lnTo>
                    <a:pt x="514" y="3159"/>
                  </a:lnTo>
                  <a:lnTo>
                    <a:pt x="478" y="3174"/>
                  </a:lnTo>
                  <a:lnTo>
                    <a:pt x="438" y="3186"/>
                  </a:lnTo>
                  <a:lnTo>
                    <a:pt x="398" y="3193"/>
                  </a:lnTo>
                  <a:lnTo>
                    <a:pt x="356" y="3195"/>
                  </a:lnTo>
                  <a:lnTo>
                    <a:pt x="307" y="3192"/>
                  </a:lnTo>
                  <a:lnTo>
                    <a:pt x="262" y="3183"/>
                  </a:lnTo>
                  <a:lnTo>
                    <a:pt x="218" y="3168"/>
                  </a:lnTo>
                  <a:lnTo>
                    <a:pt x="176" y="3147"/>
                  </a:lnTo>
                  <a:lnTo>
                    <a:pt x="138" y="3122"/>
                  </a:lnTo>
                  <a:lnTo>
                    <a:pt x="104" y="3092"/>
                  </a:lnTo>
                  <a:lnTo>
                    <a:pt x="74" y="3059"/>
                  </a:lnTo>
                  <a:lnTo>
                    <a:pt x="48" y="3021"/>
                  </a:lnTo>
                  <a:lnTo>
                    <a:pt x="28" y="2980"/>
                  </a:lnTo>
                  <a:lnTo>
                    <a:pt x="12" y="2936"/>
                  </a:lnTo>
                  <a:lnTo>
                    <a:pt x="3" y="2891"/>
                  </a:lnTo>
                  <a:lnTo>
                    <a:pt x="0" y="2843"/>
                  </a:lnTo>
                  <a:lnTo>
                    <a:pt x="2" y="2801"/>
                  </a:lnTo>
                  <a:lnTo>
                    <a:pt x="9" y="2761"/>
                  </a:lnTo>
                  <a:lnTo>
                    <a:pt x="22" y="2723"/>
                  </a:lnTo>
                  <a:lnTo>
                    <a:pt x="37" y="2686"/>
                  </a:lnTo>
                  <a:lnTo>
                    <a:pt x="57" y="2652"/>
                  </a:lnTo>
                  <a:lnTo>
                    <a:pt x="80" y="2620"/>
                  </a:lnTo>
                  <a:lnTo>
                    <a:pt x="107" y="2592"/>
                  </a:lnTo>
                  <a:lnTo>
                    <a:pt x="106" y="2591"/>
                  </a:lnTo>
                  <a:lnTo>
                    <a:pt x="948" y="1758"/>
                  </a:lnTo>
                  <a:lnTo>
                    <a:pt x="912" y="1685"/>
                  </a:lnTo>
                  <a:lnTo>
                    <a:pt x="881" y="1609"/>
                  </a:lnTo>
                  <a:lnTo>
                    <a:pt x="854" y="1531"/>
                  </a:lnTo>
                  <a:lnTo>
                    <a:pt x="835" y="1451"/>
                  </a:lnTo>
                  <a:lnTo>
                    <a:pt x="819" y="1368"/>
                  </a:lnTo>
                  <a:lnTo>
                    <a:pt x="810" y="1284"/>
                  </a:lnTo>
                  <a:lnTo>
                    <a:pt x="807" y="1198"/>
                  </a:lnTo>
                  <a:lnTo>
                    <a:pt x="810" y="1113"/>
                  </a:lnTo>
                  <a:lnTo>
                    <a:pt x="819" y="1028"/>
                  </a:lnTo>
                  <a:lnTo>
                    <a:pt x="834" y="947"/>
                  </a:lnTo>
                  <a:lnTo>
                    <a:pt x="854" y="866"/>
                  </a:lnTo>
                  <a:lnTo>
                    <a:pt x="879" y="788"/>
                  </a:lnTo>
                  <a:lnTo>
                    <a:pt x="910" y="713"/>
                  </a:lnTo>
                  <a:lnTo>
                    <a:pt x="946" y="640"/>
                  </a:lnTo>
                  <a:lnTo>
                    <a:pt x="986" y="570"/>
                  </a:lnTo>
                  <a:lnTo>
                    <a:pt x="1031" y="503"/>
                  </a:lnTo>
                  <a:lnTo>
                    <a:pt x="1080" y="440"/>
                  </a:lnTo>
                  <a:lnTo>
                    <a:pt x="1134" y="380"/>
                  </a:lnTo>
                  <a:lnTo>
                    <a:pt x="1191" y="323"/>
                  </a:lnTo>
                  <a:lnTo>
                    <a:pt x="1252" y="271"/>
                  </a:lnTo>
                  <a:lnTo>
                    <a:pt x="1316" y="222"/>
                  </a:lnTo>
                  <a:lnTo>
                    <a:pt x="1384" y="177"/>
                  </a:lnTo>
                  <a:lnTo>
                    <a:pt x="1454" y="137"/>
                  </a:lnTo>
                  <a:lnTo>
                    <a:pt x="1528" y="102"/>
                  </a:lnTo>
                  <a:lnTo>
                    <a:pt x="1604" y="72"/>
                  </a:lnTo>
                  <a:lnTo>
                    <a:pt x="1683" y="46"/>
                  </a:lnTo>
                  <a:lnTo>
                    <a:pt x="1763" y="27"/>
                  </a:lnTo>
                  <a:lnTo>
                    <a:pt x="1847" y="11"/>
                  </a:lnTo>
                  <a:lnTo>
                    <a:pt x="1931" y="3"/>
                  </a:lnTo>
                  <a:lnTo>
                    <a:pt x="20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  <p:sp>
          <p:nvSpPr>
            <p:cNvPr id="33" name="Freeform 18"/>
            <p:cNvSpPr/>
            <p:nvPr/>
          </p:nvSpPr>
          <p:spPr bwMode="auto">
            <a:xfrm>
              <a:off x="12828" y="3173"/>
              <a:ext cx="378" cy="374"/>
            </a:xfrm>
            <a:custGeom>
              <a:avLst/>
              <a:gdLst>
                <a:gd name="T0" fmla="*/ 707 w 757"/>
                <a:gd name="T1" fmla="*/ 0 h 749"/>
                <a:gd name="T2" fmla="*/ 723 w 757"/>
                <a:gd name="T3" fmla="*/ 2 h 749"/>
                <a:gd name="T4" fmla="*/ 736 w 757"/>
                <a:gd name="T5" fmla="*/ 10 h 749"/>
                <a:gd name="T6" fmla="*/ 747 w 757"/>
                <a:gd name="T7" fmla="*/ 21 h 749"/>
                <a:gd name="T8" fmla="*/ 755 w 757"/>
                <a:gd name="T9" fmla="*/ 34 h 749"/>
                <a:gd name="T10" fmla="*/ 757 w 757"/>
                <a:gd name="T11" fmla="*/ 49 h 749"/>
                <a:gd name="T12" fmla="*/ 755 w 757"/>
                <a:gd name="T13" fmla="*/ 66 h 749"/>
                <a:gd name="T14" fmla="*/ 747 w 757"/>
                <a:gd name="T15" fmla="*/ 79 h 749"/>
                <a:gd name="T16" fmla="*/ 736 w 757"/>
                <a:gd name="T17" fmla="*/ 90 h 749"/>
                <a:gd name="T18" fmla="*/ 723 w 757"/>
                <a:gd name="T19" fmla="*/ 97 h 749"/>
                <a:gd name="T20" fmla="*/ 707 w 757"/>
                <a:gd name="T21" fmla="*/ 100 h 749"/>
                <a:gd name="T22" fmla="*/ 645 w 757"/>
                <a:gd name="T23" fmla="*/ 104 h 749"/>
                <a:gd name="T24" fmla="*/ 584 w 757"/>
                <a:gd name="T25" fmla="*/ 112 h 749"/>
                <a:gd name="T26" fmla="*/ 527 w 757"/>
                <a:gd name="T27" fmla="*/ 127 h 749"/>
                <a:gd name="T28" fmla="*/ 471 w 757"/>
                <a:gd name="T29" fmla="*/ 147 h 749"/>
                <a:gd name="T30" fmla="*/ 418 w 757"/>
                <a:gd name="T31" fmla="*/ 172 h 749"/>
                <a:gd name="T32" fmla="*/ 369 w 757"/>
                <a:gd name="T33" fmla="*/ 203 h 749"/>
                <a:gd name="T34" fmla="*/ 321 w 757"/>
                <a:gd name="T35" fmla="*/ 236 h 749"/>
                <a:gd name="T36" fmla="*/ 279 w 757"/>
                <a:gd name="T37" fmla="*/ 275 h 749"/>
                <a:gd name="T38" fmla="*/ 240 w 757"/>
                <a:gd name="T39" fmla="*/ 318 h 749"/>
                <a:gd name="T40" fmla="*/ 205 w 757"/>
                <a:gd name="T41" fmla="*/ 364 h 749"/>
                <a:gd name="T42" fmla="*/ 175 w 757"/>
                <a:gd name="T43" fmla="*/ 414 h 749"/>
                <a:gd name="T44" fmla="*/ 149 w 757"/>
                <a:gd name="T45" fmla="*/ 466 h 749"/>
                <a:gd name="T46" fmla="*/ 128 w 757"/>
                <a:gd name="T47" fmla="*/ 521 h 749"/>
                <a:gd name="T48" fmla="*/ 114 w 757"/>
                <a:gd name="T49" fmla="*/ 578 h 749"/>
                <a:gd name="T50" fmla="*/ 105 w 757"/>
                <a:gd name="T51" fmla="*/ 638 h 749"/>
                <a:gd name="T52" fmla="*/ 101 w 757"/>
                <a:gd name="T53" fmla="*/ 699 h 749"/>
                <a:gd name="T54" fmla="*/ 98 w 757"/>
                <a:gd name="T55" fmla="*/ 715 h 749"/>
                <a:gd name="T56" fmla="*/ 91 w 757"/>
                <a:gd name="T57" fmla="*/ 729 h 749"/>
                <a:gd name="T58" fmla="*/ 81 w 757"/>
                <a:gd name="T59" fmla="*/ 740 h 749"/>
                <a:gd name="T60" fmla="*/ 67 w 757"/>
                <a:gd name="T61" fmla="*/ 746 h 749"/>
                <a:gd name="T62" fmla="*/ 51 w 757"/>
                <a:gd name="T63" fmla="*/ 749 h 749"/>
                <a:gd name="T64" fmla="*/ 35 w 757"/>
                <a:gd name="T65" fmla="*/ 746 h 749"/>
                <a:gd name="T66" fmla="*/ 21 w 757"/>
                <a:gd name="T67" fmla="*/ 740 h 749"/>
                <a:gd name="T68" fmla="*/ 10 w 757"/>
                <a:gd name="T69" fmla="*/ 729 h 749"/>
                <a:gd name="T70" fmla="*/ 2 w 757"/>
                <a:gd name="T71" fmla="*/ 715 h 749"/>
                <a:gd name="T72" fmla="*/ 0 w 757"/>
                <a:gd name="T73" fmla="*/ 699 h 749"/>
                <a:gd name="T74" fmla="*/ 3 w 757"/>
                <a:gd name="T75" fmla="*/ 632 h 749"/>
                <a:gd name="T76" fmla="*/ 13 w 757"/>
                <a:gd name="T77" fmla="*/ 566 h 749"/>
                <a:gd name="T78" fmla="*/ 28 w 757"/>
                <a:gd name="T79" fmla="*/ 503 h 749"/>
                <a:gd name="T80" fmla="*/ 50 w 757"/>
                <a:gd name="T81" fmla="*/ 442 h 749"/>
                <a:gd name="T82" fmla="*/ 77 w 757"/>
                <a:gd name="T83" fmla="*/ 383 h 749"/>
                <a:gd name="T84" fmla="*/ 108 w 757"/>
                <a:gd name="T85" fmla="*/ 328 h 749"/>
                <a:gd name="T86" fmla="*/ 144 w 757"/>
                <a:gd name="T87" fmla="*/ 276 h 749"/>
                <a:gd name="T88" fmla="*/ 185 w 757"/>
                <a:gd name="T89" fmla="*/ 228 h 749"/>
                <a:gd name="T90" fmla="*/ 230 w 757"/>
                <a:gd name="T91" fmla="*/ 183 h 749"/>
                <a:gd name="T92" fmla="*/ 279 w 757"/>
                <a:gd name="T93" fmla="*/ 142 h 749"/>
                <a:gd name="T94" fmla="*/ 332 w 757"/>
                <a:gd name="T95" fmla="*/ 107 h 749"/>
                <a:gd name="T96" fmla="*/ 388 w 757"/>
                <a:gd name="T97" fmla="*/ 75 h 749"/>
                <a:gd name="T98" fmla="*/ 447 w 757"/>
                <a:gd name="T99" fmla="*/ 49 h 749"/>
                <a:gd name="T100" fmla="*/ 508 w 757"/>
                <a:gd name="T101" fmla="*/ 28 h 749"/>
                <a:gd name="T102" fmla="*/ 573 w 757"/>
                <a:gd name="T103" fmla="*/ 13 h 749"/>
                <a:gd name="T104" fmla="*/ 639 w 757"/>
                <a:gd name="T105" fmla="*/ 3 h 749"/>
                <a:gd name="T106" fmla="*/ 707 w 757"/>
                <a:gd name="T107" fmla="*/ 0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7" h="749">
                  <a:moveTo>
                    <a:pt x="707" y="0"/>
                  </a:moveTo>
                  <a:lnTo>
                    <a:pt x="723" y="2"/>
                  </a:lnTo>
                  <a:lnTo>
                    <a:pt x="736" y="10"/>
                  </a:lnTo>
                  <a:lnTo>
                    <a:pt x="747" y="21"/>
                  </a:lnTo>
                  <a:lnTo>
                    <a:pt x="755" y="34"/>
                  </a:lnTo>
                  <a:lnTo>
                    <a:pt x="757" y="49"/>
                  </a:lnTo>
                  <a:lnTo>
                    <a:pt x="755" y="66"/>
                  </a:lnTo>
                  <a:lnTo>
                    <a:pt x="747" y="79"/>
                  </a:lnTo>
                  <a:lnTo>
                    <a:pt x="736" y="90"/>
                  </a:lnTo>
                  <a:lnTo>
                    <a:pt x="723" y="97"/>
                  </a:lnTo>
                  <a:lnTo>
                    <a:pt x="707" y="100"/>
                  </a:lnTo>
                  <a:lnTo>
                    <a:pt x="645" y="104"/>
                  </a:lnTo>
                  <a:lnTo>
                    <a:pt x="584" y="112"/>
                  </a:lnTo>
                  <a:lnTo>
                    <a:pt x="527" y="127"/>
                  </a:lnTo>
                  <a:lnTo>
                    <a:pt x="471" y="147"/>
                  </a:lnTo>
                  <a:lnTo>
                    <a:pt x="418" y="172"/>
                  </a:lnTo>
                  <a:lnTo>
                    <a:pt x="369" y="203"/>
                  </a:lnTo>
                  <a:lnTo>
                    <a:pt x="321" y="236"/>
                  </a:lnTo>
                  <a:lnTo>
                    <a:pt x="279" y="275"/>
                  </a:lnTo>
                  <a:lnTo>
                    <a:pt x="240" y="318"/>
                  </a:lnTo>
                  <a:lnTo>
                    <a:pt x="205" y="364"/>
                  </a:lnTo>
                  <a:lnTo>
                    <a:pt x="175" y="414"/>
                  </a:lnTo>
                  <a:lnTo>
                    <a:pt x="149" y="466"/>
                  </a:lnTo>
                  <a:lnTo>
                    <a:pt x="128" y="521"/>
                  </a:lnTo>
                  <a:lnTo>
                    <a:pt x="114" y="578"/>
                  </a:lnTo>
                  <a:lnTo>
                    <a:pt x="105" y="638"/>
                  </a:lnTo>
                  <a:lnTo>
                    <a:pt x="101" y="699"/>
                  </a:lnTo>
                  <a:lnTo>
                    <a:pt x="98" y="715"/>
                  </a:lnTo>
                  <a:lnTo>
                    <a:pt x="91" y="729"/>
                  </a:lnTo>
                  <a:lnTo>
                    <a:pt x="81" y="740"/>
                  </a:lnTo>
                  <a:lnTo>
                    <a:pt x="67" y="746"/>
                  </a:lnTo>
                  <a:lnTo>
                    <a:pt x="51" y="749"/>
                  </a:lnTo>
                  <a:lnTo>
                    <a:pt x="35" y="746"/>
                  </a:lnTo>
                  <a:lnTo>
                    <a:pt x="21" y="740"/>
                  </a:lnTo>
                  <a:lnTo>
                    <a:pt x="10" y="729"/>
                  </a:lnTo>
                  <a:lnTo>
                    <a:pt x="2" y="715"/>
                  </a:lnTo>
                  <a:lnTo>
                    <a:pt x="0" y="699"/>
                  </a:lnTo>
                  <a:lnTo>
                    <a:pt x="3" y="632"/>
                  </a:lnTo>
                  <a:lnTo>
                    <a:pt x="13" y="566"/>
                  </a:lnTo>
                  <a:lnTo>
                    <a:pt x="28" y="503"/>
                  </a:lnTo>
                  <a:lnTo>
                    <a:pt x="50" y="442"/>
                  </a:lnTo>
                  <a:lnTo>
                    <a:pt x="77" y="383"/>
                  </a:lnTo>
                  <a:lnTo>
                    <a:pt x="108" y="328"/>
                  </a:lnTo>
                  <a:lnTo>
                    <a:pt x="144" y="276"/>
                  </a:lnTo>
                  <a:lnTo>
                    <a:pt x="185" y="228"/>
                  </a:lnTo>
                  <a:lnTo>
                    <a:pt x="230" y="183"/>
                  </a:lnTo>
                  <a:lnTo>
                    <a:pt x="279" y="142"/>
                  </a:lnTo>
                  <a:lnTo>
                    <a:pt x="332" y="107"/>
                  </a:lnTo>
                  <a:lnTo>
                    <a:pt x="388" y="75"/>
                  </a:lnTo>
                  <a:lnTo>
                    <a:pt x="447" y="49"/>
                  </a:lnTo>
                  <a:lnTo>
                    <a:pt x="508" y="28"/>
                  </a:lnTo>
                  <a:lnTo>
                    <a:pt x="573" y="13"/>
                  </a:lnTo>
                  <a:lnTo>
                    <a:pt x="639" y="3"/>
                  </a:lnTo>
                  <a:lnTo>
                    <a:pt x="7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</p:grpSp>
      <p:grpSp>
        <p:nvGrpSpPr>
          <p:cNvPr id="34" name="Group 27"/>
          <p:cNvGrpSpPr>
            <a:grpSpLocks noChangeAspect="1"/>
          </p:cNvGrpSpPr>
          <p:nvPr/>
        </p:nvGrpSpPr>
        <p:grpSpPr bwMode="auto">
          <a:xfrm>
            <a:off x="9460442" y="4842242"/>
            <a:ext cx="342839" cy="339440"/>
            <a:chOff x="12867" y="5760"/>
            <a:chExt cx="1614" cy="1598"/>
          </a:xfrm>
          <a:solidFill>
            <a:schemeClr val="tx2"/>
          </a:solidFill>
        </p:grpSpPr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12867" y="5760"/>
              <a:ext cx="1614" cy="1598"/>
            </a:xfrm>
            <a:custGeom>
              <a:avLst/>
              <a:gdLst>
                <a:gd name="T0" fmla="*/ 1358 w 3226"/>
                <a:gd name="T1" fmla="*/ 609 h 3195"/>
                <a:gd name="T2" fmla="*/ 1146 w 3226"/>
                <a:gd name="T3" fmla="*/ 711 h 3195"/>
                <a:gd name="T4" fmla="*/ 974 w 3226"/>
                <a:gd name="T5" fmla="*/ 686 h 3195"/>
                <a:gd name="T6" fmla="*/ 725 w 3226"/>
                <a:gd name="T7" fmla="*/ 1048 h 3195"/>
                <a:gd name="T8" fmla="*/ 662 w 3226"/>
                <a:gd name="T9" fmla="*/ 1270 h 3195"/>
                <a:gd name="T10" fmla="*/ 540 w 3226"/>
                <a:gd name="T11" fmla="*/ 1393 h 3195"/>
                <a:gd name="T12" fmla="*/ 567 w 3226"/>
                <a:gd name="T13" fmla="*/ 1815 h 3195"/>
                <a:gd name="T14" fmla="*/ 683 w 3226"/>
                <a:gd name="T15" fmla="*/ 1979 h 3195"/>
                <a:gd name="T16" fmla="*/ 719 w 3226"/>
                <a:gd name="T17" fmla="*/ 2176 h 3195"/>
                <a:gd name="T18" fmla="*/ 1001 w 3226"/>
                <a:gd name="T19" fmla="*/ 2494 h 3195"/>
                <a:gd name="T20" fmla="*/ 1174 w 3226"/>
                <a:gd name="T21" fmla="*/ 2495 h 3195"/>
                <a:gd name="T22" fmla="*/ 1378 w 3226"/>
                <a:gd name="T23" fmla="*/ 2609 h 3195"/>
                <a:gd name="T24" fmla="*/ 1813 w 3226"/>
                <a:gd name="T25" fmla="*/ 2690 h 3195"/>
                <a:gd name="T26" fmla="*/ 1916 w 3226"/>
                <a:gd name="T27" fmla="*/ 2552 h 3195"/>
                <a:gd name="T28" fmla="*/ 2140 w 3226"/>
                <a:gd name="T29" fmla="*/ 2475 h 3195"/>
                <a:gd name="T30" fmla="*/ 2708 w 3226"/>
                <a:gd name="T31" fmla="*/ 2490 h 3195"/>
                <a:gd name="T32" fmla="*/ 2502 w 3226"/>
                <a:gd name="T33" fmla="*/ 2089 h 3195"/>
                <a:gd name="T34" fmla="*/ 2592 w 3226"/>
                <a:gd name="T35" fmla="*/ 1872 h 3195"/>
                <a:gd name="T36" fmla="*/ 3024 w 3226"/>
                <a:gd name="T37" fmla="*/ 1733 h 3195"/>
                <a:gd name="T38" fmla="*/ 2612 w 3226"/>
                <a:gd name="T39" fmla="*/ 1345 h 3195"/>
                <a:gd name="T40" fmla="*/ 2509 w 3226"/>
                <a:gd name="T41" fmla="*/ 1135 h 3195"/>
                <a:gd name="T42" fmla="*/ 2534 w 3226"/>
                <a:gd name="T43" fmla="*/ 965 h 3195"/>
                <a:gd name="T44" fmla="*/ 2170 w 3226"/>
                <a:gd name="T45" fmla="*/ 718 h 3195"/>
                <a:gd name="T46" fmla="*/ 1944 w 3226"/>
                <a:gd name="T47" fmla="*/ 656 h 3195"/>
                <a:gd name="T48" fmla="*/ 1820 w 3226"/>
                <a:gd name="T49" fmla="*/ 535 h 3195"/>
                <a:gd name="T50" fmla="*/ 1812 w 3226"/>
                <a:gd name="T51" fmla="*/ 9 h 3195"/>
                <a:gd name="T52" fmla="*/ 1940 w 3226"/>
                <a:gd name="T53" fmla="*/ 131 h 3195"/>
                <a:gd name="T54" fmla="*/ 2428 w 3226"/>
                <a:gd name="T55" fmla="*/ 332 h 3195"/>
                <a:gd name="T56" fmla="*/ 2605 w 3226"/>
                <a:gd name="T57" fmla="*/ 335 h 3195"/>
                <a:gd name="T58" fmla="*/ 2900 w 3226"/>
                <a:gd name="T59" fmla="*/ 641 h 3195"/>
                <a:gd name="T60" fmla="*/ 2876 w 3226"/>
                <a:gd name="T61" fmla="*/ 816 h 3195"/>
                <a:gd name="T62" fmla="*/ 3122 w 3226"/>
                <a:gd name="T63" fmla="*/ 1287 h 3195"/>
                <a:gd name="T64" fmla="*/ 3224 w 3226"/>
                <a:gd name="T65" fmla="*/ 1431 h 3195"/>
                <a:gd name="T66" fmla="*/ 3190 w 3226"/>
                <a:gd name="T67" fmla="*/ 1848 h 3195"/>
                <a:gd name="T68" fmla="*/ 2755 w 3226"/>
                <a:gd name="T69" fmla="*/ 1990 h 3195"/>
                <a:gd name="T70" fmla="*/ 2908 w 3226"/>
                <a:gd name="T71" fmla="*/ 2465 h 3195"/>
                <a:gd name="T72" fmla="*/ 2851 w 3226"/>
                <a:gd name="T73" fmla="*/ 2632 h 3195"/>
                <a:gd name="T74" fmla="*/ 2514 w 3226"/>
                <a:gd name="T75" fmla="*/ 2882 h 3195"/>
                <a:gd name="T76" fmla="*/ 2077 w 3226"/>
                <a:gd name="T77" fmla="*/ 2703 h 3195"/>
                <a:gd name="T78" fmla="*/ 1890 w 3226"/>
                <a:gd name="T79" fmla="*/ 3139 h 3195"/>
                <a:gd name="T80" fmla="*/ 1476 w 3226"/>
                <a:gd name="T81" fmla="*/ 3195 h 3195"/>
                <a:gd name="T82" fmla="*/ 1317 w 3226"/>
                <a:gd name="T83" fmla="*/ 3118 h 3195"/>
                <a:gd name="T84" fmla="*/ 1087 w 3226"/>
                <a:gd name="T85" fmla="*/ 2675 h 3195"/>
                <a:gd name="T86" fmla="*/ 682 w 3226"/>
                <a:gd name="T87" fmla="*/ 2880 h 3195"/>
                <a:gd name="T88" fmla="*/ 355 w 3226"/>
                <a:gd name="T89" fmla="*/ 2607 h 3195"/>
                <a:gd name="T90" fmla="*/ 324 w 3226"/>
                <a:gd name="T91" fmla="*/ 2436 h 3195"/>
                <a:gd name="T92" fmla="*/ 162 w 3226"/>
                <a:gd name="T93" fmla="*/ 1929 h 3195"/>
                <a:gd name="T94" fmla="*/ 22 w 3226"/>
                <a:gd name="T95" fmla="*/ 1822 h 3195"/>
                <a:gd name="T96" fmla="*/ 9 w 3226"/>
                <a:gd name="T97" fmla="*/ 1401 h 3195"/>
                <a:gd name="T98" fmla="*/ 132 w 3226"/>
                <a:gd name="T99" fmla="*/ 1275 h 3195"/>
                <a:gd name="T100" fmla="*/ 335 w 3226"/>
                <a:gd name="T101" fmla="*/ 788 h 3195"/>
                <a:gd name="T102" fmla="*/ 339 w 3226"/>
                <a:gd name="T103" fmla="*/ 614 h 3195"/>
                <a:gd name="T104" fmla="*/ 651 w 3226"/>
                <a:gd name="T105" fmla="*/ 323 h 3195"/>
                <a:gd name="T106" fmla="*/ 824 w 3226"/>
                <a:gd name="T107" fmla="*/ 346 h 3195"/>
                <a:gd name="T108" fmla="*/ 1300 w 3226"/>
                <a:gd name="T109" fmla="*/ 102 h 3195"/>
                <a:gd name="T110" fmla="*/ 1445 w 3226"/>
                <a:gd name="T111" fmla="*/ 2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26" h="3195">
                  <a:moveTo>
                    <a:pt x="1476" y="200"/>
                  </a:moveTo>
                  <a:lnTo>
                    <a:pt x="1414" y="506"/>
                  </a:lnTo>
                  <a:lnTo>
                    <a:pt x="1405" y="535"/>
                  </a:lnTo>
                  <a:lnTo>
                    <a:pt x="1394" y="562"/>
                  </a:lnTo>
                  <a:lnTo>
                    <a:pt x="1378" y="586"/>
                  </a:lnTo>
                  <a:lnTo>
                    <a:pt x="1358" y="609"/>
                  </a:lnTo>
                  <a:lnTo>
                    <a:pt x="1335" y="628"/>
                  </a:lnTo>
                  <a:lnTo>
                    <a:pt x="1311" y="643"/>
                  </a:lnTo>
                  <a:lnTo>
                    <a:pt x="1283" y="656"/>
                  </a:lnTo>
                  <a:lnTo>
                    <a:pt x="1227" y="676"/>
                  </a:lnTo>
                  <a:lnTo>
                    <a:pt x="1174" y="701"/>
                  </a:lnTo>
                  <a:lnTo>
                    <a:pt x="1146" y="711"/>
                  </a:lnTo>
                  <a:lnTo>
                    <a:pt x="1117" y="718"/>
                  </a:lnTo>
                  <a:lnTo>
                    <a:pt x="1087" y="720"/>
                  </a:lnTo>
                  <a:lnTo>
                    <a:pt x="1057" y="718"/>
                  </a:lnTo>
                  <a:lnTo>
                    <a:pt x="1028" y="711"/>
                  </a:lnTo>
                  <a:lnTo>
                    <a:pt x="1001" y="701"/>
                  </a:lnTo>
                  <a:lnTo>
                    <a:pt x="974" y="686"/>
                  </a:lnTo>
                  <a:lnTo>
                    <a:pt x="711" y="513"/>
                  </a:lnTo>
                  <a:lnTo>
                    <a:pt x="518" y="705"/>
                  </a:lnTo>
                  <a:lnTo>
                    <a:pt x="693" y="965"/>
                  </a:lnTo>
                  <a:lnTo>
                    <a:pt x="708" y="992"/>
                  </a:lnTo>
                  <a:lnTo>
                    <a:pt x="719" y="1019"/>
                  </a:lnTo>
                  <a:lnTo>
                    <a:pt x="725" y="1048"/>
                  </a:lnTo>
                  <a:lnTo>
                    <a:pt x="727" y="1077"/>
                  </a:lnTo>
                  <a:lnTo>
                    <a:pt x="725" y="1106"/>
                  </a:lnTo>
                  <a:lnTo>
                    <a:pt x="718" y="1135"/>
                  </a:lnTo>
                  <a:lnTo>
                    <a:pt x="706" y="1163"/>
                  </a:lnTo>
                  <a:lnTo>
                    <a:pt x="683" y="1216"/>
                  </a:lnTo>
                  <a:lnTo>
                    <a:pt x="662" y="1270"/>
                  </a:lnTo>
                  <a:lnTo>
                    <a:pt x="650" y="1298"/>
                  </a:lnTo>
                  <a:lnTo>
                    <a:pt x="634" y="1323"/>
                  </a:lnTo>
                  <a:lnTo>
                    <a:pt x="615" y="1345"/>
                  </a:lnTo>
                  <a:lnTo>
                    <a:pt x="592" y="1364"/>
                  </a:lnTo>
                  <a:lnTo>
                    <a:pt x="567" y="1381"/>
                  </a:lnTo>
                  <a:lnTo>
                    <a:pt x="540" y="1393"/>
                  </a:lnTo>
                  <a:lnTo>
                    <a:pt x="511" y="1401"/>
                  </a:lnTo>
                  <a:lnTo>
                    <a:pt x="202" y="1461"/>
                  </a:lnTo>
                  <a:lnTo>
                    <a:pt x="202" y="1733"/>
                  </a:lnTo>
                  <a:lnTo>
                    <a:pt x="511" y="1794"/>
                  </a:lnTo>
                  <a:lnTo>
                    <a:pt x="540" y="1802"/>
                  </a:lnTo>
                  <a:lnTo>
                    <a:pt x="567" y="1815"/>
                  </a:lnTo>
                  <a:lnTo>
                    <a:pt x="593" y="1831"/>
                  </a:lnTo>
                  <a:lnTo>
                    <a:pt x="615" y="1850"/>
                  </a:lnTo>
                  <a:lnTo>
                    <a:pt x="634" y="1872"/>
                  </a:lnTo>
                  <a:lnTo>
                    <a:pt x="650" y="1897"/>
                  </a:lnTo>
                  <a:lnTo>
                    <a:pt x="662" y="1925"/>
                  </a:lnTo>
                  <a:lnTo>
                    <a:pt x="683" y="1979"/>
                  </a:lnTo>
                  <a:lnTo>
                    <a:pt x="707" y="2032"/>
                  </a:lnTo>
                  <a:lnTo>
                    <a:pt x="718" y="2060"/>
                  </a:lnTo>
                  <a:lnTo>
                    <a:pt x="725" y="2089"/>
                  </a:lnTo>
                  <a:lnTo>
                    <a:pt x="727" y="2118"/>
                  </a:lnTo>
                  <a:lnTo>
                    <a:pt x="725" y="2148"/>
                  </a:lnTo>
                  <a:lnTo>
                    <a:pt x="719" y="2176"/>
                  </a:lnTo>
                  <a:lnTo>
                    <a:pt x="708" y="2204"/>
                  </a:lnTo>
                  <a:lnTo>
                    <a:pt x="693" y="2230"/>
                  </a:lnTo>
                  <a:lnTo>
                    <a:pt x="518" y="2490"/>
                  </a:lnTo>
                  <a:lnTo>
                    <a:pt x="713" y="2682"/>
                  </a:lnTo>
                  <a:lnTo>
                    <a:pt x="974" y="2509"/>
                  </a:lnTo>
                  <a:lnTo>
                    <a:pt x="1001" y="2494"/>
                  </a:lnTo>
                  <a:lnTo>
                    <a:pt x="1028" y="2484"/>
                  </a:lnTo>
                  <a:lnTo>
                    <a:pt x="1057" y="2478"/>
                  </a:lnTo>
                  <a:lnTo>
                    <a:pt x="1087" y="2475"/>
                  </a:lnTo>
                  <a:lnTo>
                    <a:pt x="1117" y="2478"/>
                  </a:lnTo>
                  <a:lnTo>
                    <a:pt x="1146" y="2485"/>
                  </a:lnTo>
                  <a:lnTo>
                    <a:pt x="1174" y="2495"/>
                  </a:lnTo>
                  <a:lnTo>
                    <a:pt x="1228" y="2519"/>
                  </a:lnTo>
                  <a:lnTo>
                    <a:pt x="1283" y="2540"/>
                  </a:lnTo>
                  <a:lnTo>
                    <a:pt x="1311" y="2552"/>
                  </a:lnTo>
                  <a:lnTo>
                    <a:pt x="1336" y="2567"/>
                  </a:lnTo>
                  <a:lnTo>
                    <a:pt x="1359" y="2587"/>
                  </a:lnTo>
                  <a:lnTo>
                    <a:pt x="1378" y="2609"/>
                  </a:lnTo>
                  <a:lnTo>
                    <a:pt x="1394" y="2634"/>
                  </a:lnTo>
                  <a:lnTo>
                    <a:pt x="1406" y="2660"/>
                  </a:lnTo>
                  <a:lnTo>
                    <a:pt x="1415" y="2690"/>
                  </a:lnTo>
                  <a:lnTo>
                    <a:pt x="1476" y="2995"/>
                  </a:lnTo>
                  <a:lnTo>
                    <a:pt x="1750" y="2995"/>
                  </a:lnTo>
                  <a:lnTo>
                    <a:pt x="1813" y="2690"/>
                  </a:lnTo>
                  <a:lnTo>
                    <a:pt x="1821" y="2660"/>
                  </a:lnTo>
                  <a:lnTo>
                    <a:pt x="1832" y="2634"/>
                  </a:lnTo>
                  <a:lnTo>
                    <a:pt x="1849" y="2609"/>
                  </a:lnTo>
                  <a:lnTo>
                    <a:pt x="1868" y="2587"/>
                  </a:lnTo>
                  <a:lnTo>
                    <a:pt x="1891" y="2567"/>
                  </a:lnTo>
                  <a:lnTo>
                    <a:pt x="1916" y="2552"/>
                  </a:lnTo>
                  <a:lnTo>
                    <a:pt x="1944" y="2540"/>
                  </a:lnTo>
                  <a:lnTo>
                    <a:pt x="1998" y="2519"/>
                  </a:lnTo>
                  <a:lnTo>
                    <a:pt x="2052" y="2495"/>
                  </a:lnTo>
                  <a:lnTo>
                    <a:pt x="2081" y="2485"/>
                  </a:lnTo>
                  <a:lnTo>
                    <a:pt x="2110" y="2478"/>
                  </a:lnTo>
                  <a:lnTo>
                    <a:pt x="2140" y="2475"/>
                  </a:lnTo>
                  <a:lnTo>
                    <a:pt x="2170" y="2478"/>
                  </a:lnTo>
                  <a:lnTo>
                    <a:pt x="2198" y="2484"/>
                  </a:lnTo>
                  <a:lnTo>
                    <a:pt x="2226" y="2494"/>
                  </a:lnTo>
                  <a:lnTo>
                    <a:pt x="2252" y="2509"/>
                  </a:lnTo>
                  <a:lnTo>
                    <a:pt x="2514" y="2682"/>
                  </a:lnTo>
                  <a:lnTo>
                    <a:pt x="2708" y="2490"/>
                  </a:lnTo>
                  <a:lnTo>
                    <a:pt x="2534" y="2230"/>
                  </a:lnTo>
                  <a:lnTo>
                    <a:pt x="2518" y="2204"/>
                  </a:lnTo>
                  <a:lnTo>
                    <a:pt x="2508" y="2176"/>
                  </a:lnTo>
                  <a:lnTo>
                    <a:pt x="2502" y="2148"/>
                  </a:lnTo>
                  <a:lnTo>
                    <a:pt x="2500" y="2118"/>
                  </a:lnTo>
                  <a:lnTo>
                    <a:pt x="2502" y="2089"/>
                  </a:lnTo>
                  <a:lnTo>
                    <a:pt x="2509" y="2060"/>
                  </a:lnTo>
                  <a:lnTo>
                    <a:pt x="2520" y="2032"/>
                  </a:lnTo>
                  <a:lnTo>
                    <a:pt x="2544" y="1979"/>
                  </a:lnTo>
                  <a:lnTo>
                    <a:pt x="2565" y="1925"/>
                  </a:lnTo>
                  <a:lnTo>
                    <a:pt x="2577" y="1897"/>
                  </a:lnTo>
                  <a:lnTo>
                    <a:pt x="2592" y="1872"/>
                  </a:lnTo>
                  <a:lnTo>
                    <a:pt x="2612" y="1849"/>
                  </a:lnTo>
                  <a:lnTo>
                    <a:pt x="2635" y="1831"/>
                  </a:lnTo>
                  <a:lnTo>
                    <a:pt x="2659" y="1815"/>
                  </a:lnTo>
                  <a:lnTo>
                    <a:pt x="2686" y="1802"/>
                  </a:lnTo>
                  <a:lnTo>
                    <a:pt x="2716" y="1794"/>
                  </a:lnTo>
                  <a:lnTo>
                    <a:pt x="3024" y="1733"/>
                  </a:lnTo>
                  <a:lnTo>
                    <a:pt x="3024" y="1461"/>
                  </a:lnTo>
                  <a:lnTo>
                    <a:pt x="2716" y="1400"/>
                  </a:lnTo>
                  <a:lnTo>
                    <a:pt x="2686" y="1392"/>
                  </a:lnTo>
                  <a:lnTo>
                    <a:pt x="2659" y="1381"/>
                  </a:lnTo>
                  <a:lnTo>
                    <a:pt x="2635" y="1364"/>
                  </a:lnTo>
                  <a:lnTo>
                    <a:pt x="2612" y="1345"/>
                  </a:lnTo>
                  <a:lnTo>
                    <a:pt x="2592" y="1323"/>
                  </a:lnTo>
                  <a:lnTo>
                    <a:pt x="2577" y="1298"/>
                  </a:lnTo>
                  <a:lnTo>
                    <a:pt x="2564" y="1270"/>
                  </a:lnTo>
                  <a:lnTo>
                    <a:pt x="2544" y="1215"/>
                  </a:lnTo>
                  <a:lnTo>
                    <a:pt x="2520" y="1163"/>
                  </a:lnTo>
                  <a:lnTo>
                    <a:pt x="2509" y="1135"/>
                  </a:lnTo>
                  <a:lnTo>
                    <a:pt x="2502" y="1106"/>
                  </a:lnTo>
                  <a:lnTo>
                    <a:pt x="2500" y="1077"/>
                  </a:lnTo>
                  <a:lnTo>
                    <a:pt x="2502" y="1048"/>
                  </a:lnTo>
                  <a:lnTo>
                    <a:pt x="2508" y="1019"/>
                  </a:lnTo>
                  <a:lnTo>
                    <a:pt x="2519" y="992"/>
                  </a:lnTo>
                  <a:lnTo>
                    <a:pt x="2534" y="965"/>
                  </a:lnTo>
                  <a:lnTo>
                    <a:pt x="2708" y="705"/>
                  </a:lnTo>
                  <a:lnTo>
                    <a:pt x="2514" y="513"/>
                  </a:lnTo>
                  <a:lnTo>
                    <a:pt x="2252" y="686"/>
                  </a:lnTo>
                  <a:lnTo>
                    <a:pt x="2225" y="701"/>
                  </a:lnTo>
                  <a:lnTo>
                    <a:pt x="2197" y="711"/>
                  </a:lnTo>
                  <a:lnTo>
                    <a:pt x="2170" y="718"/>
                  </a:lnTo>
                  <a:lnTo>
                    <a:pt x="2140" y="720"/>
                  </a:lnTo>
                  <a:lnTo>
                    <a:pt x="2110" y="718"/>
                  </a:lnTo>
                  <a:lnTo>
                    <a:pt x="2081" y="711"/>
                  </a:lnTo>
                  <a:lnTo>
                    <a:pt x="2052" y="700"/>
                  </a:lnTo>
                  <a:lnTo>
                    <a:pt x="1998" y="676"/>
                  </a:lnTo>
                  <a:lnTo>
                    <a:pt x="1944" y="656"/>
                  </a:lnTo>
                  <a:lnTo>
                    <a:pt x="1916" y="643"/>
                  </a:lnTo>
                  <a:lnTo>
                    <a:pt x="1890" y="628"/>
                  </a:lnTo>
                  <a:lnTo>
                    <a:pt x="1868" y="609"/>
                  </a:lnTo>
                  <a:lnTo>
                    <a:pt x="1849" y="586"/>
                  </a:lnTo>
                  <a:lnTo>
                    <a:pt x="1832" y="562"/>
                  </a:lnTo>
                  <a:lnTo>
                    <a:pt x="1820" y="535"/>
                  </a:lnTo>
                  <a:lnTo>
                    <a:pt x="1813" y="506"/>
                  </a:lnTo>
                  <a:lnTo>
                    <a:pt x="1750" y="200"/>
                  </a:lnTo>
                  <a:lnTo>
                    <a:pt x="1476" y="200"/>
                  </a:lnTo>
                  <a:close/>
                  <a:moveTo>
                    <a:pt x="1750" y="0"/>
                  </a:moveTo>
                  <a:lnTo>
                    <a:pt x="1782" y="2"/>
                  </a:lnTo>
                  <a:lnTo>
                    <a:pt x="1812" y="9"/>
                  </a:lnTo>
                  <a:lnTo>
                    <a:pt x="1840" y="20"/>
                  </a:lnTo>
                  <a:lnTo>
                    <a:pt x="1866" y="36"/>
                  </a:lnTo>
                  <a:lnTo>
                    <a:pt x="1889" y="55"/>
                  </a:lnTo>
                  <a:lnTo>
                    <a:pt x="1910" y="78"/>
                  </a:lnTo>
                  <a:lnTo>
                    <a:pt x="1927" y="102"/>
                  </a:lnTo>
                  <a:lnTo>
                    <a:pt x="1940" y="131"/>
                  </a:lnTo>
                  <a:lnTo>
                    <a:pt x="1948" y="160"/>
                  </a:lnTo>
                  <a:lnTo>
                    <a:pt x="2010" y="467"/>
                  </a:lnTo>
                  <a:lnTo>
                    <a:pt x="2076" y="491"/>
                  </a:lnTo>
                  <a:lnTo>
                    <a:pt x="2140" y="520"/>
                  </a:lnTo>
                  <a:lnTo>
                    <a:pt x="2403" y="346"/>
                  </a:lnTo>
                  <a:lnTo>
                    <a:pt x="2428" y="332"/>
                  </a:lnTo>
                  <a:lnTo>
                    <a:pt x="2456" y="322"/>
                  </a:lnTo>
                  <a:lnTo>
                    <a:pt x="2485" y="316"/>
                  </a:lnTo>
                  <a:lnTo>
                    <a:pt x="2514" y="314"/>
                  </a:lnTo>
                  <a:lnTo>
                    <a:pt x="2546" y="316"/>
                  </a:lnTo>
                  <a:lnTo>
                    <a:pt x="2576" y="323"/>
                  </a:lnTo>
                  <a:lnTo>
                    <a:pt x="2605" y="335"/>
                  </a:lnTo>
                  <a:lnTo>
                    <a:pt x="2633" y="351"/>
                  </a:lnTo>
                  <a:lnTo>
                    <a:pt x="2657" y="372"/>
                  </a:lnTo>
                  <a:lnTo>
                    <a:pt x="2851" y="564"/>
                  </a:lnTo>
                  <a:lnTo>
                    <a:pt x="2872" y="588"/>
                  </a:lnTo>
                  <a:lnTo>
                    <a:pt x="2887" y="614"/>
                  </a:lnTo>
                  <a:lnTo>
                    <a:pt x="2900" y="641"/>
                  </a:lnTo>
                  <a:lnTo>
                    <a:pt x="2907" y="671"/>
                  </a:lnTo>
                  <a:lnTo>
                    <a:pt x="2910" y="701"/>
                  </a:lnTo>
                  <a:lnTo>
                    <a:pt x="2908" y="730"/>
                  </a:lnTo>
                  <a:lnTo>
                    <a:pt x="2903" y="760"/>
                  </a:lnTo>
                  <a:lnTo>
                    <a:pt x="2891" y="788"/>
                  </a:lnTo>
                  <a:lnTo>
                    <a:pt x="2876" y="816"/>
                  </a:lnTo>
                  <a:lnTo>
                    <a:pt x="2702" y="1076"/>
                  </a:lnTo>
                  <a:lnTo>
                    <a:pt x="2730" y="1140"/>
                  </a:lnTo>
                  <a:lnTo>
                    <a:pt x="2755" y="1205"/>
                  </a:lnTo>
                  <a:lnTo>
                    <a:pt x="3065" y="1265"/>
                  </a:lnTo>
                  <a:lnTo>
                    <a:pt x="3094" y="1275"/>
                  </a:lnTo>
                  <a:lnTo>
                    <a:pt x="3122" y="1287"/>
                  </a:lnTo>
                  <a:lnTo>
                    <a:pt x="3148" y="1304"/>
                  </a:lnTo>
                  <a:lnTo>
                    <a:pt x="3171" y="1324"/>
                  </a:lnTo>
                  <a:lnTo>
                    <a:pt x="3190" y="1347"/>
                  </a:lnTo>
                  <a:lnTo>
                    <a:pt x="3206" y="1373"/>
                  </a:lnTo>
                  <a:lnTo>
                    <a:pt x="3217" y="1401"/>
                  </a:lnTo>
                  <a:lnTo>
                    <a:pt x="3224" y="1431"/>
                  </a:lnTo>
                  <a:lnTo>
                    <a:pt x="3226" y="1461"/>
                  </a:lnTo>
                  <a:lnTo>
                    <a:pt x="3226" y="1733"/>
                  </a:lnTo>
                  <a:lnTo>
                    <a:pt x="3224" y="1765"/>
                  </a:lnTo>
                  <a:lnTo>
                    <a:pt x="3217" y="1794"/>
                  </a:lnTo>
                  <a:lnTo>
                    <a:pt x="3206" y="1822"/>
                  </a:lnTo>
                  <a:lnTo>
                    <a:pt x="3190" y="1848"/>
                  </a:lnTo>
                  <a:lnTo>
                    <a:pt x="3171" y="1871"/>
                  </a:lnTo>
                  <a:lnTo>
                    <a:pt x="3148" y="1891"/>
                  </a:lnTo>
                  <a:lnTo>
                    <a:pt x="3122" y="1908"/>
                  </a:lnTo>
                  <a:lnTo>
                    <a:pt x="3094" y="1921"/>
                  </a:lnTo>
                  <a:lnTo>
                    <a:pt x="3065" y="1929"/>
                  </a:lnTo>
                  <a:lnTo>
                    <a:pt x="2755" y="1990"/>
                  </a:lnTo>
                  <a:lnTo>
                    <a:pt x="2730" y="2056"/>
                  </a:lnTo>
                  <a:lnTo>
                    <a:pt x="2702" y="2119"/>
                  </a:lnTo>
                  <a:lnTo>
                    <a:pt x="2876" y="2379"/>
                  </a:lnTo>
                  <a:lnTo>
                    <a:pt x="2891" y="2406"/>
                  </a:lnTo>
                  <a:lnTo>
                    <a:pt x="2903" y="2436"/>
                  </a:lnTo>
                  <a:lnTo>
                    <a:pt x="2908" y="2465"/>
                  </a:lnTo>
                  <a:lnTo>
                    <a:pt x="2910" y="2495"/>
                  </a:lnTo>
                  <a:lnTo>
                    <a:pt x="2907" y="2524"/>
                  </a:lnTo>
                  <a:lnTo>
                    <a:pt x="2900" y="2554"/>
                  </a:lnTo>
                  <a:lnTo>
                    <a:pt x="2887" y="2582"/>
                  </a:lnTo>
                  <a:lnTo>
                    <a:pt x="2872" y="2607"/>
                  </a:lnTo>
                  <a:lnTo>
                    <a:pt x="2851" y="2632"/>
                  </a:lnTo>
                  <a:lnTo>
                    <a:pt x="2657" y="2824"/>
                  </a:lnTo>
                  <a:lnTo>
                    <a:pt x="2633" y="2844"/>
                  </a:lnTo>
                  <a:lnTo>
                    <a:pt x="2605" y="2860"/>
                  </a:lnTo>
                  <a:lnTo>
                    <a:pt x="2576" y="2873"/>
                  </a:lnTo>
                  <a:lnTo>
                    <a:pt x="2546" y="2880"/>
                  </a:lnTo>
                  <a:lnTo>
                    <a:pt x="2514" y="2882"/>
                  </a:lnTo>
                  <a:lnTo>
                    <a:pt x="2485" y="2880"/>
                  </a:lnTo>
                  <a:lnTo>
                    <a:pt x="2457" y="2874"/>
                  </a:lnTo>
                  <a:lnTo>
                    <a:pt x="2429" y="2864"/>
                  </a:lnTo>
                  <a:lnTo>
                    <a:pt x="2403" y="2848"/>
                  </a:lnTo>
                  <a:lnTo>
                    <a:pt x="2140" y="2675"/>
                  </a:lnTo>
                  <a:lnTo>
                    <a:pt x="2077" y="2703"/>
                  </a:lnTo>
                  <a:lnTo>
                    <a:pt x="2010" y="2729"/>
                  </a:lnTo>
                  <a:lnTo>
                    <a:pt x="1948" y="3034"/>
                  </a:lnTo>
                  <a:lnTo>
                    <a:pt x="1940" y="3065"/>
                  </a:lnTo>
                  <a:lnTo>
                    <a:pt x="1927" y="3092"/>
                  </a:lnTo>
                  <a:lnTo>
                    <a:pt x="1910" y="3118"/>
                  </a:lnTo>
                  <a:lnTo>
                    <a:pt x="1890" y="3139"/>
                  </a:lnTo>
                  <a:lnTo>
                    <a:pt x="1866" y="3159"/>
                  </a:lnTo>
                  <a:lnTo>
                    <a:pt x="1841" y="3174"/>
                  </a:lnTo>
                  <a:lnTo>
                    <a:pt x="1812" y="3185"/>
                  </a:lnTo>
                  <a:lnTo>
                    <a:pt x="1782" y="3192"/>
                  </a:lnTo>
                  <a:lnTo>
                    <a:pt x="1750" y="3195"/>
                  </a:lnTo>
                  <a:lnTo>
                    <a:pt x="1476" y="3195"/>
                  </a:lnTo>
                  <a:lnTo>
                    <a:pt x="1445" y="3192"/>
                  </a:lnTo>
                  <a:lnTo>
                    <a:pt x="1415" y="3185"/>
                  </a:lnTo>
                  <a:lnTo>
                    <a:pt x="1386" y="3174"/>
                  </a:lnTo>
                  <a:lnTo>
                    <a:pt x="1360" y="3159"/>
                  </a:lnTo>
                  <a:lnTo>
                    <a:pt x="1337" y="3140"/>
                  </a:lnTo>
                  <a:lnTo>
                    <a:pt x="1317" y="3118"/>
                  </a:lnTo>
                  <a:lnTo>
                    <a:pt x="1300" y="3092"/>
                  </a:lnTo>
                  <a:lnTo>
                    <a:pt x="1287" y="3065"/>
                  </a:lnTo>
                  <a:lnTo>
                    <a:pt x="1279" y="3034"/>
                  </a:lnTo>
                  <a:lnTo>
                    <a:pt x="1217" y="2729"/>
                  </a:lnTo>
                  <a:lnTo>
                    <a:pt x="1151" y="2703"/>
                  </a:lnTo>
                  <a:lnTo>
                    <a:pt x="1087" y="2675"/>
                  </a:lnTo>
                  <a:lnTo>
                    <a:pt x="824" y="2848"/>
                  </a:lnTo>
                  <a:lnTo>
                    <a:pt x="798" y="2864"/>
                  </a:lnTo>
                  <a:lnTo>
                    <a:pt x="770" y="2874"/>
                  </a:lnTo>
                  <a:lnTo>
                    <a:pt x="741" y="2880"/>
                  </a:lnTo>
                  <a:lnTo>
                    <a:pt x="713" y="2882"/>
                  </a:lnTo>
                  <a:lnTo>
                    <a:pt x="682" y="2880"/>
                  </a:lnTo>
                  <a:lnTo>
                    <a:pt x="651" y="2873"/>
                  </a:lnTo>
                  <a:lnTo>
                    <a:pt x="622" y="2860"/>
                  </a:lnTo>
                  <a:lnTo>
                    <a:pt x="595" y="2844"/>
                  </a:lnTo>
                  <a:lnTo>
                    <a:pt x="570" y="2824"/>
                  </a:lnTo>
                  <a:lnTo>
                    <a:pt x="375" y="2632"/>
                  </a:lnTo>
                  <a:lnTo>
                    <a:pt x="355" y="2607"/>
                  </a:lnTo>
                  <a:lnTo>
                    <a:pt x="339" y="2582"/>
                  </a:lnTo>
                  <a:lnTo>
                    <a:pt x="327" y="2554"/>
                  </a:lnTo>
                  <a:lnTo>
                    <a:pt x="320" y="2524"/>
                  </a:lnTo>
                  <a:lnTo>
                    <a:pt x="317" y="2495"/>
                  </a:lnTo>
                  <a:lnTo>
                    <a:pt x="319" y="2465"/>
                  </a:lnTo>
                  <a:lnTo>
                    <a:pt x="324" y="2436"/>
                  </a:lnTo>
                  <a:lnTo>
                    <a:pt x="335" y="2406"/>
                  </a:lnTo>
                  <a:lnTo>
                    <a:pt x="351" y="2379"/>
                  </a:lnTo>
                  <a:lnTo>
                    <a:pt x="526" y="2119"/>
                  </a:lnTo>
                  <a:lnTo>
                    <a:pt x="497" y="2056"/>
                  </a:lnTo>
                  <a:lnTo>
                    <a:pt x="471" y="1990"/>
                  </a:lnTo>
                  <a:lnTo>
                    <a:pt x="162" y="1929"/>
                  </a:lnTo>
                  <a:lnTo>
                    <a:pt x="132" y="1921"/>
                  </a:lnTo>
                  <a:lnTo>
                    <a:pt x="104" y="1908"/>
                  </a:lnTo>
                  <a:lnTo>
                    <a:pt x="78" y="1891"/>
                  </a:lnTo>
                  <a:lnTo>
                    <a:pt x="56" y="1871"/>
                  </a:lnTo>
                  <a:lnTo>
                    <a:pt x="37" y="1848"/>
                  </a:lnTo>
                  <a:lnTo>
                    <a:pt x="22" y="1822"/>
                  </a:lnTo>
                  <a:lnTo>
                    <a:pt x="9" y="1794"/>
                  </a:lnTo>
                  <a:lnTo>
                    <a:pt x="2" y="1765"/>
                  </a:lnTo>
                  <a:lnTo>
                    <a:pt x="0" y="1733"/>
                  </a:lnTo>
                  <a:lnTo>
                    <a:pt x="0" y="1461"/>
                  </a:lnTo>
                  <a:lnTo>
                    <a:pt x="2" y="1431"/>
                  </a:lnTo>
                  <a:lnTo>
                    <a:pt x="9" y="1401"/>
                  </a:lnTo>
                  <a:lnTo>
                    <a:pt x="22" y="1373"/>
                  </a:lnTo>
                  <a:lnTo>
                    <a:pt x="37" y="1347"/>
                  </a:lnTo>
                  <a:lnTo>
                    <a:pt x="56" y="1324"/>
                  </a:lnTo>
                  <a:lnTo>
                    <a:pt x="78" y="1304"/>
                  </a:lnTo>
                  <a:lnTo>
                    <a:pt x="104" y="1287"/>
                  </a:lnTo>
                  <a:lnTo>
                    <a:pt x="132" y="1275"/>
                  </a:lnTo>
                  <a:lnTo>
                    <a:pt x="162" y="1265"/>
                  </a:lnTo>
                  <a:lnTo>
                    <a:pt x="471" y="1205"/>
                  </a:lnTo>
                  <a:lnTo>
                    <a:pt x="497" y="1140"/>
                  </a:lnTo>
                  <a:lnTo>
                    <a:pt x="526" y="1076"/>
                  </a:lnTo>
                  <a:lnTo>
                    <a:pt x="351" y="816"/>
                  </a:lnTo>
                  <a:lnTo>
                    <a:pt x="335" y="788"/>
                  </a:lnTo>
                  <a:lnTo>
                    <a:pt x="324" y="760"/>
                  </a:lnTo>
                  <a:lnTo>
                    <a:pt x="319" y="730"/>
                  </a:lnTo>
                  <a:lnTo>
                    <a:pt x="317" y="701"/>
                  </a:lnTo>
                  <a:lnTo>
                    <a:pt x="320" y="671"/>
                  </a:lnTo>
                  <a:lnTo>
                    <a:pt x="327" y="641"/>
                  </a:lnTo>
                  <a:lnTo>
                    <a:pt x="339" y="614"/>
                  </a:lnTo>
                  <a:lnTo>
                    <a:pt x="355" y="588"/>
                  </a:lnTo>
                  <a:lnTo>
                    <a:pt x="375" y="564"/>
                  </a:lnTo>
                  <a:lnTo>
                    <a:pt x="570" y="372"/>
                  </a:lnTo>
                  <a:lnTo>
                    <a:pt x="595" y="351"/>
                  </a:lnTo>
                  <a:lnTo>
                    <a:pt x="622" y="335"/>
                  </a:lnTo>
                  <a:lnTo>
                    <a:pt x="651" y="323"/>
                  </a:lnTo>
                  <a:lnTo>
                    <a:pt x="682" y="316"/>
                  </a:lnTo>
                  <a:lnTo>
                    <a:pt x="713" y="314"/>
                  </a:lnTo>
                  <a:lnTo>
                    <a:pt x="741" y="316"/>
                  </a:lnTo>
                  <a:lnTo>
                    <a:pt x="770" y="322"/>
                  </a:lnTo>
                  <a:lnTo>
                    <a:pt x="798" y="332"/>
                  </a:lnTo>
                  <a:lnTo>
                    <a:pt x="824" y="346"/>
                  </a:lnTo>
                  <a:lnTo>
                    <a:pt x="1087" y="520"/>
                  </a:lnTo>
                  <a:lnTo>
                    <a:pt x="1151" y="492"/>
                  </a:lnTo>
                  <a:lnTo>
                    <a:pt x="1217" y="467"/>
                  </a:lnTo>
                  <a:lnTo>
                    <a:pt x="1279" y="160"/>
                  </a:lnTo>
                  <a:lnTo>
                    <a:pt x="1287" y="131"/>
                  </a:lnTo>
                  <a:lnTo>
                    <a:pt x="1300" y="102"/>
                  </a:lnTo>
                  <a:lnTo>
                    <a:pt x="1317" y="78"/>
                  </a:lnTo>
                  <a:lnTo>
                    <a:pt x="1337" y="55"/>
                  </a:lnTo>
                  <a:lnTo>
                    <a:pt x="1360" y="36"/>
                  </a:lnTo>
                  <a:lnTo>
                    <a:pt x="1386" y="20"/>
                  </a:lnTo>
                  <a:lnTo>
                    <a:pt x="1415" y="9"/>
                  </a:lnTo>
                  <a:lnTo>
                    <a:pt x="1445" y="2"/>
                  </a:lnTo>
                  <a:lnTo>
                    <a:pt x="1476" y="0"/>
                  </a:lnTo>
                  <a:lnTo>
                    <a:pt x="17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13321" y="6209"/>
              <a:ext cx="706" cy="699"/>
            </a:xfrm>
            <a:custGeom>
              <a:avLst/>
              <a:gdLst>
                <a:gd name="T0" fmla="*/ 582 w 1412"/>
                <a:gd name="T1" fmla="*/ 100 h 1398"/>
                <a:gd name="T2" fmla="*/ 412 w 1412"/>
                <a:gd name="T3" fmla="*/ 161 h 1398"/>
                <a:gd name="T4" fmla="*/ 270 w 1412"/>
                <a:gd name="T5" fmla="*/ 266 h 1398"/>
                <a:gd name="T6" fmla="*/ 163 w 1412"/>
                <a:gd name="T7" fmla="*/ 407 h 1398"/>
                <a:gd name="T8" fmla="*/ 101 w 1412"/>
                <a:gd name="T9" fmla="*/ 576 h 1398"/>
                <a:gd name="T10" fmla="*/ 92 w 1412"/>
                <a:gd name="T11" fmla="*/ 762 h 1398"/>
                <a:gd name="T12" fmla="*/ 138 w 1412"/>
                <a:gd name="T13" fmla="*/ 936 h 1398"/>
                <a:gd name="T14" fmla="*/ 229 w 1412"/>
                <a:gd name="T15" fmla="*/ 1087 h 1398"/>
                <a:gd name="T16" fmla="*/ 361 w 1412"/>
                <a:gd name="T17" fmla="*/ 1206 h 1398"/>
                <a:gd name="T18" fmla="*/ 523 w 1412"/>
                <a:gd name="T19" fmla="*/ 1282 h 1398"/>
                <a:gd name="T20" fmla="*/ 707 w 1412"/>
                <a:gd name="T21" fmla="*/ 1310 h 1398"/>
                <a:gd name="T22" fmla="*/ 890 w 1412"/>
                <a:gd name="T23" fmla="*/ 1282 h 1398"/>
                <a:gd name="T24" fmla="*/ 1051 w 1412"/>
                <a:gd name="T25" fmla="*/ 1206 h 1398"/>
                <a:gd name="T26" fmla="*/ 1183 w 1412"/>
                <a:gd name="T27" fmla="*/ 1087 h 1398"/>
                <a:gd name="T28" fmla="*/ 1275 w 1412"/>
                <a:gd name="T29" fmla="*/ 936 h 1398"/>
                <a:gd name="T30" fmla="*/ 1320 w 1412"/>
                <a:gd name="T31" fmla="*/ 762 h 1398"/>
                <a:gd name="T32" fmla="*/ 1311 w 1412"/>
                <a:gd name="T33" fmla="*/ 576 h 1398"/>
                <a:gd name="T34" fmla="*/ 1249 w 1412"/>
                <a:gd name="T35" fmla="*/ 407 h 1398"/>
                <a:gd name="T36" fmla="*/ 1143 w 1412"/>
                <a:gd name="T37" fmla="*/ 266 h 1398"/>
                <a:gd name="T38" fmla="*/ 1001 w 1412"/>
                <a:gd name="T39" fmla="*/ 161 h 1398"/>
                <a:gd name="T40" fmla="*/ 830 w 1412"/>
                <a:gd name="T41" fmla="*/ 100 h 1398"/>
                <a:gd name="T42" fmla="*/ 707 w 1412"/>
                <a:gd name="T43" fmla="*/ 0 h 1398"/>
                <a:gd name="T44" fmla="*/ 905 w 1412"/>
                <a:gd name="T45" fmla="*/ 27 h 1398"/>
                <a:gd name="T46" fmla="*/ 1081 w 1412"/>
                <a:gd name="T47" fmla="*/ 106 h 1398"/>
                <a:gd name="T48" fmla="*/ 1227 w 1412"/>
                <a:gd name="T49" fmla="*/ 227 h 1398"/>
                <a:gd name="T50" fmla="*/ 1336 w 1412"/>
                <a:gd name="T51" fmla="*/ 383 h 1398"/>
                <a:gd name="T52" fmla="*/ 1399 w 1412"/>
                <a:gd name="T53" fmla="*/ 565 h 1398"/>
                <a:gd name="T54" fmla="*/ 1409 w 1412"/>
                <a:gd name="T55" fmla="*/ 766 h 1398"/>
                <a:gd name="T56" fmla="*/ 1363 w 1412"/>
                <a:gd name="T57" fmla="*/ 956 h 1398"/>
                <a:gd name="T58" fmla="*/ 1268 w 1412"/>
                <a:gd name="T59" fmla="*/ 1121 h 1398"/>
                <a:gd name="T60" fmla="*/ 1134 w 1412"/>
                <a:gd name="T61" fmla="*/ 1255 h 1398"/>
                <a:gd name="T62" fmla="*/ 966 w 1412"/>
                <a:gd name="T63" fmla="*/ 1349 h 1398"/>
                <a:gd name="T64" fmla="*/ 775 w 1412"/>
                <a:gd name="T65" fmla="*/ 1395 h 1398"/>
                <a:gd name="T66" fmla="*/ 573 w 1412"/>
                <a:gd name="T67" fmla="*/ 1384 h 1398"/>
                <a:gd name="T68" fmla="*/ 388 w 1412"/>
                <a:gd name="T69" fmla="*/ 1322 h 1398"/>
                <a:gd name="T70" fmla="*/ 230 w 1412"/>
                <a:gd name="T71" fmla="*/ 1215 h 1398"/>
                <a:gd name="T72" fmla="*/ 108 w 1412"/>
                <a:gd name="T73" fmla="*/ 1069 h 1398"/>
                <a:gd name="T74" fmla="*/ 28 w 1412"/>
                <a:gd name="T75" fmla="*/ 895 h 1398"/>
                <a:gd name="T76" fmla="*/ 0 w 1412"/>
                <a:gd name="T77" fmla="*/ 699 h 1398"/>
                <a:gd name="T78" fmla="*/ 28 w 1412"/>
                <a:gd name="T79" fmla="*/ 502 h 1398"/>
                <a:gd name="T80" fmla="*/ 108 w 1412"/>
                <a:gd name="T81" fmla="*/ 328 h 1398"/>
                <a:gd name="T82" fmla="*/ 230 w 1412"/>
                <a:gd name="T83" fmla="*/ 183 h 1398"/>
                <a:gd name="T84" fmla="*/ 388 w 1412"/>
                <a:gd name="T85" fmla="*/ 74 h 1398"/>
                <a:gd name="T86" fmla="*/ 573 w 1412"/>
                <a:gd name="T87" fmla="*/ 12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12" h="1398">
                  <a:moveTo>
                    <a:pt x="707" y="87"/>
                  </a:moveTo>
                  <a:lnTo>
                    <a:pt x="643" y="90"/>
                  </a:lnTo>
                  <a:lnTo>
                    <a:pt x="582" y="100"/>
                  </a:lnTo>
                  <a:lnTo>
                    <a:pt x="523" y="114"/>
                  </a:lnTo>
                  <a:lnTo>
                    <a:pt x="465" y="135"/>
                  </a:lnTo>
                  <a:lnTo>
                    <a:pt x="412" y="161"/>
                  </a:lnTo>
                  <a:lnTo>
                    <a:pt x="361" y="192"/>
                  </a:lnTo>
                  <a:lnTo>
                    <a:pt x="314" y="226"/>
                  </a:lnTo>
                  <a:lnTo>
                    <a:pt x="270" y="266"/>
                  </a:lnTo>
                  <a:lnTo>
                    <a:pt x="229" y="309"/>
                  </a:lnTo>
                  <a:lnTo>
                    <a:pt x="194" y="357"/>
                  </a:lnTo>
                  <a:lnTo>
                    <a:pt x="163" y="407"/>
                  </a:lnTo>
                  <a:lnTo>
                    <a:pt x="138" y="460"/>
                  </a:lnTo>
                  <a:lnTo>
                    <a:pt x="116" y="516"/>
                  </a:lnTo>
                  <a:lnTo>
                    <a:pt x="101" y="576"/>
                  </a:lnTo>
                  <a:lnTo>
                    <a:pt x="92" y="636"/>
                  </a:lnTo>
                  <a:lnTo>
                    <a:pt x="88" y="699"/>
                  </a:lnTo>
                  <a:lnTo>
                    <a:pt x="92" y="762"/>
                  </a:lnTo>
                  <a:lnTo>
                    <a:pt x="101" y="822"/>
                  </a:lnTo>
                  <a:lnTo>
                    <a:pt x="116" y="881"/>
                  </a:lnTo>
                  <a:lnTo>
                    <a:pt x="138" y="936"/>
                  </a:lnTo>
                  <a:lnTo>
                    <a:pt x="163" y="990"/>
                  </a:lnTo>
                  <a:lnTo>
                    <a:pt x="194" y="1040"/>
                  </a:lnTo>
                  <a:lnTo>
                    <a:pt x="229" y="1087"/>
                  </a:lnTo>
                  <a:lnTo>
                    <a:pt x="270" y="1131"/>
                  </a:lnTo>
                  <a:lnTo>
                    <a:pt x="314" y="1170"/>
                  </a:lnTo>
                  <a:lnTo>
                    <a:pt x="361" y="1206"/>
                  </a:lnTo>
                  <a:lnTo>
                    <a:pt x="412" y="1236"/>
                  </a:lnTo>
                  <a:lnTo>
                    <a:pt x="465" y="1262"/>
                  </a:lnTo>
                  <a:lnTo>
                    <a:pt x="523" y="1282"/>
                  </a:lnTo>
                  <a:lnTo>
                    <a:pt x="582" y="1298"/>
                  </a:lnTo>
                  <a:lnTo>
                    <a:pt x="643" y="1307"/>
                  </a:lnTo>
                  <a:lnTo>
                    <a:pt x="707" y="1310"/>
                  </a:lnTo>
                  <a:lnTo>
                    <a:pt x="770" y="1307"/>
                  </a:lnTo>
                  <a:lnTo>
                    <a:pt x="830" y="1298"/>
                  </a:lnTo>
                  <a:lnTo>
                    <a:pt x="890" y="1282"/>
                  </a:lnTo>
                  <a:lnTo>
                    <a:pt x="947" y="1262"/>
                  </a:lnTo>
                  <a:lnTo>
                    <a:pt x="1001" y="1236"/>
                  </a:lnTo>
                  <a:lnTo>
                    <a:pt x="1051" y="1206"/>
                  </a:lnTo>
                  <a:lnTo>
                    <a:pt x="1099" y="1170"/>
                  </a:lnTo>
                  <a:lnTo>
                    <a:pt x="1143" y="1131"/>
                  </a:lnTo>
                  <a:lnTo>
                    <a:pt x="1183" y="1087"/>
                  </a:lnTo>
                  <a:lnTo>
                    <a:pt x="1218" y="1040"/>
                  </a:lnTo>
                  <a:lnTo>
                    <a:pt x="1249" y="990"/>
                  </a:lnTo>
                  <a:lnTo>
                    <a:pt x="1275" y="936"/>
                  </a:lnTo>
                  <a:lnTo>
                    <a:pt x="1296" y="881"/>
                  </a:lnTo>
                  <a:lnTo>
                    <a:pt x="1311" y="822"/>
                  </a:lnTo>
                  <a:lnTo>
                    <a:pt x="1320" y="762"/>
                  </a:lnTo>
                  <a:lnTo>
                    <a:pt x="1323" y="699"/>
                  </a:lnTo>
                  <a:lnTo>
                    <a:pt x="1320" y="636"/>
                  </a:lnTo>
                  <a:lnTo>
                    <a:pt x="1311" y="576"/>
                  </a:lnTo>
                  <a:lnTo>
                    <a:pt x="1296" y="516"/>
                  </a:lnTo>
                  <a:lnTo>
                    <a:pt x="1275" y="460"/>
                  </a:lnTo>
                  <a:lnTo>
                    <a:pt x="1249" y="407"/>
                  </a:lnTo>
                  <a:lnTo>
                    <a:pt x="1218" y="357"/>
                  </a:lnTo>
                  <a:lnTo>
                    <a:pt x="1183" y="309"/>
                  </a:lnTo>
                  <a:lnTo>
                    <a:pt x="1143" y="266"/>
                  </a:lnTo>
                  <a:lnTo>
                    <a:pt x="1099" y="226"/>
                  </a:lnTo>
                  <a:lnTo>
                    <a:pt x="1051" y="192"/>
                  </a:lnTo>
                  <a:lnTo>
                    <a:pt x="1001" y="161"/>
                  </a:lnTo>
                  <a:lnTo>
                    <a:pt x="947" y="135"/>
                  </a:lnTo>
                  <a:lnTo>
                    <a:pt x="890" y="114"/>
                  </a:lnTo>
                  <a:lnTo>
                    <a:pt x="830" y="100"/>
                  </a:lnTo>
                  <a:lnTo>
                    <a:pt x="770" y="90"/>
                  </a:lnTo>
                  <a:lnTo>
                    <a:pt x="707" y="87"/>
                  </a:lnTo>
                  <a:close/>
                  <a:moveTo>
                    <a:pt x="707" y="0"/>
                  </a:moveTo>
                  <a:lnTo>
                    <a:pt x="775" y="3"/>
                  </a:lnTo>
                  <a:lnTo>
                    <a:pt x="841" y="12"/>
                  </a:lnTo>
                  <a:lnTo>
                    <a:pt x="905" y="27"/>
                  </a:lnTo>
                  <a:lnTo>
                    <a:pt x="966" y="49"/>
                  </a:lnTo>
                  <a:lnTo>
                    <a:pt x="1024" y="74"/>
                  </a:lnTo>
                  <a:lnTo>
                    <a:pt x="1081" y="106"/>
                  </a:lnTo>
                  <a:lnTo>
                    <a:pt x="1134" y="142"/>
                  </a:lnTo>
                  <a:lnTo>
                    <a:pt x="1182" y="183"/>
                  </a:lnTo>
                  <a:lnTo>
                    <a:pt x="1227" y="227"/>
                  </a:lnTo>
                  <a:lnTo>
                    <a:pt x="1268" y="275"/>
                  </a:lnTo>
                  <a:lnTo>
                    <a:pt x="1305" y="328"/>
                  </a:lnTo>
                  <a:lnTo>
                    <a:pt x="1336" y="383"/>
                  </a:lnTo>
                  <a:lnTo>
                    <a:pt x="1363" y="442"/>
                  </a:lnTo>
                  <a:lnTo>
                    <a:pt x="1383" y="502"/>
                  </a:lnTo>
                  <a:lnTo>
                    <a:pt x="1399" y="565"/>
                  </a:lnTo>
                  <a:lnTo>
                    <a:pt x="1409" y="632"/>
                  </a:lnTo>
                  <a:lnTo>
                    <a:pt x="1412" y="699"/>
                  </a:lnTo>
                  <a:lnTo>
                    <a:pt x="1409" y="766"/>
                  </a:lnTo>
                  <a:lnTo>
                    <a:pt x="1399" y="831"/>
                  </a:lnTo>
                  <a:lnTo>
                    <a:pt x="1383" y="895"/>
                  </a:lnTo>
                  <a:lnTo>
                    <a:pt x="1363" y="956"/>
                  </a:lnTo>
                  <a:lnTo>
                    <a:pt x="1336" y="1014"/>
                  </a:lnTo>
                  <a:lnTo>
                    <a:pt x="1305" y="1069"/>
                  </a:lnTo>
                  <a:lnTo>
                    <a:pt x="1268" y="1121"/>
                  </a:lnTo>
                  <a:lnTo>
                    <a:pt x="1227" y="1170"/>
                  </a:lnTo>
                  <a:lnTo>
                    <a:pt x="1182" y="1215"/>
                  </a:lnTo>
                  <a:lnTo>
                    <a:pt x="1134" y="1255"/>
                  </a:lnTo>
                  <a:lnTo>
                    <a:pt x="1081" y="1291"/>
                  </a:lnTo>
                  <a:lnTo>
                    <a:pt x="1024" y="1322"/>
                  </a:lnTo>
                  <a:lnTo>
                    <a:pt x="966" y="1349"/>
                  </a:lnTo>
                  <a:lnTo>
                    <a:pt x="905" y="1369"/>
                  </a:lnTo>
                  <a:lnTo>
                    <a:pt x="841" y="1384"/>
                  </a:lnTo>
                  <a:lnTo>
                    <a:pt x="775" y="1395"/>
                  </a:lnTo>
                  <a:lnTo>
                    <a:pt x="707" y="1398"/>
                  </a:lnTo>
                  <a:lnTo>
                    <a:pt x="639" y="1395"/>
                  </a:lnTo>
                  <a:lnTo>
                    <a:pt x="573" y="1384"/>
                  </a:lnTo>
                  <a:lnTo>
                    <a:pt x="508" y="1369"/>
                  </a:lnTo>
                  <a:lnTo>
                    <a:pt x="447" y="1349"/>
                  </a:lnTo>
                  <a:lnTo>
                    <a:pt x="388" y="1322"/>
                  </a:lnTo>
                  <a:lnTo>
                    <a:pt x="331" y="1291"/>
                  </a:lnTo>
                  <a:lnTo>
                    <a:pt x="279" y="1255"/>
                  </a:lnTo>
                  <a:lnTo>
                    <a:pt x="230" y="1215"/>
                  </a:lnTo>
                  <a:lnTo>
                    <a:pt x="185" y="1170"/>
                  </a:lnTo>
                  <a:lnTo>
                    <a:pt x="145" y="1121"/>
                  </a:lnTo>
                  <a:lnTo>
                    <a:pt x="108" y="1069"/>
                  </a:lnTo>
                  <a:lnTo>
                    <a:pt x="77" y="1014"/>
                  </a:lnTo>
                  <a:lnTo>
                    <a:pt x="50" y="956"/>
                  </a:lnTo>
                  <a:lnTo>
                    <a:pt x="28" y="895"/>
                  </a:lnTo>
                  <a:lnTo>
                    <a:pt x="13" y="831"/>
                  </a:lnTo>
                  <a:lnTo>
                    <a:pt x="3" y="766"/>
                  </a:lnTo>
                  <a:lnTo>
                    <a:pt x="0" y="699"/>
                  </a:lnTo>
                  <a:lnTo>
                    <a:pt x="3" y="632"/>
                  </a:lnTo>
                  <a:lnTo>
                    <a:pt x="13" y="565"/>
                  </a:lnTo>
                  <a:lnTo>
                    <a:pt x="28" y="502"/>
                  </a:lnTo>
                  <a:lnTo>
                    <a:pt x="50" y="442"/>
                  </a:lnTo>
                  <a:lnTo>
                    <a:pt x="77" y="383"/>
                  </a:lnTo>
                  <a:lnTo>
                    <a:pt x="108" y="328"/>
                  </a:lnTo>
                  <a:lnTo>
                    <a:pt x="145" y="275"/>
                  </a:lnTo>
                  <a:lnTo>
                    <a:pt x="185" y="227"/>
                  </a:lnTo>
                  <a:lnTo>
                    <a:pt x="230" y="183"/>
                  </a:lnTo>
                  <a:lnTo>
                    <a:pt x="279" y="142"/>
                  </a:lnTo>
                  <a:lnTo>
                    <a:pt x="331" y="106"/>
                  </a:lnTo>
                  <a:lnTo>
                    <a:pt x="388" y="74"/>
                  </a:lnTo>
                  <a:lnTo>
                    <a:pt x="447" y="49"/>
                  </a:lnTo>
                  <a:lnTo>
                    <a:pt x="508" y="27"/>
                  </a:lnTo>
                  <a:lnTo>
                    <a:pt x="573" y="12"/>
                  </a:lnTo>
                  <a:lnTo>
                    <a:pt x="639" y="3"/>
                  </a:lnTo>
                  <a:lnTo>
                    <a:pt x="7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  <p:sp>
          <p:nvSpPr>
            <p:cNvPr id="37" name="Freeform 31"/>
            <p:cNvSpPr>
              <a:spLocks noEditPoints="1"/>
            </p:cNvSpPr>
            <p:nvPr/>
          </p:nvSpPr>
          <p:spPr bwMode="auto">
            <a:xfrm>
              <a:off x="13473" y="6359"/>
              <a:ext cx="403" cy="400"/>
            </a:xfrm>
            <a:custGeom>
              <a:avLst/>
              <a:gdLst>
                <a:gd name="T0" fmla="*/ 361 w 806"/>
                <a:gd name="T1" fmla="*/ 103 h 800"/>
                <a:gd name="T2" fmla="*/ 285 w 806"/>
                <a:gd name="T3" fmla="*/ 123 h 800"/>
                <a:gd name="T4" fmla="*/ 217 w 806"/>
                <a:gd name="T5" fmla="*/ 162 h 800"/>
                <a:gd name="T6" fmla="*/ 162 w 806"/>
                <a:gd name="T7" fmla="*/ 216 h 800"/>
                <a:gd name="T8" fmla="*/ 123 w 806"/>
                <a:gd name="T9" fmla="*/ 283 h 800"/>
                <a:gd name="T10" fmla="*/ 103 w 806"/>
                <a:gd name="T11" fmla="*/ 359 h 800"/>
                <a:gd name="T12" fmla="*/ 103 w 806"/>
                <a:gd name="T13" fmla="*/ 440 h 800"/>
                <a:gd name="T14" fmla="*/ 123 w 806"/>
                <a:gd name="T15" fmla="*/ 517 h 800"/>
                <a:gd name="T16" fmla="*/ 162 w 806"/>
                <a:gd name="T17" fmla="*/ 583 h 800"/>
                <a:gd name="T18" fmla="*/ 217 w 806"/>
                <a:gd name="T19" fmla="*/ 637 h 800"/>
                <a:gd name="T20" fmla="*/ 285 w 806"/>
                <a:gd name="T21" fmla="*/ 676 h 800"/>
                <a:gd name="T22" fmla="*/ 361 w 806"/>
                <a:gd name="T23" fmla="*/ 696 h 800"/>
                <a:gd name="T24" fmla="*/ 443 w 806"/>
                <a:gd name="T25" fmla="*/ 696 h 800"/>
                <a:gd name="T26" fmla="*/ 520 w 806"/>
                <a:gd name="T27" fmla="*/ 676 h 800"/>
                <a:gd name="T28" fmla="*/ 587 w 806"/>
                <a:gd name="T29" fmla="*/ 637 h 800"/>
                <a:gd name="T30" fmla="*/ 642 w 806"/>
                <a:gd name="T31" fmla="*/ 583 h 800"/>
                <a:gd name="T32" fmla="*/ 681 w 806"/>
                <a:gd name="T33" fmla="*/ 517 h 800"/>
                <a:gd name="T34" fmla="*/ 702 w 806"/>
                <a:gd name="T35" fmla="*/ 440 h 800"/>
                <a:gd name="T36" fmla="*/ 702 w 806"/>
                <a:gd name="T37" fmla="*/ 359 h 800"/>
                <a:gd name="T38" fmla="*/ 681 w 806"/>
                <a:gd name="T39" fmla="*/ 283 h 800"/>
                <a:gd name="T40" fmla="*/ 642 w 806"/>
                <a:gd name="T41" fmla="*/ 216 h 800"/>
                <a:gd name="T42" fmla="*/ 587 w 806"/>
                <a:gd name="T43" fmla="*/ 162 h 800"/>
                <a:gd name="T44" fmla="*/ 520 w 806"/>
                <a:gd name="T45" fmla="*/ 123 h 800"/>
                <a:gd name="T46" fmla="*/ 443 w 806"/>
                <a:gd name="T47" fmla="*/ 103 h 800"/>
                <a:gd name="T48" fmla="*/ 403 w 806"/>
                <a:gd name="T49" fmla="*/ 0 h 800"/>
                <a:gd name="T50" fmla="*/ 502 w 806"/>
                <a:gd name="T51" fmla="*/ 12 h 800"/>
                <a:gd name="T52" fmla="*/ 591 w 806"/>
                <a:gd name="T53" fmla="*/ 47 h 800"/>
                <a:gd name="T54" fmla="*/ 670 w 806"/>
                <a:gd name="T55" fmla="*/ 101 h 800"/>
                <a:gd name="T56" fmla="*/ 734 w 806"/>
                <a:gd name="T57" fmla="*/ 171 h 800"/>
                <a:gd name="T58" fmla="*/ 778 w 806"/>
                <a:gd name="T59" fmla="*/ 255 h 800"/>
                <a:gd name="T60" fmla="*/ 803 w 806"/>
                <a:gd name="T61" fmla="*/ 349 h 800"/>
                <a:gd name="T62" fmla="*/ 803 w 806"/>
                <a:gd name="T63" fmla="*/ 450 h 800"/>
                <a:gd name="T64" fmla="*/ 778 w 806"/>
                <a:gd name="T65" fmla="*/ 544 h 800"/>
                <a:gd name="T66" fmla="*/ 734 w 806"/>
                <a:gd name="T67" fmla="*/ 628 h 800"/>
                <a:gd name="T68" fmla="*/ 670 w 806"/>
                <a:gd name="T69" fmla="*/ 698 h 800"/>
                <a:gd name="T70" fmla="*/ 591 w 806"/>
                <a:gd name="T71" fmla="*/ 753 h 800"/>
                <a:gd name="T72" fmla="*/ 502 w 806"/>
                <a:gd name="T73" fmla="*/ 787 h 800"/>
                <a:gd name="T74" fmla="*/ 403 w 806"/>
                <a:gd name="T75" fmla="*/ 800 h 800"/>
                <a:gd name="T76" fmla="*/ 303 w 806"/>
                <a:gd name="T77" fmla="*/ 787 h 800"/>
                <a:gd name="T78" fmla="*/ 213 w 806"/>
                <a:gd name="T79" fmla="*/ 753 h 800"/>
                <a:gd name="T80" fmla="*/ 135 w 806"/>
                <a:gd name="T81" fmla="*/ 698 h 800"/>
                <a:gd name="T82" fmla="*/ 72 w 806"/>
                <a:gd name="T83" fmla="*/ 628 h 800"/>
                <a:gd name="T84" fmla="*/ 26 w 806"/>
                <a:gd name="T85" fmla="*/ 544 h 800"/>
                <a:gd name="T86" fmla="*/ 3 w 806"/>
                <a:gd name="T87" fmla="*/ 450 h 800"/>
                <a:gd name="T88" fmla="*/ 3 w 806"/>
                <a:gd name="T89" fmla="*/ 349 h 800"/>
                <a:gd name="T90" fmla="*/ 26 w 806"/>
                <a:gd name="T91" fmla="*/ 255 h 800"/>
                <a:gd name="T92" fmla="*/ 72 w 806"/>
                <a:gd name="T93" fmla="*/ 171 h 800"/>
                <a:gd name="T94" fmla="*/ 135 w 806"/>
                <a:gd name="T95" fmla="*/ 101 h 800"/>
                <a:gd name="T96" fmla="*/ 213 w 806"/>
                <a:gd name="T97" fmla="*/ 47 h 800"/>
                <a:gd name="T98" fmla="*/ 303 w 806"/>
                <a:gd name="T99" fmla="*/ 12 h 800"/>
                <a:gd name="T100" fmla="*/ 403 w 806"/>
                <a:gd name="T101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6" h="800">
                  <a:moveTo>
                    <a:pt x="403" y="100"/>
                  </a:moveTo>
                  <a:lnTo>
                    <a:pt x="361" y="103"/>
                  </a:lnTo>
                  <a:lnTo>
                    <a:pt x="322" y="110"/>
                  </a:lnTo>
                  <a:lnTo>
                    <a:pt x="285" y="123"/>
                  </a:lnTo>
                  <a:lnTo>
                    <a:pt x="250" y="141"/>
                  </a:lnTo>
                  <a:lnTo>
                    <a:pt x="217" y="162"/>
                  </a:lnTo>
                  <a:lnTo>
                    <a:pt x="188" y="188"/>
                  </a:lnTo>
                  <a:lnTo>
                    <a:pt x="162" y="216"/>
                  </a:lnTo>
                  <a:lnTo>
                    <a:pt x="141" y="248"/>
                  </a:lnTo>
                  <a:lnTo>
                    <a:pt x="123" y="283"/>
                  </a:lnTo>
                  <a:lnTo>
                    <a:pt x="110" y="321"/>
                  </a:lnTo>
                  <a:lnTo>
                    <a:pt x="103" y="359"/>
                  </a:lnTo>
                  <a:lnTo>
                    <a:pt x="100" y="400"/>
                  </a:lnTo>
                  <a:lnTo>
                    <a:pt x="103" y="440"/>
                  </a:lnTo>
                  <a:lnTo>
                    <a:pt x="110" y="479"/>
                  </a:lnTo>
                  <a:lnTo>
                    <a:pt x="123" y="517"/>
                  </a:lnTo>
                  <a:lnTo>
                    <a:pt x="141" y="550"/>
                  </a:lnTo>
                  <a:lnTo>
                    <a:pt x="162" y="583"/>
                  </a:lnTo>
                  <a:lnTo>
                    <a:pt x="188" y="612"/>
                  </a:lnTo>
                  <a:lnTo>
                    <a:pt x="217" y="637"/>
                  </a:lnTo>
                  <a:lnTo>
                    <a:pt x="250" y="659"/>
                  </a:lnTo>
                  <a:lnTo>
                    <a:pt x="285" y="676"/>
                  </a:lnTo>
                  <a:lnTo>
                    <a:pt x="322" y="688"/>
                  </a:lnTo>
                  <a:lnTo>
                    <a:pt x="361" y="696"/>
                  </a:lnTo>
                  <a:lnTo>
                    <a:pt x="403" y="699"/>
                  </a:lnTo>
                  <a:lnTo>
                    <a:pt x="443" y="696"/>
                  </a:lnTo>
                  <a:lnTo>
                    <a:pt x="483" y="688"/>
                  </a:lnTo>
                  <a:lnTo>
                    <a:pt x="520" y="676"/>
                  </a:lnTo>
                  <a:lnTo>
                    <a:pt x="555" y="659"/>
                  </a:lnTo>
                  <a:lnTo>
                    <a:pt x="587" y="637"/>
                  </a:lnTo>
                  <a:lnTo>
                    <a:pt x="616" y="612"/>
                  </a:lnTo>
                  <a:lnTo>
                    <a:pt x="642" y="583"/>
                  </a:lnTo>
                  <a:lnTo>
                    <a:pt x="664" y="550"/>
                  </a:lnTo>
                  <a:lnTo>
                    <a:pt x="681" y="517"/>
                  </a:lnTo>
                  <a:lnTo>
                    <a:pt x="694" y="479"/>
                  </a:lnTo>
                  <a:lnTo>
                    <a:pt x="702" y="440"/>
                  </a:lnTo>
                  <a:lnTo>
                    <a:pt x="705" y="400"/>
                  </a:lnTo>
                  <a:lnTo>
                    <a:pt x="702" y="359"/>
                  </a:lnTo>
                  <a:lnTo>
                    <a:pt x="694" y="321"/>
                  </a:lnTo>
                  <a:lnTo>
                    <a:pt x="681" y="283"/>
                  </a:lnTo>
                  <a:lnTo>
                    <a:pt x="664" y="248"/>
                  </a:lnTo>
                  <a:lnTo>
                    <a:pt x="642" y="216"/>
                  </a:lnTo>
                  <a:lnTo>
                    <a:pt x="616" y="188"/>
                  </a:lnTo>
                  <a:lnTo>
                    <a:pt x="587" y="162"/>
                  </a:lnTo>
                  <a:lnTo>
                    <a:pt x="555" y="141"/>
                  </a:lnTo>
                  <a:lnTo>
                    <a:pt x="520" y="123"/>
                  </a:lnTo>
                  <a:lnTo>
                    <a:pt x="483" y="110"/>
                  </a:lnTo>
                  <a:lnTo>
                    <a:pt x="443" y="103"/>
                  </a:lnTo>
                  <a:lnTo>
                    <a:pt x="403" y="100"/>
                  </a:lnTo>
                  <a:close/>
                  <a:moveTo>
                    <a:pt x="403" y="0"/>
                  </a:moveTo>
                  <a:lnTo>
                    <a:pt x="453" y="3"/>
                  </a:lnTo>
                  <a:lnTo>
                    <a:pt x="502" y="12"/>
                  </a:lnTo>
                  <a:lnTo>
                    <a:pt x="548" y="26"/>
                  </a:lnTo>
                  <a:lnTo>
                    <a:pt x="591" y="47"/>
                  </a:lnTo>
                  <a:lnTo>
                    <a:pt x="633" y="71"/>
                  </a:lnTo>
                  <a:lnTo>
                    <a:pt x="670" y="101"/>
                  </a:lnTo>
                  <a:lnTo>
                    <a:pt x="704" y="134"/>
                  </a:lnTo>
                  <a:lnTo>
                    <a:pt x="734" y="171"/>
                  </a:lnTo>
                  <a:lnTo>
                    <a:pt x="758" y="211"/>
                  </a:lnTo>
                  <a:lnTo>
                    <a:pt x="778" y="255"/>
                  </a:lnTo>
                  <a:lnTo>
                    <a:pt x="794" y="301"/>
                  </a:lnTo>
                  <a:lnTo>
                    <a:pt x="803" y="349"/>
                  </a:lnTo>
                  <a:lnTo>
                    <a:pt x="806" y="400"/>
                  </a:lnTo>
                  <a:lnTo>
                    <a:pt x="803" y="450"/>
                  </a:lnTo>
                  <a:lnTo>
                    <a:pt x="794" y="498"/>
                  </a:lnTo>
                  <a:lnTo>
                    <a:pt x="778" y="544"/>
                  </a:lnTo>
                  <a:lnTo>
                    <a:pt x="758" y="587"/>
                  </a:lnTo>
                  <a:lnTo>
                    <a:pt x="734" y="628"/>
                  </a:lnTo>
                  <a:lnTo>
                    <a:pt x="704" y="665"/>
                  </a:lnTo>
                  <a:lnTo>
                    <a:pt x="670" y="698"/>
                  </a:lnTo>
                  <a:lnTo>
                    <a:pt x="633" y="727"/>
                  </a:lnTo>
                  <a:lnTo>
                    <a:pt x="591" y="753"/>
                  </a:lnTo>
                  <a:lnTo>
                    <a:pt x="548" y="772"/>
                  </a:lnTo>
                  <a:lnTo>
                    <a:pt x="502" y="787"/>
                  </a:lnTo>
                  <a:lnTo>
                    <a:pt x="453" y="796"/>
                  </a:lnTo>
                  <a:lnTo>
                    <a:pt x="403" y="800"/>
                  </a:lnTo>
                  <a:lnTo>
                    <a:pt x="352" y="796"/>
                  </a:lnTo>
                  <a:lnTo>
                    <a:pt x="303" y="787"/>
                  </a:lnTo>
                  <a:lnTo>
                    <a:pt x="256" y="772"/>
                  </a:lnTo>
                  <a:lnTo>
                    <a:pt x="213" y="753"/>
                  </a:lnTo>
                  <a:lnTo>
                    <a:pt x="172" y="727"/>
                  </a:lnTo>
                  <a:lnTo>
                    <a:pt x="135" y="698"/>
                  </a:lnTo>
                  <a:lnTo>
                    <a:pt x="101" y="665"/>
                  </a:lnTo>
                  <a:lnTo>
                    <a:pt x="72" y="628"/>
                  </a:lnTo>
                  <a:lnTo>
                    <a:pt x="46" y="587"/>
                  </a:lnTo>
                  <a:lnTo>
                    <a:pt x="26" y="544"/>
                  </a:lnTo>
                  <a:lnTo>
                    <a:pt x="12" y="498"/>
                  </a:lnTo>
                  <a:lnTo>
                    <a:pt x="3" y="450"/>
                  </a:lnTo>
                  <a:lnTo>
                    <a:pt x="0" y="400"/>
                  </a:lnTo>
                  <a:lnTo>
                    <a:pt x="3" y="349"/>
                  </a:lnTo>
                  <a:lnTo>
                    <a:pt x="12" y="301"/>
                  </a:lnTo>
                  <a:lnTo>
                    <a:pt x="26" y="255"/>
                  </a:lnTo>
                  <a:lnTo>
                    <a:pt x="46" y="211"/>
                  </a:lnTo>
                  <a:lnTo>
                    <a:pt x="72" y="171"/>
                  </a:lnTo>
                  <a:lnTo>
                    <a:pt x="101" y="134"/>
                  </a:lnTo>
                  <a:lnTo>
                    <a:pt x="135" y="101"/>
                  </a:lnTo>
                  <a:lnTo>
                    <a:pt x="172" y="71"/>
                  </a:lnTo>
                  <a:lnTo>
                    <a:pt x="213" y="47"/>
                  </a:lnTo>
                  <a:lnTo>
                    <a:pt x="256" y="26"/>
                  </a:lnTo>
                  <a:lnTo>
                    <a:pt x="303" y="12"/>
                  </a:lnTo>
                  <a:lnTo>
                    <a:pt x="352" y="3"/>
                  </a:lnTo>
                  <a:lnTo>
                    <a:pt x="4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</p:grpSp>
      <p:sp>
        <p:nvSpPr>
          <p:cNvPr id="38" name="Textbox 1"/>
          <p:cNvSpPr/>
          <p:nvPr/>
        </p:nvSpPr>
        <p:spPr>
          <a:xfrm>
            <a:off x="541941" y="1542610"/>
            <a:ext cx="5264974" cy="891468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spc="300" dirty="0">
                <a:latin typeface="Source Sans Pro" panose="020B0503030403020204" pitchFamily="34" charset="0"/>
              </a:rPr>
              <a:t>详细内容</a:t>
            </a:r>
            <a:r>
              <a:rPr lang="en-US" altLang="zh-CN" sz="1000" spc="300" dirty="0">
                <a:latin typeface="Source Sans Pro" panose="020B0503030403020204" pitchFamily="34" charset="0"/>
              </a:rPr>
              <a:t>……</a:t>
            </a:r>
            <a:r>
              <a:rPr lang="zh-CN" altLang="en-US" sz="1000" spc="300" dirty="0">
                <a:latin typeface="Source Sans Pro" panose="020B0503030403020204" pitchFamily="34" charset="0"/>
              </a:rPr>
              <a:t>点击输入本栏的具体文字，简明扼要的说明分项内容，此为概念图解</a:t>
            </a:r>
            <a:r>
              <a:rPr lang="zh-CN" altLang="en-US" sz="1000" spc="300" dirty="0" smtClean="0">
                <a:latin typeface="Source Sans Pro" panose="020B0503030403020204" pitchFamily="34" charset="0"/>
              </a:rPr>
              <a:t>。</a:t>
            </a:r>
            <a:endParaRPr lang="en-US" altLang="zh-CN" sz="1000" spc="300" dirty="0" smtClean="0">
              <a:latin typeface="Source Sans Pro" panose="020B0503030403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000" spc="300" dirty="0">
                <a:latin typeface="Source Sans Pro" panose="020B0503030403020204" pitchFamily="34" charset="0"/>
              </a:rPr>
              <a:t>详细内容</a:t>
            </a:r>
            <a:r>
              <a:rPr lang="en-US" altLang="zh-CN" sz="1000" spc="300" dirty="0">
                <a:latin typeface="Source Sans Pro" panose="020B0503030403020204" pitchFamily="34" charset="0"/>
              </a:rPr>
              <a:t>……</a:t>
            </a:r>
            <a:r>
              <a:rPr lang="zh-CN" altLang="en-US" sz="1000" spc="300" dirty="0"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n-US" sz="1000" spc="300" dirty="0">
              <a:latin typeface="Source Sans Pro" panose="020B0503030403020204" pitchFamily="34" charset="0"/>
            </a:endParaRPr>
          </a:p>
        </p:txBody>
      </p:sp>
      <p:sp>
        <p:nvSpPr>
          <p:cNvPr id="39" name="51 Rectángulo"/>
          <p:cNvSpPr/>
          <p:nvPr/>
        </p:nvSpPr>
        <p:spPr>
          <a:xfrm>
            <a:off x="6333702" y="1542610"/>
            <a:ext cx="526497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spc="300" dirty="0">
                <a:latin typeface="Source Sans Pro" panose="020B0503030403020204" pitchFamily="34" charset="0"/>
              </a:rPr>
              <a:t>详细内容</a:t>
            </a:r>
            <a:r>
              <a:rPr lang="en-US" altLang="zh-CN" sz="1000" spc="300" dirty="0">
                <a:latin typeface="Source Sans Pro" panose="020B0503030403020204" pitchFamily="34" charset="0"/>
              </a:rPr>
              <a:t>……</a:t>
            </a:r>
            <a:r>
              <a:rPr lang="zh-CN" altLang="en-US" sz="1000" spc="300" dirty="0">
                <a:latin typeface="Source Sans Pro" panose="020B0503030403020204" pitchFamily="34" charset="0"/>
              </a:rPr>
              <a:t>点击输入本栏的具体文字，简明扼要的说明分项内容，此为概念图解</a:t>
            </a:r>
            <a:r>
              <a:rPr lang="zh-CN" altLang="en-US" sz="1000" spc="300" dirty="0" smtClean="0">
                <a:latin typeface="Source Sans Pro" panose="020B0503030403020204" pitchFamily="34" charset="0"/>
              </a:rPr>
              <a:t>。</a:t>
            </a:r>
            <a:endParaRPr lang="en-US" altLang="zh-CN" sz="1000" spc="300" dirty="0" smtClean="0">
              <a:latin typeface="Source Sans Pro" panose="020B0503030403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000" spc="300" dirty="0">
                <a:latin typeface="Source Sans Pro" panose="020B0503030403020204" pitchFamily="34" charset="0"/>
              </a:rPr>
              <a:t>详细内容</a:t>
            </a:r>
            <a:r>
              <a:rPr lang="en-US" altLang="zh-CN" sz="1000" spc="300" dirty="0">
                <a:latin typeface="Source Sans Pro" panose="020B0503030403020204" pitchFamily="34" charset="0"/>
              </a:rPr>
              <a:t>……</a:t>
            </a:r>
            <a:r>
              <a:rPr lang="zh-CN" altLang="en-US" sz="1000" spc="300" dirty="0"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n-US" sz="1000" spc="300" dirty="0">
              <a:latin typeface="Source Sans Pro" panose="020B05030304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30" grpId="0" animBg="1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965320" cy="745385"/>
            <a:chOff x="1158045" y="203448"/>
            <a:chExt cx="2965317" cy="745386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219365" y="738455"/>
              <a:ext cx="290399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 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7" name="Circular 12"/>
          <p:cNvSpPr>
            <a:spLocks noChangeAspect="1"/>
          </p:cNvSpPr>
          <p:nvPr/>
        </p:nvSpPr>
        <p:spPr bwMode="auto">
          <a:xfrm>
            <a:off x="3932785" y="1204974"/>
            <a:ext cx="4162481" cy="4162481"/>
          </a:xfrm>
          <a:prstGeom prst="pie">
            <a:avLst>
              <a:gd name="adj1" fmla="val 2207251"/>
              <a:gd name="adj2" fmla="val 1073118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ES" sz="900"/>
          </a:p>
        </p:txBody>
      </p:sp>
      <p:sp>
        <p:nvSpPr>
          <p:cNvPr id="8" name="Circular 9"/>
          <p:cNvSpPr>
            <a:spLocks noChangeAspect="1"/>
          </p:cNvSpPr>
          <p:nvPr/>
        </p:nvSpPr>
        <p:spPr bwMode="auto">
          <a:xfrm>
            <a:off x="4337784" y="1609973"/>
            <a:ext cx="3352484" cy="3352484"/>
          </a:xfrm>
          <a:prstGeom prst="pie">
            <a:avLst>
              <a:gd name="adj1" fmla="val 21506285"/>
              <a:gd name="adj2" fmla="val 10731183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ES" sz="900">
              <a:latin typeface="Impact" panose="020B0806030902050204" pitchFamily="34" charset="0"/>
            </a:endParaRPr>
          </a:p>
        </p:txBody>
      </p:sp>
      <p:sp>
        <p:nvSpPr>
          <p:cNvPr id="9" name="Circular 6"/>
          <p:cNvSpPr>
            <a:spLocks noChangeAspect="1"/>
          </p:cNvSpPr>
          <p:nvPr/>
        </p:nvSpPr>
        <p:spPr bwMode="auto">
          <a:xfrm>
            <a:off x="4787779" y="2059970"/>
            <a:ext cx="2452489" cy="2452489"/>
          </a:xfrm>
          <a:prstGeom prst="pie">
            <a:avLst>
              <a:gd name="adj1" fmla="val 19974722"/>
              <a:gd name="adj2" fmla="val 10731183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ES" sz="90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Circular 4"/>
          <p:cNvSpPr>
            <a:spLocks noChangeAspect="1"/>
          </p:cNvSpPr>
          <p:nvPr/>
        </p:nvSpPr>
        <p:spPr bwMode="auto">
          <a:xfrm>
            <a:off x="5222115" y="2494306"/>
            <a:ext cx="1583818" cy="1583818"/>
          </a:xfrm>
          <a:prstGeom prst="pie">
            <a:avLst>
              <a:gd name="adj1" fmla="val 15670952"/>
              <a:gd name="adj2" fmla="val 10753767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ES" sz="90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Elipse 3"/>
          <p:cNvSpPr>
            <a:spLocks noChangeAspect="1"/>
          </p:cNvSpPr>
          <p:nvPr/>
        </p:nvSpPr>
        <p:spPr bwMode="auto">
          <a:xfrm>
            <a:off x="5597776" y="2869966"/>
            <a:ext cx="832496" cy="83249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</a:ln>
        </p:spPr>
        <p:txBody>
          <a:bodyPr lIns="0" tIns="0" rIns="0" bIns="0" rtlCol="0" anchor="ctr"/>
          <a:lstStyle/>
          <a:p>
            <a:pPr algn="ctr"/>
            <a:endParaRPr lang="es-ES" sz="90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Anillo 5"/>
          <p:cNvSpPr>
            <a:spLocks noChangeAspect="1"/>
          </p:cNvSpPr>
          <p:nvPr/>
        </p:nvSpPr>
        <p:spPr bwMode="auto">
          <a:xfrm>
            <a:off x="5204117" y="2476310"/>
            <a:ext cx="1619812" cy="1619812"/>
          </a:xfrm>
          <a:prstGeom prst="donut">
            <a:avLst>
              <a:gd name="adj" fmla="val 2135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txBody>
          <a:bodyPr lIns="0" tIns="0" rIns="0" bIns="0" rtlCol="0" anchor="ctr"/>
          <a:lstStyle/>
          <a:p>
            <a:pPr algn="ctr"/>
            <a:endParaRPr lang="es-ES" sz="90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Anillo 8"/>
          <p:cNvSpPr>
            <a:spLocks noChangeAspect="1"/>
          </p:cNvSpPr>
          <p:nvPr/>
        </p:nvSpPr>
        <p:spPr bwMode="auto">
          <a:xfrm>
            <a:off x="4781167" y="2053356"/>
            <a:ext cx="2465715" cy="2465715"/>
          </a:xfrm>
          <a:prstGeom prst="donut">
            <a:avLst>
              <a:gd name="adj" fmla="val 1543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txBody>
          <a:bodyPr lIns="0" tIns="0" rIns="0" bIns="0" rtlCol="0" anchor="ctr"/>
          <a:lstStyle/>
          <a:p>
            <a:pPr algn="ctr"/>
            <a:endParaRPr lang="es-ES" sz="90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Anillo 10"/>
          <p:cNvSpPr>
            <a:spLocks noChangeAspect="1"/>
          </p:cNvSpPr>
          <p:nvPr/>
        </p:nvSpPr>
        <p:spPr bwMode="auto">
          <a:xfrm>
            <a:off x="4331219" y="1603408"/>
            <a:ext cx="3365610" cy="3365610"/>
          </a:xfrm>
          <a:prstGeom prst="donut">
            <a:avLst>
              <a:gd name="adj" fmla="val 1177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txBody>
          <a:bodyPr lIns="0" tIns="0" rIns="0" bIns="0" rtlCol="0" anchor="ctr"/>
          <a:lstStyle/>
          <a:p>
            <a:pPr algn="ctr"/>
            <a:endParaRPr lang="es-ES" sz="900">
              <a:latin typeface="Impact" panose="020B0806030902050204" pitchFamily="34" charset="0"/>
            </a:endParaRPr>
          </a:p>
        </p:txBody>
      </p:sp>
      <p:sp>
        <p:nvSpPr>
          <p:cNvPr id="15" name="Anillo 13"/>
          <p:cNvSpPr>
            <a:spLocks noChangeAspect="1"/>
          </p:cNvSpPr>
          <p:nvPr/>
        </p:nvSpPr>
        <p:spPr bwMode="auto">
          <a:xfrm>
            <a:off x="3926265" y="1198454"/>
            <a:ext cx="4175518" cy="4175518"/>
          </a:xfrm>
          <a:prstGeom prst="donut">
            <a:avLst>
              <a:gd name="adj" fmla="val 914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txBody>
          <a:bodyPr lIns="0" tIns="0" rIns="0" bIns="0" rtlCol="0" anchor="ctr"/>
          <a:lstStyle/>
          <a:p>
            <a:pPr algn="ctr"/>
            <a:endParaRPr lang="es-ES" sz="900"/>
          </a:p>
        </p:txBody>
      </p:sp>
      <p:grpSp>
        <p:nvGrpSpPr>
          <p:cNvPr id="16" name="14 Grupo"/>
          <p:cNvGrpSpPr>
            <a:grpSpLocks noChangeAspect="1"/>
          </p:cNvGrpSpPr>
          <p:nvPr/>
        </p:nvGrpSpPr>
        <p:grpSpPr>
          <a:xfrm>
            <a:off x="3950387" y="3124187"/>
            <a:ext cx="403241" cy="403209"/>
            <a:chOff x="13700015" y="2693328"/>
            <a:chExt cx="3600703" cy="3600418"/>
          </a:xfrm>
        </p:grpSpPr>
        <p:sp>
          <p:nvSpPr>
            <p:cNvPr id="17" name="4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180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8" name="5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1400" b="1" dirty="0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01</a:t>
              </a:r>
              <a:endParaRPr lang="es-MX" sz="2200" b="1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9" name="17 Grupo"/>
          <p:cNvGrpSpPr>
            <a:grpSpLocks noChangeAspect="1"/>
          </p:cNvGrpSpPr>
          <p:nvPr/>
        </p:nvGrpSpPr>
        <p:grpSpPr>
          <a:xfrm>
            <a:off x="4375356" y="3124187"/>
            <a:ext cx="403241" cy="403209"/>
            <a:chOff x="13700015" y="2693328"/>
            <a:chExt cx="3600703" cy="3600418"/>
          </a:xfrm>
        </p:grpSpPr>
        <p:sp>
          <p:nvSpPr>
            <p:cNvPr id="20" name="4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180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1" name="5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1400" b="1" dirty="0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02</a:t>
              </a:r>
              <a:endParaRPr lang="es-MX" sz="2200" b="1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2" name="20 Grupo"/>
          <p:cNvGrpSpPr>
            <a:grpSpLocks noChangeAspect="1"/>
          </p:cNvGrpSpPr>
          <p:nvPr/>
        </p:nvGrpSpPr>
        <p:grpSpPr>
          <a:xfrm>
            <a:off x="4800323" y="3124187"/>
            <a:ext cx="403241" cy="403209"/>
            <a:chOff x="13700015" y="2693328"/>
            <a:chExt cx="3600703" cy="3600418"/>
          </a:xfrm>
        </p:grpSpPr>
        <p:sp>
          <p:nvSpPr>
            <p:cNvPr id="23" name="4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180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4" name="5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1400" b="1" dirty="0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03</a:t>
              </a:r>
              <a:endParaRPr lang="es-MX" sz="2200" b="1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5" name="23 Grupo"/>
          <p:cNvGrpSpPr>
            <a:grpSpLocks noChangeAspect="1"/>
          </p:cNvGrpSpPr>
          <p:nvPr/>
        </p:nvGrpSpPr>
        <p:grpSpPr>
          <a:xfrm>
            <a:off x="5225292" y="3124187"/>
            <a:ext cx="403241" cy="403209"/>
            <a:chOff x="13700015" y="2693328"/>
            <a:chExt cx="3600703" cy="3600418"/>
          </a:xfrm>
        </p:grpSpPr>
        <p:sp>
          <p:nvSpPr>
            <p:cNvPr id="26" name="4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180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7" name="5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1400" b="1" dirty="0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04</a:t>
              </a:r>
              <a:endParaRPr lang="es-MX" sz="2200" b="1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sp>
        <p:nvSpPr>
          <p:cNvPr id="28" name="Forma libre 118"/>
          <p:cNvSpPr>
            <a:spLocks noChangeAspect="1"/>
          </p:cNvSpPr>
          <p:nvPr/>
        </p:nvSpPr>
        <p:spPr>
          <a:xfrm>
            <a:off x="5906197" y="4637451"/>
            <a:ext cx="230031" cy="220310"/>
          </a:xfrm>
          <a:custGeom>
            <a:avLst/>
            <a:gdLst>
              <a:gd name="connsiteX0" fmla="*/ 4163507 w 5552535"/>
              <a:gd name="connsiteY0" fmla="*/ 3631378 h 5317607"/>
              <a:gd name="connsiteX1" fmla="*/ 3861538 w 5552535"/>
              <a:gd name="connsiteY1" fmla="*/ 3926844 h 5317607"/>
              <a:gd name="connsiteX2" fmla="*/ 4163507 w 5552535"/>
              <a:gd name="connsiteY2" fmla="*/ 4222310 h 5317607"/>
              <a:gd name="connsiteX3" fmla="*/ 4465476 w 5552535"/>
              <a:gd name="connsiteY3" fmla="*/ 3926844 h 5317607"/>
              <a:gd name="connsiteX4" fmla="*/ 4163507 w 5552535"/>
              <a:gd name="connsiteY4" fmla="*/ 3631378 h 5317607"/>
              <a:gd name="connsiteX5" fmla="*/ 3693451 w 5552535"/>
              <a:gd name="connsiteY5" fmla="*/ 3177167 h 5317607"/>
              <a:gd name="connsiteX6" fmla="*/ 3391482 w 5552535"/>
              <a:gd name="connsiteY6" fmla="*/ 3468216 h 5317607"/>
              <a:gd name="connsiteX7" fmla="*/ 3693451 w 5552535"/>
              <a:gd name="connsiteY7" fmla="*/ 3759265 h 5317607"/>
              <a:gd name="connsiteX8" fmla="*/ 3995420 w 5552535"/>
              <a:gd name="connsiteY8" fmla="*/ 3468216 h 5317607"/>
              <a:gd name="connsiteX9" fmla="*/ 3693451 w 5552535"/>
              <a:gd name="connsiteY9" fmla="*/ 3177167 h 5317607"/>
              <a:gd name="connsiteX10" fmla="*/ 4627587 w 5552535"/>
              <a:gd name="connsiteY10" fmla="*/ 3171191 h 5317607"/>
              <a:gd name="connsiteX11" fmla="*/ 4325618 w 5552535"/>
              <a:gd name="connsiteY11" fmla="*/ 3466657 h 5317607"/>
              <a:gd name="connsiteX12" fmla="*/ 4627587 w 5552535"/>
              <a:gd name="connsiteY12" fmla="*/ 3762123 h 5317607"/>
              <a:gd name="connsiteX13" fmla="*/ 4929556 w 5552535"/>
              <a:gd name="connsiteY13" fmla="*/ 3466657 h 5317607"/>
              <a:gd name="connsiteX14" fmla="*/ 4627587 w 5552535"/>
              <a:gd name="connsiteY14" fmla="*/ 3171191 h 5317607"/>
              <a:gd name="connsiteX15" fmla="*/ 1155506 w 5552535"/>
              <a:gd name="connsiteY15" fmla="*/ 2776742 h 5317607"/>
              <a:gd name="connsiteX16" fmla="*/ 1155506 w 5552535"/>
              <a:gd name="connsiteY16" fmla="*/ 3229739 h 5317607"/>
              <a:gd name="connsiteX17" fmla="*/ 696533 w 5552535"/>
              <a:gd name="connsiteY17" fmla="*/ 3229739 h 5317607"/>
              <a:gd name="connsiteX18" fmla="*/ 696533 w 5552535"/>
              <a:gd name="connsiteY18" fmla="*/ 3698335 h 5317607"/>
              <a:gd name="connsiteX19" fmla="*/ 1155506 w 5552535"/>
              <a:gd name="connsiteY19" fmla="*/ 3698335 h 5317607"/>
              <a:gd name="connsiteX20" fmla="*/ 1155506 w 5552535"/>
              <a:gd name="connsiteY20" fmla="*/ 4163283 h 5317607"/>
              <a:gd name="connsiteX21" fmla="*/ 1624102 w 5552535"/>
              <a:gd name="connsiteY21" fmla="*/ 4163283 h 5317607"/>
              <a:gd name="connsiteX22" fmla="*/ 1624102 w 5552535"/>
              <a:gd name="connsiteY22" fmla="*/ 3698335 h 5317607"/>
              <a:gd name="connsiteX23" fmla="*/ 2083073 w 5552535"/>
              <a:gd name="connsiteY23" fmla="*/ 3698335 h 5317607"/>
              <a:gd name="connsiteX24" fmla="*/ 2083073 w 5552535"/>
              <a:gd name="connsiteY24" fmla="*/ 3229739 h 5317607"/>
              <a:gd name="connsiteX25" fmla="*/ 1624102 w 5552535"/>
              <a:gd name="connsiteY25" fmla="*/ 3229739 h 5317607"/>
              <a:gd name="connsiteX26" fmla="*/ 1624102 w 5552535"/>
              <a:gd name="connsiteY26" fmla="*/ 2776742 h 5317607"/>
              <a:gd name="connsiteX27" fmla="*/ 4164816 w 5552535"/>
              <a:gd name="connsiteY27" fmla="*/ 2710179 h 5317607"/>
              <a:gd name="connsiteX28" fmla="*/ 3862847 w 5552535"/>
              <a:gd name="connsiteY28" fmla="*/ 2999432 h 5317607"/>
              <a:gd name="connsiteX29" fmla="*/ 4164816 w 5552535"/>
              <a:gd name="connsiteY29" fmla="*/ 3288685 h 5317607"/>
              <a:gd name="connsiteX30" fmla="*/ 4466785 w 5552535"/>
              <a:gd name="connsiteY30" fmla="*/ 2999432 h 5317607"/>
              <a:gd name="connsiteX31" fmla="*/ 4164816 w 5552535"/>
              <a:gd name="connsiteY31" fmla="*/ 2710179 h 5317607"/>
              <a:gd name="connsiteX32" fmla="*/ 5317806 w 5552535"/>
              <a:gd name="connsiteY32" fmla="*/ 0 h 5317607"/>
              <a:gd name="connsiteX33" fmla="*/ 5550005 w 5552535"/>
              <a:gd name="connsiteY33" fmla="*/ 232199 h 5317607"/>
              <a:gd name="connsiteX34" fmla="*/ 5550005 w 5552535"/>
              <a:gd name="connsiteY34" fmla="*/ 237063 h 5317607"/>
              <a:gd name="connsiteX35" fmla="*/ 5552535 w 5552535"/>
              <a:gd name="connsiteY35" fmla="*/ 312497 h 5317607"/>
              <a:gd name="connsiteX36" fmla="*/ 5017514 w 5552535"/>
              <a:gd name="connsiteY36" fmla="*/ 1178257 h 5317607"/>
              <a:gd name="connsiteX37" fmla="*/ 3856871 w 5552535"/>
              <a:gd name="connsiteY37" fmla="*/ 1406217 h 5317607"/>
              <a:gd name="connsiteX38" fmla="*/ 3038094 w 5552535"/>
              <a:gd name="connsiteY38" fmla="*/ 2244835 h 5317607"/>
              <a:gd name="connsiteX39" fmla="*/ 3037736 w 5552535"/>
              <a:gd name="connsiteY39" fmla="*/ 2257150 h 5317607"/>
              <a:gd name="connsiteX40" fmla="*/ 3072559 w 5552535"/>
              <a:gd name="connsiteY40" fmla="*/ 2248762 h 5317607"/>
              <a:gd name="connsiteX41" fmla="*/ 3641919 w 5552535"/>
              <a:gd name="connsiteY41" fmla="*/ 1938923 h 5317607"/>
              <a:gd name="connsiteX42" fmla="*/ 4053087 w 5552535"/>
              <a:gd name="connsiteY42" fmla="*/ 1838022 h 5317607"/>
              <a:gd name="connsiteX43" fmla="*/ 4451805 w 5552535"/>
              <a:gd name="connsiteY43" fmla="*/ 1953939 h 5317607"/>
              <a:gd name="connsiteX44" fmla="*/ 5503665 w 5552535"/>
              <a:gd name="connsiteY44" fmla="*/ 3681406 h 5317607"/>
              <a:gd name="connsiteX45" fmla="*/ 5386847 w 5552535"/>
              <a:gd name="connsiteY45" fmla="*/ 5005965 h 5317607"/>
              <a:gd name="connsiteX46" fmla="*/ 4323237 w 5552535"/>
              <a:gd name="connsiteY46" fmla="*/ 5041128 h 5317607"/>
              <a:gd name="connsiteX47" fmla="*/ 3850894 w 5552535"/>
              <a:gd name="connsiteY47" fmla="*/ 4575658 h 5317607"/>
              <a:gd name="connsiteX48" fmla="*/ 1777058 w 5552535"/>
              <a:gd name="connsiteY48" fmla="*/ 4503941 h 5317607"/>
              <a:gd name="connsiteX49" fmla="*/ 1111937 w 5552535"/>
              <a:gd name="connsiteY49" fmla="*/ 5133625 h 5317607"/>
              <a:gd name="connsiteX50" fmla="*/ 131513 w 5552535"/>
              <a:gd name="connsiteY50" fmla="*/ 4945986 h 5317607"/>
              <a:gd name="connsiteX51" fmla="*/ 469809 w 5552535"/>
              <a:gd name="connsiteY51" fmla="*/ 2611351 h 5317607"/>
              <a:gd name="connsiteX52" fmla="*/ 1154190 w 5552535"/>
              <a:gd name="connsiteY52" fmla="*/ 1926969 h 5317607"/>
              <a:gd name="connsiteX53" fmla="*/ 1920494 w 5552535"/>
              <a:gd name="connsiteY53" fmla="*/ 1957964 h 5317607"/>
              <a:gd name="connsiteX54" fmla="*/ 2555357 w 5552535"/>
              <a:gd name="connsiteY54" fmla="*/ 2274813 h 5317607"/>
              <a:gd name="connsiteX55" fmla="*/ 2571098 w 5552535"/>
              <a:gd name="connsiteY55" fmla="*/ 2276828 h 5317607"/>
              <a:gd name="connsiteX56" fmla="*/ 2571930 w 5552535"/>
              <a:gd name="connsiteY56" fmla="*/ 2274717 h 5317607"/>
              <a:gd name="connsiteX57" fmla="*/ 3540111 w 5552535"/>
              <a:gd name="connsiteY57" fmla="*/ 993842 h 5317607"/>
              <a:gd name="connsiteX58" fmla="*/ 4497084 w 5552535"/>
              <a:gd name="connsiteY58" fmla="*/ 881565 h 5317607"/>
              <a:gd name="connsiteX59" fmla="*/ 5080744 w 5552535"/>
              <a:gd name="connsiteY59" fmla="*/ 249266 h 5317607"/>
              <a:gd name="connsiteX60" fmla="*/ 5086774 w 5552535"/>
              <a:gd name="connsiteY60" fmla="*/ 248637 h 5317607"/>
              <a:gd name="connsiteX61" fmla="*/ 5085607 w 5552535"/>
              <a:gd name="connsiteY61" fmla="*/ 237063 h 5317607"/>
              <a:gd name="connsiteX62" fmla="*/ 5085607 w 5552535"/>
              <a:gd name="connsiteY62" fmla="*/ 232199 h 5317607"/>
              <a:gd name="connsiteX63" fmla="*/ 5317806 w 5552535"/>
              <a:gd name="connsiteY63" fmla="*/ 0 h 531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552535" h="5317607">
                <a:moveTo>
                  <a:pt x="4163507" y="3631378"/>
                </a:moveTo>
                <a:cubicBezTo>
                  <a:pt x="3996734" y="3631378"/>
                  <a:pt x="3861538" y="3763663"/>
                  <a:pt x="3861538" y="3926844"/>
                </a:cubicBezTo>
                <a:cubicBezTo>
                  <a:pt x="3861538" y="4090025"/>
                  <a:pt x="3996734" y="4222310"/>
                  <a:pt x="4163507" y="4222310"/>
                </a:cubicBezTo>
                <a:cubicBezTo>
                  <a:pt x="4330280" y="4222310"/>
                  <a:pt x="4465476" y="4090025"/>
                  <a:pt x="4465476" y="3926844"/>
                </a:cubicBezTo>
                <a:cubicBezTo>
                  <a:pt x="4465476" y="3763663"/>
                  <a:pt x="4330280" y="3631378"/>
                  <a:pt x="4163507" y="3631378"/>
                </a:cubicBezTo>
                <a:close/>
                <a:moveTo>
                  <a:pt x="3693451" y="3177167"/>
                </a:moveTo>
                <a:cubicBezTo>
                  <a:pt x="3526678" y="3177167"/>
                  <a:pt x="3391482" y="3307474"/>
                  <a:pt x="3391482" y="3468216"/>
                </a:cubicBezTo>
                <a:cubicBezTo>
                  <a:pt x="3391482" y="3628958"/>
                  <a:pt x="3526678" y="3759265"/>
                  <a:pt x="3693451" y="3759265"/>
                </a:cubicBezTo>
                <a:cubicBezTo>
                  <a:pt x="3860224" y="3759265"/>
                  <a:pt x="3995420" y="3628958"/>
                  <a:pt x="3995420" y="3468216"/>
                </a:cubicBezTo>
                <a:cubicBezTo>
                  <a:pt x="3995420" y="3307474"/>
                  <a:pt x="3860224" y="3177167"/>
                  <a:pt x="3693451" y="3177167"/>
                </a:cubicBezTo>
                <a:close/>
                <a:moveTo>
                  <a:pt x="4627587" y="3171191"/>
                </a:moveTo>
                <a:cubicBezTo>
                  <a:pt x="4460814" y="3171191"/>
                  <a:pt x="4325618" y="3303476"/>
                  <a:pt x="4325618" y="3466657"/>
                </a:cubicBezTo>
                <a:cubicBezTo>
                  <a:pt x="4325618" y="3629838"/>
                  <a:pt x="4460814" y="3762123"/>
                  <a:pt x="4627587" y="3762123"/>
                </a:cubicBezTo>
                <a:cubicBezTo>
                  <a:pt x="4794360" y="3762123"/>
                  <a:pt x="4929556" y="3629838"/>
                  <a:pt x="4929556" y="3466657"/>
                </a:cubicBezTo>
                <a:cubicBezTo>
                  <a:pt x="4929556" y="3303476"/>
                  <a:pt x="4794360" y="3171191"/>
                  <a:pt x="4627587" y="3171191"/>
                </a:cubicBezTo>
                <a:close/>
                <a:moveTo>
                  <a:pt x="1155506" y="2776742"/>
                </a:moveTo>
                <a:lnTo>
                  <a:pt x="1155506" y="3229739"/>
                </a:lnTo>
                <a:lnTo>
                  <a:pt x="696533" y="3229739"/>
                </a:lnTo>
                <a:lnTo>
                  <a:pt x="696533" y="3698335"/>
                </a:lnTo>
                <a:lnTo>
                  <a:pt x="1155506" y="3698335"/>
                </a:lnTo>
                <a:lnTo>
                  <a:pt x="1155506" y="4163283"/>
                </a:lnTo>
                <a:lnTo>
                  <a:pt x="1624102" y="4163283"/>
                </a:lnTo>
                <a:lnTo>
                  <a:pt x="1624102" y="3698335"/>
                </a:lnTo>
                <a:lnTo>
                  <a:pt x="2083073" y="3698335"/>
                </a:lnTo>
                <a:lnTo>
                  <a:pt x="2083073" y="3229739"/>
                </a:lnTo>
                <a:lnTo>
                  <a:pt x="1624102" y="3229739"/>
                </a:lnTo>
                <a:lnTo>
                  <a:pt x="1624102" y="2776742"/>
                </a:lnTo>
                <a:close/>
                <a:moveTo>
                  <a:pt x="4164816" y="2710179"/>
                </a:moveTo>
                <a:cubicBezTo>
                  <a:pt x="3998043" y="2710179"/>
                  <a:pt x="3862847" y="2839682"/>
                  <a:pt x="3862847" y="2999432"/>
                </a:cubicBezTo>
                <a:cubicBezTo>
                  <a:pt x="3862847" y="3159182"/>
                  <a:pt x="3998043" y="3288685"/>
                  <a:pt x="4164816" y="3288685"/>
                </a:cubicBezTo>
                <a:cubicBezTo>
                  <a:pt x="4331589" y="3288685"/>
                  <a:pt x="4466785" y="3159182"/>
                  <a:pt x="4466785" y="2999432"/>
                </a:cubicBezTo>
                <a:cubicBezTo>
                  <a:pt x="4466785" y="2839682"/>
                  <a:pt x="4331589" y="2710179"/>
                  <a:pt x="4164816" y="2710179"/>
                </a:cubicBezTo>
                <a:close/>
                <a:moveTo>
                  <a:pt x="5317806" y="0"/>
                </a:moveTo>
                <a:cubicBezTo>
                  <a:pt x="5446046" y="0"/>
                  <a:pt x="5550005" y="103959"/>
                  <a:pt x="5550005" y="232199"/>
                </a:cubicBezTo>
                <a:lnTo>
                  <a:pt x="5550005" y="237063"/>
                </a:lnTo>
                <a:cubicBezTo>
                  <a:pt x="5550848" y="262208"/>
                  <a:pt x="5551692" y="287352"/>
                  <a:pt x="5552535" y="312497"/>
                </a:cubicBezTo>
                <a:cubicBezTo>
                  <a:pt x="5541997" y="600273"/>
                  <a:pt x="5212576" y="1090814"/>
                  <a:pt x="5017514" y="1178257"/>
                </a:cubicBezTo>
                <a:cubicBezTo>
                  <a:pt x="4404591" y="1453020"/>
                  <a:pt x="4209705" y="1367520"/>
                  <a:pt x="3856871" y="1406217"/>
                </a:cubicBezTo>
                <a:cubicBezTo>
                  <a:pt x="3059403" y="1577226"/>
                  <a:pt x="3067076" y="2214876"/>
                  <a:pt x="3038094" y="2244835"/>
                </a:cubicBezTo>
                <a:cubicBezTo>
                  <a:pt x="3037975" y="2248940"/>
                  <a:pt x="3037855" y="2253045"/>
                  <a:pt x="3037736" y="2257150"/>
                </a:cubicBezTo>
                <a:lnTo>
                  <a:pt x="3072559" y="2248762"/>
                </a:lnTo>
                <a:cubicBezTo>
                  <a:pt x="3371915" y="2159926"/>
                  <a:pt x="3574153" y="1970983"/>
                  <a:pt x="3641919" y="1938923"/>
                </a:cubicBezTo>
                <a:cubicBezTo>
                  <a:pt x="3727557" y="1923982"/>
                  <a:pt x="3863759" y="1840372"/>
                  <a:pt x="4053087" y="1838022"/>
                </a:cubicBezTo>
                <a:cubicBezTo>
                  <a:pt x="4166683" y="1836612"/>
                  <a:pt x="4299405" y="1864456"/>
                  <a:pt x="4451805" y="1953939"/>
                </a:cubicBezTo>
                <a:cubicBezTo>
                  <a:pt x="5180935" y="2450075"/>
                  <a:pt x="5330347" y="3095624"/>
                  <a:pt x="5503665" y="3681406"/>
                </a:cubicBezTo>
                <a:cubicBezTo>
                  <a:pt x="5577827" y="4104414"/>
                  <a:pt x="5535774" y="4833133"/>
                  <a:pt x="5386847" y="5005965"/>
                </a:cubicBezTo>
                <a:cubicBezTo>
                  <a:pt x="4867379" y="5603126"/>
                  <a:pt x="4467669" y="5170618"/>
                  <a:pt x="4323237" y="5041128"/>
                </a:cubicBezTo>
                <a:lnTo>
                  <a:pt x="3850894" y="4575658"/>
                </a:lnTo>
                <a:cubicBezTo>
                  <a:pt x="2940444" y="3768951"/>
                  <a:pt x="1886915" y="4357158"/>
                  <a:pt x="1777058" y="4503941"/>
                </a:cubicBezTo>
                <a:cubicBezTo>
                  <a:pt x="1529453" y="4703876"/>
                  <a:pt x="1347590" y="4939667"/>
                  <a:pt x="1111937" y="5133625"/>
                </a:cubicBezTo>
                <a:cubicBezTo>
                  <a:pt x="992846" y="5187413"/>
                  <a:pt x="651466" y="5614913"/>
                  <a:pt x="131513" y="4945986"/>
                </a:cubicBezTo>
                <a:cubicBezTo>
                  <a:pt x="-54545" y="4568198"/>
                  <a:pt x="-121074" y="3640575"/>
                  <a:pt x="469809" y="2611351"/>
                </a:cubicBezTo>
                <a:cubicBezTo>
                  <a:pt x="589338" y="2426518"/>
                  <a:pt x="987286" y="1986734"/>
                  <a:pt x="1154190" y="1926969"/>
                </a:cubicBezTo>
                <a:cubicBezTo>
                  <a:pt x="1415601" y="1773943"/>
                  <a:pt x="1790565" y="1871931"/>
                  <a:pt x="1920494" y="1957964"/>
                </a:cubicBezTo>
                <a:cubicBezTo>
                  <a:pt x="2148613" y="2142146"/>
                  <a:pt x="2361790" y="2237055"/>
                  <a:pt x="2555357" y="2274813"/>
                </a:cubicBezTo>
                <a:lnTo>
                  <a:pt x="2571098" y="2276828"/>
                </a:lnTo>
                <a:lnTo>
                  <a:pt x="2571930" y="2274717"/>
                </a:lnTo>
                <a:cubicBezTo>
                  <a:pt x="2627146" y="2214305"/>
                  <a:pt x="2494676" y="1416974"/>
                  <a:pt x="3540111" y="993842"/>
                </a:cubicBezTo>
                <a:cubicBezTo>
                  <a:pt x="3866644" y="899459"/>
                  <a:pt x="4267874" y="939189"/>
                  <a:pt x="4497084" y="881565"/>
                </a:cubicBezTo>
                <a:cubicBezTo>
                  <a:pt x="4726294" y="823941"/>
                  <a:pt x="5016704" y="691874"/>
                  <a:pt x="5080744" y="249266"/>
                </a:cubicBezTo>
                <a:lnTo>
                  <a:pt x="5086774" y="248637"/>
                </a:lnTo>
                <a:lnTo>
                  <a:pt x="5085607" y="237063"/>
                </a:lnTo>
                <a:lnTo>
                  <a:pt x="5085607" y="232199"/>
                </a:lnTo>
                <a:cubicBezTo>
                  <a:pt x="5085607" y="103959"/>
                  <a:pt x="5189566" y="0"/>
                  <a:pt x="531780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endParaRPr lang="es-SV" sz="90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9" name="Forma libre 23"/>
          <p:cNvSpPr>
            <a:spLocks noChangeAspect="1"/>
          </p:cNvSpPr>
          <p:nvPr/>
        </p:nvSpPr>
        <p:spPr>
          <a:xfrm>
            <a:off x="5957830" y="5050214"/>
            <a:ext cx="164859" cy="220599"/>
          </a:xfrm>
          <a:custGeom>
            <a:avLst/>
            <a:gdLst>
              <a:gd name="connsiteX0" fmla="*/ 668740 w 1895365"/>
              <a:gd name="connsiteY0" fmla="*/ 1883391 h 2169994"/>
              <a:gd name="connsiteX1" fmla="*/ 573206 w 1895365"/>
              <a:gd name="connsiteY1" fmla="*/ 1981200 h 2169994"/>
              <a:gd name="connsiteX2" fmla="*/ 668740 w 1895365"/>
              <a:gd name="connsiteY2" fmla="*/ 2079009 h 2169994"/>
              <a:gd name="connsiteX3" fmla="*/ 764274 w 1895365"/>
              <a:gd name="connsiteY3" fmla="*/ 1981200 h 2169994"/>
              <a:gd name="connsiteX4" fmla="*/ 668740 w 1895365"/>
              <a:gd name="connsiteY4" fmla="*/ 1883391 h 2169994"/>
              <a:gd name="connsiteX5" fmla="*/ 1516614 w 1895365"/>
              <a:gd name="connsiteY5" fmla="*/ 1034635 h 2169994"/>
              <a:gd name="connsiteX6" fmla="*/ 1895365 w 1895365"/>
              <a:gd name="connsiteY6" fmla="*/ 1225267 h 2169994"/>
              <a:gd name="connsiteX7" fmla="*/ 1895365 w 1895365"/>
              <a:gd name="connsiteY7" fmla="*/ 1358709 h 2169994"/>
              <a:gd name="connsiteX8" fmla="*/ 1711877 w 1895365"/>
              <a:gd name="connsiteY8" fmla="*/ 1542197 h 2169994"/>
              <a:gd name="connsiteX9" fmla="*/ 631586 w 1895365"/>
              <a:gd name="connsiteY9" fmla="*/ 1542197 h 2169994"/>
              <a:gd name="connsiteX10" fmla="*/ 448098 w 1895365"/>
              <a:gd name="connsiteY10" fmla="*/ 1358709 h 2169994"/>
              <a:gd name="connsiteX11" fmla="*/ 448098 w 1895365"/>
              <a:gd name="connsiteY11" fmla="*/ 1225267 h 2169994"/>
              <a:gd name="connsiteX12" fmla="*/ 829229 w 1895365"/>
              <a:gd name="connsiteY12" fmla="*/ 1034636 h 2169994"/>
              <a:gd name="connsiteX13" fmla="*/ 1516614 w 1895365"/>
              <a:gd name="connsiteY13" fmla="*/ 1034635 h 2169994"/>
              <a:gd name="connsiteX14" fmla="*/ 1895365 w 1895365"/>
              <a:gd name="connsiteY14" fmla="*/ 855260 h 2169994"/>
              <a:gd name="connsiteX15" fmla="*/ 1895365 w 1895365"/>
              <a:gd name="connsiteY15" fmla="*/ 1137314 h 2169994"/>
              <a:gd name="connsiteX16" fmla="*/ 1601936 w 1895365"/>
              <a:gd name="connsiteY16" fmla="*/ 996287 h 2169994"/>
              <a:gd name="connsiteX17" fmla="*/ 448098 w 1895365"/>
              <a:gd name="connsiteY17" fmla="*/ 855260 h 2169994"/>
              <a:gd name="connsiteX18" fmla="*/ 741528 w 1895365"/>
              <a:gd name="connsiteY18" fmla="*/ 996287 h 2169994"/>
              <a:gd name="connsiteX19" fmla="*/ 448098 w 1895365"/>
              <a:gd name="connsiteY19" fmla="*/ 1137314 h 2169994"/>
              <a:gd name="connsiteX20" fmla="*/ 632642 w 1895365"/>
              <a:gd name="connsiteY20" fmla="*/ 623497 h 2169994"/>
              <a:gd name="connsiteX21" fmla="*/ 1710821 w 1895365"/>
              <a:gd name="connsiteY21" fmla="*/ 623497 h 2169994"/>
              <a:gd name="connsiteX22" fmla="*/ 1895365 w 1895365"/>
              <a:gd name="connsiteY22" fmla="*/ 781847 h 2169994"/>
              <a:gd name="connsiteX23" fmla="*/ 1187711 w 1895365"/>
              <a:gd name="connsiteY23" fmla="*/ 1087841 h 2169994"/>
              <a:gd name="connsiteX24" fmla="*/ 452860 w 1895365"/>
              <a:gd name="connsiteY24" fmla="*/ 777084 h 2169994"/>
              <a:gd name="connsiteX25" fmla="*/ 632642 w 1895365"/>
              <a:gd name="connsiteY25" fmla="*/ 623497 h 2169994"/>
              <a:gd name="connsiteX26" fmla="*/ 577755 w 1895365"/>
              <a:gd name="connsiteY26" fmla="*/ 68238 h 2169994"/>
              <a:gd name="connsiteX27" fmla="*/ 545910 w 1895365"/>
              <a:gd name="connsiteY27" fmla="*/ 100083 h 2169994"/>
              <a:gd name="connsiteX28" fmla="*/ 577755 w 1895365"/>
              <a:gd name="connsiteY28" fmla="*/ 131928 h 2169994"/>
              <a:gd name="connsiteX29" fmla="*/ 759725 w 1895365"/>
              <a:gd name="connsiteY29" fmla="*/ 131928 h 2169994"/>
              <a:gd name="connsiteX30" fmla="*/ 791570 w 1895365"/>
              <a:gd name="connsiteY30" fmla="*/ 100083 h 2169994"/>
              <a:gd name="connsiteX31" fmla="*/ 759725 w 1895365"/>
              <a:gd name="connsiteY31" fmla="*/ 68238 h 2169994"/>
              <a:gd name="connsiteX32" fmla="*/ 209266 w 1895365"/>
              <a:gd name="connsiteY32" fmla="*/ 59140 h 2169994"/>
              <a:gd name="connsiteX33" fmla="*/ 172872 w 1895365"/>
              <a:gd name="connsiteY33" fmla="*/ 100084 h 2169994"/>
              <a:gd name="connsiteX34" fmla="*/ 209266 w 1895365"/>
              <a:gd name="connsiteY34" fmla="*/ 141028 h 2169994"/>
              <a:gd name="connsiteX35" fmla="*/ 245660 w 1895365"/>
              <a:gd name="connsiteY35" fmla="*/ 100084 h 2169994"/>
              <a:gd name="connsiteX36" fmla="*/ 209266 w 1895365"/>
              <a:gd name="connsiteY36" fmla="*/ 59140 h 2169994"/>
              <a:gd name="connsiteX37" fmla="*/ 154679 w 1895365"/>
              <a:gd name="connsiteY37" fmla="*/ 0 h 2169994"/>
              <a:gd name="connsiteX38" fmla="*/ 1182800 w 1895365"/>
              <a:gd name="connsiteY38" fmla="*/ 0 h 2169994"/>
              <a:gd name="connsiteX39" fmla="*/ 1337479 w 1895365"/>
              <a:gd name="connsiteY39" fmla="*/ 154679 h 2169994"/>
              <a:gd name="connsiteX40" fmla="*/ 1337479 w 1895365"/>
              <a:gd name="connsiteY40" fmla="*/ 541361 h 2169994"/>
              <a:gd name="connsiteX41" fmla="*/ 1246495 w 1895365"/>
              <a:gd name="connsiteY41" fmla="*/ 541361 h 2169994"/>
              <a:gd name="connsiteX42" fmla="*/ 1246495 w 1895365"/>
              <a:gd name="connsiteY42" fmla="*/ 247571 h 2169994"/>
              <a:gd name="connsiteX43" fmla="*/ 1207865 w 1895365"/>
              <a:gd name="connsiteY43" fmla="*/ 208941 h 2169994"/>
              <a:gd name="connsiteX44" fmla="*/ 125066 w 1895365"/>
              <a:gd name="connsiteY44" fmla="*/ 208941 h 2169994"/>
              <a:gd name="connsiteX45" fmla="*/ 86436 w 1895365"/>
              <a:gd name="connsiteY45" fmla="*/ 247571 h 2169994"/>
              <a:gd name="connsiteX46" fmla="*/ 86436 w 1895365"/>
              <a:gd name="connsiteY46" fmla="*/ 1753776 h 2169994"/>
              <a:gd name="connsiteX47" fmla="*/ 125066 w 1895365"/>
              <a:gd name="connsiteY47" fmla="*/ 1792406 h 2169994"/>
              <a:gd name="connsiteX48" fmla="*/ 1207865 w 1895365"/>
              <a:gd name="connsiteY48" fmla="*/ 1792406 h 2169994"/>
              <a:gd name="connsiteX49" fmla="*/ 1246495 w 1895365"/>
              <a:gd name="connsiteY49" fmla="*/ 1753776 h 2169994"/>
              <a:gd name="connsiteX50" fmla="*/ 1246495 w 1895365"/>
              <a:gd name="connsiteY50" fmla="*/ 1624083 h 2169994"/>
              <a:gd name="connsiteX51" fmla="*/ 1337479 w 1895365"/>
              <a:gd name="connsiteY51" fmla="*/ 1624083 h 2169994"/>
              <a:gd name="connsiteX52" fmla="*/ 1337479 w 1895365"/>
              <a:gd name="connsiteY52" fmla="*/ 2015315 h 2169994"/>
              <a:gd name="connsiteX53" fmla="*/ 1182800 w 1895365"/>
              <a:gd name="connsiteY53" fmla="*/ 2169994 h 2169994"/>
              <a:gd name="connsiteX54" fmla="*/ 154679 w 1895365"/>
              <a:gd name="connsiteY54" fmla="*/ 2169994 h 2169994"/>
              <a:gd name="connsiteX55" fmla="*/ 0 w 1895365"/>
              <a:gd name="connsiteY55" fmla="*/ 2015315 h 2169994"/>
              <a:gd name="connsiteX56" fmla="*/ 0 w 1895365"/>
              <a:gd name="connsiteY56" fmla="*/ 154679 h 2169994"/>
              <a:gd name="connsiteX57" fmla="*/ 154679 w 1895365"/>
              <a:gd name="connsiteY57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895365" h="2169994">
                <a:moveTo>
                  <a:pt x="668740" y="1883391"/>
                </a:moveTo>
                <a:cubicBezTo>
                  <a:pt x="615978" y="1883391"/>
                  <a:pt x="573206" y="1927182"/>
                  <a:pt x="573206" y="1981200"/>
                </a:cubicBezTo>
                <a:cubicBezTo>
                  <a:pt x="573206" y="2035218"/>
                  <a:pt x="615978" y="2079009"/>
                  <a:pt x="668740" y="2079009"/>
                </a:cubicBezTo>
                <a:cubicBezTo>
                  <a:pt x="721502" y="2079009"/>
                  <a:pt x="764274" y="2035218"/>
                  <a:pt x="764274" y="1981200"/>
                </a:cubicBezTo>
                <a:cubicBezTo>
                  <a:pt x="764274" y="1927182"/>
                  <a:pt x="721502" y="1883391"/>
                  <a:pt x="668740" y="1883391"/>
                </a:cubicBezTo>
                <a:close/>
                <a:moveTo>
                  <a:pt x="1516614" y="1034635"/>
                </a:moveTo>
                <a:cubicBezTo>
                  <a:pt x="1670339" y="1120360"/>
                  <a:pt x="1857265" y="1192985"/>
                  <a:pt x="1895365" y="1225267"/>
                </a:cubicBezTo>
                <a:lnTo>
                  <a:pt x="1895365" y="1358709"/>
                </a:lnTo>
                <a:cubicBezTo>
                  <a:pt x="1895365" y="1460047"/>
                  <a:pt x="1813215" y="1542197"/>
                  <a:pt x="1711877" y="1542197"/>
                </a:cubicBezTo>
                <a:lnTo>
                  <a:pt x="631586" y="1542197"/>
                </a:lnTo>
                <a:cubicBezTo>
                  <a:pt x="530248" y="1542197"/>
                  <a:pt x="448098" y="1460047"/>
                  <a:pt x="448098" y="1358709"/>
                </a:cubicBezTo>
                <a:lnTo>
                  <a:pt x="448098" y="1225267"/>
                </a:lnTo>
                <a:cubicBezTo>
                  <a:pt x="636216" y="1131072"/>
                  <a:pt x="727891" y="1075117"/>
                  <a:pt x="829229" y="1034636"/>
                </a:cubicBezTo>
                <a:cubicBezTo>
                  <a:pt x="1241713" y="1287048"/>
                  <a:pt x="1404168" y="1060829"/>
                  <a:pt x="1516614" y="1034635"/>
                </a:cubicBezTo>
                <a:close/>
                <a:moveTo>
                  <a:pt x="1895365" y="855260"/>
                </a:moveTo>
                <a:lnTo>
                  <a:pt x="1895365" y="1137314"/>
                </a:lnTo>
                <a:lnTo>
                  <a:pt x="1601936" y="996287"/>
                </a:lnTo>
                <a:close/>
                <a:moveTo>
                  <a:pt x="448098" y="855260"/>
                </a:moveTo>
                <a:lnTo>
                  <a:pt x="741528" y="996287"/>
                </a:lnTo>
                <a:lnTo>
                  <a:pt x="448098" y="1137314"/>
                </a:lnTo>
                <a:close/>
                <a:moveTo>
                  <a:pt x="632642" y="623497"/>
                </a:moveTo>
                <a:lnTo>
                  <a:pt x="1710821" y="623497"/>
                </a:lnTo>
                <a:cubicBezTo>
                  <a:pt x="1812742" y="623497"/>
                  <a:pt x="1881078" y="687070"/>
                  <a:pt x="1895365" y="781847"/>
                </a:cubicBezTo>
                <a:cubicBezTo>
                  <a:pt x="1655779" y="863207"/>
                  <a:pt x="1419000" y="1057282"/>
                  <a:pt x="1187711" y="1087841"/>
                </a:cubicBezTo>
                <a:cubicBezTo>
                  <a:pt x="1035004" y="1108876"/>
                  <a:pt x="585854" y="832250"/>
                  <a:pt x="452860" y="777084"/>
                </a:cubicBezTo>
                <a:cubicBezTo>
                  <a:pt x="448098" y="732313"/>
                  <a:pt x="511671" y="621115"/>
                  <a:pt x="632642" y="623497"/>
                </a:cubicBezTo>
                <a:close/>
                <a:moveTo>
                  <a:pt x="577755" y="68238"/>
                </a:moveTo>
                <a:cubicBezTo>
                  <a:pt x="560167" y="68238"/>
                  <a:pt x="545910" y="82495"/>
                  <a:pt x="545910" y="100083"/>
                </a:cubicBezTo>
                <a:cubicBezTo>
                  <a:pt x="545910" y="117671"/>
                  <a:pt x="560167" y="131928"/>
                  <a:pt x="577755" y="131928"/>
                </a:cubicBezTo>
                <a:lnTo>
                  <a:pt x="759725" y="131928"/>
                </a:lnTo>
                <a:cubicBezTo>
                  <a:pt x="777313" y="131928"/>
                  <a:pt x="791570" y="117671"/>
                  <a:pt x="791570" y="100083"/>
                </a:cubicBezTo>
                <a:cubicBezTo>
                  <a:pt x="791570" y="82495"/>
                  <a:pt x="777313" y="68238"/>
                  <a:pt x="759725" y="68238"/>
                </a:cubicBezTo>
                <a:close/>
                <a:moveTo>
                  <a:pt x="209266" y="59140"/>
                </a:moveTo>
                <a:cubicBezTo>
                  <a:pt x="189166" y="59140"/>
                  <a:pt x="172872" y="77471"/>
                  <a:pt x="172872" y="100084"/>
                </a:cubicBezTo>
                <a:cubicBezTo>
                  <a:pt x="172872" y="122697"/>
                  <a:pt x="189166" y="141028"/>
                  <a:pt x="209266" y="141028"/>
                </a:cubicBezTo>
                <a:cubicBezTo>
                  <a:pt x="229366" y="141028"/>
                  <a:pt x="245660" y="122697"/>
                  <a:pt x="245660" y="100084"/>
                </a:cubicBezTo>
                <a:cubicBezTo>
                  <a:pt x="245660" y="77471"/>
                  <a:pt x="229366" y="59140"/>
                  <a:pt x="209266" y="59140"/>
                </a:cubicBezTo>
                <a:close/>
                <a:moveTo>
                  <a:pt x="154679" y="0"/>
                </a:moveTo>
                <a:lnTo>
                  <a:pt x="1182800" y="0"/>
                </a:lnTo>
                <a:cubicBezTo>
                  <a:pt x="1268227" y="0"/>
                  <a:pt x="1337479" y="69252"/>
                  <a:pt x="1337479" y="154679"/>
                </a:cubicBezTo>
                <a:lnTo>
                  <a:pt x="1337479" y="541361"/>
                </a:lnTo>
                <a:lnTo>
                  <a:pt x="1246495" y="541361"/>
                </a:lnTo>
                <a:lnTo>
                  <a:pt x="1246495" y="247571"/>
                </a:lnTo>
                <a:cubicBezTo>
                  <a:pt x="1246495" y="226236"/>
                  <a:pt x="1229200" y="208941"/>
                  <a:pt x="1207865" y="208941"/>
                </a:cubicBezTo>
                <a:lnTo>
                  <a:pt x="125066" y="208941"/>
                </a:lnTo>
                <a:cubicBezTo>
                  <a:pt x="103731" y="208941"/>
                  <a:pt x="86436" y="226236"/>
                  <a:pt x="86436" y="247571"/>
                </a:cubicBezTo>
                <a:lnTo>
                  <a:pt x="86436" y="1753776"/>
                </a:lnTo>
                <a:cubicBezTo>
                  <a:pt x="86436" y="1775111"/>
                  <a:pt x="103731" y="1792406"/>
                  <a:pt x="125066" y="1792406"/>
                </a:cubicBezTo>
                <a:lnTo>
                  <a:pt x="1207865" y="1792406"/>
                </a:lnTo>
                <a:cubicBezTo>
                  <a:pt x="1229200" y="1792406"/>
                  <a:pt x="1246495" y="1775111"/>
                  <a:pt x="1246495" y="1753776"/>
                </a:cubicBezTo>
                <a:lnTo>
                  <a:pt x="1246495" y="1624083"/>
                </a:lnTo>
                <a:lnTo>
                  <a:pt x="1337479" y="1624083"/>
                </a:lnTo>
                <a:lnTo>
                  <a:pt x="1337479" y="2015315"/>
                </a:lnTo>
                <a:cubicBezTo>
                  <a:pt x="1337479" y="2100742"/>
                  <a:pt x="1268227" y="2169994"/>
                  <a:pt x="1182800" y="2169994"/>
                </a:cubicBezTo>
                <a:lnTo>
                  <a:pt x="154679" y="2169994"/>
                </a:lnTo>
                <a:cubicBezTo>
                  <a:pt x="69252" y="2169994"/>
                  <a:pt x="0" y="2100742"/>
                  <a:pt x="0" y="2015315"/>
                </a:cubicBezTo>
                <a:lnTo>
                  <a:pt x="0" y="154679"/>
                </a:lnTo>
                <a:cubicBezTo>
                  <a:pt x="0" y="69252"/>
                  <a:pt x="69252" y="0"/>
                  <a:pt x="154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endParaRPr lang="es-SV" sz="900">
              <a:latin typeface="Impact" panose="020B0806030902050204" pitchFamily="34" charset="0"/>
            </a:endParaRPr>
          </a:p>
        </p:txBody>
      </p:sp>
      <p:sp>
        <p:nvSpPr>
          <p:cNvPr id="30" name="Forma libre 55"/>
          <p:cNvSpPr>
            <a:spLocks noChangeAspect="1"/>
          </p:cNvSpPr>
          <p:nvPr/>
        </p:nvSpPr>
        <p:spPr>
          <a:xfrm rot="10800000">
            <a:off x="5905426" y="4193519"/>
            <a:ext cx="183954" cy="181095"/>
          </a:xfrm>
          <a:custGeom>
            <a:avLst/>
            <a:gdLst>
              <a:gd name="connsiteX0" fmla="*/ 3562479 w 5245768"/>
              <a:gd name="connsiteY0" fmla="*/ 3691947 h 4614815"/>
              <a:gd name="connsiteX1" fmla="*/ 3713086 w 5245768"/>
              <a:gd name="connsiteY1" fmla="*/ 3541340 h 4614815"/>
              <a:gd name="connsiteX2" fmla="*/ 3713086 w 5245768"/>
              <a:gd name="connsiteY2" fmla="*/ 1952413 h 4614815"/>
              <a:gd name="connsiteX3" fmla="*/ 3714870 w 5245768"/>
              <a:gd name="connsiteY3" fmla="*/ 1953265 h 4614815"/>
              <a:gd name="connsiteX4" fmla="*/ 3446564 w 5245768"/>
              <a:gd name="connsiteY4" fmla="*/ 1045435 h 4614815"/>
              <a:gd name="connsiteX5" fmla="*/ 2691026 w 5245768"/>
              <a:gd name="connsiteY5" fmla="*/ 638776 h 4614815"/>
              <a:gd name="connsiteX6" fmla="*/ 2588955 w 5245768"/>
              <a:gd name="connsiteY6" fmla="*/ 636075 h 4614815"/>
              <a:gd name="connsiteX7" fmla="*/ 2583534 w 5245768"/>
              <a:gd name="connsiteY7" fmla="*/ 634981 h 4614815"/>
              <a:gd name="connsiteX8" fmla="*/ 2452648 w 5245768"/>
              <a:gd name="connsiteY8" fmla="*/ 634981 h 4614815"/>
              <a:gd name="connsiteX9" fmla="*/ 2302041 w 5245768"/>
              <a:gd name="connsiteY9" fmla="*/ 785588 h 4614815"/>
              <a:gd name="connsiteX10" fmla="*/ 2452648 w 5245768"/>
              <a:gd name="connsiteY10" fmla="*/ 936195 h 4614815"/>
              <a:gd name="connsiteX11" fmla="*/ 2583534 w 5245768"/>
              <a:gd name="connsiteY11" fmla="*/ 936195 h 4614815"/>
              <a:gd name="connsiteX12" fmla="*/ 2601240 w 5245768"/>
              <a:gd name="connsiteY12" fmla="*/ 932620 h 4614815"/>
              <a:gd name="connsiteX13" fmla="*/ 2652007 w 5245768"/>
              <a:gd name="connsiteY13" fmla="*/ 930951 h 4614815"/>
              <a:gd name="connsiteX14" fmla="*/ 3227903 w 5245768"/>
              <a:gd name="connsiteY14" fmla="*/ 1211504 h 4614815"/>
              <a:gd name="connsiteX15" fmla="*/ 3409644 w 5245768"/>
              <a:gd name="connsiteY15" fmla="*/ 1993692 h 4614815"/>
              <a:gd name="connsiteX16" fmla="*/ 3411872 w 5245768"/>
              <a:gd name="connsiteY16" fmla="*/ 1994756 h 4614815"/>
              <a:gd name="connsiteX17" fmla="*/ 3411872 w 5245768"/>
              <a:gd name="connsiteY17" fmla="*/ 3541340 h 4614815"/>
              <a:gd name="connsiteX18" fmla="*/ 3562479 w 5245768"/>
              <a:gd name="connsiteY18" fmla="*/ 3691947 h 4614815"/>
              <a:gd name="connsiteX19" fmla="*/ 4174128 w 5245768"/>
              <a:gd name="connsiteY19" fmla="*/ 3850104 h 4614815"/>
              <a:gd name="connsiteX20" fmla="*/ 4781067 w 5245768"/>
              <a:gd name="connsiteY20" fmla="*/ 3243165 h 4614815"/>
              <a:gd name="connsiteX21" fmla="*/ 4781067 w 5245768"/>
              <a:gd name="connsiteY21" fmla="*/ 2355527 h 4614815"/>
              <a:gd name="connsiteX22" fmla="*/ 4174128 w 5245768"/>
              <a:gd name="connsiteY22" fmla="*/ 1748588 h 4614815"/>
              <a:gd name="connsiteX23" fmla="*/ 4154905 w 5245768"/>
              <a:gd name="connsiteY23" fmla="*/ 1748588 h 4614815"/>
              <a:gd name="connsiteX24" fmla="*/ 4154905 w 5245768"/>
              <a:gd name="connsiteY24" fmla="*/ 3850104 h 4614815"/>
              <a:gd name="connsiteX25" fmla="*/ 1555519 w 5245768"/>
              <a:gd name="connsiteY25" fmla="*/ 4614727 h 4614815"/>
              <a:gd name="connsiteX26" fmla="*/ 1429872 w 5245768"/>
              <a:gd name="connsiteY26" fmla="*/ 4604661 h 4614815"/>
              <a:gd name="connsiteX27" fmla="*/ 975689 w 5245768"/>
              <a:gd name="connsiteY27" fmla="*/ 3849141 h 4614815"/>
              <a:gd name="connsiteX28" fmla="*/ 1047111 w 5245768"/>
              <a:gd name="connsiteY28" fmla="*/ 3521679 h 4614815"/>
              <a:gd name="connsiteX29" fmla="*/ 1055880 w 5245768"/>
              <a:gd name="connsiteY29" fmla="*/ 3491764 h 4614815"/>
              <a:gd name="connsiteX30" fmla="*/ 573311 w 5245768"/>
              <a:gd name="connsiteY30" fmla="*/ 3081579 h 4614815"/>
              <a:gd name="connsiteX31" fmla="*/ 562294 w 5245768"/>
              <a:gd name="connsiteY31" fmla="*/ 2230526 h 4614815"/>
              <a:gd name="connsiteX32" fmla="*/ 1644701 w 5245768"/>
              <a:gd name="connsiteY32" fmla="*/ 2230527 h 4614815"/>
              <a:gd name="connsiteX33" fmla="*/ 1644702 w 5245768"/>
              <a:gd name="connsiteY33" fmla="*/ 3081579 h 4614815"/>
              <a:gd name="connsiteX34" fmla="*/ 1230666 w 5245768"/>
              <a:gd name="connsiteY34" fmla="*/ 3449914 h 4614815"/>
              <a:gd name="connsiteX35" fmla="*/ 1177321 w 5245768"/>
              <a:gd name="connsiteY35" fmla="*/ 3499939 h 4614815"/>
              <a:gd name="connsiteX36" fmla="*/ 1172336 w 5245768"/>
              <a:gd name="connsiteY36" fmla="*/ 3522784 h 4614815"/>
              <a:gd name="connsiteX37" fmla="*/ 1124973 w 5245768"/>
              <a:gd name="connsiteY37" fmla="*/ 3832359 h 4614815"/>
              <a:gd name="connsiteX38" fmla="*/ 2065131 w 5245768"/>
              <a:gd name="connsiteY38" fmla="*/ 4364568 h 4614815"/>
              <a:gd name="connsiteX39" fmla="*/ 2137966 w 5245768"/>
              <a:gd name="connsiteY39" fmla="*/ 4331366 h 4614815"/>
              <a:gd name="connsiteX40" fmla="*/ 1380239 w 5245768"/>
              <a:gd name="connsiteY40" fmla="*/ 4331366 h 4614815"/>
              <a:gd name="connsiteX41" fmla="*/ 1380295 w 5245768"/>
              <a:gd name="connsiteY41" fmla="*/ 4318224 h 4614815"/>
              <a:gd name="connsiteX42" fmla="*/ 1254509 w 5245768"/>
              <a:gd name="connsiteY42" fmla="*/ 3824493 h 4614815"/>
              <a:gd name="connsiteX43" fmla="*/ 1288739 w 5245768"/>
              <a:gd name="connsiteY43" fmla="*/ 3731224 h 4614815"/>
              <a:gd name="connsiteX44" fmla="*/ 1344383 w 5245768"/>
              <a:gd name="connsiteY44" fmla="*/ 3679840 h 4614815"/>
              <a:gd name="connsiteX45" fmla="*/ 1839718 w 5245768"/>
              <a:gd name="connsiteY45" fmla="*/ 3220149 h 4614815"/>
              <a:gd name="connsiteX46" fmla="*/ 1847402 w 5245768"/>
              <a:gd name="connsiteY46" fmla="*/ 2029123 h 4614815"/>
              <a:gd name="connsiteX47" fmla="*/ 333648 w 5245768"/>
              <a:gd name="connsiteY47" fmla="*/ 2029123 h 4614815"/>
              <a:gd name="connsiteX48" fmla="*/ 333648 w 5245768"/>
              <a:gd name="connsiteY48" fmla="*/ 3197096 h 4614815"/>
              <a:gd name="connsiteX49" fmla="*/ 876092 w 5245768"/>
              <a:gd name="connsiteY49" fmla="*/ 3722252 h 4614815"/>
              <a:gd name="connsiteX50" fmla="*/ 893156 w 5245768"/>
              <a:gd name="connsiteY50" fmla="*/ 3736797 h 4614815"/>
              <a:gd name="connsiteX51" fmla="*/ 869614 w 5245768"/>
              <a:gd name="connsiteY51" fmla="*/ 3852672 h 4614815"/>
              <a:gd name="connsiteX52" fmla="*/ 920342 w 5245768"/>
              <a:gd name="connsiteY52" fmla="*/ 4329241 h 4614815"/>
              <a:gd name="connsiteX53" fmla="*/ 920225 w 5245768"/>
              <a:gd name="connsiteY53" fmla="*/ 4331366 h 4614815"/>
              <a:gd name="connsiteX54" fmla="*/ 0 w 5245768"/>
              <a:gd name="connsiteY54" fmla="*/ 4331366 h 4614815"/>
              <a:gd name="connsiteX55" fmla="*/ 0 w 5245768"/>
              <a:gd name="connsiteY55" fmla="*/ 1302106 h 4614815"/>
              <a:gd name="connsiteX56" fmla="*/ 1302106 w 5245768"/>
              <a:gd name="connsiteY56" fmla="*/ 0 h 4614815"/>
              <a:gd name="connsiteX57" fmla="*/ 2852799 w 5245768"/>
              <a:gd name="connsiteY57" fmla="*/ 0 h 4614815"/>
              <a:gd name="connsiteX58" fmla="*/ 4154905 w 5245768"/>
              <a:gd name="connsiteY58" fmla="*/ 1302106 h 4614815"/>
              <a:gd name="connsiteX59" fmla="*/ 4154905 w 5245768"/>
              <a:gd name="connsiteY59" fmla="*/ 1321092 h 4614815"/>
              <a:gd name="connsiteX60" fmla="*/ 4189012 w 5245768"/>
              <a:gd name="connsiteY60" fmla="*/ 1326298 h 4614815"/>
              <a:gd name="connsiteX61" fmla="*/ 5245768 w 5245768"/>
              <a:gd name="connsiteY61" fmla="*/ 2622893 h 4614815"/>
              <a:gd name="connsiteX62" fmla="*/ 5245768 w 5245768"/>
              <a:gd name="connsiteY62" fmla="*/ 2975798 h 4614815"/>
              <a:gd name="connsiteX63" fmla="*/ 4189012 w 5245768"/>
              <a:gd name="connsiteY63" fmla="*/ 4272394 h 4614815"/>
              <a:gd name="connsiteX64" fmla="*/ 4154905 w 5245768"/>
              <a:gd name="connsiteY64" fmla="*/ 4277599 h 4614815"/>
              <a:gd name="connsiteX65" fmla="*/ 4154905 w 5245768"/>
              <a:gd name="connsiteY65" fmla="*/ 4331366 h 4614815"/>
              <a:gd name="connsiteX66" fmla="*/ 2488988 w 5245768"/>
              <a:gd name="connsiteY66" fmla="*/ 4331366 h 4614815"/>
              <a:gd name="connsiteX67" fmla="*/ 2438142 w 5245768"/>
              <a:gd name="connsiteY67" fmla="*/ 4364227 h 4614815"/>
              <a:gd name="connsiteX68" fmla="*/ 1555519 w 5245768"/>
              <a:gd name="connsiteY68" fmla="*/ 4614727 h 461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245768" h="4614815">
                <a:moveTo>
                  <a:pt x="3562479" y="3691947"/>
                </a:moveTo>
                <a:cubicBezTo>
                  <a:pt x="3645657" y="3691947"/>
                  <a:pt x="3713086" y="3624518"/>
                  <a:pt x="3713086" y="3541340"/>
                </a:cubicBezTo>
                <a:lnTo>
                  <a:pt x="3713086" y="1952413"/>
                </a:lnTo>
                <a:lnTo>
                  <a:pt x="3714870" y="1953265"/>
                </a:lnTo>
                <a:cubicBezTo>
                  <a:pt x="3741372" y="1568903"/>
                  <a:pt x="3616556" y="1288939"/>
                  <a:pt x="3446564" y="1045435"/>
                </a:cubicBezTo>
                <a:cubicBezTo>
                  <a:pt x="3299829" y="835246"/>
                  <a:pt x="3011480" y="667785"/>
                  <a:pt x="2691026" y="638776"/>
                </a:cubicBezTo>
                <a:lnTo>
                  <a:pt x="2588955" y="636075"/>
                </a:lnTo>
                <a:lnTo>
                  <a:pt x="2583534" y="634981"/>
                </a:lnTo>
                <a:lnTo>
                  <a:pt x="2452648" y="634981"/>
                </a:lnTo>
                <a:cubicBezTo>
                  <a:pt x="2369470" y="634981"/>
                  <a:pt x="2302041" y="702410"/>
                  <a:pt x="2302041" y="785588"/>
                </a:cubicBezTo>
                <a:cubicBezTo>
                  <a:pt x="2302041" y="868766"/>
                  <a:pt x="2369470" y="936195"/>
                  <a:pt x="2452648" y="936195"/>
                </a:cubicBezTo>
                <a:lnTo>
                  <a:pt x="2583534" y="936195"/>
                </a:lnTo>
                <a:lnTo>
                  <a:pt x="2601240" y="932620"/>
                </a:lnTo>
                <a:lnTo>
                  <a:pt x="2652007" y="930951"/>
                </a:lnTo>
                <a:cubicBezTo>
                  <a:pt x="2792167" y="930562"/>
                  <a:pt x="3004678" y="963152"/>
                  <a:pt x="3227903" y="1211504"/>
                </a:cubicBezTo>
                <a:cubicBezTo>
                  <a:pt x="3344551" y="1378651"/>
                  <a:pt x="3420266" y="1625438"/>
                  <a:pt x="3409644" y="1993692"/>
                </a:cubicBezTo>
                <a:lnTo>
                  <a:pt x="3411872" y="1994756"/>
                </a:lnTo>
                <a:lnTo>
                  <a:pt x="3411872" y="3541340"/>
                </a:lnTo>
                <a:cubicBezTo>
                  <a:pt x="3411872" y="3624518"/>
                  <a:pt x="3479301" y="3691947"/>
                  <a:pt x="3562479" y="3691947"/>
                </a:cubicBezTo>
                <a:close/>
                <a:moveTo>
                  <a:pt x="4174128" y="3850104"/>
                </a:moveTo>
                <a:cubicBezTo>
                  <a:pt x="4509331" y="3850104"/>
                  <a:pt x="4781067" y="3578368"/>
                  <a:pt x="4781067" y="3243165"/>
                </a:cubicBezTo>
                <a:lnTo>
                  <a:pt x="4781067" y="2355527"/>
                </a:lnTo>
                <a:cubicBezTo>
                  <a:pt x="4781067" y="2020324"/>
                  <a:pt x="4509331" y="1748588"/>
                  <a:pt x="4174128" y="1748588"/>
                </a:cubicBezTo>
                <a:lnTo>
                  <a:pt x="4154905" y="1748588"/>
                </a:lnTo>
                <a:lnTo>
                  <a:pt x="4154905" y="3850104"/>
                </a:lnTo>
                <a:close/>
                <a:moveTo>
                  <a:pt x="1555519" y="4614727"/>
                </a:moveTo>
                <a:cubicBezTo>
                  <a:pt x="1507964" y="4615404"/>
                  <a:pt x="1465433" y="4612230"/>
                  <a:pt x="1429872" y="4604661"/>
                </a:cubicBezTo>
                <a:cubicBezTo>
                  <a:pt x="1021443" y="4549618"/>
                  <a:pt x="928866" y="4114922"/>
                  <a:pt x="975689" y="3849141"/>
                </a:cubicBezTo>
                <a:cubicBezTo>
                  <a:pt x="1010807" y="3649806"/>
                  <a:pt x="1028719" y="3583747"/>
                  <a:pt x="1047111" y="3521679"/>
                </a:cubicBezTo>
                <a:lnTo>
                  <a:pt x="1055880" y="3491764"/>
                </a:lnTo>
                <a:lnTo>
                  <a:pt x="573311" y="3081579"/>
                </a:lnTo>
                <a:lnTo>
                  <a:pt x="562294" y="2230526"/>
                </a:lnTo>
                <a:lnTo>
                  <a:pt x="1644701" y="2230527"/>
                </a:lnTo>
                <a:lnTo>
                  <a:pt x="1644702" y="3081579"/>
                </a:lnTo>
                <a:cubicBezTo>
                  <a:pt x="1493909" y="3217914"/>
                  <a:pt x="1347763" y="3343403"/>
                  <a:pt x="1230666" y="3449914"/>
                </a:cubicBezTo>
                <a:lnTo>
                  <a:pt x="1177321" y="3499939"/>
                </a:lnTo>
                <a:lnTo>
                  <a:pt x="1172336" y="3522784"/>
                </a:lnTo>
                <a:cubicBezTo>
                  <a:pt x="1157106" y="3611208"/>
                  <a:pt x="1149936" y="3724793"/>
                  <a:pt x="1124973" y="3832359"/>
                </a:cubicBezTo>
                <a:cubicBezTo>
                  <a:pt x="1045139" y="4439928"/>
                  <a:pt x="1440139" y="4624917"/>
                  <a:pt x="2065131" y="4364568"/>
                </a:cubicBezTo>
                <a:lnTo>
                  <a:pt x="2137966" y="4331366"/>
                </a:lnTo>
                <a:lnTo>
                  <a:pt x="1380239" y="4331366"/>
                </a:lnTo>
                <a:lnTo>
                  <a:pt x="1380295" y="4318224"/>
                </a:lnTo>
                <a:cubicBezTo>
                  <a:pt x="1178018" y="4191819"/>
                  <a:pt x="1196242" y="4003887"/>
                  <a:pt x="1254509" y="3824493"/>
                </a:cubicBezTo>
                <a:lnTo>
                  <a:pt x="1288739" y="3731224"/>
                </a:lnTo>
                <a:lnTo>
                  <a:pt x="1344383" y="3679840"/>
                </a:lnTo>
                <a:cubicBezTo>
                  <a:pt x="1503742" y="3525108"/>
                  <a:pt x="1673230" y="3330606"/>
                  <a:pt x="1839718" y="3220149"/>
                </a:cubicBezTo>
                <a:cubicBezTo>
                  <a:pt x="1842279" y="2823140"/>
                  <a:pt x="1844841" y="2426132"/>
                  <a:pt x="1847402" y="2029123"/>
                </a:cubicBezTo>
                <a:lnTo>
                  <a:pt x="333648" y="2029123"/>
                </a:lnTo>
                <a:lnTo>
                  <a:pt x="333648" y="3197096"/>
                </a:lnTo>
                <a:cubicBezTo>
                  <a:pt x="512301" y="3387276"/>
                  <a:pt x="686633" y="3555845"/>
                  <a:pt x="876092" y="3722252"/>
                </a:cubicBezTo>
                <a:lnTo>
                  <a:pt x="893156" y="3736797"/>
                </a:lnTo>
                <a:lnTo>
                  <a:pt x="869614" y="3852672"/>
                </a:lnTo>
                <a:cubicBezTo>
                  <a:pt x="803568" y="4248770"/>
                  <a:pt x="910887" y="4247856"/>
                  <a:pt x="920342" y="4329241"/>
                </a:cubicBezTo>
                <a:lnTo>
                  <a:pt x="920225" y="4331366"/>
                </a:lnTo>
                <a:lnTo>
                  <a:pt x="0" y="4331366"/>
                </a:lnTo>
                <a:lnTo>
                  <a:pt x="0" y="1302106"/>
                </a:lnTo>
                <a:cubicBezTo>
                  <a:pt x="0" y="582973"/>
                  <a:pt x="582973" y="0"/>
                  <a:pt x="1302106" y="0"/>
                </a:cubicBezTo>
                <a:lnTo>
                  <a:pt x="2852799" y="0"/>
                </a:lnTo>
                <a:cubicBezTo>
                  <a:pt x="3571932" y="0"/>
                  <a:pt x="4154905" y="582973"/>
                  <a:pt x="4154905" y="1302106"/>
                </a:cubicBezTo>
                <a:lnTo>
                  <a:pt x="4154905" y="1321092"/>
                </a:lnTo>
                <a:lnTo>
                  <a:pt x="4189012" y="1326298"/>
                </a:lnTo>
                <a:cubicBezTo>
                  <a:pt x="4792102" y="1449708"/>
                  <a:pt x="5245768" y="1983321"/>
                  <a:pt x="5245768" y="2622893"/>
                </a:cubicBezTo>
                <a:lnTo>
                  <a:pt x="5245768" y="2975798"/>
                </a:lnTo>
                <a:cubicBezTo>
                  <a:pt x="5245768" y="3615371"/>
                  <a:pt x="4792102" y="4148984"/>
                  <a:pt x="4189012" y="4272394"/>
                </a:cubicBezTo>
                <a:lnTo>
                  <a:pt x="4154905" y="4277599"/>
                </a:lnTo>
                <a:lnTo>
                  <a:pt x="4154905" y="4331366"/>
                </a:lnTo>
                <a:lnTo>
                  <a:pt x="2488988" y="4331366"/>
                </a:lnTo>
                <a:lnTo>
                  <a:pt x="2438142" y="4364227"/>
                </a:lnTo>
                <a:cubicBezTo>
                  <a:pt x="2193303" y="4501479"/>
                  <a:pt x="1805182" y="4611176"/>
                  <a:pt x="1555519" y="46147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endParaRPr lang="es-SV" sz="90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31" name="29 Grupo"/>
          <p:cNvGrpSpPr>
            <a:grpSpLocks noChangeAspect="1"/>
          </p:cNvGrpSpPr>
          <p:nvPr/>
        </p:nvGrpSpPr>
        <p:grpSpPr>
          <a:xfrm>
            <a:off x="5881665" y="3738760"/>
            <a:ext cx="231474" cy="281639"/>
            <a:chOff x="5577059" y="9313782"/>
            <a:chExt cx="1182997" cy="1439374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2" name="Freeform 7"/>
            <p:cNvSpPr/>
            <p:nvPr/>
          </p:nvSpPr>
          <p:spPr bwMode="auto">
            <a:xfrm>
              <a:off x="6250965" y="9313782"/>
              <a:ext cx="325965" cy="322303"/>
            </a:xfrm>
            <a:custGeom>
              <a:avLst/>
              <a:gdLst>
                <a:gd name="T0" fmla="*/ 398 w 797"/>
                <a:gd name="T1" fmla="*/ 0 h 793"/>
                <a:gd name="T2" fmla="*/ 398 w 797"/>
                <a:gd name="T3" fmla="*/ 0 h 793"/>
                <a:gd name="T4" fmla="*/ 449 w 797"/>
                <a:gd name="T5" fmla="*/ 3 h 793"/>
                <a:gd name="T6" fmla="*/ 497 w 797"/>
                <a:gd name="T7" fmla="*/ 12 h 793"/>
                <a:gd name="T8" fmla="*/ 542 w 797"/>
                <a:gd name="T9" fmla="*/ 26 h 793"/>
                <a:gd name="T10" fmla="*/ 585 w 797"/>
                <a:gd name="T11" fmla="*/ 45 h 793"/>
                <a:gd name="T12" fmla="*/ 625 w 797"/>
                <a:gd name="T13" fmla="*/ 70 h 793"/>
                <a:gd name="T14" fmla="*/ 662 w 797"/>
                <a:gd name="T15" fmla="*/ 100 h 793"/>
                <a:gd name="T16" fmla="*/ 696 w 797"/>
                <a:gd name="T17" fmla="*/ 132 h 793"/>
                <a:gd name="T18" fmla="*/ 725 w 797"/>
                <a:gd name="T19" fmla="*/ 169 h 793"/>
                <a:gd name="T20" fmla="*/ 750 w 797"/>
                <a:gd name="T21" fmla="*/ 210 h 793"/>
                <a:gd name="T22" fmla="*/ 769 w 797"/>
                <a:gd name="T23" fmla="*/ 253 h 793"/>
                <a:gd name="T24" fmla="*/ 785 w 797"/>
                <a:gd name="T25" fmla="*/ 299 h 793"/>
                <a:gd name="T26" fmla="*/ 793 w 797"/>
                <a:gd name="T27" fmla="*/ 347 h 793"/>
                <a:gd name="T28" fmla="*/ 797 w 797"/>
                <a:gd name="T29" fmla="*/ 396 h 793"/>
                <a:gd name="T30" fmla="*/ 793 w 797"/>
                <a:gd name="T31" fmla="*/ 446 h 793"/>
                <a:gd name="T32" fmla="*/ 785 w 797"/>
                <a:gd name="T33" fmla="*/ 494 h 793"/>
                <a:gd name="T34" fmla="*/ 769 w 797"/>
                <a:gd name="T35" fmla="*/ 539 h 793"/>
                <a:gd name="T36" fmla="*/ 750 w 797"/>
                <a:gd name="T37" fmla="*/ 583 h 793"/>
                <a:gd name="T38" fmla="*/ 725 w 797"/>
                <a:gd name="T39" fmla="*/ 623 h 793"/>
                <a:gd name="T40" fmla="*/ 696 w 797"/>
                <a:gd name="T41" fmla="*/ 659 h 793"/>
                <a:gd name="T42" fmla="*/ 662 w 797"/>
                <a:gd name="T43" fmla="*/ 693 h 793"/>
                <a:gd name="T44" fmla="*/ 625 w 797"/>
                <a:gd name="T45" fmla="*/ 722 h 793"/>
                <a:gd name="T46" fmla="*/ 585 w 797"/>
                <a:gd name="T47" fmla="*/ 746 h 793"/>
                <a:gd name="T48" fmla="*/ 542 w 797"/>
                <a:gd name="T49" fmla="*/ 766 h 793"/>
                <a:gd name="T50" fmla="*/ 497 w 797"/>
                <a:gd name="T51" fmla="*/ 781 h 793"/>
                <a:gd name="T52" fmla="*/ 449 w 797"/>
                <a:gd name="T53" fmla="*/ 790 h 793"/>
                <a:gd name="T54" fmla="*/ 398 w 797"/>
                <a:gd name="T55" fmla="*/ 793 h 793"/>
                <a:gd name="T56" fmla="*/ 348 w 797"/>
                <a:gd name="T57" fmla="*/ 790 h 793"/>
                <a:gd name="T58" fmla="*/ 300 w 797"/>
                <a:gd name="T59" fmla="*/ 781 h 793"/>
                <a:gd name="T60" fmla="*/ 254 w 797"/>
                <a:gd name="T61" fmla="*/ 766 h 793"/>
                <a:gd name="T62" fmla="*/ 212 w 797"/>
                <a:gd name="T63" fmla="*/ 746 h 793"/>
                <a:gd name="T64" fmla="*/ 171 w 797"/>
                <a:gd name="T65" fmla="*/ 722 h 793"/>
                <a:gd name="T66" fmla="*/ 134 w 797"/>
                <a:gd name="T67" fmla="*/ 693 h 793"/>
                <a:gd name="T68" fmla="*/ 101 w 797"/>
                <a:gd name="T69" fmla="*/ 659 h 793"/>
                <a:gd name="T70" fmla="*/ 72 w 797"/>
                <a:gd name="T71" fmla="*/ 623 h 793"/>
                <a:gd name="T72" fmla="*/ 47 w 797"/>
                <a:gd name="T73" fmla="*/ 583 h 793"/>
                <a:gd name="T74" fmla="*/ 27 w 797"/>
                <a:gd name="T75" fmla="*/ 539 h 793"/>
                <a:gd name="T76" fmla="*/ 13 w 797"/>
                <a:gd name="T77" fmla="*/ 494 h 793"/>
                <a:gd name="T78" fmla="*/ 3 w 797"/>
                <a:gd name="T79" fmla="*/ 446 h 793"/>
                <a:gd name="T80" fmla="*/ 0 w 797"/>
                <a:gd name="T81" fmla="*/ 396 h 793"/>
                <a:gd name="T82" fmla="*/ 3 w 797"/>
                <a:gd name="T83" fmla="*/ 347 h 793"/>
                <a:gd name="T84" fmla="*/ 13 w 797"/>
                <a:gd name="T85" fmla="*/ 299 h 793"/>
                <a:gd name="T86" fmla="*/ 27 w 797"/>
                <a:gd name="T87" fmla="*/ 253 h 793"/>
                <a:gd name="T88" fmla="*/ 47 w 797"/>
                <a:gd name="T89" fmla="*/ 210 h 793"/>
                <a:gd name="T90" fmla="*/ 72 w 797"/>
                <a:gd name="T91" fmla="*/ 169 h 793"/>
                <a:gd name="T92" fmla="*/ 101 w 797"/>
                <a:gd name="T93" fmla="*/ 132 h 793"/>
                <a:gd name="T94" fmla="*/ 134 w 797"/>
                <a:gd name="T95" fmla="*/ 100 h 793"/>
                <a:gd name="T96" fmla="*/ 171 w 797"/>
                <a:gd name="T97" fmla="*/ 70 h 793"/>
                <a:gd name="T98" fmla="*/ 212 w 797"/>
                <a:gd name="T99" fmla="*/ 45 h 793"/>
                <a:gd name="T100" fmla="*/ 254 w 797"/>
                <a:gd name="T101" fmla="*/ 26 h 793"/>
                <a:gd name="T102" fmla="*/ 300 w 797"/>
                <a:gd name="T103" fmla="*/ 12 h 793"/>
                <a:gd name="T104" fmla="*/ 348 w 797"/>
                <a:gd name="T105" fmla="*/ 3 h 793"/>
                <a:gd name="T106" fmla="*/ 398 w 797"/>
                <a:gd name="T10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97" h="793">
                  <a:moveTo>
                    <a:pt x="398" y="0"/>
                  </a:moveTo>
                  <a:lnTo>
                    <a:pt x="398" y="0"/>
                  </a:lnTo>
                  <a:lnTo>
                    <a:pt x="449" y="3"/>
                  </a:lnTo>
                  <a:lnTo>
                    <a:pt x="497" y="12"/>
                  </a:lnTo>
                  <a:lnTo>
                    <a:pt x="542" y="26"/>
                  </a:lnTo>
                  <a:lnTo>
                    <a:pt x="585" y="45"/>
                  </a:lnTo>
                  <a:lnTo>
                    <a:pt x="625" y="70"/>
                  </a:lnTo>
                  <a:lnTo>
                    <a:pt x="662" y="100"/>
                  </a:lnTo>
                  <a:lnTo>
                    <a:pt x="696" y="132"/>
                  </a:lnTo>
                  <a:lnTo>
                    <a:pt x="725" y="169"/>
                  </a:lnTo>
                  <a:lnTo>
                    <a:pt x="750" y="210"/>
                  </a:lnTo>
                  <a:lnTo>
                    <a:pt x="769" y="253"/>
                  </a:lnTo>
                  <a:lnTo>
                    <a:pt x="785" y="299"/>
                  </a:lnTo>
                  <a:lnTo>
                    <a:pt x="793" y="347"/>
                  </a:lnTo>
                  <a:lnTo>
                    <a:pt x="797" y="396"/>
                  </a:lnTo>
                  <a:lnTo>
                    <a:pt x="793" y="446"/>
                  </a:lnTo>
                  <a:lnTo>
                    <a:pt x="785" y="494"/>
                  </a:lnTo>
                  <a:lnTo>
                    <a:pt x="769" y="539"/>
                  </a:lnTo>
                  <a:lnTo>
                    <a:pt x="750" y="583"/>
                  </a:lnTo>
                  <a:lnTo>
                    <a:pt x="725" y="623"/>
                  </a:lnTo>
                  <a:lnTo>
                    <a:pt x="696" y="659"/>
                  </a:lnTo>
                  <a:lnTo>
                    <a:pt x="662" y="693"/>
                  </a:lnTo>
                  <a:lnTo>
                    <a:pt x="625" y="722"/>
                  </a:lnTo>
                  <a:lnTo>
                    <a:pt x="585" y="746"/>
                  </a:lnTo>
                  <a:lnTo>
                    <a:pt x="542" y="766"/>
                  </a:lnTo>
                  <a:lnTo>
                    <a:pt x="497" y="781"/>
                  </a:lnTo>
                  <a:lnTo>
                    <a:pt x="449" y="790"/>
                  </a:lnTo>
                  <a:lnTo>
                    <a:pt x="398" y="793"/>
                  </a:lnTo>
                  <a:lnTo>
                    <a:pt x="348" y="790"/>
                  </a:lnTo>
                  <a:lnTo>
                    <a:pt x="300" y="781"/>
                  </a:lnTo>
                  <a:lnTo>
                    <a:pt x="254" y="766"/>
                  </a:lnTo>
                  <a:lnTo>
                    <a:pt x="212" y="746"/>
                  </a:lnTo>
                  <a:lnTo>
                    <a:pt x="171" y="722"/>
                  </a:lnTo>
                  <a:lnTo>
                    <a:pt x="134" y="693"/>
                  </a:lnTo>
                  <a:lnTo>
                    <a:pt x="101" y="659"/>
                  </a:lnTo>
                  <a:lnTo>
                    <a:pt x="72" y="623"/>
                  </a:lnTo>
                  <a:lnTo>
                    <a:pt x="47" y="583"/>
                  </a:lnTo>
                  <a:lnTo>
                    <a:pt x="27" y="539"/>
                  </a:lnTo>
                  <a:lnTo>
                    <a:pt x="13" y="494"/>
                  </a:lnTo>
                  <a:lnTo>
                    <a:pt x="3" y="446"/>
                  </a:lnTo>
                  <a:lnTo>
                    <a:pt x="0" y="396"/>
                  </a:lnTo>
                  <a:lnTo>
                    <a:pt x="3" y="347"/>
                  </a:lnTo>
                  <a:lnTo>
                    <a:pt x="13" y="299"/>
                  </a:lnTo>
                  <a:lnTo>
                    <a:pt x="27" y="253"/>
                  </a:lnTo>
                  <a:lnTo>
                    <a:pt x="47" y="210"/>
                  </a:lnTo>
                  <a:lnTo>
                    <a:pt x="72" y="169"/>
                  </a:lnTo>
                  <a:lnTo>
                    <a:pt x="101" y="132"/>
                  </a:lnTo>
                  <a:lnTo>
                    <a:pt x="134" y="100"/>
                  </a:lnTo>
                  <a:lnTo>
                    <a:pt x="171" y="70"/>
                  </a:lnTo>
                  <a:lnTo>
                    <a:pt x="212" y="45"/>
                  </a:lnTo>
                  <a:lnTo>
                    <a:pt x="254" y="26"/>
                  </a:lnTo>
                  <a:lnTo>
                    <a:pt x="300" y="12"/>
                  </a:lnTo>
                  <a:lnTo>
                    <a:pt x="348" y="3"/>
                  </a:lnTo>
                  <a:lnTo>
                    <a:pt x="398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82" tIns="17141" rIns="34282" bIns="17141" rtlCol="0" anchor="ctr"/>
            <a:lstStyle/>
            <a:p>
              <a:pPr algn="ctr"/>
              <a:endParaRPr lang="es-SV" sz="90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33" name="Freeform 8"/>
            <p:cNvSpPr>
              <a:spLocks noEditPoints="1"/>
            </p:cNvSpPr>
            <p:nvPr/>
          </p:nvSpPr>
          <p:spPr bwMode="auto">
            <a:xfrm>
              <a:off x="5577059" y="9460283"/>
              <a:ext cx="1182997" cy="1292873"/>
            </a:xfrm>
            <a:custGeom>
              <a:avLst/>
              <a:gdLst>
                <a:gd name="T0" fmla="*/ 620 w 2907"/>
                <a:gd name="T1" fmla="*/ 1122 h 3176"/>
                <a:gd name="T2" fmla="*/ 826 w 2907"/>
                <a:gd name="T3" fmla="*/ 1253 h 3176"/>
                <a:gd name="T4" fmla="*/ 803 w 2907"/>
                <a:gd name="T5" fmla="*/ 1225 h 3176"/>
                <a:gd name="T6" fmla="*/ 741 w 2907"/>
                <a:gd name="T7" fmla="*/ 1200 h 3176"/>
                <a:gd name="T8" fmla="*/ 682 w 2907"/>
                <a:gd name="T9" fmla="*/ 1116 h 3176"/>
                <a:gd name="T10" fmla="*/ 665 w 2907"/>
                <a:gd name="T11" fmla="*/ 1082 h 3176"/>
                <a:gd name="T12" fmla="*/ 1851 w 2907"/>
                <a:gd name="T13" fmla="*/ 402 h 3176"/>
                <a:gd name="T14" fmla="*/ 1938 w 2907"/>
                <a:gd name="T15" fmla="*/ 446 h 3176"/>
                <a:gd name="T16" fmla="*/ 2061 w 2907"/>
                <a:gd name="T17" fmla="*/ 568 h 3176"/>
                <a:gd name="T18" fmla="*/ 2120 w 2907"/>
                <a:gd name="T19" fmla="*/ 694 h 3176"/>
                <a:gd name="T20" fmla="*/ 2229 w 2907"/>
                <a:gd name="T21" fmla="*/ 789 h 3176"/>
                <a:gd name="T22" fmla="*/ 2398 w 2907"/>
                <a:gd name="T23" fmla="*/ 835 h 3176"/>
                <a:gd name="T24" fmla="*/ 2560 w 2907"/>
                <a:gd name="T25" fmla="*/ 822 h 3176"/>
                <a:gd name="T26" fmla="*/ 2676 w 2907"/>
                <a:gd name="T27" fmla="*/ 759 h 3176"/>
                <a:gd name="T28" fmla="*/ 2778 w 2907"/>
                <a:gd name="T29" fmla="*/ 741 h 3176"/>
                <a:gd name="T30" fmla="*/ 2871 w 2907"/>
                <a:gd name="T31" fmla="*/ 793 h 3176"/>
                <a:gd name="T32" fmla="*/ 2907 w 2907"/>
                <a:gd name="T33" fmla="*/ 892 h 3176"/>
                <a:gd name="T34" fmla="*/ 2872 w 2907"/>
                <a:gd name="T35" fmla="*/ 991 h 3176"/>
                <a:gd name="T36" fmla="*/ 2718 w 2907"/>
                <a:gd name="T37" fmla="*/ 1092 h 3176"/>
                <a:gd name="T38" fmla="*/ 2500 w 2907"/>
                <a:gd name="T39" fmla="*/ 1143 h 3176"/>
                <a:gd name="T40" fmla="*/ 2230 w 2907"/>
                <a:gd name="T41" fmla="*/ 1117 h 3176"/>
                <a:gd name="T42" fmla="*/ 2029 w 2907"/>
                <a:gd name="T43" fmla="*/ 1029 h 3176"/>
                <a:gd name="T44" fmla="*/ 2042 w 2907"/>
                <a:gd name="T45" fmla="*/ 2051 h 3176"/>
                <a:gd name="T46" fmla="*/ 2075 w 2907"/>
                <a:gd name="T47" fmla="*/ 2171 h 3176"/>
                <a:gd name="T48" fmla="*/ 1816 w 2907"/>
                <a:gd name="T49" fmla="*/ 3097 h 3176"/>
                <a:gd name="T50" fmla="*/ 1725 w 2907"/>
                <a:gd name="T51" fmla="*/ 3166 h 3176"/>
                <a:gd name="T52" fmla="*/ 1618 w 2907"/>
                <a:gd name="T53" fmla="*/ 3170 h 3176"/>
                <a:gd name="T54" fmla="*/ 1516 w 2907"/>
                <a:gd name="T55" fmla="*/ 3098 h 3176"/>
                <a:gd name="T56" fmla="*/ 1484 w 2907"/>
                <a:gd name="T57" fmla="*/ 2979 h 3176"/>
                <a:gd name="T58" fmla="*/ 1407 w 2907"/>
                <a:gd name="T59" fmla="*/ 1834 h 3176"/>
                <a:gd name="T60" fmla="*/ 1225 w 2907"/>
                <a:gd name="T61" fmla="*/ 2257 h 3176"/>
                <a:gd name="T62" fmla="*/ 1114 w 2907"/>
                <a:gd name="T63" fmla="*/ 2301 h 3176"/>
                <a:gd name="T64" fmla="*/ 457 w 2907"/>
                <a:gd name="T65" fmla="*/ 2320 h 3176"/>
                <a:gd name="T66" fmla="*/ 364 w 2907"/>
                <a:gd name="T67" fmla="*/ 2246 h 3176"/>
                <a:gd name="T68" fmla="*/ 337 w 2907"/>
                <a:gd name="T69" fmla="*/ 2125 h 3176"/>
                <a:gd name="T70" fmla="*/ 394 w 2907"/>
                <a:gd name="T71" fmla="*/ 2015 h 3176"/>
                <a:gd name="T72" fmla="*/ 509 w 2907"/>
                <a:gd name="T73" fmla="*/ 1967 h 3176"/>
                <a:gd name="T74" fmla="*/ 1127 w 2907"/>
                <a:gd name="T75" fmla="*/ 1465 h 3176"/>
                <a:gd name="T76" fmla="*/ 1254 w 2907"/>
                <a:gd name="T77" fmla="*/ 806 h 3176"/>
                <a:gd name="T78" fmla="*/ 1074 w 2907"/>
                <a:gd name="T79" fmla="*/ 947 h 3176"/>
                <a:gd name="T80" fmla="*/ 978 w 2907"/>
                <a:gd name="T81" fmla="*/ 1114 h 3176"/>
                <a:gd name="T82" fmla="*/ 911 w 2907"/>
                <a:gd name="T83" fmla="*/ 1205 h 3176"/>
                <a:gd name="T84" fmla="*/ 866 w 2907"/>
                <a:gd name="T85" fmla="*/ 1251 h 3176"/>
                <a:gd name="T86" fmla="*/ 810 w 2907"/>
                <a:gd name="T87" fmla="*/ 1325 h 3176"/>
                <a:gd name="T88" fmla="*/ 429 w 2907"/>
                <a:gd name="T89" fmla="*/ 919 h 3176"/>
                <a:gd name="T90" fmla="*/ 654 w 2907"/>
                <a:gd name="T91" fmla="*/ 1043 h 3176"/>
                <a:gd name="T92" fmla="*/ 681 w 2907"/>
                <a:gd name="T93" fmla="*/ 1033 h 3176"/>
                <a:gd name="T94" fmla="*/ 790 w 2907"/>
                <a:gd name="T95" fmla="*/ 810 h 3176"/>
                <a:gd name="T96" fmla="*/ 980 w 2907"/>
                <a:gd name="T97" fmla="*/ 618 h 3176"/>
                <a:gd name="T98" fmla="*/ 1248 w 2907"/>
                <a:gd name="T99" fmla="*/ 468 h 3176"/>
                <a:gd name="T100" fmla="*/ 1553 w 2907"/>
                <a:gd name="T101" fmla="*/ 390 h 3176"/>
                <a:gd name="T102" fmla="*/ 1753 w 2907"/>
                <a:gd name="T103" fmla="*/ 364 h 3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07" h="3176">
                  <a:moveTo>
                    <a:pt x="665" y="1082"/>
                  </a:moveTo>
                  <a:lnTo>
                    <a:pt x="662" y="1082"/>
                  </a:lnTo>
                  <a:lnTo>
                    <a:pt x="660" y="1085"/>
                  </a:lnTo>
                  <a:lnTo>
                    <a:pt x="620" y="1122"/>
                  </a:lnTo>
                  <a:lnTo>
                    <a:pt x="783" y="1296"/>
                  </a:lnTo>
                  <a:lnTo>
                    <a:pt x="824" y="1259"/>
                  </a:lnTo>
                  <a:lnTo>
                    <a:pt x="825" y="1255"/>
                  </a:lnTo>
                  <a:lnTo>
                    <a:pt x="826" y="1253"/>
                  </a:lnTo>
                  <a:lnTo>
                    <a:pt x="826" y="1250"/>
                  </a:lnTo>
                  <a:lnTo>
                    <a:pt x="824" y="1247"/>
                  </a:lnTo>
                  <a:lnTo>
                    <a:pt x="806" y="1228"/>
                  </a:lnTo>
                  <a:lnTo>
                    <a:pt x="803" y="1225"/>
                  </a:lnTo>
                  <a:lnTo>
                    <a:pt x="796" y="1224"/>
                  </a:lnTo>
                  <a:lnTo>
                    <a:pt x="790" y="1223"/>
                  </a:lnTo>
                  <a:lnTo>
                    <a:pt x="764" y="1213"/>
                  </a:lnTo>
                  <a:lnTo>
                    <a:pt x="741" y="1200"/>
                  </a:lnTo>
                  <a:lnTo>
                    <a:pt x="721" y="1183"/>
                  </a:lnTo>
                  <a:lnTo>
                    <a:pt x="704" y="1163"/>
                  </a:lnTo>
                  <a:lnTo>
                    <a:pt x="690" y="1140"/>
                  </a:lnTo>
                  <a:lnTo>
                    <a:pt x="682" y="1116"/>
                  </a:lnTo>
                  <a:lnTo>
                    <a:pt x="676" y="1091"/>
                  </a:lnTo>
                  <a:lnTo>
                    <a:pt x="671" y="1085"/>
                  </a:lnTo>
                  <a:lnTo>
                    <a:pt x="669" y="1082"/>
                  </a:lnTo>
                  <a:lnTo>
                    <a:pt x="665" y="1082"/>
                  </a:lnTo>
                  <a:close/>
                  <a:moveTo>
                    <a:pt x="1349" y="0"/>
                  </a:moveTo>
                  <a:lnTo>
                    <a:pt x="1474" y="60"/>
                  </a:lnTo>
                  <a:lnTo>
                    <a:pt x="1857" y="403"/>
                  </a:lnTo>
                  <a:lnTo>
                    <a:pt x="1851" y="402"/>
                  </a:lnTo>
                  <a:lnTo>
                    <a:pt x="1881" y="413"/>
                  </a:lnTo>
                  <a:lnTo>
                    <a:pt x="1901" y="422"/>
                  </a:lnTo>
                  <a:lnTo>
                    <a:pt x="1921" y="433"/>
                  </a:lnTo>
                  <a:lnTo>
                    <a:pt x="1938" y="446"/>
                  </a:lnTo>
                  <a:lnTo>
                    <a:pt x="1972" y="470"/>
                  </a:lnTo>
                  <a:lnTo>
                    <a:pt x="2005" y="499"/>
                  </a:lnTo>
                  <a:lnTo>
                    <a:pt x="2034" y="532"/>
                  </a:lnTo>
                  <a:lnTo>
                    <a:pt x="2061" y="568"/>
                  </a:lnTo>
                  <a:lnTo>
                    <a:pt x="2081" y="606"/>
                  </a:lnTo>
                  <a:lnTo>
                    <a:pt x="2098" y="647"/>
                  </a:lnTo>
                  <a:lnTo>
                    <a:pt x="2105" y="665"/>
                  </a:lnTo>
                  <a:lnTo>
                    <a:pt x="2120" y="694"/>
                  </a:lnTo>
                  <a:lnTo>
                    <a:pt x="2138" y="721"/>
                  </a:lnTo>
                  <a:lnTo>
                    <a:pt x="2163" y="746"/>
                  </a:lnTo>
                  <a:lnTo>
                    <a:pt x="2194" y="769"/>
                  </a:lnTo>
                  <a:lnTo>
                    <a:pt x="2229" y="789"/>
                  </a:lnTo>
                  <a:lnTo>
                    <a:pt x="2268" y="806"/>
                  </a:lnTo>
                  <a:lnTo>
                    <a:pt x="2310" y="820"/>
                  </a:lnTo>
                  <a:lnTo>
                    <a:pt x="2354" y="830"/>
                  </a:lnTo>
                  <a:lnTo>
                    <a:pt x="2398" y="835"/>
                  </a:lnTo>
                  <a:lnTo>
                    <a:pt x="2440" y="838"/>
                  </a:lnTo>
                  <a:lnTo>
                    <a:pt x="2483" y="836"/>
                  </a:lnTo>
                  <a:lnTo>
                    <a:pt x="2523" y="831"/>
                  </a:lnTo>
                  <a:lnTo>
                    <a:pt x="2560" y="822"/>
                  </a:lnTo>
                  <a:lnTo>
                    <a:pt x="2595" y="809"/>
                  </a:lnTo>
                  <a:lnTo>
                    <a:pt x="2627" y="794"/>
                  </a:lnTo>
                  <a:lnTo>
                    <a:pt x="2653" y="776"/>
                  </a:lnTo>
                  <a:lnTo>
                    <a:pt x="2676" y="759"/>
                  </a:lnTo>
                  <a:lnTo>
                    <a:pt x="2700" y="748"/>
                  </a:lnTo>
                  <a:lnTo>
                    <a:pt x="2726" y="741"/>
                  </a:lnTo>
                  <a:lnTo>
                    <a:pt x="2752" y="739"/>
                  </a:lnTo>
                  <a:lnTo>
                    <a:pt x="2778" y="741"/>
                  </a:lnTo>
                  <a:lnTo>
                    <a:pt x="2805" y="747"/>
                  </a:lnTo>
                  <a:lnTo>
                    <a:pt x="2829" y="758"/>
                  </a:lnTo>
                  <a:lnTo>
                    <a:pt x="2850" y="773"/>
                  </a:lnTo>
                  <a:lnTo>
                    <a:pt x="2871" y="793"/>
                  </a:lnTo>
                  <a:lnTo>
                    <a:pt x="2886" y="816"/>
                  </a:lnTo>
                  <a:lnTo>
                    <a:pt x="2898" y="841"/>
                  </a:lnTo>
                  <a:lnTo>
                    <a:pt x="2905" y="866"/>
                  </a:lnTo>
                  <a:lnTo>
                    <a:pt x="2907" y="892"/>
                  </a:lnTo>
                  <a:lnTo>
                    <a:pt x="2905" y="918"/>
                  </a:lnTo>
                  <a:lnTo>
                    <a:pt x="2898" y="944"/>
                  </a:lnTo>
                  <a:lnTo>
                    <a:pt x="2888" y="968"/>
                  </a:lnTo>
                  <a:lnTo>
                    <a:pt x="2872" y="991"/>
                  </a:lnTo>
                  <a:lnTo>
                    <a:pt x="2853" y="1011"/>
                  </a:lnTo>
                  <a:lnTo>
                    <a:pt x="2812" y="1041"/>
                  </a:lnTo>
                  <a:lnTo>
                    <a:pt x="2766" y="1068"/>
                  </a:lnTo>
                  <a:lnTo>
                    <a:pt x="2718" y="1092"/>
                  </a:lnTo>
                  <a:lnTo>
                    <a:pt x="2667" y="1111"/>
                  </a:lnTo>
                  <a:lnTo>
                    <a:pt x="2614" y="1126"/>
                  </a:lnTo>
                  <a:lnTo>
                    <a:pt x="2558" y="1137"/>
                  </a:lnTo>
                  <a:lnTo>
                    <a:pt x="2500" y="1143"/>
                  </a:lnTo>
                  <a:lnTo>
                    <a:pt x="2441" y="1146"/>
                  </a:lnTo>
                  <a:lnTo>
                    <a:pt x="2370" y="1142"/>
                  </a:lnTo>
                  <a:lnTo>
                    <a:pt x="2300" y="1134"/>
                  </a:lnTo>
                  <a:lnTo>
                    <a:pt x="2230" y="1117"/>
                  </a:lnTo>
                  <a:lnTo>
                    <a:pt x="2175" y="1100"/>
                  </a:lnTo>
                  <a:lnTo>
                    <a:pt x="2123" y="1080"/>
                  </a:lnTo>
                  <a:lnTo>
                    <a:pt x="2075" y="1056"/>
                  </a:lnTo>
                  <a:lnTo>
                    <a:pt x="2029" y="1029"/>
                  </a:lnTo>
                  <a:lnTo>
                    <a:pt x="1832" y="1647"/>
                  </a:lnTo>
                  <a:lnTo>
                    <a:pt x="1820" y="1679"/>
                  </a:lnTo>
                  <a:lnTo>
                    <a:pt x="1804" y="1707"/>
                  </a:lnTo>
                  <a:lnTo>
                    <a:pt x="2042" y="2051"/>
                  </a:lnTo>
                  <a:lnTo>
                    <a:pt x="2058" y="2078"/>
                  </a:lnTo>
                  <a:lnTo>
                    <a:pt x="2069" y="2109"/>
                  </a:lnTo>
                  <a:lnTo>
                    <a:pt x="2075" y="2139"/>
                  </a:lnTo>
                  <a:lnTo>
                    <a:pt x="2075" y="2171"/>
                  </a:lnTo>
                  <a:lnTo>
                    <a:pt x="2069" y="2202"/>
                  </a:lnTo>
                  <a:lnTo>
                    <a:pt x="1841" y="3041"/>
                  </a:lnTo>
                  <a:lnTo>
                    <a:pt x="1832" y="3071"/>
                  </a:lnTo>
                  <a:lnTo>
                    <a:pt x="1816" y="3097"/>
                  </a:lnTo>
                  <a:lnTo>
                    <a:pt x="1798" y="3120"/>
                  </a:lnTo>
                  <a:lnTo>
                    <a:pt x="1776" y="3139"/>
                  </a:lnTo>
                  <a:lnTo>
                    <a:pt x="1751" y="3155"/>
                  </a:lnTo>
                  <a:lnTo>
                    <a:pt x="1725" y="3166"/>
                  </a:lnTo>
                  <a:lnTo>
                    <a:pt x="1695" y="3174"/>
                  </a:lnTo>
                  <a:lnTo>
                    <a:pt x="1666" y="3176"/>
                  </a:lnTo>
                  <a:lnTo>
                    <a:pt x="1642" y="3175"/>
                  </a:lnTo>
                  <a:lnTo>
                    <a:pt x="1618" y="3170"/>
                  </a:lnTo>
                  <a:lnTo>
                    <a:pt x="1587" y="3159"/>
                  </a:lnTo>
                  <a:lnTo>
                    <a:pt x="1560" y="3142"/>
                  </a:lnTo>
                  <a:lnTo>
                    <a:pt x="1536" y="3122"/>
                  </a:lnTo>
                  <a:lnTo>
                    <a:pt x="1516" y="3098"/>
                  </a:lnTo>
                  <a:lnTo>
                    <a:pt x="1500" y="3071"/>
                  </a:lnTo>
                  <a:lnTo>
                    <a:pt x="1490" y="3041"/>
                  </a:lnTo>
                  <a:lnTo>
                    <a:pt x="1484" y="3011"/>
                  </a:lnTo>
                  <a:lnTo>
                    <a:pt x="1484" y="2979"/>
                  </a:lnTo>
                  <a:lnTo>
                    <a:pt x="1489" y="2946"/>
                  </a:lnTo>
                  <a:lnTo>
                    <a:pt x="1694" y="2189"/>
                  </a:lnTo>
                  <a:lnTo>
                    <a:pt x="1455" y="1844"/>
                  </a:lnTo>
                  <a:lnTo>
                    <a:pt x="1407" y="1834"/>
                  </a:lnTo>
                  <a:lnTo>
                    <a:pt x="1276" y="2184"/>
                  </a:lnTo>
                  <a:lnTo>
                    <a:pt x="1263" y="2211"/>
                  </a:lnTo>
                  <a:lnTo>
                    <a:pt x="1246" y="2236"/>
                  </a:lnTo>
                  <a:lnTo>
                    <a:pt x="1225" y="2257"/>
                  </a:lnTo>
                  <a:lnTo>
                    <a:pt x="1200" y="2275"/>
                  </a:lnTo>
                  <a:lnTo>
                    <a:pt x="1174" y="2288"/>
                  </a:lnTo>
                  <a:lnTo>
                    <a:pt x="1144" y="2297"/>
                  </a:lnTo>
                  <a:lnTo>
                    <a:pt x="1114" y="2301"/>
                  </a:lnTo>
                  <a:lnTo>
                    <a:pt x="527" y="2331"/>
                  </a:lnTo>
                  <a:lnTo>
                    <a:pt x="518" y="2331"/>
                  </a:lnTo>
                  <a:lnTo>
                    <a:pt x="486" y="2328"/>
                  </a:lnTo>
                  <a:lnTo>
                    <a:pt x="457" y="2320"/>
                  </a:lnTo>
                  <a:lnTo>
                    <a:pt x="429" y="2308"/>
                  </a:lnTo>
                  <a:lnTo>
                    <a:pt x="404" y="2290"/>
                  </a:lnTo>
                  <a:lnTo>
                    <a:pt x="382" y="2270"/>
                  </a:lnTo>
                  <a:lnTo>
                    <a:pt x="364" y="2246"/>
                  </a:lnTo>
                  <a:lnTo>
                    <a:pt x="350" y="2218"/>
                  </a:lnTo>
                  <a:lnTo>
                    <a:pt x="340" y="2189"/>
                  </a:lnTo>
                  <a:lnTo>
                    <a:pt x="336" y="2158"/>
                  </a:lnTo>
                  <a:lnTo>
                    <a:pt x="337" y="2125"/>
                  </a:lnTo>
                  <a:lnTo>
                    <a:pt x="345" y="2093"/>
                  </a:lnTo>
                  <a:lnTo>
                    <a:pt x="357" y="2065"/>
                  </a:lnTo>
                  <a:lnTo>
                    <a:pt x="373" y="2038"/>
                  </a:lnTo>
                  <a:lnTo>
                    <a:pt x="394" y="2015"/>
                  </a:lnTo>
                  <a:lnTo>
                    <a:pt x="419" y="1997"/>
                  </a:lnTo>
                  <a:lnTo>
                    <a:pt x="446" y="1981"/>
                  </a:lnTo>
                  <a:lnTo>
                    <a:pt x="477" y="1971"/>
                  </a:lnTo>
                  <a:lnTo>
                    <a:pt x="509" y="1967"/>
                  </a:lnTo>
                  <a:lnTo>
                    <a:pt x="976" y="1943"/>
                  </a:lnTo>
                  <a:lnTo>
                    <a:pt x="1127" y="1544"/>
                  </a:lnTo>
                  <a:lnTo>
                    <a:pt x="1124" y="1506"/>
                  </a:lnTo>
                  <a:lnTo>
                    <a:pt x="1127" y="1465"/>
                  </a:lnTo>
                  <a:lnTo>
                    <a:pt x="1137" y="1425"/>
                  </a:lnTo>
                  <a:lnTo>
                    <a:pt x="1349" y="759"/>
                  </a:lnTo>
                  <a:lnTo>
                    <a:pt x="1301" y="781"/>
                  </a:lnTo>
                  <a:lnTo>
                    <a:pt x="1254" y="806"/>
                  </a:lnTo>
                  <a:lnTo>
                    <a:pt x="1202" y="838"/>
                  </a:lnTo>
                  <a:lnTo>
                    <a:pt x="1155" y="872"/>
                  </a:lnTo>
                  <a:lnTo>
                    <a:pt x="1112" y="909"/>
                  </a:lnTo>
                  <a:lnTo>
                    <a:pt x="1074" y="947"/>
                  </a:lnTo>
                  <a:lnTo>
                    <a:pt x="1042" y="988"/>
                  </a:lnTo>
                  <a:lnTo>
                    <a:pt x="1014" y="1029"/>
                  </a:lnTo>
                  <a:lnTo>
                    <a:pt x="994" y="1072"/>
                  </a:lnTo>
                  <a:lnTo>
                    <a:pt x="978" y="1114"/>
                  </a:lnTo>
                  <a:lnTo>
                    <a:pt x="969" y="1142"/>
                  </a:lnTo>
                  <a:lnTo>
                    <a:pt x="953" y="1167"/>
                  </a:lnTo>
                  <a:lnTo>
                    <a:pt x="934" y="1188"/>
                  </a:lnTo>
                  <a:lnTo>
                    <a:pt x="911" y="1205"/>
                  </a:lnTo>
                  <a:lnTo>
                    <a:pt x="885" y="1217"/>
                  </a:lnTo>
                  <a:lnTo>
                    <a:pt x="857" y="1225"/>
                  </a:lnTo>
                  <a:lnTo>
                    <a:pt x="864" y="1238"/>
                  </a:lnTo>
                  <a:lnTo>
                    <a:pt x="866" y="1251"/>
                  </a:lnTo>
                  <a:lnTo>
                    <a:pt x="865" y="1264"/>
                  </a:lnTo>
                  <a:lnTo>
                    <a:pt x="860" y="1277"/>
                  </a:lnTo>
                  <a:lnTo>
                    <a:pt x="851" y="1288"/>
                  </a:lnTo>
                  <a:lnTo>
                    <a:pt x="810" y="1325"/>
                  </a:lnTo>
                  <a:lnTo>
                    <a:pt x="973" y="1498"/>
                  </a:lnTo>
                  <a:lnTo>
                    <a:pt x="544" y="1899"/>
                  </a:lnTo>
                  <a:lnTo>
                    <a:pt x="0" y="1320"/>
                  </a:lnTo>
                  <a:lnTo>
                    <a:pt x="429" y="919"/>
                  </a:lnTo>
                  <a:lnTo>
                    <a:pt x="591" y="1092"/>
                  </a:lnTo>
                  <a:lnTo>
                    <a:pt x="632" y="1054"/>
                  </a:lnTo>
                  <a:lnTo>
                    <a:pt x="642" y="1047"/>
                  </a:lnTo>
                  <a:lnTo>
                    <a:pt x="654" y="1043"/>
                  </a:lnTo>
                  <a:lnTo>
                    <a:pt x="666" y="1042"/>
                  </a:lnTo>
                  <a:lnTo>
                    <a:pt x="678" y="1043"/>
                  </a:lnTo>
                  <a:lnTo>
                    <a:pt x="680" y="1039"/>
                  </a:lnTo>
                  <a:lnTo>
                    <a:pt x="681" y="1033"/>
                  </a:lnTo>
                  <a:lnTo>
                    <a:pt x="700" y="976"/>
                  </a:lnTo>
                  <a:lnTo>
                    <a:pt x="724" y="918"/>
                  </a:lnTo>
                  <a:lnTo>
                    <a:pt x="754" y="864"/>
                  </a:lnTo>
                  <a:lnTo>
                    <a:pt x="790" y="810"/>
                  </a:lnTo>
                  <a:lnTo>
                    <a:pt x="829" y="758"/>
                  </a:lnTo>
                  <a:lnTo>
                    <a:pt x="875" y="709"/>
                  </a:lnTo>
                  <a:lnTo>
                    <a:pt x="925" y="662"/>
                  </a:lnTo>
                  <a:lnTo>
                    <a:pt x="980" y="618"/>
                  </a:lnTo>
                  <a:lnTo>
                    <a:pt x="1038" y="576"/>
                  </a:lnTo>
                  <a:lnTo>
                    <a:pt x="1102" y="538"/>
                  </a:lnTo>
                  <a:lnTo>
                    <a:pt x="1174" y="500"/>
                  </a:lnTo>
                  <a:lnTo>
                    <a:pt x="1248" y="468"/>
                  </a:lnTo>
                  <a:lnTo>
                    <a:pt x="1324" y="440"/>
                  </a:lnTo>
                  <a:lnTo>
                    <a:pt x="1401" y="419"/>
                  </a:lnTo>
                  <a:lnTo>
                    <a:pt x="1477" y="402"/>
                  </a:lnTo>
                  <a:lnTo>
                    <a:pt x="1553" y="390"/>
                  </a:lnTo>
                  <a:lnTo>
                    <a:pt x="963" y="249"/>
                  </a:lnTo>
                  <a:lnTo>
                    <a:pt x="880" y="118"/>
                  </a:lnTo>
                  <a:lnTo>
                    <a:pt x="1055" y="79"/>
                  </a:lnTo>
                  <a:lnTo>
                    <a:pt x="1753" y="364"/>
                  </a:lnTo>
                  <a:lnTo>
                    <a:pt x="1398" y="122"/>
                  </a:lnTo>
                  <a:lnTo>
                    <a:pt x="1349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82" tIns="17141" rIns="34282" bIns="17141" rtlCol="0" anchor="ctr"/>
            <a:lstStyle/>
            <a:p>
              <a:pPr algn="ctr"/>
              <a:endParaRPr lang="es-SV" sz="90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sp>
        <p:nvSpPr>
          <p:cNvPr id="34" name="69 CuadroTexto"/>
          <p:cNvSpPr txBox="1"/>
          <p:nvPr/>
        </p:nvSpPr>
        <p:spPr>
          <a:xfrm>
            <a:off x="8641489" y="1361236"/>
            <a:ext cx="2355455" cy="822519"/>
          </a:xfrm>
          <a:prstGeom prst="rect">
            <a:avLst/>
          </a:prstGeom>
          <a:noFill/>
        </p:spPr>
        <p:txBody>
          <a:bodyPr wrap="square" lIns="90625" tIns="45332" rIns="90625" bIns="45332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400" b="1" kern="1000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400" b="1" kern="1000" spc="300" dirty="0"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800" kern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800" kern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800" kern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800" spc="300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  <p:sp>
        <p:nvSpPr>
          <p:cNvPr id="35" name="69 CuadroTexto"/>
          <p:cNvSpPr txBox="1"/>
          <p:nvPr/>
        </p:nvSpPr>
        <p:spPr>
          <a:xfrm>
            <a:off x="1489949" y="4173257"/>
            <a:ext cx="2355455" cy="822519"/>
          </a:xfrm>
          <a:prstGeom prst="rect">
            <a:avLst/>
          </a:prstGeom>
          <a:noFill/>
        </p:spPr>
        <p:txBody>
          <a:bodyPr wrap="square" lIns="90625" tIns="45332" rIns="90625" bIns="45332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400" b="1" kern="1000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400" b="1" kern="1000" spc="300" dirty="0"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800" kern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800" kern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800" kern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800" spc="300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  <p:sp>
        <p:nvSpPr>
          <p:cNvPr id="36" name="69 CuadroTexto"/>
          <p:cNvSpPr txBox="1"/>
          <p:nvPr/>
        </p:nvSpPr>
        <p:spPr>
          <a:xfrm>
            <a:off x="9022083" y="2981228"/>
            <a:ext cx="2355455" cy="822519"/>
          </a:xfrm>
          <a:prstGeom prst="rect">
            <a:avLst/>
          </a:prstGeom>
          <a:noFill/>
        </p:spPr>
        <p:txBody>
          <a:bodyPr wrap="square" lIns="90625" tIns="45332" rIns="90625" bIns="45332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400" b="1" kern="1000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400" b="1" kern="1000" spc="300" dirty="0"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800" kern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800" kern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800" kern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800" spc="300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  <p:sp>
        <p:nvSpPr>
          <p:cNvPr id="37" name="69 CuadroTexto"/>
          <p:cNvSpPr txBox="1"/>
          <p:nvPr/>
        </p:nvSpPr>
        <p:spPr>
          <a:xfrm>
            <a:off x="1231309" y="2208857"/>
            <a:ext cx="2355455" cy="822519"/>
          </a:xfrm>
          <a:prstGeom prst="rect">
            <a:avLst/>
          </a:prstGeom>
          <a:noFill/>
        </p:spPr>
        <p:txBody>
          <a:bodyPr wrap="square" lIns="90625" tIns="45332" rIns="90625" bIns="45332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400" b="1" kern="1000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400" b="1" kern="1000" spc="300" dirty="0"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800" kern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800" kern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800" kern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800" spc="300" dirty="0">
              <a:solidFill>
                <a:schemeClr val="bg2"/>
              </a:solidFill>
              <a:latin typeface="Source Sans Pro" panose="020B0503030403020204" pitchFamily="34" charset="0"/>
            </a:endParaRPr>
          </a:p>
        </p:txBody>
      </p:sp>
      <p:sp>
        <p:nvSpPr>
          <p:cNvPr id="38" name="Freeform 6"/>
          <p:cNvSpPr>
            <a:spLocks noChangeAspect="1" noEditPoints="1"/>
          </p:cNvSpPr>
          <p:nvPr/>
        </p:nvSpPr>
        <p:spPr bwMode="auto">
          <a:xfrm>
            <a:off x="8215855" y="1358848"/>
            <a:ext cx="356274" cy="308815"/>
          </a:xfrm>
          <a:custGeom>
            <a:avLst/>
            <a:gdLst>
              <a:gd name="T0" fmla="*/ 4656 w 4841"/>
              <a:gd name="T1" fmla="*/ 3367 h 4195"/>
              <a:gd name="T2" fmla="*/ 4772 w 4841"/>
              <a:gd name="T3" fmla="*/ 3584 h 4195"/>
              <a:gd name="T4" fmla="*/ 4835 w 4841"/>
              <a:gd name="T5" fmla="*/ 3823 h 4195"/>
              <a:gd name="T6" fmla="*/ 4808 w 4841"/>
              <a:gd name="T7" fmla="*/ 4032 h 4195"/>
              <a:gd name="T8" fmla="*/ 4634 w 4841"/>
              <a:gd name="T9" fmla="*/ 4180 h 4195"/>
              <a:gd name="T10" fmla="*/ 4400 w 4841"/>
              <a:gd name="T11" fmla="*/ 4161 h 4195"/>
              <a:gd name="T12" fmla="*/ 4251 w 4841"/>
              <a:gd name="T13" fmla="*/ 3990 h 4195"/>
              <a:gd name="T14" fmla="*/ 4249 w 4841"/>
              <a:gd name="T15" fmla="*/ 3779 h 4195"/>
              <a:gd name="T16" fmla="*/ 4324 w 4841"/>
              <a:gd name="T17" fmla="*/ 3534 h 4195"/>
              <a:gd name="T18" fmla="*/ 4449 w 4841"/>
              <a:gd name="T19" fmla="*/ 3337 h 4195"/>
              <a:gd name="T20" fmla="*/ 1059 w 4841"/>
              <a:gd name="T21" fmla="*/ 2697 h 4195"/>
              <a:gd name="T22" fmla="*/ 1144 w 4841"/>
              <a:gd name="T23" fmla="*/ 2837 h 4195"/>
              <a:gd name="T24" fmla="*/ 1399 w 4841"/>
              <a:gd name="T25" fmla="*/ 2983 h 4195"/>
              <a:gd name="T26" fmla="*/ 1825 w 4841"/>
              <a:gd name="T27" fmla="*/ 3100 h 4195"/>
              <a:gd name="T28" fmla="*/ 2421 w 4841"/>
              <a:gd name="T29" fmla="*/ 3147 h 4195"/>
              <a:gd name="T30" fmla="*/ 3017 w 4841"/>
              <a:gd name="T31" fmla="*/ 3100 h 4195"/>
              <a:gd name="T32" fmla="*/ 3442 w 4841"/>
              <a:gd name="T33" fmla="*/ 2983 h 4195"/>
              <a:gd name="T34" fmla="*/ 3697 w 4841"/>
              <a:gd name="T35" fmla="*/ 2837 h 4195"/>
              <a:gd name="T36" fmla="*/ 3782 w 4841"/>
              <a:gd name="T37" fmla="*/ 2697 h 4195"/>
              <a:gd name="T38" fmla="*/ 2371 w 4841"/>
              <a:gd name="T39" fmla="*/ 1796 h 4195"/>
              <a:gd name="T40" fmla="*/ 4606 w 4841"/>
              <a:gd name="T41" fmla="*/ 1514 h 4195"/>
              <a:gd name="T42" fmla="*/ 4691 w 4841"/>
              <a:gd name="T43" fmla="*/ 1648 h 4195"/>
              <a:gd name="T44" fmla="*/ 4634 w 4841"/>
              <a:gd name="T45" fmla="*/ 3113 h 4195"/>
              <a:gd name="T46" fmla="*/ 4473 w 4841"/>
              <a:gd name="T47" fmla="*/ 3131 h 4195"/>
              <a:gd name="T48" fmla="*/ 4387 w 4841"/>
              <a:gd name="T49" fmla="*/ 2997 h 4195"/>
              <a:gd name="T50" fmla="*/ 4445 w 4841"/>
              <a:gd name="T51" fmla="*/ 1532 h 4195"/>
              <a:gd name="T52" fmla="*/ 2387 w 4841"/>
              <a:gd name="T53" fmla="*/ 304 h 4195"/>
              <a:gd name="T54" fmla="*/ 317 w 4841"/>
              <a:gd name="T55" fmla="*/ 834 h 4195"/>
              <a:gd name="T56" fmla="*/ 335 w 4841"/>
              <a:gd name="T57" fmla="*/ 992 h 4195"/>
              <a:gd name="T58" fmla="*/ 2421 w 4841"/>
              <a:gd name="T59" fmla="*/ 1498 h 4195"/>
              <a:gd name="T60" fmla="*/ 4506 w 4841"/>
              <a:gd name="T61" fmla="*/ 992 h 4195"/>
              <a:gd name="T62" fmla="*/ 4524 w 4841"/>
              <a:gd name="T63" fmla="*/ 834 h 4195"/>
              <a:gd name="T64" fmla="*/ 2454 w 4841"/>
              <a:gd name="T65" fmla="*/ 304 h 4195"/>
              <a:gd name="T66" fmla="*/ 2521 w 4841"/>
              <a:gd name="T67" fmla="*/ 12 h 4195"/>
              <a:gd name="T68" fmla="*/ 4702 w 4841"/>
              <a:gd name="T69" fmla="*/ 576 h 4195"/>
              <a:gd name="T70" fmla="*/ 4838 w 4841"/>
              <a:gd name="T71" fmla="*/ 837 h 4195"/>
              <a:gd name="T72" fmla="*/ 4777 w 4841"/>
              <a:gd name="T73" fmla="*/ 1130 h 4195"/>
              <a:gd name="T74" fmla="*/ 4549 w 4841"/>
              <a:gd name="T75" fmla="*/ 1319 h 4195"/>
              <a:gd name="T76" fmla="*/ 4075 w 4841"/>
              <a:gd name="T77" fmla="*/ 2794 h 4195"/>
              <a:gd name="T78" fmla="*/ 3960 w 4841"/>
              <a:gd name="T79" fmla="*/ 3025 h 4195"/>
              <a:gd name="T80" fmla="*/ 3704 w 4841"/>
              <a:gd name="T81" fmla="*/ 3221 h 4195"/>
              <a:gd name="T82" fmla="*/ 3291 w 4841"/>
              <a:gd name="T83" fmla="*/ 3364 h 4195"/>
              <a:gd name="T84" fmla="*/ 2706 w 4841"/>
              <a:gd name="T85" fmla="*/ 3438 h 4195"/>
              <a:gd name="T86" fmla="*/ 2004 w 4841"/>
              <a:gd name="T87" fmla="*/ 3429 h 4195"/>
              <a:gd name="T88" fmla="*/ 1454 w 4841"/>
              <a:gd name="T89" fmla="*/ 3340 h 4195"/>
              <a:gd name="T90" fmla="*/ 1074 w 4841"/>
              <a:gd name="T91" fmla="*/ 3185 h 4195"/>
              <a:gd name="T92" fmla="*/ 848 w 4841"/>
              <a:gd name="T93" fmla="*/ 2982 h 4195"/>
              <a:gd name="T94" fmla="*/ 758 w 4841"/>
              <a:gd name="T95" fmla="*/ 2746 h 4195"/>
              <a:gd name="T96" fmla="*/ 235 w 4841"/>
              <a:gd name="T97" fmla="*/ 1294 h 4195"/>
              <a:gd name="T98" fmla="*/ 37 w 4841"/>
              <a:gd name="T99" fmla="*/ 1077 h 4195"/>
              <a:gd name="T100" fmla="*/ 16 w 4841"/>
              <a:gd name="T101" fmla="*/ 778 h 4195"/>
              <a:gd name="T102" fmla="*/ 185 w 4841"/>
              <a:gd name="T103" fmla="*/ 537 h 4195"/>
              <a:gd name="T104" fmla="*/ 2371 w 4841"/>
              <a:gd name="T105" fmla="*/ 3 h 4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841" h="4195">
                <a:moveTo>
                  <a:pt x="4539" y="3296"/>
                </a:moveTo>
                <a:lnTo>
                  <a:pt x="4570" y="3302"/>
                </a:lnTo>
                <a:lnTo>
                  <a:pt x="4600" y="3315"/>
                </a:lnTo>
                <a:lnTo>
                  <a:pt x="4629" y="3337"/>
                </a:lnTo>
                <a:lnTo>
                  <a:pt x="4656" y="3367"/>
                </a:lnTo>
                <a:lnTo>
                  <a:pt x="4683" y="3402"/>
                </a:lnTo>
                <a:lnTo>
                  <a:pt x="4708" y="3442"/>
                </a:lnTo>
                <a:lnTo>
                  <a:pt x="4731" y="3486"/>
                </a:lnTo>
                <a:lnTo>
                  <a:pt x="4753" y="3534"/>
                </a:lnTo>
                <a:lnTo>
                  <a:pt x="4772" y="3584"/>
                </a:lnTo>
                <a:lnTo>
                  <a:pt x="4790" y="3633"/>
                </a:lnTo>
                <a:lnTo>
                  <a:pt x="4805" y="3683"/>
                </a:lnTo>
                <a:lnTo>
                  <a:pt x="4817" y="3731"/>
                </a:lnTo>
                <a:lnTo>
                  <a:pt x="4828" y="3779"/>
                </a:lnTo>
                <a:lnTo>
                  <a:pt x="4835" y="3823"/>
                </a:lnTo>
                <a:lnTo>
                  <a:pt x="4840" y="3861"/>
                </a:lnTo>
                <a:lnTo>
                  <a:pt x="4841" y="3895"/>
                </a:lnTo>
                <a:lnTo>
                  <a:pt x="4838" y="3944"/>
                </a:lnTo>
                <a:lnTo>
                  <a:pt x="4826" y="3990"/>
                </a:lnTo>
                <a:lnTo>
                  <a:pt x="4808" y="4032"/>
                </a:lnTo>
                <a:lnTo>
                  <a:pt x="4783" y="4072"/>
                </a:lnTo>
                <a:lnTo>
                  <a:pt x="4753" y="4108"/>
                </a:lnTo>
                <a:lnTo>
                  <a:pt x="4717" y="4137"/>
                </a:lnTo>
                <a:lnTo>
                  <a:pt x="4677" y="4161"/>
                </a:lnTo>
                <a:lnTo>
                  <a:pt x="4634" y="4180"/>
                </a:lnTo>
                <a:lnTo>
                  <a:pt x="4588" y="4190"/>
                </a:lnTo>
                <a:lnTo>
                  <a:pt x="4539" y="4195"/>
                </a:lnTo>
                <a:lnTo>
                  <a:pt x="4489" y="4190"/>
                </a:lnTo>
                <a:lnTo>
                  <a:pt x="4443" y="4180"/>
                </a:lnTo>
                <a:lnTo>
                  <a:pt x="4400" y="4161"/>
                </a:lnTo>
                <a:lnTo>
                  <a:pt x="4360" y="4137"/>
                </a:lnTo>
                <a:lnTo>
                  <a:pt x="4324" y="4108"/>
                </a:lnTo>
                <a:lnTo>
                  <a:pt x="4294" y="4072"/>
                </a:lnTo>
                <a:lnTo>
                  <a:pt x="4270" y="4032"/>
                </a:lnTo>
                <a:lnTo>
                  <a:pt x="4251" y="3990"/>
                </a:lnTo>
                <a:lnTo>
                  <a:pt x="4239" y="3944"/>
                </a:lnTo>
                <a:lnTo>
                  <a:pt x="4236" y="3895"/>
                </a:lnTo>
                <a:lnTo>
                  <a:pt x="4238" y="3861"/>
                </a:lnTo>
                <a:lnTo>
                  <a:pt x="4242" y="3823"/>
                </a:lnTo>
                <a:lnTo>
                  <a:pt x="4249" y="3779"/>
                </a:lnTo>
                <a:lnTo>
                  <a:pt x="4260" y="3731"/>
                </a:lnTo>
                <a:lnTo>
                  <a:pt x="4272" y="3683"/>
                </a:lnTo>
                <a:lnTo>
                  <a:pt x="4288" y="3633"/>
                </a:lnTo>
                <a:lnTo>
                  <a:pt x="4305" y="3584"/>
                </a:lnTo>
                <a:lnTo>
                  <a:pt x="4324" y="3534"/>
                </a:lnTo>
                <a:lnTo>
                  <a:pt x="4346" y="3486"/>
                </a:lnTo>
                <a:lnTo>
                  <a:pt x="4370" y="3442"/>
                </a:lnTo>
                <a:lnTo>
                  <a:pt x="4394" y="3402"/>
                </a:lnTo>
                <a:lnTo>
                  <a:pt x="4421" y="3367"/>
                </a:lnTo>
                <a:lnTo>
                  <a:pt x="4449" y="3337"/>
                </a:lnTo>
                <a:lnTo>
                  <a:pt x="4477" y="3315"/>
                </a:lnTo>
                <a:lnTo>
                  <a:pt x="4507" y="3302"/>
                </a:lnTo>
                <a:lnTo>
                  <a:pt x="4539" y="3296"/>
                </a:lnTo>
                <a:close/>
                <a:moveTo>
                  <a:pt x="1059" y="1499"/>
                </a:moveTo>
                <a:lnTo>
                  <a:pt x="1059" y="2697"/>
                </a:lnTo>
                <a:lnTo>
                  <a:pt x="1062" y="2722"/>
                </a:lnTo>
                <a:lnTo>
                  <a:pt x="1073" y="2749"/>
                </a:lnTo>
                <a:lnTo>
                  <a:pt x="1091" y="2778"/>
                </a:lnTo>
                <a:lnTo>
                  <a:pt x="1115" y="2806"/>
                </a:lnTo>
                <a:lnTo>
                  <a:pt x="1144" y="2837"/>
                </a:lnTo>
                <a:lnTo>
                  <a:pt x="1182" y="2867"/>
                </a:lnTo>
                <a:lnTo>
                  <a:pt x="1226" y="2896"/>
                </a:lnTo>
                <a:lnTo>
                  <a:pt x="1277" y="2927"/>
                </a:lnTo>
                <a:lnTo>
                  <a:pt x="1335" y="2955"/>
                </a:lnTo>
                <a:lnTo>
                  <a:pt x="1399" y="2983"/>
                </a:lnTo>
                <a:lnTo>
                  <a:pt x="1471" y="3010"/>
                </a:lnTo>
                <a:lnTo>
                  <a:pt x="1550" y="3036"/>
                </a:lnTo>
                <a:lnTo>
                  <a:pt x="1635" y="3059"/>
                </a:lnTo>
                <a:lnTo>
                  <a:pt x="1727" y="3081"/>
                </a:lnTo>
                <a:lnTo>
                  <a:pt x="1825" y="3100"/>
                </a:lnTo>
                <a:lnTo>
                  <a:pt x="1931" y="3116"/>
                </a:lnTo>
                <a:lnTo>
                  <a:pt x="2043" y="3128"/>
                </a:lnTo>
                <a:lnTo>
                  <a:pt x="2162" y="3138"/>
                </a:lnTo>
                <a:lnTo>
                  <a:pt x="2289" y="3144"/>
                </a:lnTo>
                <a:lnTo>
                  <a:pt x="2421" y="3147"/>
                </a:lnTo>
                <a:lnTo>
                  <a:pt x="2554" y="3144"/>
                </a:lnTo>
                <a:lnTo>
                  <a:pt x="2679" y="3138"/>
                </a:lnTo>
                <a:lnTo>
                  <a:pt x="2798" y="3128"/>
                </a:lnTo>
                <a:lnTo>
                  <a:pt x="2911" y="3116"/>
                </a:lnTo>
                <a:lnTo>
                  <a:pt x="3017" y="3100"/>
                </a:lnTo>
                <a:lnTo>
                  <a:pt x="3116" y="3081"/>
                </a:lnTo>
                <a:lnTo>
                  <a:pt x="3208" y="3059"/>
                </a:lnTo>
                <a:lnTo>
                  <a:pt x="3293" y="3036"/>
                </a:lnTo>
                <a:lnTo>
                  <a:pt x="3370" y="3010"/>
                </a:lnTo>
                <a:lnTo>
                  <a:pt x="3442" y="2983"/>
                </a:lnTo>
                <a:lnTo>
                  <a:pt x="3507" y="2955"/>
                </a:lnTo>
                <a:lnTo>
                  <a:pt x="3564" y="2927"/>
                </a:lnTo>
                <a:lnTo>
                  <a:pt x="3616" y="2896"/>
                </a:lnTo>
                <a:lnTo>
                  <a:pt x="3659" y="2867"/>
                </a:lnTo>
                <a:lnTo>
                  <a:pt x="3697" y="2837"/>
                </a:lnTo>
                <a:lnTo>
                  <a:pt x="3728" y="2806"/>
                </a:lnTo>
                <a:lnTo>
                  <a:pt x="3752" y="2778"/>
                </a:lnTo>
                <a:lnTo>
                  <a:pt x="3768" y="2749"/>
                </a:lnTo>
                <a:lnTo>
                  <a:pt x="3779" y="2722"/>
                </a:lnTo>
                <a:lnTo>
                  <a:pt x="3782" y="2697"/>
                </a:lnTo>
                <a:lnTo>
                  <a:pt x="3782" y="1499"/>
                </a:lnTo>
                <a:lnTo>
                  <a:pt x="2523" y="1787"/>
                </a:lnTo>
                <a:lnTo>
                  <a:pt x="2472" y="1796"/>
                </a:lnTo>
                <a:lnTo>
                  <a:pt x="2421" y="1799"/>
                </a:lnTo>
                <a:lnTo>
                  <a:pt x="2371" y="1796"/>
                </a:lnTo>
                <a:lnTo>
                  <a:pt x="2320" y="1787"/>
                </a:lnTo>
                <a:lnTo>
                  <a:pt x="1059" y="1499"/>
                </a:lnTo>
                <a:close/>
                <a:moveTo>
                  <a:pt x="4539" y="1498"/>
                </a:moveTo>
                <a:lnTo>
                  <a:pt x="4573" y="1502"/>
                </a:lnTo>
                <a:lnTo>
                  <a:pt x="4606" y="1514"/>
                </a:lnTo>
                <a:lnTo>
                  <a:pt x="4634" y="1532"/>
                </a:lnTo>
                <a:lnTo>
                  <a:pt x="4656" y="1555"/>
                </a:lnTo>
                <a:lnTo>
                  <a:pt x="4674" y="1582"/>
                </a:lnTo>
                <a:lnTo>
                  <a:pt x="4686" y="1614"/>
                </a:lnTo>
                <a:lnTo>
                  <a:pt x="4691" y="1648"/>
                </a:lnTo>
                <a:lnTo>
                  <a:pt x="4691" y="2997"/>
                </a:lnTo>
                <a:lnTo>
                  <a:pt x="4686" y="3031"/>
                </a:lnTo>
                <a:lnTo>
                  <a:pt x="4674" y="3062"/>
                </a:lnTo>
                <a:lnTo>
                  <a:pt x="4656" y="3090"/>
                </a:lnTo>
                <a:lnTo>
                  <a:pt x="4634" y="3113"/>
                </a:lnTo>
                <a:lnTo>
                  <a:pt x="4606" y="3131"/>
                </a:lnTo>
                <a:lnTo>
                  <a:pt x="4573" y="3143"/>
                </a:lnTo>
                <a:lnTo>
                  <a:pt x="4539" y="3147"/>
                </a:lnTo>
                <a:lnTo>
                  <a:pt x="4504" y="3143"/>
                </a:lnTo>
                <a:lnTo>
                  <a:pt x="4473" y="3131"/>
                </a:lnTo>
                <a:lnTo>
                  <a:pt x="4445" y="3113"/>
                </a:lnTo>
                <a:lnTo>
                  <a:pt x="4421" y="3090"/>
                </a:lnTo>
                <a:lnTo>
                  <a:pt x="4403" y="3062"/>
                </a:lnTo>
                <a:lnTo>
                  <a:pt x="4391" y="3031"/>
                </a:lnTo>
                <a:lnTo>
                  <a:pt x="4387" y="2997"/>
                </a:lnTo>
                <a:lnTo>
                  <a:pt x="4387" y="1648"/>
                </a:lnTo>
                <a:lnTo>
                  <a:pt x="4391" y="1614"/>
                </a:lnTo>
                <a:lnTo>
                  <a:pt x="4403" y="1582"/>
                </a:lnTo>
                <a:lnTo>
                  <a:pt x="4421" y="1555"/>
                </a:lnTo>
                <a:lnTo>
                  <a:pt x="4445" y="1532"/>
                </a:lnTo>
                <a:lnTo>
                  <a:pt x="4473" y="1514"/>
                </a:lnTo>
                <a:lnTo>
                  <a:pt x="4504" y="1502"/>
                </a:lnTo>
                <a:lnTo>
                  <a:pt x="4539" y="1498"/>
                </a:lnTo>
                <a:close/>
                <a:moveTo>
                  <a:pt x="2421" y="300"/>
                </a:moveTo>
                <a:lnTo>
                  <a:pt x="2387" y="304"/>
                </a:lnTo>
                <a:lnTo>
                  <a:pt x="420" y="753"/>
                </a:lnTo>
                <a:lnTo>
                  <a:pt x="387" y="764"/>
                </a:lnTo>
                <a:lnTo>
                  <a:pt x="359" y="782"/>
                </a:lnTo>
                <a:lnTo>
                  <a:pt x="335" y="806"/>
                </a:lnTo>
                <a:lnTo>
                  <a:pt x="317" y="834"/>
                </a:lnTo>
                <a:lnTo>
                  <a:pt x="307" y="865"/>
                </a:lnTo>
                <a:lnTo>
                  <a:pt x="302" y="899"/>
                </a:lnTo>
                <a:lnTo>
                  <a:pt x="307" y="933"/>
                </a:lnTo>
                <a:lnTo>
                  <a:pt x="317" y="965"/>
                </a:lnTo>
                <a:lnTo>
                  <a:pt x="335" y="992"/>
                </a:lnTo>
                <a:lnTo>
                  <a:pt x="359" y="1015"/>
                </a:lnTo>
                <a:lnTo>
                  <a:pt x="387" y="1033"/>
                </a:lnTo>
                <a:lnTo>
                  <a:pt x="420" y="1045"/>
                </a:lnTo>
                <a:lnTo>
                  <a:pt x="2387" y="1495"/>
                </a:lnTo>
                <a:lnTo>
                  <a:pt x="2421" y="1498"/>
                </a:lnTo>
                <a:lnTo>
                  <a:pt x="2454" y="1495"/>
                </a:lnTo>
                <a:lnTo>
                  <a:pt x="4421" y="1045"/>
                </a:lnTo>
                <a:lnTo>
                  <a:pt x="4454" y="1033"/>
                </a:lnTo>
                <a:lnTo>
                  <a:pt x="4482" y="1015"/>
                </a:lnTo>
                <a:lnTo>
                  <a:pt x="4506" y="992"/>
                </a:lnTo>
                <a:lnTo>
                  <a:pt x="4524" y="965"/>
                </a:lnTo>
                <a:lnTo>
                  <a:pt x="4536" y="933"/>
                </a:lnTo>
                <a:lnTo>
                  <a:pt x="4539" y="899"/>
                </a:lnTo>
                <a:lnTo>
                  <a:pt x="4536" y="865"/>
                </a:lnTo>
                <a:lnTo>
                  <a:pt x="4524" y="834"/>
                </a:lnTo>
                <a:lnTo>
                  <a:pt x="4506" y="806"/>
                </a:lnTo>
                <a:lnTo>
                  <a:pt x="4482" y="782"/>
                </a:lnTo>
                <a:lnTo>
                  <a:pt x="4454" y="764"/>
                </a:lnTo>
                <a:lnTo>
                  <a:pt x="4421" y="753"/>
                </a:lnTo>
                <a:lnTo>
                  <a:pt x="2454" y="304"/>
                </a:lnTo>
                <a:lnTo>
                  <a:pt x="2421" y="300"/>
                </a:lnTo>
                <a:close/>
                <a:moveTo>
                  <a:pt x="2421" y="0"/>
                </a:moveTo>
                <a:lnTo>
                  <a:pt x="2421" y="0"/>
                </a:lnTo>
                <a:lnTo>
                  <a:pt x="2470" y="3"/>
                </a:lnTo>
                <a:lnTo>
                  <a:pt x="2521" y="12"/>
                </a:lnTo>
                <a:lnTo>
                  <a:pt x="4489" y="460"/>
                </a:lnTo>
                <a:lnTo>
                  <a:pt x="4549" y="480"/>
                </a:lnTo>
                <a:lnTo>
                  <a:pt x="4606" y="505"/>
                </a:lnTo>
                <a:lnTo>
                  <a:pt x="4656" y="537"/>
                </a:lnTo>
                <a:lnTo>
                  <a:pt x="4702" y="576"/>
                </a:lnTo>
                <a:lnTo>
                  <a:pt x="4743" y="618"/>
                </a:lnTo>
                <a:lnTo>
                  <a:pt x="4777" y="667"/>
                </a:lnTo>
                <a:lnTo>
                  <a:pt x="4805" y="720"/>
                </a:lnTo>
                <a:lnTo>
                  <a:pt x="4825" y="778"/>
                </a:lnTo>
                <a:lnTo>
                  <a:pt x="4838" y="837"/>
                </a:lnTo>
                <a:lnTo>
                  <a:pt x="4841" y="899"/>
                </a:lnTo>
                <a:lnTo>
                  <a:pt x="4838" y="962"/>
                </a:lnTo>
                <a:lnTo>
                  <a:pt x="4825" y="1021"/>
                </a:lnTo>
                <a:lnTo>
                  <a:pt x="4805" y="1077"/>
                </a:lnTo>
                <a:lnTo>
                  <a:pt x="4777" y="1130"/>
                </a:lnTo>
                <a:lnTo>
                  <a:pt x="4743" y="1179"/>
                </a:lnTo>
                <a:lnTo>
                  <a:pt x="4702" y="1223"/>
                </a:lnTo>
                <a:lnTo>
                  <a:pt x="4656" y="1262"/>
                </a:lnTo>
                <a:lnTo>
                  <a:pt x="4606" y="1294"/>
                </a:lnTo>
                <a:lnTo>
                  <a:pt x="4549" y="1319"/>
                </a:lnTo>
                <a:lnTo>
                  <a:pt x="4489" y="1337"/>
                </a:lnTo>
                <a:lnTo>
                  <a:pt x="4086" y="1430"/>
                </a:lnTo>
                <a:lnTo>
                  <a:pt x="4086" y="2697"/>
                </a:lnTo>
                <a:lnTo>
                  <a:pt x="4083" y="2746"/>
                </a:lnTo>
                <a:lnTo>
                  <a:pt x="4075" y="2794"/>
                </a:lnTo>
                <a:lnTo>
                  <a:pt x="4063" y="2843"/>
                </a:lnTo>
                <a:lnTo>
                  <a:pt x="4045" y="2890"/>
                </a:lnTo>
                <a:lnTo>
                  <a:pt x="4023" y="2936"/>
                </a:lnTo>
                <a:lnTo>
                  <a:pt x="3995" y="2982"/>
                </a:lnTo>
                <a:lnTo>
                  <a:pt x="3960" y="3025"/>
                </a:lnTo>
                <a:lnTo>
                  <a:pt x="3922" y="3067"/>
                </a:lnTo>
                <a:lnTo>
                  <a:pt x="3875" y="3109"/>
                </a:lnTo>
                <a:lnTo>
                  <a:pt x="3825" y="3147"/>
                </a:lnTo>
                <a:lnTo>
                  <a:pt x="3768" y="3185"/>
                </a:lnTo>
                <a:lnTo>
                  <a:pt x="3704" y="3221"/>
                </a:lnTo>
                <a:lnTo>
                  <a:pt x="3636" y="3253"/>
                </a:lnTo>
                <a:lnTo>
                  <a:pt x="3560" y="3284"/>
                </a:lnTo>
                <a:lnTo>
                  <a:pt x="3476" y="3314"/>
                </a:lnTo>
                <a:lnTo>
                  <a:pt x="3388" y="3340"/>
                </a:lnTo>
                <a:lnTo>
                  <a:pt x="3291" y="3364"/>
                </a:lnTo>
                <a:lnTo>
                  <a:pt x="3189" y="3385"/>
                </a:lnTo>
                <a:lnTo>
                  <a:pt x="3080" y="3402"/>
                </a:lnTo>
                <a:lnTo>
                  <a:pt x="2962" y="3417"/>
                </a:lnTo>
                <a:lnTo>
                  <a:pt x="2838" y="3429"/>
                </a:lnTo>
                <a:lnTo>
                  <a:pt x="2706" y="3438"/>
                </a:lnTo>
                <a:lnTo>
                  <a:pt x="2567" y="3444"/>
                </a:lnTo>
                <a:lnTo>
                  <a:pt x="2421" y="3445"/>
                </a:lnTo>
                <a:lnTo>
                  <a:pt x="2274" y="3444"/>
                </a:lnTo>
                <a:lnTo>
                  <a:pt x="2135" y="3438"/>
                </a:lnTo>
                <a:lnTo>
                  <a:pt x="2004" y="3429"/>
                </a:lnTo>
                <a:lnTo>
                  <a:pt x="1879" y="3417"/>
                </a:lnTo>
                <a:lnTo>
                  <a:pt x="1763" y="3402"/>
                </a:lnTo>
                <a:lnTo>
                  <a:pt x="1652" y="3385"/>
                </a:lnTo>
                <a:lnTo>
                  <a:pt x="1550" y="3364"/>
                </a:lnTo>
                <a:lnTo>
                  <a:pt x="1454" y="3340"/>
                </a:lnTo>
                <a:lnTo>
                  <a:pt x="1365" y="3314"/>
                </a:lnTo>
                <a:lnTo>
                  <a:pt x="1283" y="3284"/>
                </a:lnTo>
                <a:lnTo>
                  <a:pt x="1207" y="3253"/>
                </a:lnTo>
                <a:lnTo>
                  <a:pt x="1137" y="3221"/>
                </a:lnTo>
                <a:lnTo>
                  <a:pt x="1074" y="3185"/>
                </a:lnTo>
                <a:lnTo>
                  <a:pt x="1016" y="3147"/>
                </a:lnTo>
                <a:lnTo>
                  <a:pt x="966" y="3109"/>
                </a:lnTo>
                <a:lnTo>
                  <a:pt x="921" y="3067"/>
                </a:lnTo>
                <a:lnTo>
                  <a:pt x="881" y="3025"/>
                </a:lnTo>
                <a:lnTo>
                  <a:pt x="848" y="2982"/>
                </a:lnTo>
                <a:lnTo>
                  <a:pt x="820" y="2936"/>
                </a:lnTo>
                <a:lnTo>
                  <a:pt x="796" y="2890"/>
                </a:lnTo>
                <a:lnTo>
                  <a:pt x="779" y="2843"/>
                </a:lnTo>
                <a:lnTo>
                  <a:pt x="766" y="2794"/>
                </a:lnTo>
                <a:lnTo>
                  <a:pt x="758" y="2746"/>
                </a:lnTo>
                <a:lnTo>
                  <a:pt x="757" y="2697"/>
                </a:lnTo>
                <a:lnTo>
                  <a:pt x="757" y="1430"/>
                </a:lnTo>
                <a:lnTo>
                  <a:pt x="352" y="1337"/>
                </a:lnTo>
                <a:lnTo>
                  <a:pt x="292" y="1319"/>
                </a:lnTo>
                <a:lnTo>
                  <a:pt x="235" y="1294"/>
                </a:lnTo>
                <a:lnTo>
                  <a:pt x="185" y="1262"/>
                </a:lnTo>
                <a:lnTo>
                  <a:pt x="139" y="1223"/>
                </a:lnTo>
                <a:lnTo>
                  <a:pt x="98" y="1179"/>
                </a:lnTo>
                <a:lnTo>
                  <a:pt x="64" y="1130"/>
                </a:lnTo>
                <a:lnTo>
                  <a:pt x="37" y="1077"/>
                </a:lnTo>
                <a:lnTo>
                  <a:pt x="16" y="1021"/>
                </a:lnTo>
                <a:lnTo>
                  <a:pt x="4" y="962"/>
                </a:lnTo>
                <a:lnTo>
                  <a:pt x="0" y="899"/>
                </a:lnTo>
                <a:lnTo>
                  <a:pt x="4" y="837"/>
                </a:lnTo>
                <a:lnTo>
                  <a:pt x="16" y="778"/>
                </a:lnTo>
                <a:lnTo>
                  <a:pt x="37" y="720"/>
                </a:lnTo>
                <a:lnTo>
                  <a:pt x="64" y="667"/>
                </a:lnTo>
                <a:lnTo>
                  <a:pt x="98" y="618"/>
                </a:lnTo>
                <a:lnTo>
                  <a:pt x="139" y="576"/>
                </a:lnTo>
                <a:lnTo>
                  <a:pt x="185" y="537"/>
                </a:lnTo>
                <a:lnTo>
                  <a:pt x="235" y="505"/>
                </a:lnTo>
                <a:lnTo>
                  <a:pt x="292" y="480"/>
                </a:lnTo>
                <a:lnTo>
                  <a:pt x="352" y="460"/>
                </a:lnTo>
                <a:lnTo>
                  <a:pt x="2318" y="12"/>
                </a:lnTo>
                <a:lnTo>
                  <a:pt x="2371" y="3"/>
                </a:lnTo>
                <a:lnTo>
                  <a:pt x="2421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grpSp>
        <p:nvGrpSpPr>
          <p:cNvPr id="39" name="Group 9"/>
          <p:cNvGrpSpPr>
            <a:grpSpLocks noChangeAspect="1"/>
          </p:cNvGrpSpPr>
          <p:nvPr/>
        </p:nvGrpSpPr>
        <p:grpSpPr bwMode="auto">
          <a:xfrm>
            <a:off x="1001816" y="4098759"/>
            <a:ext cx="408611" cy="325268"/>
            <a:chOff x="6717" y="6983"/>
            <a:chExt cx="1613" cy="1284"/>
          </a:xfrm>
          <a:solidFill>
            <a:srgbClr val="0070C0"/>
          </a:solidFill>
        </p:grpSpPr>
        <p:sp>
          <p:nvSpPr>
            <p:cNvPr id="40" name="Freeform 11"/>
            <p:cNvSpPr>
              <a:spLocks noEditPoints="1"/>
            </p:cNvSpPr>
            <p:nvPr/>
          </p:nvSpPr>
          <p:spPr bwMode="auto">
            <a:xfrm>
              <a:off x="7826" y="7378"/>
              <a:ext cx="302" cy="396"/>
            </a:xfrm>
            <a:custGeom>
              <a:avLst/>
              <a:gdLst>
                <a:gd name="T0" fmla="*/ 150 w 906"/>
                <a:gd name="T1" fmla="*/ 149 h 1187"/>
                <a:gd name="T2" fmla="*/ 150 w 906"/>
                <a:gd name="T3" fmla="*/ 1038 h 1187"/>
                <a:gd name="T4" fmla="*/ 756 w 906"/>
                <a:gd name="T5" fmla="*/ 1038 h 1187"/>
                <a:gd name="T6" fmla="*/ 756 w 906"/>
                <a:gd name="T7" fmla="*/ 816 h 1187"/>
                <a:gd name="T8" fmla="*/ 302 w 906"/>
                <a:gd name="T9" fmla="*/ 149 h 1187"/>
                <a:gd name="T10" fmla="*/ 150 w 906"/>
                <a:gd name="T11" fmla="*/ 149 h 1187"/>
                <a:gd name="T12" fmla="*/ 150 w 906"/>
                <a:gd name="T13" fmla="*/ 0 h 1187"/>
                <a:gd name="T14" fmla="*/ 302 w 906"/>
                <a:gd name="T15" fmla="*/ 0 h 1187"/>
                <a:gd name="T16" fmla="*/ 332 w 906"/>
                <a:gd name="T17" fmla="*/ 3 h 1187"/>
                <a:gd name="T18" fmla="*/ 360 w 906"/>
                <a:gd name="T19" fmla="*/ 12 h 1187"/>
                <a:gd name="T20" fmla="*/ 385 w 906"/>
                <a:gd name="T21" fmla="*/ 27 h 1187"/>
                <a:gd name="T22" fmla="*/ 409 w 906"/>
                <a:gd name="T23" fmla="*/ 44 h 1187"/>
                <a:gd name="T24" fmla="*/ 428 w 906"/>
                <a:gd name="T25" fmla="*/ 67 h 1187"/>
                <a:gd name="T26" fmla="*/ 881 w 906"/>
                <a:gd name="T27" fmla="*/ 734 h 1187"/>
                <a:gd name="T28" fmla="*/ 895 w 906"/>
                <a:gd name="T29" fmla="*/ 759 h 1187"/>
                <a:gd name="T30" fmla="*/ 904 w 906"/>
                <a:gd name="T31" fmla="*/ 787 h 1187"/>
                <a:gd name="T32" fmla="*/ 906 w 906"/>
                <a:gd name="T33" fmla="*/ 816 h 1187"/>
                <a:gd name="T34" fmla="*/ 906 w 906"/>
                <a:gd name="T35" fmla="*/ 1038 h 1187"/>
                <a:gd name="T36" fmla="*/ 902 w 906"/>
                <a:gd name="T37" fmla="*/ 1073 h 1187"/>
                <a:gd name="T38" fmla="*/ 892 w 906"/>
                <a:gd name="T39" fmla="*/ 1103 h 1187"/>
                <a:gd name="T40" fmla="*/ 874 w 906"/>
                <a:gd name="T41" fmla="*/ 1131 h 1187"/>
                <a:gd name="T42" fmla="*/ 850 w 906"/>
                <a:gd name="T43" fmla="*/ 1155 h 1187"/>
                <a:gd name="T44" fmla="*/ 822 w 906"/>
                <a:gd name="T45" fmla="*/ 1172 h 1187"/>
                <a:gd name="T46" fmla="*/ 790 w 906"/>
                <a:gd name="T47" fmla="*/ 1182 h 1187"/>
                <a:gd name="T48" fmla="*/ 756 w 906"/>
                <a:gd name="T49" fmla="*/ 1187 h 1187"/>
                <a:gd name="T50" fmla="*/ 150 w 906"/>
                <a:gd name="T51" fmla="*/ 1187 h 1187"/>
                <a:gd name="T52" fmla="*/ 116 w 906"/>
                <a:gd name="T53" fmla="*/ 1182 h 1187"/>
                <a:gd name="T54" fmla="*/ 85 w 906"/>
                <a:gd name="T55" fmla="*/ 1172 h 1187"/>
                <a:gd name="T56" fmla="*/ 56 w 906"/>
                <a:gd name="T57" fmla="*/ 1155 h 1187"/>
                <a:gd name="T58" fmla="*/ 32 w 906"/>
                <a:gd name="T59" fmla="*/ 1131 h 1187"/>
                <a:gd name="T60" fmla="*/ 15 w 906"/>
                <a:gd name="T61" fmla="*/ 1103 h 1187"/>
                <a:gd name="T62" fmla="*/ 4 w 906"/>
                <a:gd name="T63" fmla="*/ 1073 h 1187"/>
                <a:gd name="T64" fmla="*/ 0 w 906"/>
                <a:gd name="T65" fmla="*/ 1038 h 1187"/>
                <a:gd name="T66" fmla="*/ 0 w 906"/>
                <a:gd name="T67" fmla="*/ 149 h 1187"/>
                <a:gd name="T68" fmla="*/ 4 w 906"/>
                <a:gd name="T69" fmla="*/ 116 h 1187"/>
                <a:gd name="T70" fmla="*/ 15 w 906"/>
                <a:gd name="T71" fmla="*/ 83 h 1187"/>
                <a:gd name="T72" fmla="*/ 32 w 906"/>
                <a:gd name="T73" fmla="*/ 56 h 1187"/>
                <a:gd name="T74" fmla="*/ 56 w 906"/>
                <a:gd name="T75" fmla="*/ 34 h 1187"/>
                <a:gd name="T76" fmla="*/ 85 w 906"/>
                <a:gd name="T77" fmla="*/ 16 h 1187"/>
                <a:gd name="T78" fmla="*/ 116 w 906"/>
                <a:gd name="T79" fmla="*/ 5 h 1187"/>
                <a:gd name="T80" fmla="*/ 150 w 906"/>
                <a:gd name="T81" fmla="*/ 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06" h="1187">
                  <a:moveTo>
                    <a:pt x="150" y="149"/>
                  </a:moveTo>
                  <a:lnTo>
                    <a:pt x="150" y="1038"/>
                  </a:lnTo>
                  <a:lnTo>
                    <a:pt x="756" y="1038"/>
                  </a:lnTo>
                  <a:lnTo>
                    <a:pt x="756" y="816"/>
                  </a:lnTo>
                  <a:lnTo>
                    <a:pt x="302" y="149"/>
                  </a:lnTo>
                  <a:lnTo>
                    <a:pt x="150" y="149"/>
                  </a:lnTo>
                  <a:close/>
                  <a:moveTo>
                    <a:pt x="150" y="0"/>
                  </a:moveTo>
                  <a:lnTo>
                    <a:pt x="302" y="0"/>
                  </a:lnTo>
                  <a:lnTo>
                    <a:pt x="332" y="3"/>
                  </a:lnTo>
                  <a:lnTo>
                    <a:pt x="360" y="12"/>
                  </a:lnTo>
                  <a:lnTo>
                    <a:pt x="385" y="27"/>
                  </a:lnTo>
                  <a:lnTo>
                    <a:pt x="409" y="44"/>
                  </a:lnTo>
                  <a:lnTo>
                    <a:pt x="428" y="67"/>
                  </a:lnTo>
                  <a:lnTo>
                    <a:pt x="881" y="734"/>
                  </a:lnTo>
                  <a:lnTo>
                    <a:pt x="895" y="759"/>
                  </a:lnTo>
                  <a:lnTo>
                    <a:pt x="904" y="787"/>
                  </a:lnTo>
                  <a:lnTo>
                    <a:pt x="906" y="816"/>
                  </a:lnTo>
                  <a:lnTo>
                    <a:pt x="906" y="1038"/>
                  </a:lnTo>
                  <a:lnTo>
                    <a:pt x="902" y="1073"/>
                  </a:lnTo>
                  <a:lnTo>
                    <a:pt x="892" y="1103"/>
                  </a:lnTo>
                  <a:lnTo>
                    <a:pt x="874" y="1131"/>
                  </a:lnTo>
                  <a:lnTo>
                    <a:pt x="850" y="1155"/>
                  </a:lnTo>
                  <a:lnTo>
                    <a:pt x="822" y="1172"/>
                  </a:lnTo>
                  <a:lnTo>
                    <a:pt x="790" y="1182"/>
                  </a:lnTo>
                  <a:lnTo>
                    <a:pt x="756" y="1187"/>
                  </a:lnTo>
                  <a:lnTo>
                    <a:pt x="150" y="1187"/>
                  </a:lnTo>
                  <a:lnTo>
                    <a:pt x="116" y="1182"/>
                  </a:lnTo>
                  <a:lnTo>
                    <a:pt x="85" y="1172"/>
                  </a:lnTo>
                  <a:lnTo>
                    <a:pt x="56" y="1155"/>
                  </a:lnTo>
                  <a:lnTo>
                    <a:pt x="32" y="1131"/>
                  </a:lnTo>
                  <a:lnTo>
                    <a:pt x="15" y="1103"/>
                  </a:lnTo>
                  <a:lnTo>
                    <a:pt x="4" y="1073"/>
                  </a:lnTo>
                  <a:lnTo>
                    <a:pt x="0" y="1038"/>
                  </a:lnTo>
                  <a:lnTo>
                    <a:pt x="0" y="149"/>
                  </a:lnTo>
                  <a:lnTo>
                    <a:pt x="4" y="116"/>
                  </a:lnTo>
                  <a:lnTo>
                    <a:pt x="15" y="83"/>
                  </a:lnTo>
                  <a:lnTo>
                    <a:pt x="32" y="56"/>
                  </a:lnTo>
                  <a:lnTo>
                    <a:pt x="56" y="34"/>
                  </a:lnTo>
                  <a:lnTo>
                    <a:pt x="85" y="16"/>
                  </a:lnTo>
                  <a:lnTo>
                    <a:pt x="116" y="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sz="900"/>
            </a:p>
          </p:txBody>
        </p:sp>
        <p:sp>
          <p:nvSpPr>
            <p:cNvPr id="41" name="Freeform 12"/>
            <p:cNvSpPr>
              <a:spLocks noEditPoints="1"/>
            </p:cNvSpPr>
            <p:nvPr/>
          </p:nvSpPr>
          <p:spPr bwMode="auto">
            <a:xfrm>
              <a:off x="6717" y="6983"/>
              <a:ext cx="1613" cy="1284"/>
            </a:xfrm>
            <a:custGeom>
              <a:avLst/>
              <a:gdLst>
                <a:gd name="T0" fmla="*/ 3414 w 4838"/>
                <a:gd name="T1" fmla="*/ 3052 h 3853"/>
                <a:gd name="T2" fmla="*/ 3331 w 4838"/>
                <a:gd name="T3" fmla="*/ 3308 h 3853"/>
                <a:gd name="T4" fmla="*/ 3490 w 4838"/>
                <a:gd name="T5" fmla="*/ 3523 h 3853"/>
                <a:gd name="T6" fmla="*/ 3767 w 4838"/>
                <a:gd name="T7" fmla="*/ 3523 h 3853"/>
                <a:gd name="T8" fmla="*/ 3927 w 4838"/>
                <a:gd name="T9" fmla="*/ 3308 h 3853"/>
                <a:gd name="T10" fmla="*/ 3842 w 4838"/>
                <a:gd name="T11" fmla="*/ 3052 h 3853"/>
                <a:gd name="T12" fmla="*/ 1663 w 4838"/>
                <a:gd name="T13" fmla="*/ 2964 h 3853"/>
                <a:gd name="T14" fmla="*/ 1419 w 4838"/>
                <a:gd name="T15" fmla="*/ 3085 h 3853"/>
                <a:gd name="T16" fmla="*/ 1376 w 4838"/>
                <a:gd name="T17" fmla="*/ 3354 h 3853"/>
                <a:gd name="T18" fmla="*/ 1568 w 4838"/>
                <a:gd name="T19" fmla="*/ 3542 h 3853"/>
                <a:gd name="T20" fmla="*/ 1842 w 4838"/>
                <a:gd name="T21" fmla="*/ 3500 h 3853"/>
                <a:gd name="T22" fmla="*/ 1966 w 4838"/>
                <a:gd name="T23" fmla="*/ 3260 h 3853"/>
                <a:gd name="T24" fmla="*/ 1842 w 4838"/>
                <a:gd name="T25" fmla="*/ 3021 h 3853"/>
                <a:gd name="T26" fmla="*/ 3175 w 4838"/>
                <a:gd name="T27" fmla="*/ 2075 h 3853"/>
                <a:gd name="T28" fmla="*/ 3042 w 4838"/>
                <a:gd name="T29" fmla="*/ 2389 h 3853"/>
                <a:gd name="T30" fmla="*/ 2721 w 4838"/>
                <a:gd name="T31" fmla="*/ 2520 h 3853"/>
                <a:gd name="T32" fmla="*/ 813 w 4838"/>
                <a:gd name="T33" fmla="*/ 3079 h 3853"/>
                <a:gd name="T34" fmla="*/ 1133 w 4838"/>
                <a:gd name="T35" fmla="*/ 2980 h 3853"/>
                <a:gd name="T36" fmla="*/ 1446 w 4838"/>
                <a:gd name="T37" fmla="*/ 2707 h 3853"/>
                <a:gd name="T38" fmla="*/ 1881 w 4838"/>
                <a:gd name="T39" fmla="*/ 2707 h 3853"/>
                <a:gd name="T40" fmla="*/ 2193 w 4838"/>
                <a:gd name="T41" fmla="*/ 2980 h 3853"/>
                <a:gd name="T42" fmla="*/ 3136 w 4838"/>
                <a:gd name="T43" fmla="*/ 2920 h 3853"/>
                <a:gd name="T44" fmla="*/ 3480 w 4838"/>
                <a:gd name="T45" fmla="*/ 2685 h 3853"/>
                <a:gd name="T46" fmla="*/ 3912 w 4838"/>
                <a:gd name="T47" fmla="*/ 2736 h 3853"/>
                <a:gd name="T48" fmla="*/ 4189 w 4838"/>
                <a:gd name="T49" fmla="*/ 3044 h 3853"/>
                <a:gd name="T50" fmla="*/ 4503 w 4838"/>
                <a:gd name="T51" fmla="*/ 3057 h 3853"/>
                <a:gd name="T52" fmla="*/ 4525 w 4838"/>
                <a:gd name="T53" fmla="*/ 2019 h 3853"/>
                <a:gd name="T54" fmla="*/ 3809 w 4838"/>
                <a:gd name="T55" fmla="*/ 1041 h 3853"/>
                <a:gd name="T56" fmla="*/ 359 w 4838"/>
                <a:gd name="T57" fmla="*/ 330 h 3853"/>
                <a:gd name="T58" fmla="*/ 307 w 4838"/>
                <a:gd name="T59" fmla="*/ 2109 h 3853"/>
                <a:gd name="T60" fmla="*/ 453 w 4838"/>
                <a:gd name="T61" fmla="*/ 2223 h 3853"/>
                <a:gd name="T62" fmla="*/ 2858 w 4838"/>
                <a:gd name="T63" fmla="*/ 2140 h 3853"/>
                <a:gd name="T64" fmla="*/ 2840 w 4838"/>
                <a:gd name="T65" fmla="*/ 352 h 3853"/>
                <a:gd name="T66" fmla="*/ 453 w 4838"/>
                <a:gd name="T67" fmla="*/ 0 h 3853"/>
                <a:gd name="T68" fmla="*/ 2999 w 4838"/>
                <a:gd name="T69" fmla="*/ 94 h 3853"/>
                <a:gd name="T70" fmla="*/ 3172 w 4838"/>
                <a:gd name="T71" fmla="*/ 384 h 3853"/>
                <a:gd name="T72" fmla="*/ 3945 w 4838"/>
                <a:gd name="T73" fmla="*/ 771 h 3853"/>
                <a:gd name="T74" fmla="*/ 4762 w 4838"/>
                <a:gd name="T75" fmla="*/ 1829 h 3853"/>
                <a:gd name="T76" fmla="*/ 4838 w 4838"/>
                <a:gd name="T77" fmla="*/ 2964 h 3853"/>
                <a:gd name="T78" fmla="*/ 4706 w 4838"/>
                <a:gd name="T79" fmla="*/ 3278 h 3853"/>
                <a:gd name="T80" fmla="*/ 4384 w 4838"/>
                <a:gd name="T81" fmla="*/ 3408 h 3853"/>
                <a:gd name="T82" fmla="*/ 4028 w 4838"/>
                <a:gd name="T83" fmla="*/ 3704 h 3853"/>
                <a:gd name="T84" fmla="*/ 3629 w 4838"/>
                <a:gd name="T85" fmla="*/ 3853 h 3853"/>
                <a:gd name="T86" fmla="*/ 3230 w 4838"/>
                <a:gd name="T87" fmla="*/ 3704 h 3853"/>
                <a:gd name="T88" fmla="*/ 2247 w 4838"/>
                <a:gd name="T89" fmla="*/ 3408 h 3853"/>
                <a:gd name="T90" fmla="*/ 2006 w 4838"/>
                <a:gd name="T91" fmla="*/ 3748 h 3853"/>
                <a:gd name="T92" fmla="*/ 1587 w 4838"/>
                <a:gd name="T93" fmla="*/ 3848 h 3853"/>
                <a:gd name="T94" fmla="*/ 1214 w 4838"/>
                <a:gd name="T95" fmla="*/ 3654 h 3853"/>
                <a:gd name="T96" fmla="*/ 846 w 4838"/>
                <a:gd name="T97" fmla="*/ 3405 h 3853"/>
                <a:gd name="T98" fmla="*/ 548 w 4838"/>
                <a:gd name="T99" fmla="*/ 3235 h 3853"/>
                <a:gd name="T100" fmla="*/ 453 w 4838"/>
                <a:gd name="T101" fmla="*/ 2520 h 3853"/>
                <a:gd name="T102" fmla="*/ 133 w 4838"/>
                <a:gd name="T103" fmla="*/ 2389 h 3853"/>
                <a:gd name="T104" fmla="*/ 0 w 4838"/>
                <a:gd name="T105" fmla="*/ 2075 h 3853"/>
                <a:gd name="T106" fmla="*/ 95 w 4838"/>
                <a:gd name="T107" fmla="*/ 174 h 3853"/>
                <a:gd name="T108" fmla="*/ 392 w 4838"/>
                <a:gd name="T109" fmla="*/ 5 h 3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38" h="3853">
                  <a:moveTo>
                    <a:pt x="3629" y="2964"/>
                  </a:moveTo>
                  <a:lnTo>
                    <a:pt x="3580" y="2968"/>
                  </a:lnTo>
                  <a:lnTo>
                    <a:pt x="3534" y="2979"/>
                  </a:lnTo>
                  <a:lnTo>
                    <a:pt x="3490" y="2998"/>
                  </a:lnTo>
                  <a:lnTo>
                    <a:pt x="3450" y="3021"/>
                  </a:lnTo>
                  <a:lnTo>
                    <a:pt x="3414" y="3052"/>
                  </a:lnTo>
                  <a:lnTo>
                    <a:pt x="3385" y="3085"/>
                  </a:lnTo>
                  <a:lnTo>
                    <a:pt x="3361" y="3125"/>
                  </a:lnTo>
                  <a:lnTo>
                    <a:pt x="3342" y="3167"/>
                  </a:lnTo>
                  <a:lnTo>
                    <a:pt x="3331" y="3212"/>
                  </a:lnTo>
                  <a:lnTo>
                    <a:pt x="3327" y="3260"/>
                  </a:lnTo>
                  <a:lnTo>
                    <a:pt x="3331" y="3308"/>
                  </a:lnTo>
                  <a:lnTo>
                    <a:pt x="3342" y="3354"/>
                  </a:lnTo>
                  <a:lnTo>
                    <a:pt x="3361" y="3396"/>
                  </a:lnTo>
                  <a:lnTo>
                    <a:pt x="3385" y="3435"/>
                  </a:lnTo>
                  <a:lnTo>
                    <a:pt x="3414" y="3470"/>
                  </a:lnTo>
                  <a:lnTo>
                    <a:pt x="3450" y="3500"/>
                  </a:lnTo>
                  <a:lnTo>
                    <a:pt x="3490" y="3523"/>
                  </a:lnTo>
                  <a:lnTo>
                    <a:pt x="3534" y="3542"/>
                  </a:lnTo>
                  <a:lnTo>
                    <a:pt x="3580" y="3552"/>
                  </a:lnTo>
                  <a:lnTo>
                    <a:pt x="3629" y="3556"/>
                  </a:lnTo>
                  <a:lnTo>
                    <a:pt x="3678" y="3552"/>
                  </a:lnTo>
                  <a:lnTo>
                    <a:pt x="3724" y="3542"/>
                  </a:lnTo>
                  <a:lnTo>
                    <a:pt x="3767" y="3523"/>
                  </a:lnTo>
                  <a:lnTo>
                    <a:pt x="3808" y="3500"/>
                  </a:lnTo>
                  <a:lnTo>
                    <a:pt x="3842" y="3470"/>
                  </a:lnTo>
                  <a:lnTo>
                    <a:pt x="3873" y="3435"/>
                  </a:lnTo>
                  <a:lnTo>
                    <a:pt x="3897" y="3396"/>
                  </a:lnTo>
                  <a:lnTo>
                    <a:pt x="3916" y="3354"/>
                  </a:lnTo>
                  <a:lnTo>
                    <a:pt x="3927" y="3308"/>
                  </a:lnTo>
                  <a:lnTo>
                    <a:pt x="3931" y="3260"/>
                  </a:lnTo>
                  <a:lnTo>
                    <a:pt x="3927" y="3212"/>
                  </a:lnTo>
                  <a:lnTo>
                    <a:pt x="3916" y="3167"/>
                  </a:lnTo>
                  <a:lnTo>
                    <a:pt x="3897" y="3125"/>
                  </a:lnTo>
                  <a:lnTo>
                    <a:pt x="3873" y="3085"/>
                  </a:lnTo>
                  <a:lnTo>
                    <a:pt x="3842" y="3052"/>
                  </a:lnTo>
                  <a:lnTo>
                    <a:pt x="3808" y="3021"/>
                  </a:lnTo>
                  <a:lnTo>
                    <a:pt x="3767" y="2998"/>
                  </a:lnTo>
                  <a:lnTo>
                    <a:pt x="3724" y="2979"/>
                  </a:lnTo>
                  <a:lnTo>
                    <a:pt x="3678" y="2968"/>
                  </a:lnTo>
                  <a:lnTo>
                    <a:pt x="3629" y="2964"/>
                  </a:lnTo>
                  <a:close/>
                  <a:moveTo>
                    <a:pt x="1663" y="2964"/>
                  </a:moveTo>
                  <a:lnTo>
                    <a:pt x="1614" y="2968"/>
                  </a:lnTo>
                  <a:lnTo>
                    <a:pt x="1568" y="2979"/>
                  </a:lnTo>
                  <a:lnTo>
                    <a:pt x="1525" y="2998"/>
                  </a:lnTo>
                  <a:lnTo>
                    <a:pt x="1485" y="3021"/>
                  </a:lnTo>
                  <a:lnTo>
                    <a:pt x="1449" y="3052"/>
                  </a:lnTo>
                  <a:lnTo>
                    <a:pt x="1419" y="3085"/>
                  </a:lnTo>
                  <a:lnTo>
                    <a:pt x="1394" y="3125"/>
                  </a:lnTo>
                  <a:lnTo>
                    <a:pt x="1376" y="3167"/>
                  </a:lnTo>
                  <a:lnTo>
                    <a:pt x="1364" y="3212"/>
                  </a:lnTo>
                  <a:lnTo>
                    <a:pt x="1361" y="3260"/>
                  </a:lnTo>
                  <a:lnTo>
                    <a:pt x="1364" y="3308"/>
                  </a:lnTo>
                  <a:lnTo>
                    <a:pt x="1376" y="3354"/>
                  </a:lnTo>
                  <a:lnTo>
                    <a:pt x="1394" y="3396"/>
                  </a:lnTo>
                  <a:lnTo>
                    <a:pt x="1419" y="3435"/>
                  </a:lnTo>
                  <a:lnTo>
                    <a:pt x="1449" y="3470"/>
                  </a:lnTo>
                  <a:lnTo>
                    <a:pt x="1485" y="3500"/>
                  </a:lnTo>
                  <a:lnTo>
                    <a:pt x="1525" y="3523"/>
                  </a:lnTo>
                  <a:lnTo>
                    <a:pt x="1568" y="3542"/>
                  </a:lnTo>
                  <a:lnTo>
                    <a:pt x="1614" y="3552"/>
                  </a:lnTo>
                  <a:lnTo>
                    <a:pt x="1663" y="3556"/>
                  </a:lnTo>
                  <a:lnTo>
                    <a:pt x="1712" y="3552"/>
                  </a:lnTo>
                  <a:lnTo>
                    <a:pt x="1759" y="3542"/>
                  </a:lnTo>
                  <a:lnTo>
                    <a:pt x="1802" y="3523"/>
                  </a:lnTo>
                  <a:lnTo>
                    <a:pt x="1842" y="3500"/>
                  </a:lnTo>
                  <a:lnTo>
                    <a:pt x="1878" y="3470"/>
                  </a:lnTo>
                  <a:lnTo>
                    <a:pt x="1908" y="3435"/>
                  </a:lnTo>
                  <a:lnTo>
                    <a:pt x="1933" y="3396"/>
                  </a:lnTo>
                  <a:lnTo>
                    <a:pt x="1951" y="3354"/>
                  </a:lnTo>
                  <a:lnTo>
                    <a:pt x="1963" y="3308"/>
                  </a:lnTo>
                  <a:lnTo>
                    <a:pt x="1966" y="3260"/>
                  </a:lnTo>
                  <a:lnTo>
                    <a:pt x="1963" y="3212"/>
                  </a:lnTo>
                  <a:lnTo>
                    <a:pt x="1951" y="3167"/>
                  </a:lnTo>
                  <a:lnTo>
                    <a:pt x="1933" y="3125"/>
                  </a:lnTo>
                  <a:lnTo>
                    <a:pt x="1908" y="3085"/>
                  </a:lnTo>
                  <a:lnTo>
                    <a:pt x="1878" y="3052"/>
                  </a:lnTo>
                  <a:lnTo>
                    <a:pt x="1842" y="3021"/>
                  </a:lnTo>
                  <a:lnTo>
                    <a:pt x="1802" y="2998"/>
                  </a:lnTo>
                  <a:lnTo>
                    <a:pt x="1759" y="2979"/>
                  </a:lnTo>
                  <a:lnTo>
                    <a:pt x="1712" y="2968"/>
                  </a:lnTo>
                  <a:lnTo>
                    <a:pt x="1663" y="2964"/>
                  </a:lnTo>
                  <a:close/>
                  <a:moveTo>
                    <a:pt x="3175" y="1038"/>
                  </a:moveTo>
                  <a:lnTo>
                    <a:pt x="3175" y="2075"/>
                  </a:lnTo>
                  <a:lnTo>
                    <a:pt x="3172" y="2135"/>
                  </a:lnTo>
                  <a:lnTo>
                    <a:pt x="3160" y="2194"/>
                  </a:lnTo>
                  <a:lnTo>
                    <a:pt x="3139" y="2248"/>
                  </a:lnTo>
                  <a:lnTo>
                    <a:pt x="3114" y="2299"/>
                  </a:lnTo>
                  <a:lnTo>
                    <a:pt x="3081" y="2347"/>
                  </a:lnTo>
                  <a:lnTo>
                    <a:pt x="3042" y="2389"/>
                  </a:lnTo>
                  <a:lnTo>
                    <a:pt x="2999" y="2427"/>
                  </a:lnTo>
                  <a:lnTo>
                    <a:pt x="2950" y="2459"/>
                  </a:lnTo>
                  <a:lnTo>
                    <a:pt x="2898" y="2485"/>
                  </a:lnTo>
                  <a:lnTo>
                    <a:pt x="2841" y="2504"/>
                  </a:lnTo>
                  <a:lnTo>
                    <a:pt x="2783" y="2516"/>
                  </a:lnTo>
                  <a:lnTo>
                    <a:pt x="2721" y="2520"/>
                  </a:lnTo>
                  <a:lnTo>
                    <a:pt x="756" y="2520"/>
                  </a:lnTo>
                  <a:lnTo>
                    <a:pt x="756" y="2964"/>
                  </a:lnTo>
                  <a:lnTo>
                    <a:pt x="759" y="2998"/>
                  </a:lnTo>
                  <a:lnTo>
                    <a:pt x="771" y="3030"/>
                  </a:lnTo>
                  <a:lnTo>
                    <a:pt x="789" y="3057"/>
                  </a:lnTo>
                  <a:lnTo>
                    <a:pt x="813" y="3079"/>
                  </a:lnTo>
                  <a:lnTo>
                    <a:pt x="841" y="3097"/>
                  </a:lnTo>
                  <a:lnTo>
                    <a:pt x="873" y="3109"/>
                  </a:lnTo>
                  <a:lnTo>
                    <a:pt x="907" y="3113"/>
                  </a:lnTo>
                  <a:lnTo>
                    <a:pt x="1080" y="3113"/>
                  </a:lnTo>
                  <a:lnTo>
                    <a:pt x="1102" y="3044"/>
                  </a:lnTo>
                  <a:lnTo>
                    <a:pt x="1133" y="2980"/>
                  </a:lnTo>
                  <a:lnTo>
                    <a:pt x="1170" y="2920"/>
                  </a:lnTo>
                  <a:lnTo>
                    <a:pt x="1214" y="2866"/>
                  </a:lnTo>
                  <a:lnTo>
                    <a:pt x="1264" y="2817"/>
                  </a:lnTo>
                  <a:lnTo>
                    <a:pt x="1319" y="2773"/>
                  </a:lnTo>
                  <a:lnTo>
                    <a:pt x="1380" y="2736"/>
                  </a:lnTo>
                  <a:lnTo>
                    <a:pt x="1446" y="2707"/>
                  </a:lnTo>
                  <a:lnTo>
                    <a:pt x="1516" y="2685"/>
                  </a:lnTo>
                  <a:lnTo>
                    <a:pt x="1587" y="2672"/>
                  </a:lnTo>
                  <a:lnTo>
                    <a:pt x="1663" y="2668"/>
                  </a:lnTo>
                  <a:lnTo>
                    <a:pt x="1739" y="2672"/>
                  </a:lnTo>
                  <a:lnTo>
                    <a:pt x="1811" y="2685"/>
                  </a:lnTo>
                  <a:lnTo>
                    <a:pt x="1881" y="2707"/>
                  </a:lnTo>
                  <a:lnTo>
                    <a:pt x="1946" y="2736"/>
                  </a:lnTo>
                  <a:lnTo>
                    <a:pt x="2007" y="2773"/>
                  </a:lnTo>
                  <a:lnTo>
                    <a:pt x="2062" y="2817"/>
                  </a:lnTo>
                  <a:lnTo>
                    <a:pt x="2113" y="2866"/>
                  </a:lnTo>
                  <a:lnTo>
                    <a:pt x="2156" y="2920"/>
                  </a:lnTo>
                  <a:lnTo>
                    <a:pt x="2193" y="2980"/>
                  </a:lnTo>
                  <a:lnTo>
                    <a:pt x="2225" y="3044"/>
                  </a:lnTo>
                  <a:lnTo>
                    <a:pt x="2247" y="3113"/>
                  </a:lnTo>
                  <a:lnTo>
                    <a:pt x="3045" y="3113"/>
                  </a:lnTo>
                  <a:lnTo>
                    <a:pt x="3068" y="3044"/>
                  </a:lnTo>
                  <a:lnTo>
                    <a:pt x="3097" y="2980"/>
                  </a:lnTo>
                  <a:lnTo>
                    <a:pt x="3136" y="2920"/>
                  </a:lnTo>
                  <a:lnTo>
                    <a:pt x="3179" y="2866"/>
                  </a:lnTo>
                  <a:lnTo>
                    <a:pt x="3230" y="2817"/>
                  </a:lnTo>
                  <a:lnTo>
                    <a:pt x="3285" y="2773"/>
                  </a:lnTo>
                  <a:lnTo>
                    <a:pt x="3346" y="2736"/>
                  </a:lnTo>
                  <a:lnTo>
                    <a:pt x="3412" y="2707"/>
                  </a:lnTo>
                  <a:lnTo>
                    <a:pt x="3480" y="2685"/>
                  </a:lnTo>
                  <a:lnTo>
                    <a:pt x="3553" y="2672"/>
                  </a:lnTo>
                  <a:lnTo>
                    <a:pt x="3629" y="2668"/>
                  </a:lnTo>
                  <a:lnTo>
                    <a:pt x="3705" y="2672"/>
                  </a:lnTo>
                  <a:lnTo>
                    <a:pt x="3776" y="2685"/>
                  </a:lnTo>
                  <a:lnTo>
                    <a:pt x="3846" y="2707"/>
                  </a:lnTo>
                  <a:lnTo>
                    <a:pt x="3912" y="2736"/>
                  </a:lnTo>
                  <a:lnTo>
                    <a:pt x="3971" y="2773"/>
                  </a:lnTo>
                  <a:lnTo>
                    <a:pt x="4028" y="2817"/>
                  </a:lnTo>
                  <a:lnTo>
                    <a:pt x="4079" y="2866"/>
                  </a:lnTo>
                  <a:lnTo>
                    <a:pt x="4122" y="2920"/>
                  </a:lnTo>
                  <a:lnTo>
                    <a:pt x="4159" y="2980"/>
                  </a:lnTo>
                  <a:lnTo>
                    <a:pt x="4189" y="3044"/>
                  </a:lnTo>
                  <a:lnTo>
                    <a:pt x="4211" y="3113"/>
                  </a:lnTo>
                  <a:lnTo>
                    <a:pt x="4384" y="3113"/>
                  </a:lnTo>
                  <a:lnTo>
                    <a:pt x="4420" y="3109"/>
                  </a:lnTo>
                  <a:lnTo>
                    <a:pt x="4451" y="3097"/>
                  </a:lnTo>
                  <a:lnTo>
                    <a:pt x="4479" y="3079"/>
                  </a:lnTo>
                  <a:lnTo>
                    <a:pt x="4503" y="3057"/>
                  </a:lnTo>
                  <a:lnTo>
                    <a:pt x="4521" y="3030"/>
                  </a:lnTo>
                  <a:lnTo>
                    <a:pt x="4531" y="2998"/>
                  </a:lnTo>
                  <a:lnTo>
                    <a:pt x="4536" y="2964"/>
                  </a:lnTo>
                  <a:lnTo>
                    <a:pt x="4536" y="2075"/>
                  </a:lnTo>
                  <a:lnTo>
                    <a:pt x="4533" y="2046"/>
                  </a:lnTo>
                  <a:lnTo>
                    <a:pt x="4525" y="2019"/>
                  </a:lnTo>
                  <a:lnTo>
                    <a:pt x="4510" y="1994"/>
                  </a:lnTo>
                  <a:lnTo>
                    <a:pt x="3906" y="1104"/>
                  </a:lnTo>
                  <a:lnTo>
                    <a:pt x="3887" y="1082"/>
                  </a:lnTo>
                  <a:lnTo>
                    <a:pt x="3864" y="1063"/>
                  </a:lnTo>
                  <a:lnTo>
                    <a:pt x="3837" y="1050"/>
                  </a:lnTo>
                  <a:lnTo>
                    <a:pt x="3809" y="1041"/>
                  </a:lnTo>
                  <a:lnTo>
                    <a:pt x="3779" y="1038"/>
                  </a:lnTo>
                  <a:lnTo>
                    <a:pt x="3175" y="1038"/>
                  </a:lnTo>
                  <a:close/>
                  <a:moveTo>
                    <a:pt x="453" y="298"/>
                  </a:moveTo>
                  <a:lnTo>
                    <a:pt x="418" y="301"/>
                  </a:lnTo>
                  <a:lnTo>
                    <a:pt x="387" y="313"/>
                  </a:lnTo>
                  <a:lnTo>
                    <a:pt x="359" y="330"/>
                  </a:lnTo>
                  <a:lnTo>
                    <a:pt x="335" y="352"/>
                  </a:lnTo>
                  <a:lnTo>
                    <a:pt x="319" y="380"/>
                  </a:lnTo>
                  <a:lnTo>
                    <a:pt x="307" y="411"/>
                  </a:lnTo>
                  <a:lnTo>
                    <a:pt x="302" y="446"/>
                  </a:lnTo>
                  <a:lnTo>
                    <a:pt x="302" y="2075"/>
                  </a:lnTo>
                  <a:lnTo>
                    <a:pt x="307" y="2109"/>
                  </a:lnTo>
                  <a:lnTo>
                    <a:pt x="319" y="2140"/>
                  </a:lnTo>
                  <a:lnTo>
                    <a:pt x="335" y="2167"/>
                  </a:lnTo>
                  <a:lnTo>
                    <a:pt x="359" y="2191"/>
                  </a:lnTo>
                  <a:lnTo>
                    <a:pt x="387" y="2208"/>
                  </a:lnTo>
                  <a:lnTo>
                    <a:pt x="418" y="2220"/>
                  </a:lnTo>
                  <a:lnTo>
                    <a:pt x="453" y="2223"/>
                  </a:lnTo>
                  <a:lnTo>
                    <a:pt x="2721" y="2223"/>
                  </a:lnTo>
                  <a:lnTo>
                    <a:pt x="2756" y="2220"/>
                  </a:lnTo>
                  <a:lnTo>
                    <a:pt x="2788" y="2208"/>
                  </a:lnTo>
                  <a:lnTo>
                    <a:pt x="2816" y="2191"/>
                  </a:lnTo>
                  <a:lnTo>
                    <a:pt x="2840" y="2167"/>
                  </a:lnTo>
                  <a:lnTo>
                    <a:pt x="2858" y="2140"/>
                  </a:lnTo>
                  <a:lnTo>
                    <a:pt x="2868" y="2109"/>
                  </a:lnTo>
                  <a:lnTo>
                    <a:pt x="2872" y="2075"/>
                  </a:lnTo>
                  <a:lnTo>
                    <a:pt x="2872" y="446"/>
                  </a:lnTo>
                  <a:lnTo>
                    <a:pt x="2868" y="411"/>
                  </a:lnTo>
                  <a:lnTo>
                    <a:pt x="2858" y="380"/>
                  </a:lnTo>
                  <a:lnTo>
                    <a:pt x="2840" y="352"/>
                  </a:lnTo>
                  <a:lnTo>
                    <a:pt x="2816" y="330"/>
                  </a:lnTo>
                  <a:lnTo>
                    <a:pt x="2788" y="313"/>
                  </a:lnTo>
                  <a:lnTo>
                    <a:pt x="2756" y="301"/>
                  </a:lnTo>
                  <a:lnTo>
                    <a:pt x="2721" y="298"/>
                  </a:lnTo>
                  <a:lnTo>
                    <a:pt x="453" y="298"/>
                  </a:lnTo>
                  <a:close/>
                  <a:moveTo>
                    <a:pt x="453" y="0"/>
                  </a:moveTo>
                  <a:lnTo>
                    <a:pt x="2721" y="0"/>
                  </a:lnTo>
                  <a:lnTo>
                    <a:pt x="2783" y="5"/>
                  </a:lnTo>
                  <a:lnTo>
                    <a:pt x="2841" y="17"/>
                  </a:lnTo>
                  <a:lnTo>
                    <a:pt x="2898" y="35"/>
                  </a:lnTo>
                  <a:lnTo>
                    <a:pt x="2950" y="62"/>
                  </a:lnTo>
                  <a:lnTo>
                    <a:pt x="2999" y="94"/>
                  </a:lnTo>
                  <a:lnTo>
                    <a:pt x="3042" y="132"/>
                  </a:lnTo>
                  <a:lnTo>
                    <a:pt x="3081" y="174"/>
                  </a:lnTo>
                  <a:lnTo>
                    <a:pt x="3114" y="221"/>
                  </a:lnTo>
                  <a:lnTo>
                    <a:pt x="3139" y="272"/>
                  </a:lnTo>
                  <a:lnTo>
                    <a:pt x="3160" y="327"/>
                  </a:lnTo>
                  <a:lnTo>
                    <a:pt x="3172" y="384"/>
                  </a:lnTo>
                  <a:lnTo>
                    <a:pt x="3175" y="446"/>
                  </a:lnTo>
                  <a:lnTo>
                    <a:pt x="3175" y="742"/>
                  </a:lnTo>
                  <a:lnTo>
                    <a:pt x="3779" y="742"/>
                  </a:lnTo>
                  <a:lnTo>
                    <a:pt x="3836" y="745"/>
                  </a:lnTo>
                  <a:lnTo>
                    <a:pt x="3891" y="755"/>
                  </a:lnTo>
                  <a:lnTo>
                    <a:pt x="3945" y="771"/>
                  </a:lnTo>
                  <a:lnTo>
                    <a:pt x="3994" y="794"/>
                  </a:lnTo>
                  <a:lnTo>
                    <a:pt x="4041" y="822"/>
                  </a:lnTo>
                  <a:lnTo>
                    <a:pt x="4085" y="857"/>
                  </a:lnTo>
                  <a:lnTo>
                    <a:pt x="4123" y="895"/>
                  </a:lnTo>
                  <a:lnTo>
                    <a:pt x="4158" y="940"/>
                  </a:lnTo>
                  <a:lnTo>
                    <a:pt x="4762" y="1829"/>
                  </a:lnTo>
                  <a:lnTo>
                    <a:pt x="4789" y="1874"/>
                  </a:lnTo>
                  <a:lnTo>
                    <a:pt x="4811" y="1922"/>
                  </a:lnTo>
                  <a:lnTo>
                    <a:pt x="4826" y="1972"/>
                  </a:lnTo>
                  <a:lnTo>
                    <a:pt x="4835" y="2023"/>
                  </a:lnTo>
                  <a:lnTo>
                    <a:pt x="4838" y="2075"/>
                  </a:lnTo>
                  <a:lnTo>
                    <a:pt x="4838" y="2964"/>
                  </a:lnTo>
                  <a:lnTo>
                    <a:pt x="4835" y="3024"/>
                  </a:lnTo>
                  <a:lnTo>
                    <a:pt x="4823" y="3082"/>
                  </a:lnTo>
                  <a:lnTo>
                    <a:pt x="4802" y="3136"/>
                  </a:lnTo>
                  <a:lnTo>
                    <a:pt x="4777" y="3189"/>
                  </a:lnTo>
                  <a:lnTo>
                    <a:pt x="4744" y="3235"/>
                  </a:lnTo>
                  <a:lnTo>
                    <a:pt x="4706" y="3278"/>
                  </a:lnTo>
                  <a:lnTo>
                    <a:pt x="4662" y="3316"/>
                  </a:lnTo>
                  <a:lnTo>
                    <a:pt x="4613" y="3348"/>
                  </a:lnTo>
                  <a:lnTo>
                    <a:pt x="4561" y="3373"/>
                  </a:lnTo>
                  <a:lnTo>
                    <a:pt x="4505" y="3392"/>
                  </a:lnTo>
                  <a:lnTo>
                    <a:pt x="4446" y="3405"/>
                  </a:lnTo>
                  <a:lnTo>
                    <a:pt x="4384" y="3408"/>
                  </a:lnTo>
                  <a:lnTo>
                    <a:pt x="4211" y="3408"/>
                  </a:lnTo>
                  <a:lnTo>
                    <a:pt x="4189" y="3476"/>
                  </a:lnTo>
                  <a:lnTo>
                    <a:pt x="4159" y="3540"/>
                  </a:lnTo>
                  <a:lnTo>
                    <a:pt x="4122" y="3600"/>
                  </a:lnTo>
                  <a:lnTo>
                    <a:pt x="4077" y="3654"/>
                  </a:lnTo>
                  <a:lnTo>
                    <a:pt x="4028" y="3704"/>
                  </a:lnTo>
                  <a:lnTo>
                    <a:pt x="3971" y="3748"/>
                  </a:lnTo>
                  <a:lnTo>
                    <a:pt x="3910" y="3784"/>
                  </a:lnTo>
                  <a:lnTo>
                    <a:pt x="3845" y="3813"/>
                  </a:lnTo>
                  <a:lnTo>
                    <a:pt x="3776" y="3835"/>
                  </a:lnTo>
                  <a:lnTo>
                    <a:pt x="3703" y="3848"/>
                  </a:lnTo>
                  <a:lnTo>
                    <a:pt x="3629" y="3853"/>
                  </a:lnTo>
                  <a:lnTo>
                    <a:pt x="3553" y="3848"/>
                  </a:lnTo>
                  <a:lnTo>
                    <a:pt x="3480" y="3835"/>
                  </a:lnTo>
                  <a:lnTo>
                    <a:pt x="3412" y="3813"/>
                  </a:lnTo>
                  <a:lnTo>
                    <a:pt x="3346" y="3784"/>
                  </a:lnTo>
                  <a:lnTo>
                    <a:pt x="3285" y="3748"/>
                  </a:lnTo>
                  <a:lnTo>
                    <a:pt x="3230" y="3704"/>
                  </a:lnTo>
                  <a:lnTo>
                    <a:pt x="3179" y="3654"/>
                  </a:lnTo>
                  <a:lnTo>
                    <a:pt x="3136" y="3600"/>
                  </a:lnTo>
                  <a:lnTo>
                    <a:pt x="3097" y="3540"/>
                  </a:lnTo>
                  <a:lnTo>
                    <a:pt x="3068" y="3476"/>
                  </a:lnTo>
                  <a:lnTo>
                    <a:pt x="3045" y="3408"/>
                  </a:lnTo>
                  <a:lnTo>
                    <a:pt x="2247" y="3408"/>
                  </a:lnTo>
                  <a:lnTo>
                    <a:pt x="2225" y="3476"/>
                  </a:lnTo>
                  <a:lnTo>
                    <a:pt x="2193" y="3540"/>
                  </a:lnTo>
                  <a:lnTo>
                    <a:pt x="2156" y="3600"/>
                  </a:lnTo>
                  <a:lnTo>
                    <a:pt x="2112" y="3654"/>
                  </a:lnTo>
                  <a:lnTo>
                    <a:pt x="2062" y="3704"/>
                  </a:lnTo>
                  <a:lnTo>
                    <a:pt x="2006" y="3748"/>
                  </a:lnTo>
                  <a:lnTo>
                    <a:pt x="1945" y="3784"/>
                  </a:lnTo>
                  <a:lnTo>
                    <a:pt x="1881" y="3813"/>
                  </a:lnTo>
                  <a:lnTo>
                    <a:pt x="1811" y="3835"/>
                  </a:lnTo>
                  <a:lnTo>
                    <a:pt x="1739" y="3848"/>
                  </a:lnTo>
                  <a:lnTo>
                    <a:pt x="1663" y="3853"/>
                  </a:lnTo>
                  <a:lnTo>
                    <a:pt x="1587" y="3848"/>
                  </a:lnTo>
                  <a:lnTo>
                    <a:pt x="1516" y="3835"/>
                  </a:lnTo>
                  <a:lnTo>
                    <a:pt x="1446" y="3813"/>
                  </a:lnTo>
                  <a:lnTo>
                    <a:pt x="1380" y="3784"/>
                  </a:lnTo>
                  <a:lnTo>
                    <a:pt x="1319" y="3748"/>
                  </a:lnTo>
                  <a:lnTo>
                    <a:pt x="1264" y="3704"/>
                  </a:lnTo>
                  <a:lnTo>
                    <a:pt x="1214" y="3654"/>
                  </a:lnTo>
                  <a:lnTo>
                    <a:pt x="1170" y="3600"/>
                  </a:lnTo>
                  <a:lnTo>
                    <a:pt x="1133" y="3540"/>
                  </a:lnTo>
                  <a:lnTo>
                    <a:pt x="1102" y="3476"/>
                  </a:lnTo>
                  <a:lnTo>
                    <a:pt x="1080" y="3408"/>
                  </a:lnTo>
                  <a:lnTo>
                    <a:pt x="907" y="3408"/>
                  </a:lnTo>
                  <a:lnTo>
                    <a:pt x="846" y="3405"/>
                  </a:lnTo>
                  <a:lnTo>
                    <a:pt x="786" y="3392"/>
                  </a:lnTo>
                  <a:lnTo>
                    <a:pt x="731" y="3373"/>
                  </a:lnTo>
                  <a:lnTo>
                    <a:pt x="679" y="3348"/>
                  </a:lnTo>
                  <a:lnTo>
                    <a:pt x="630" y="3316"/>
                  </a:lnTo>
                  <a:lnTo>
                    <a:pt x="587" y="3278"/>
                  </a:lnTo>
                  <a:lnTo>
                    <a:pt x="548" y="3235"/>
                  </a:lnTo>
                  <a:lnTo>
                    <a:pt x="515" y="3189"/>
                  </a:lnTo>
                  <a:lnTo>
                    <a:pt x="488" y="3136"/>
                  </a:lnTo>
                  <a:lnTo>
                    <a:pt x="469" y="3082"/>
                  </a:lnTo>
                  <a:lnTo>
                    <a:pt x="457" y="3024"/>
                  </a:lnTo>
                  <a:lnTo>
                    <a:pt x="453" y="2964"/>
                  </a:lnTo>
                  <a:lnTo>
                    <a:pt x="453" y="2520"/>
                  </a:lnTo>
                  <a:lnTo>
                    <a:pt x="392" y="2516"/>
                  </a:lnTo>
                  <a:lnTo>
                    <a:pt x="334" y="2504"/>
                  </a:lnTo>
                  <a:lnTo>
                    <a:pt x="277" y="2485"/>
                  </a:lnTo>
                  <a:lnTo>
                    <a:pt x="225" y="2459"/>
                  </a:lnTo>
                  <a:lnTo>
                    <a:pt x="177" y="2427"/>
                  </a:lnTo>
                  <a:lnTo>
                    <a:pt x="133" y="2389"/>
                  </a:lnTo>
                  <a:lnTo>
                    <a:pt x="95" y="2347"/>
                  </a:lnTo>
                  <a:lnTo>
                    <a:pt x="63" y="2299"/>
                  </a:lnTo>
                  <a:lnTo>
                    <a:pt x="36" y="2248"/>
                  </a:lnTo>
                  <a:lnTo>
                    <a:pt x="16" y="2194"/>
                  </a:lnTo>
                  <a:lnTo>
                    <a:pt x="4" y="2135"/>
                  </a:lnTo>
                  <a:lnTo>
                    <a:pt x="0" y="2075"/>
                  </a:lnTo>
                  <a:lnTo>
                    <a:pt x="0" y="446"/>
                  </a:lnTo>
                  <a:lnTo>
                    <a:pt x="4" y="384"/>
                  </a:lnTo>
                  <a:lnTo>
                    <a:pt x="16" y="327"/>
                  </a:lnTo>
                  <a:lnTo>
                    <a:pt x="36" y="272"/>
                  </a:lnTo>
                  <a:lnTo>
                    <a:pt x="63" y="221"/>
                  </a:lnTo>
                  <a:lnTo>
                    <a:pt x="95" y="174"/>
                  </a:lnTo>
                  <a:lnTo>
                    <a:pt x="133" y="132"/>
                  </a:lnTo>
                  <a:lnTo>
                    <a:pt x="177" y="94"/>
                  </a:lnTo>
                  <a:lnTo>
                    <a:pt x="225" y="62"/>
                  </a:lnTo>
                  <a:lnTo>
                    <a:pt x="277" y="35"/>
                  </a:lnTo>
                  <a:lnTo>
                    <a:pt x="334" y="17"/>
                  </a:lnTo>
                  <a:lnTo>
                    <a:pt x="392" y="5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sz="900"/>
            </a:p>
          </p:txBody>
        </p:sp>
      </p:grpSp>
      <p:sp>
        <p:nvSpPr>
          <p:cNvPr id="42" name="Freeform 17"/>
          <p:cNvSpPr>
            <a:spLocks noChangeAspect="1" noEditPoints="1"/>
          </p:cNvSpPr>
          <p:nvPr/>
        </p:nvSpPr>
        <p:spPr bwMode="auto">
          <a:xfrm>
            <a:off x="8722672" y="2981228"/>
            <a:ext cx="244452" cy="276434"/>
          </a:xfrm>
          <a:custGeom>
            <a:avLst/>
            <a:gdLst>
              <a:gd name="T0" fmla="*/ 707 w 2827"/>
              <a:gd name="T1" fmla="*/ 2997 h 3197"/>
              <a:gd name="T2" fmla="*/ 2153 w 2827"/>
              <a:gd name="T3" fmla="*/ 2698 h 3197"/>
              <a:gd name="T4" fmla="*/ 550 w 2827"/>
              <a:gd name="T5" fmla="*/ 1598 h 3197"/>
              <a:gd name="T6" fmla="*/ 2165 w 2827"/>
              <a:gd name="T7" fmla="*/ 2598 h 3197"/>
              <a:gd name="T8" fmla="*/ 550 w 2827"/>
              <a:gd name="T9" fmla="*/ 1598 h 3197"/>
              <a:gd name="T10" fmla="*/ 539 w 2827"/>
              <a:gd name="T11" fmla="*/ 1499 h 3197"/>
              <a:gd name="T12" fmla="*/ 2322 w 2827"/>
              <a:gd name="T13" fmla="*/ 1199 h 3197"/>
              <a:gd name="T14" fmla="*/ 202 w 2827"/>
              <a:gd name="T15" fmla="*/ 700 h 3197"/>
              <a:gd name="T16" fmla="*/ 2625 w 2827"/>
              <a:gd name="T17" fmla="*/ 999 h 3197"/>
              <a:gd name="T18" fmla="*/ 202 w 2827"/>
              <a:gd name="T19" fmla="*/ 700 h 3197"/>
              <a:gd name="T20" fmla="*/ 404 w 2827"/>
              <a:gd name="T21" fmla="*/ 500 h 3197"/>
              <a:gd name="T22" fmla="*/ 2322 w 2827"/>
              <a:gd name="T23" fmla="*/ 200 h 3197"/>
              <a:gd name="T24" fmla="*/ 505 w 2827"/>
              <a:gd name="T25" fmla="*/ 0 h 3197"/>
              <a:gd name="T26" fmla="*/ 2354 w 2827"/>
              <a:gd name="T27" fmla="*/ 2 h 3197"/>
              <a:gd name="T28" fmla="*/ 2414 w 2827"/>
              <a:gd name="T29" fmla="*/ 22 h 3197"/>
              <a:gd name="T30" fmla="*/ 2464 w 2827"/>
              <a:gd name="T31" fmla="*/ 57 h 3197"/>
              <a:gd name="T32" fmla="*/ 2501 w 2827"/>
              <a:gd name="T33" fmla="*/ 107 h 3197"/>
              <a:gd name="T34" fmla="*/ 2637 w 2827"/>
              <a:gd name="T35" fmla="*/ 502 h 3197"/>
              <a:gd name="T36" fmla="*/ 2703 w 2827"/>
              <a:gd name="T37" fmla="*/ 517 h 3197"/>
              <a:gd name="T38" fmla="*/ 2760 w 2827"/>
              <a:gd name="T39" fmla="*/ 552 h 3197"/>
              <a:gd name="T40" fmla="*/ 2801 w 2827"/>
              <a:gd name="T41" fmla="*/ 602 h 3197"/>
              <a:gd name="T42" fmla="*/ 2824 w 2827"/>
              <a:gd name="T43" fmla="*/ 665 h 3197"/>
              <a:gd name="T44" fmla="*/ 2827 w 2827"/>
              <a:gd name="T45" fmla="*/ 999 h 3197"/>
              <a:gd name="T46" fmla="*/ 2816 w 2827"/>
              <a:gd name="T47" fmla="*/ 1062 h 3197"/>
              <a:gd name="T48" fmla="*/ 2787 w 2827"/>
              <a:gd name="T49" fmla="*/ 1117 h 3197"/>
              <a:gd name="T50" fmla="*/ 2744 w 2827"/>
              <a:gd name="T51" fmla="*/ 1161 h 3197"/>
              <a:gd name="T52" fmla="*/ 2689 w 2827"/>
              <a:gd name="T53" fmla="*/ 1188 h 3197"/>
              <a:gd name="T54" fmla="*/ 2625 w 2827"/>
              <a:gd name="T55" fmla="*/ 1199 h 3197"/>
              <a:gd name="T56" fmla="*/ 2522 w 2827"/>
              <a:gd name="T57" fmla="*/ 1221 h 3197"/>
              <a:gd name="T58" fmla="*/ 2315 w 2827"/>
              <a:gd name="T59" fmla="*/ 3052 h 3197"/>
              <a:gd name="T60" fmla="*/ 2287 w 2827"/>
              <a:gd name="T61" fmla="*/ 3110 h 3197"/>
              <a:gd name="T62" fmla="*/ 2242 w 2827"/>
              <a:gd name="T63" fmla="*/ 3156 h 3197"/>
              <a:gd name="T64" fmla="*/ 2186 w 2827"/>
              <a:gd name="T65" fmla="*/ 3186 h 3197"/>
              <a:gd name="T66" fmla="*/ 2120 w 2827"/>
              <a:gd name="T67" fmla="*/ 3197 h 3197"/>
              <a:gd name="T68" fmla="*/ 674 w 2827"/>
              <a:gd name="T69" fmla="*/ 3194 h 3197"/>
              <a:gd name="T70" fmla="*/ 612 w 2827"/>
              <a:gd name="T71" fmla="*/ 3174 h 3197"/>
              <a:gd name="T72" fmla="*/ 561 w 2827"/>
              <a:gd name="T73" fmla="*/ 3135 h 3197"/>
              <a:gd name="T74" fmla="*/ 524 w 2827"/>
              <a:gd name="T75" fmla="*/ 3083 h 3197"/>
              <a:gd name="T76" fmla="*/ 507 w 2827"/>
              <a:gd name="T77" fmla="*/ 3020 h 3197"/>
              <a:gd name="T78" fmla="*/ 307 w 2827"/>
              <a:gd name="T79" fmla="*/ 1199 h 3197"/>
              <a:gd name="T80" fmla="*/ 166 w 2827"/>
              <a:gd name="T81" fmla="*/ 1196 h 3197"/>
              <a:gd name="T82" fmla="*/ 101 w 2827"/>
              <a:gd name="T83" fmla="*/ 1172 h 3197"/>
              <a:gd name="T84" fmla="*/ 48 w 2827"/>
              <a:gd name="T85" fmla="*/ 1128 h 3197"/>
              <a:gd name="T86" fmla="*/ 13 w 2827"/>
              <a:gd name="T87" fmla="*/ 1069 h 3197"/>
              <a:gd name="T88" fmla="*/ 0 w 2827"/>
              <a:gd name="T89" fmla="*/ 999 h 3197"/>
              <a:gd name="T90" fmla="*/ 3 w 2827"/>
              <a:gd name="T91" fmla="*/ 665 h 3197"/>
              <a:gd name="T92" fmla="*/ 26 w 2827"/>
              <a:gd name="T93" fmla="*/ 603 h 3197"/>
              <a:gd name="T94" fmla="*/ 67 w 2827"/>
              <a:gd name="T95" fmla="*/ 552 h 3197"/>
              <a:gd name="T96" fmla="*/ 124 w 2827"/>
              <a:gd name="T97" fmla="*/ 517 h 3197"/>
              <a:gd name="T98" fmla="*/ 190 w 2827"/>
              <a:gd name="T99" fmla="*/ 502 h 3197"/>
              <a:gd name="T100" fmla="*/ 326 w 2827"/>
              <a:gd name="T101" fmla="*/ 107 h 3197"/>
              <a:gd name="T102" fmla="*/ 363 w 2827"/>
              <a:gd name="T103" fmla="*/ 57 h 3197"/>
              <a:gd name="T104" fmla="*/ 413 w 2827"/>
              <a:gd name="T105" fmla="*/ 22 h 3197"/>
              <a:gd name="T106" fmla="*/ 473 w 2827"/>
              <a:gd name="T107" fmla="*/ 2 h 3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827" h="3197">
                <a:moveTo>
                  <a:pt x="673" y="2698"/>
                </a:moveTo>
                <a:lnTo>
                  <a:pt x="707" y="2997"/>
                </a:lnTo>
                <a:lnTo>
                  <a:pt x="2120" y="2997"/>
                </a:lnTo>
                <a:lnTo>
                  <a:pt x="2153" y="2698"/>
                </a:lnTo>
                <a:lnTo>
                  <a:pt x="673" y="2698"/>
                </a:lnTo>
                <a:close/>
                <a:moveTo>
                  <a:pt x="550" y="1598"/>
                </a:moveTo>
                <a:lnTo>
                  <a:pt x="662" y="2598"/>
                </a:lnTo>
                <a:lnTo>
                  <a:pt x="2165" y="2598"/>
                </a:lnTo>
                <a:lnTo>
                  <a:pt x="2277" y="1598"/>
                </a:lnTo>
                <a:lnTo>
                  <a:pt x="550" y="1598"/>
                </a:lnTo>
                <a:close/>
                <a:moveTo>
                  <a:pt x="505" y="1199"/>
                </a:moveTo>
                <a:lnTo>
                  <a:pt x="539" y="1499"/>
                </a:lnTo>
                <a:lnTo>
                  <a:pt x="2289" y="1499"/>
                </a:lnTo>
                <a:lnTo>
                  <a:pt x="2322" y="1199"/>
                </a:lnTo>
                <a:lnTo>
                  <a:pt x="505" y="1199"/>
                </a:lnTo>
                <a:close/>
                <a:moveTo>
                  <a:pt x="202" y="700"/>
                </a:moveTo>
                <a:lnTo>
                  <a:pt x="202" y="999"/>
                </a:lnTo>
                <a:lnTo>
                  <a:pt x="2625" y="999"/>
                </a:lnTo>
                <a:lnTo>
                  <a:pt x="2625" y="700"/>
                </a:lnTo>
                <a:lnTo>
                  <a:pt x="202" y="700"/>
                </a:lnTo>
                <a:close/>
                <a:moveTo>
                  <a:pt x="505" y="200"/>
                </a:moveTo>
                <a:lnTo>
                  <a:pt x="404" y="500"/>
                </a:lnTo>
                <a:lnTo>
                  <a:pt x="2423" y="500"/>
                </a:lnTo>
                <a:lnTo>
                  <a:pt x="2322" y="200"/>
                </a:lnTo>
                <a:lnTo>
                  <a:pt x="505" y="200"/>
                </a:lnTo>
                <a:close/>
                <a:moveTo>
                  <a:pt x="505" y="0"/>
                </a:moveTo>
                <a:lnTo>
                  <a:pt x="2322" y="0"/>
                </a:lnTo>
                <a:lnTo>
                  <a:pt x="2354" y="2"/>
                </a:lnTo>
                <a:lnTo>
                  <a:pt x="2385" y="10"/>
                </a:lnTo>
                <a:lnTo>
                  <a:pt x="2414" y="22"/>
                </a:lnTo>
                <a:lnTo>
                  <a:pt x="2440" y="38"/>
                </a:lnTo>
                <a:lnTo>
                  <a:pt x="2464" y="57"/>
                </a:lnTo>
                <a:lnTo>
                  <a:pt x="2484" y="81"/>
                </a:lnTo>
                <a:lnTo>
                  <a:pt x="2501" y="107"/>
                </a:lnTo>
                <a:lnTo>
                  <a:pt x="2514" y="137"/>
                </a:lnTo>
                <a:lnTo>
                  <a:pt x="2637" y="502"/>
                </a:lnTo>
                <a:lnTo>
                  <a:pt x="2671" y="507"/>
                </a:lnTo>
                <a:lnTo>
                  <a:pt x="2703" y="517"/>
                </a:lnTo>
                <a:lnTo>
                  <a:pt x="2733" y="532"/>
                </a:lnTo>
                <a:lnTo>
                  <a:pt x="2760" y="552"/>
                </a:lnTo>
                <a:lnTo>
                  <a:pt x="2782" y="575"/>
                </a:lnTo>
                <a:lnTo>
                  <a:pt x="2801" y="602"/>
                </a:lnTo>
                <a:lnTo>
                  <a:pt x="2815" y="633"/>
                </a:lnTo>
                <a:lnTo>
                  <a:pt x="2824" y="665"/>
                </a:lnTo>
                <a:lnTo>
                  <a:pt x="2827" y="700"/>
                </a:lnTo>
                <a:lnTo>
                  <a:pt x="2827" y="999"/>
                </a:lnTo>
                <a:lnTo>
                  <a:pt x="2824" y="1031"/>
                </a:lnTo>
                <a:lnTo>
                  <a:pt x="2816" y="1062"/>
                </a:lnTo>
                <a:lnTo>
                  <a:pt x="2804" y="1091"/>
                </a:lnTo>
                <a:lnTo>
                  <a:pt x="2787" y="1117"/>
                </a:lnTo>
                <a:lnTo>
                  <a:pt x="2768" y="1140"/>
                </a:lnTo>
                <a:lnTo>
                  <a:pt x="2744" y="1161"/>
                </a:lnTo>
                <a:lnTo>
                  <a:pt x="2718" y="1177"/>
                </a:lnTo>
                <a:lnTo>
                  <a:pt x="2689" y="1188"/>
                </a:lnTo>
                <a:lnTo>
                  <a:pt x="2657" y="1197"/>
                </a:lnTo>
                <a:lnTo>
                  <a:pt x="2625" y="1199"/>
                </a:lnTo>
                <a:lnTo>
                  <a:pt x="2521" y="1199"/>
                </a:lnTo>
                <a:lnTo>
                  <a:pt x="2522" y="1221"/>
                </a:lnTo>
                <a:lnTo>
                  <a:pt x="2321" y="3020"/>
                </a:lnTo>
                <a:lnTo>
                  <a:pt x="2315" y="3052"/>
                </a:lnTo>
                <a:lnTo>
                  <a:pt x="2303" y="3083"/>
                </a:lnTo>
                <a:lnTo>
                  <a:pt x="2287" y="3110"/>
                </a:lnTo>
                <a:lnTo>
                  <a:pt x="2267" y="3135"/>
                </a:lnTo>
                <a:lnTo>
                  <a:pt x="2242" y="3156"/>
                </a:lnTo>
                <a:lnTo>
                  <a:pt x="2215" y="3174"/>
                </a:lnTo>
                <a:lnTo>
                  <a:pt x="2186" y="3186"/>
                </a:lnTo>
                <a:lnTo>
                  <a:pt x="2153" y="3194"/>
                </a:lnTo>
                <a:lnTo>
                  <a:pt x="2120" y="3197"/>
                </a:lnTo>
                <a:lnTo>
                  <a:pt x="707" y="3197"/>
                </a:lnTo>
                <a:lnTo>
                  <a:pt x="674" y="3194"/>
                </a:lnTo>
                <a:lnTo>
                  <a:pt x="642" y="3186"/>
                </a:lnTo>
                <a:lnTo>
                  <a:pt x="612" y="3174"/>
                </a:lnTo>
                <a:lnTo>
                  <a:pt x="585" y="3156"/>
                </a:lnTo>
                <a:lnTo>
                  <a:pt x="561" y="3135"/>
                </a:lnTo>
                <a:lnTo>
                  <a:pt x="541" y="3110"/>
                </a:lnTo>
                <a:lnTo>
                  <a:pt x="524" y="3083"/>
                </a:lnTo>
                <a:lnTo>
                  <a:pt x="513" y="3052"/>
                </a:lnTo>
                <a:lnTo>
                  <a:pt x="507" y="3020"/>
                </a:lnTo>
                <a:lnTo>
                  <a:pt x="305" y="1221"/>
                </a:lnTo>
                <a:lnTo>
                  <a:pt x="307" y="1199"/>
                </a:lnTo>
                <a:lnTo>
                  <a:pt x="202" y="1199"/>
                </a:lnTo>
                <a:lnTo>
                  <a:pt x="166" y="1196"/>
                </a:lnTo>
                <a:lnTo>
                  <a:pt x="132" y="1186"/>
                </a:lnTo>
                <a:lnTo>
                  <a:pt x="101" y="1172"/>
                </a:lnTo>
                <a:lnTo>
                  <a:pt x="72" y="1152"/>
                </a:lnTo>
                <a:lnTo>
                  <a:pt x="48" y="1128"/>
                </a:lnTo>
                <a:lnTo>
                  <a:pt x="28" y="1100"/>
                </a:lnTo>
                <a:lnTo>
                  <a:pt x="13" y="1069"/>
                </a:lnTo>
                <a:lnTo>
                  <a:pt x="4" y="1035"/>
                </a:lnTo>
                <a:lnTo>
                  <a:pt x="0" y="999"/>
                </a:lnTo>
                <a:lnTo>
                  <a:pt x="0" y="700"/>
                </a:lnTo>
                <a:lnTo>
                  <a:pt x="3" y="665"/>
                </a:lnTo>
                <a:lnTo>
                  <a:pt x="12" y="633"/>
                </a:lnTo>
                <a:lnTo>
                  <a:pt x="26" y="603"/>
                </a:lnTo>
                <a:lnTo>
                  <a:pt x="44" y="575"/>
                </a:lnTo>
                <a:lnTo>
                  <a:pt x="67" y="552"/>
                </a:lnTo>
                <a:lnTo>
                  <a:pt x="94" y="532"/>
                </a:lnTo>
                <a:lnTo>
                  <a:pt x="124" y="517"/>
                </a:lnTo>
                <a:lnTo>
                  <a:pt x="156" y="507"/>
                </a:lnTo>
                <a:lnTo>
                  <a:pt x="190" y="502"/>
                </a:lnTo>
                <a:lnTo>
                  <a:pt x="314" y="137"/>
                </a:lnTo>
                <a:lnTo>
                  <a:pt x="326" y="107"/>
                </a:lnTo>
                <a:lnTo>
                  <a:pt x="343" y="81"/>
                </a:lnTo>
                <a:lnTo>
                  <a:pt x="363" y="57"/>
                </a:lnTo>
                <a:lnTo>
                  <a:pt x="387" y="38"/>
                </a:lnTo>
                <a:lnTo>
                  <a:pt x="413" y="22"/>
                </a:lnTo>
                <a:lnTo>
                  <a:pt x="442" y="10"/>
                </a:lnTo>
                <a:lnTo>
                  <a:pt x="473" y="2"/>
                </a:lnTo>
                <a:lnTo>
                  <a:pt x="50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43" name="Freeform 22"/>
          <p:cNvSpPr>
            <a:spLocks noChangeAspect="1" noEditPoints="1"/>
          </p:cNvSpPr>
          <p:nvPr/>
        </p:nvSpPr>
        <p:spPr bwMode="auto">
          <a:xfrm>
            <a:off x="873166" y="2208133"/>
            <a:ext cx="302178" cy="277823"/>
          </a:xfrm>
          <a:custGeom>
            <a:avLst/>
            <a:gdLst>
              <a:gd name="T0" fmla="*/ 4083 w 4838"/>
              <a:gd name="T1" fmla="*/ 2818 h 4448"/>
              <a:gd name="T2" fmla="*/ 4083 w 4838"/>
              <a:gd name="T3" fmla="*/ 592 h 4448"/>
              <a:gd name="T4" fmla="*/ 4177 w 4838"/>
              <a:gd name="T5" fmla="*/ 625 h 4448"/>
              <a:gd name="T6" fmla="*/ 4229 w 4838"/>
              <a:gd name="T7" fmla="*/ 707 h 4448"/>
              <a:gd name="T8" fmla="*/ 4229 w 4838"/>
              <a:gd name="T9" fmla="*/ 2851 h 4448"/>
              <a:gd name="T10" fmla="*/ 4177 w 4838"/>
              <a:gd name="T11" fmla="*/ 2933 h 4448"/>
              <a:gd name="T12" fmla="*/ 4083 w 4838"/>
              <a:gd name="T13" fmla="*/ 2965 h 4448"/>
              <a:gd name="T14" fmla="*/ 689 w 4838"/>
              <a:gd name="T15" fmla="*/ 2951 h 4448"/>
              <a:gd name="T16" fmla="*/ 619 w 4838"/>
              <a:gd name="T17" fmla="*/ 2882 h 4448"/>
              <a:gd name="T18" fmla="*/ 605 w 4838"/>
              <a:gd name="T19" fmla="*/ 741 h 4448"/>
              <a:gd name="T20" fmla="*/ 637 w 4838"/>
              <a:gd name="T21" fmla="*/ 649 h 4448"/>
              <a:gd name="T22" fmla="*/ 721 w 4838"/>
              <a:gd name="T23" fmla="*/ 597 h 4448"/>
              <a:gd name="T24" fmla="*/ 453 w 4838"/>
              <a:gd name="T25" fmla="*/ 297 h 4448"/>
              <a:gd name="T26" fmla="*/ 359 w 4838"/>
              <a:gd name="T27" fmla="*/ 329 h 4448"/>
              <a:gd name="T28" fmla="*/ 307 w 4838"/>
              <a:gd name="T29" fmla="*/ 410 h 4448"/>
              <a:gd name="T30" fmla="*/ 307 w 4838"/>
              <a:gd name="T31" fmla="*/ 3444 h 4448"/>
              <a:gd name="T32" fmla="*/ 359 w 4838"/>
              <a:gd name="T33" fmla="*/ 3526 h 4448"/>
              <a:gd name="T34" fmla="*/ 453 w 4838"/>
              <a:gd name="T35" fmla="*/ 3560 h 4448"/>
              <a:gd name="T36" fmla="*/ 4451 w 4838"/>
              <a:gd name="T37" fmla="*/ 3544 h 4448"/>
              <a:gd name="T38" fmla="*/ 4521 w 4838"/>
              <a:gd name="T39" fmla="*/ 3477 h 4448"/>
              <a:gd name="T40" fmla="*/ 4536 w 4838"/>
              <a:gd name="T41" fmla="*/ 444 h 4448"/>
              <a:gd name="T42" fmla="*/ 4503 w 4838"/>
              <a:gd name="T43" fmla="*/ 352 h 4448"/>
              <a:gd name="T44" fmla="*/ 4420 w 4838"/>
              <a:gd name="T45" fmla="*/ 301 h 4448"/>
              <a:gd name="T46" fmla="*/ 453 w 4838"/>
              <a:gd name="T47" fmla="*/ 0 h 4448"/>
              <a:gd name="T48" fmla="*/ 4505 w 4838"/>
              <a:gd name="T49" fmla="*/ 16 h 4448"/>
              <a:gd name="T50" fmla="*/ 4662 w 4838"/>
              <a:gd name="T51" fmla="*/ 92 h 4448"/>
              <a:gd name="T52" fmla="*/ 4777 w 4838"/>
              <a:gd name="T53" fmla="*/ 221 h 4448"/>
              <a:gd name="T54" fmla="*/ 4835 w 4838"/>
              <a:gd name="T55" fmla="*/ 384 h 4448"/>
              <a:gd name="T56" fmla="*/ 4835 w 4838"/>
              <a:gd name="T57" fmla="*/ 3471 h 4448"/>
              <a:gd name="T58" fmla="*/ 4777 w 4838"/>
              <a:gd name="T59" fmla="*/ 3636 h 4448"/>
              <a:gd name="T60" fmla="*/ 4662 w 4838"/>
              <a:gd name="T61" fmla="*/ 3763 h 4448"/>
              <a:gd name="T62" fmla="*/ 4506 w 4838"/>
              <a:gd name="T63" fmla="*/ 3840 h 4448"/>
              <a:gd name="T64" fmla="*/ 2872 w 4838"/>
              <a:gd name="T65" fmla="*/ 3855 h 4448"/>
              <a:gd name="T66" fmla="*/ 3849 w 4838"/>
              <a:gd name="T67" fmla="*/ 4169 h 4448"/>
              <a:gd name="T68" fmla="*/ 3916 w 4838"/>
              <a:gd name="T69" fmla="*/ 4236 h 4448"/>
              <a:gd name="T70" fmla="*/ 3927 w 4838"/>
              <a:gd name="T71" fmla="*/ 4334 h 4448"/>
              <a:gd name="T72" fmla="*/ 3875 w 4838"/>
              <a:gd name="T73" fmla="*/ 4416 h 4448"/>
              <a:gd name="T74" fmla="*/ 3779 w 4838"/>
              <a:gd name="T75" fmla="*/ 4448 h 4448"/>
              <a:gd name="T76" fmla="*/ 992 w 4838"/>
              <a:gd name="T77" fmla="*/ 4433 h 4448"/>
              <a:gd name="T78" fmla="*/ 923 w 4838"/>
              <a:gd name="T79" fmla="*/ 4366 h 4448"/>
              <a:gd name="T80" fmla="*/ 911 w 4838"/>
              <a:gd name="T81" fmla="*/ 4267 h 4448"/>
              <a:gd name="T82" fmla="*/ 962 w 4838"/>
              <a:gd name="T83" fmla="*/ 4187 h 4448"/>
              <a:gd name="T84" fmla="*/ 1966 w 4838"/>
              <a:gd name="T85" fmla="*/ 4036 h 4448"/>
              <a:gd name="T86" fmla="*/ 390 w 4838"/>
              <a:gd name="T87" fmla="*/ 3852 h 4448"/>
              <a:gd name="T88" fmla="*/ 223 w 4838"/>
              <a:gd name="T89" fmla="*/ 3795 h 4448"/>
              <a:gd name="T90" fmla="*/ 94 w 4838"/>
              <a:gd name="T91" fmla="*/ 3683 h 4448"/>
              <a:gd name="T92" fmla="*/ 16 w 4838"/>
              <a:gd name="T93" fmla="*/ 3529 h 4448"/>
              <a:gd name="T94" fmla="*/ 0 w 4838"/>
              <a:gd name="T95" fmla="*/ 444 h 4448"/>
              <a:gd name="T96" fmla="*/ 36 w 4838"/>
              <a:gd name="T97" fmla="*/ 272 h 4448"/>
              <a:gd name="T98" fmla="*/ 133 w 4838"/>
              <a:gd name="T99" fmla="*/ 130 h 4448"/>
              <a:gd name="T100" fmla="*/ 277 w 4838"/>
              <a:gd name="T101" fmla="*/ 35 h 4448"/>
              <a:gd name="T102" fmla="*/ 453 w 4838"/>
              <a:gd name="T103" fmla="*/ 0 h 4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38" h="4448">
                <a:moveTo>
                  <a:pt x="756" y="741"/>
                </a:moveTo>
                <a:lnTo>
                  <a:pt x="756" y="2818"/>
                </a:lnTo>
                <a:lnTo>
                  <a:pt x="4083" y="2818"/>
                </a:lnTo>
                <a:lnTo>
                  <a:pt x="4083" y="741"/>
                </a:lnTo>
                <a:lnTo>
                  <a:pt x="756" y="741"/>
                </a:lnTo>
                <a:close/>
                <a:moveTo>
                  <a:pt x="4083" y="592"/>
                </a:moveTo>
                <a:lnTo>
                  <a:pt x="4117" y="596"/>
                </a:lnTo>
                <a:lnTo>
                  <a:pt x="4149" y="608"/>
                </a:lnTo>
                <a:lnTo>
                  <a:pt x="4177" y="625"/>
                </a:lnTo>
                <a:lnTo>
                  <a:pt x="4201" y="649"/>
                </a:lnTo>
                <a:lnTo>
                  <a:pt x="4219" y="675"/>
                </a:lnTo>
                <a:lnTo>
                  <a:pt x="4229" y="707"/>
                </a:lnTo>
                <a:lnTo>
                  <a:pt x="4233" y="741"/>
                </a:lnTo>
                <a:lnTo>
                  <a:pt x="4233" y="2818"/>
                </a:lnTo>
                <a:lnTo>
                  <a:pt x="4229" y="2851"/>
                </a:lnTo>
                <a:lnTo>
                  <a:pt x="4219" y="2882"/>
                </a:lnTo>
                <a:lnTo>
                  <a:pt x="4201" y="2910"/>
                </a:lnTo>
                <a:lnTo>
                  <a:pt x="4177" y="2933"/>
                </a:lnTo>
                <a:lnTo>
                  <a:pt x="4149" y="2951"/>
                </a:lnTo>
                <a:lnTo>
                  <a:pt x="4117" y="2961"/>
                </a:lnTo>
                <a:lnTo>
                  <a:pt x="4083" y="2965"/>
                </a:lnTo>
                <a:lnTo>
                  <a:pt x="756" y="2965"/>
                </a:lnTo>
                <a:lnTo>
                  <a:pt x="721" y="2961"/>
                </a:lnTo>
                <a:lnTo>
                  <a:pt x="689" y="2951"/>
                </a:lnTo>
                <a:lnTo>
                  <a:pt x="661" y="2933"/>
                </a:lnTo>
                <a:lnTo>
                  <a:pt x="637" y="2910"/>
                </a:lnTo>
                <a:lnTo>
                  <a:pt x="619" y="2882"/>
                </a:lnTo>
                <a:lnTo>
                  <a:pt x="609" y="2851"/>
                </a:lnTo>
                <a:lnTo>
                  <a:pt x="605" y="2818"/>
                </a:lnTo>
                <a:lnTo>
                  <a:pt x="605" y="741"/>
                </a:lnTo>
                <a:lnTo>
                  <a:pt x="609" y="707"/>
                </a:lnTo>
                <a:lnTo>
                  <a:pt x="619" y="675"/>
                </a:lnTo>
                <a:lnTo>
                  <a:pt x="637" y="649"/>
                </a:lnTo>
                <a:lnTo>
                  <a:pt x="661" y="625"/>
                </a:lnTo>
                <a:lnTo>
                  <a:pt x="689" y="608"/>
                </a:lnTo>
                <a:lnTo>
                  <a:pt x="721" y="597"/>
                </a:lnTo>
                <a:lnTo>
                  <a:pt x="756" y="593"/>
                </a:lnTo>
                <a:lnTo>
                  <a:pt x="4083" y="592"/>
                </a:lnTo>
                <a:close/>
                <a:moveTo>
                  <a:pt x="453" y="297"/>
                </a:moveTo>
                <a:lnTo>
                  <a:pt x="418" y="301"/>
                </a:lnTo>
                <a:lnTo>
                  <a:pt x="387" y="311"/>
                </a:lnTo>
                <a:lnTo>
                  <a:pt x="359" y="329"/>
                </a:lnTo>
                <a:lnTo>
                  <a:pt x="335" y="352"/>
                </a:lnTo>
                <a:lnTo>
                  <a:pt x="319" y="380"/>
                </a:lnTo>
                <a:lnTo>
                  <a:pt x="307" y="410"/>
                </a:lnTo>
                <a:lnTo>
                  <a:pt x="302" y="444"/>
                </a:lnTo>
                <a:lnTo>
                  <a:pt x="302" y="3411"/>
                </a:lnTo>
                <a:lnTo>
                  <a:pt x="307" y="3444"/>
                </a:lnTo>
                <a:lnTo>
                  <a:pt x="319" y="3477"/>
                </a:lnTo>
                <a:lnTo>
                  <a:pt x="335" y="3504"/>
                </a:lnTo>
                <a:lnTo>
                  <a:pt x="359" y="3526"/>
                </a:lnTo>
                <a:lnTo>
                  <a:pt x="387" y="3544"/>
                </a:lnTo>
                <a:lnTo>
                  <a:pt x="418" y="3555"/>
                </a:lnTo>
                <a:lnTo>
                  <a:pt x="453" y="3560"/>
                </a:lnTo>
                <a:lnTo>
                  <a:pt x="4384" y="3560"/>
                </a:lnTo>
                <a:lnTo>
                  <a:pt x="4420" y="3555"/>
                </a:lnTo>
                <a:lnTo>
                  <a:pt x="4451" y="3544"/>
                </a:lnTo>
                <a:lnTo>
                  <a:pt x="4479" y="3526"/>
                </a:lnTo>
                <a:lnTo>
                  <a:pt x="4503" y="3504"/>
                </a:lnTo>
                <a:lnTo>
                  <a:pt x="4521" y="3477"/>
                </a:lnTo>
                <a:lnTo>
                  <a:pt x="4531" y="3444"/>
                </a:lnTo>
                <a:lnTo>
                  <a:pt x="4536" y="3411"/>
                </a:lnTo>
                <a:lnTo>
                  <a:pt x="4536" y="444"/>
                </a:lnTo>
                <a:lnTo>
                  <a:pt x="4531" y="410"/>
                </a:lnTo>
                <a:lnTo>
                  <a:pt x="4521" y="380"/>
                </a:lnTo>
                <a:lnTo>
                  <a:pt x="4503" y="352"/>
                </a:lnTo>
                <a:lnTo>
                  <a:pt x="4479" y="329"/>
                </a:lnTo>
                <a:lnTo>
                  <a:pt x="4451" y="311"/>
                </a:lnTo>
                <a:lnTo>
                  <a:pt x="4420" y="301"/>
                </a:lnTo>
                <a:lnTo>
                  <a:pt x="4384" y="297"/>
                </a:lnTo>
                <a:lnTo>
                  <a:pt x="453" y="297"/>
                </a:lnTo>
                <a:close/>
                <a:moveTo>
                  <a:pt x="453" y="0"/>
                </a:moveTo>
                <a:lnTo>
                  <a:pt x="4384" y="0"/>
                </a:lnTo>
                <a:lnTo>
                  <a:pt x="4446" y="4"/>
                </a:lnTo>
                <a:lnTo>
                  <a:pt x="4505" y="16"/>
                </a:lnTo>
                <a:lnTo>
                  <a:pt x="4561" y="35"/>
                </a:lnTo>
                <a:lnTo>
                  <a:pt x="4613" y="60"/>
                </a:lnTo>
                <a:lnTo>
                  <a:pt x="4662" y="92"/>
                </a:lnTo>
                <a:lnTo>
                  <a:pt x="4706" y="130"/>
                </a:lnTo>
                <a:lnTo>
                  <a:pt x="4744" y="172"/>
                </a:lnTo>
                <a:lnTo>
                  <a:pt x="4777" y="221"/>
                </a:lnTo>
                <a:lnTo>
                  <a:pt x="4802" y="272"/>
                </a:lnTo>
                <a:lnTo>
                  <a:pt x="4823" y="326"/>
                </a:lnTo>
                <a:lnTo>
                  <a:pt x="4835" y="384"/>
                </a:lnTo>
                <a:lnTo>
                  <a:pt x="4838" y="444"/>
                </a:lnTo>
                <a:lnTo>
                  <a:pt x="4838" y="3411"/>
                </a:lnTo>
                <a:lnTo>
                  <a:pt x="4835" y="3471"/>
                </a:lnTo>
                <a:lnTo>
                  <a:pt x="4823" y="3529"/>
                </a:lnTo>
                <a:lnTo>
                  <a:pt x="4804" y="3585"/>
                </a:lnTo>
                <a:lnTo>
                  <a:pt x="4777" y="3636"/>
                </a:lnTo>
                <a:lnTo>
                  <a:pt x="4744" y="3683"/>
                </a:lnTo>
                <a:lnTo>
                  <a:pt x="4707" y="3725"/>
                </a:lnTo>
                <a:lnTo>
                  <a:pt x="4662" y="3763"/>
                </a:lnTo>
                <a:lnTo>
                  <a:pt x="4615" y="3795"/>
                </a:lnTo>
                <a:lnTo>
                  <a:pt x="4563" y="3821"/>
                </a:lnTo>
                <a:lnTo>
                  <a:pt x="4506" y="3840"/>
                </a:lnTo>
                <a:lnTo>
                  <a:pt x="4448" y="3852"/>
                </a:lnTo>
                <a:lnTo>
                  <a:pt x="4387" y="3855"/>
                </a:lnTo>
                <a:lnTo>
                  <a:pt x="2872" y="3855"/>
                </a:lnTo>
                <a:lnTo>
                  <a:pt x="2872" y="4036"/>
                </a:lnTo>
                <a:lnTo>
                  <a:pt x="3817" y="4157"/>
                </a:lnTo>
                <a:lnTo>
                  <a:pt x="3849" y="4169"/>
                </a:lnTo>
                <a:lnTo>
                  <a:pt x="3876" y="4187"/>
                </a:lnTo>
                <a:lnTo>
                  <a:pt x="3900" y="4208"/>
                </a:lnTo>
                <a:lnTo>
                  <a:pt x="3916" y="4236"/>
                </a:lnTo>
                <a:lnTo>
                  <a:pt x="3928" y="4267"/>
                </a:lnTo>
                <a:lnTo>
                  <a:pt x="3931" y="4300"/>
                </a:lnTo>
                <a:lnTo>
                  <a:pt x="3927" y="4334"/>
                </a:lnTo>
                <a:lnTo>
                  <a:pt x="3916" y="4366"/>
                </a:lnTo>
                <a:lnTo>
                  <a:pt x="3898" y="4394"/>
                </a:lnTo>
                <a:lnTo>
                  <a:pt x="3875" y="4416"/>
                </a:lnTo>
                <a:lnTo>
                  <a:pt x="3846" y="4433"/>
                </a:lnTo>
                <a:lnTo>
                  <a:pt x="3815" y="4445"/>
                </a:lnTo>
                <a:lnTo>
                  <a:pt x="3779" y="4448"/>
                </a:lnTo>
                <a:lnTo>
                  <a:pt x="1059" y="4448"/>
                </a:lnTo>
                <a:lnTo>
                  <a:pt x="1024" y="4445"/>
                </a:lnTo>
                <a:lnTo>
                  <a:pt x="992" y="4433"/>
                </a:lnTo>
                <a:lnTo>
                  <a:pt x="963" y="4416"/>
                </a:lnTo>
                <a:lnTo>
                  <a:pt x="941" y="4394"/>
                </a:lnTo>
                <a:lnTo>
                  <a:pt x="923" y="4366"/>
                </a:lnTo>
                <a:lnTo>
                  <a:pt x="911" y="4334"/>
                </a:lnTo>
                <a:lnTo>
                  <a:pt x="907" y="4300"/>
                </a:lnTo>
                <a:lnTo>
                  <a:pt x="911" y="4267"/>
                </a:lnTo>
                <a:lnTo>
                  <a:pt x="922" y="4236"/>
                </a:lnTo>
                <a:lnTo>
                  <a:pt x="940" y="4208"/>
                </a:lnTo>
                <a:lnTo>
                  <a:pt x="962" y="4187"/>
                </a:lnTo>
                <a:lnTo>
                  <a:pt x="990" y="4169"/>
                </a:lnTo>
                <a:lnTo>
                  <a:pt x="1022" y="4157"/>
                </a:lnTo>
                <a:lnTo>
                  <a:pt x="1966" y="4036"/>
                </a:lnTo>
                <a:lnTo>
                  <a:pt x="1966" y="3855"/>
                </a:lnTo>
                <a:lnTo>
                  <a:pt x="451" y="3855"/>
                </a:lnTo>
                <a:lnTo>
                  <a:pt x="390" y="3852"/>
                </a:lnTo>
                <a:lnTo>
                  <a:pt x="332" y="3840"/>
                </a:lnTo>
                <a:lnTo>
                  <a:pt x="275" y="3821"/>
                </a:lnTo>
                <a:lnTo>
                  <a:pt x="223" y="3795"/>
                </a:lnTo>
                <a:lnTo>
                  <a:pt x="176" y="3763"/>
                </a:lnTo>
                <a:lnTo>
                  <a:pt x="133" y="3725"/>
                </a:lnTo>
                <a:lnTo>
                  <a:pt x="94" y="3683"/>
                </a:lnTo>
                <a:lnTo>
                  <a:pt x="61" y="3636"/>
                </a:lnTo>
                <a:lnTo>
                  <a:pt x="36" y="3585"/>
                </a:lnTo>
                <a:lnTo>
                  <a:pt x="16" y="3529"/>
                </a:lnTo>
                <a:lnTo>
                  <a:pt x="4" y="3471"/>
                </a:lnTo>
                <a:lnTo>
                  <a:pt x="0" y="3411"/>
                </a:lnTo>
                <a:lnTo>
                  <a:pt x="0" y="444"/>
                </a:lnTo>
                <a:lnTo>
                  <a:pt x="4" y="384"/>
                </a:lnTo>
                <a:lnTo>
                  <a:pt x="16" y="326"/>
                </a:lnTo>
                <a:lnTo>
                  <a:pt x="36" y="272"/>
                </a:lnTo>
                <a:lnTo>
                  <a:pt x="63" y="221"/>
                </a:lnTo>
                <a:lnTo>
                  <a:pt x="94" y="172"/>
                </a:lnTo>
                <a:lnTo>
                  <a:pt x="133" y="130"/>
                </a:lnTo>
                <a:lnTo>
                  <a:pt x="176" y="92"/>
                </a:lnTo>
                <a:lnTo>
                  <a:pt x="225" y="60"/>
                </a:lnTo>
                <a:lnTo>
                  <a:pt x="277" y="35"/>
                </a:lnTo>
                <a:lnTo>
                  <a:pt x="332" y="16"/>
                </a:lnTo>
                <a:lnTo>
                  <a:pt x="392" y="4"/>
                </a:lnTo>
                <a:lnTo>
                  <a:pt x="453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44" name="8 Forma libre"/>
          <p:cNvSpPr/>
          <p:nvPr/>
        </p:nvSpPr>
        <p:spPr bwMode="auto">
          <a:xfrm flipH="1">
            <a:off x="7408821" y="1824015"/>
            <a:ext cx="725631" cy="254301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-1" fmla="*/ 1212057 w 1212057"/>
              <a:gd name="connsiteY0-2" fmla="*/ 623888 h 623888"/>
              <a:gd name="connsiteX1-3" fmla="*/ 754857 w 1212057"/>
              <a:gd name="connsiteY1-4" fmla="*/ 111919 h 623888"/>
              <a:gd name="connsiteX2-5" fmla="*/ 76200 w 1212057"/>
              <a:gd name="connsiteY2-6" fmla="*/ 111919 h 623888"/>
              <a:gd name="connsiteX3-7" fmla="*/ 0 w 1212057"/>
              <a:gd name="connsiteY3-8" fmla="*/ 0 h 623888"/>
              <a:gd name="connsiteX0-9" fmla="*/ 1135857 w 1135857"/>
              <a:gd name="connsiteY0-10" fmla="*/ 511969 h 511969"/>
              <a:gd name="connsiteX1-11" fmla="*/ 678657 w 1135857"/>
              <a:gd name="connsiteY1-12" fmla="*/ 0 h 511969"/>
              <a:gd name="connsiteX2-13" fmla="*/ 0 w 1135857"/>
              <a:gd name="connsiteY2-14" fmla="*/ 0 h 511969"/>
              <a:gd name="connsiteX0-15" fmla="*/ 1135857 w 1135857"/>
              <a:gd name="connsiteY0-16" fmla="*/ 515488 h 515488"/>
              <a:gd name="connsiteX1-17" fmla="*/ 1071960 w 1135857"/>
              <a:gd name="connsiteY1-18" fmla="*/ 0 h 515488"/>
              <a:gd name="connsiteX2-19" fmla="*/ 0 w 1135857"/>
              <a:gd name="connsiteY2-20" fmla="*/ 3519 h 515488"/>
              <a:gd name="connsiteX0-21" fmla="*/ 516656 w 516656"/>
              <a:gd name="connsiteY0-22" fmla="*/ 515488 h 515488"/>
              <a:gd name="connsiteX1-23" fmla="*/ 452759 w 516656"/>
              <a:gd name="connsiteY1-24" fmla="*/ 0 h 515488"/>
              <a:gd name="connsiteX2-25" fmla="*/ 0 w 516656"/>
              <a:gd name="connsiteY2-26" fmla="*/ 320212 h 515488"/>
              <a:gd name="connsiteX0-27" fmla="*/ 465224 w 465224"/>
              <a:gd name="connsiteY0-28" fmla="*/ 515488 h 515488"/>
              <a:gd name="connsiteX1-29" fmla="*/ 401327 w 465224"/>
              <a:gd name="connsiteY1-30" fmla="*/ 0 h 515488"/>
              <a:gd name="connsiteX2-31" fmla="*/ 0 w 465224"/>
              <a:gd name="connsiteY2-32" fmla="*/ 28150 h 515488"/>
              <a:gd name="connsiteX0-33" fmla="*/ 502285 w 502285"/>
              <a:gd name="connsiteY0-34" fmla="*/ 515488 h 515488"/>
              <a:gd name="connsiteX1-35" fmla="*/ 438388 w 502285"/>
              <a:gd name="connsiteY1-36" fmla="*/ 0 h 515488"/>
              <a:gd name="connsiteX2-37" fmla="*/ 0 w 502285"/>
              <a:gd name="connsiteY2-38" fmla="*/ 439 h 515488"/>
              <a:gd name="connsiteX0-39" fmla="*/ 502285 w 502285"/>
              <a:gd name="connsiteY0-40" fmla="*/ 593342 h 593342"/>
              <a:gd name="connsiteX1-41" fmla="*/ 438766 w 502285"/>
              <a:gd name="connsiteY1-42" fmla="*/ 0 h 593342"/>
              <a:gd name="connsiteX2-43" fmla="*/ 0 w 502285"/>
              <a:gd name="connsiteY2-44" fmla="*/ 78293 h 593342"/>
              <a:gd name="connsiteX0-45" fmla="*/ 502285 w 502285"/>
              <a:gd name="connsiteY0-46" fmla="*/ 515488 h 515488"/>
              <a:gd name="connsiteX1-47" fmla="*/ 436119 w 502285"/>
              <a:gd name="connsiteY1-48" fmla="*/ 0 h 515488"/>
              <a:gd name="connsiteX2-49" fmla="*/ 0 w 502285"/>
              <a:gd name="connsiteY2-50" fmla="*/ 439 h 515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02285" h="515488">
                <a:moveTo>
                  <a:pt x="502285" y="515488"/>
                </a:moveTo>
                <a:lnTo>
                  <a:pt x="436119" y="0"/>
                </a:lnTo>
                <a:lnTo>
                  <a:pt x="0" y="439"/>
                </a:lnTo>
              </a:path>
            </a:pathLst>
          </a:custGeom>
          <a:noFill/>
          <a:ln w="12700" cap="rnd">
            <a:solidFill>
              <a:schemeClr val="bg2"/>
            </a:solidFill>
            <a:prstDash val="dashDot"/>
            <a:bevel/>
            <a:headEnd w="med" len="sm"/>
            <a:tailEnd type="oval" w="med" len="med"/>
          </a:ln>
        </p:spPr>
        <p:txBody>
          <a:bodyPr lIns="120846" tIns="60423" rIns="120846" bIns="60423" rtlCol="0" anchor="ctr"/>
          <a:lstStyle/>
          <a:p>
            <a:pPr algn="ctr"/>
            <a:endParaRPr lang="es-SV" sz="9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8 Forma libre"/>
          <p:cNvSpPr/>
          <p:nvPr/>
        </p:nvSpPr>
        <p:spPr bwMode="auto">
          <a:xfrm>
            <a:off x="3619825" y="2620074"/>
            <a:ext cx="1852605" cy="282333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-1" fmla="*/ 1212057 w 1212057"/>
              <a:gd name="connsiteY0-2" fmla="*/ 623888 h 623888"/>
              <a:gd name="connsiteX1-3" fmla="*/ 754857 w 1212057"/>
              <a:gd name="connsiteY1-4" fmla="*/ 111919 h 623888"/>
              <a:gd name="connsiteX2-5" fmla="*/ 76200 w 1212057"/>
              <a:gd name="connsiteY2-6" fmla="*/ 111919 h 623888"/>
              <a:gd name="connsiteX3-7" fmla="*/ 0 w 1212057"/>
              <a:gd name="connsiteY3-8" fmla="*/ 0 h 623888"/>
              <a:gd name="connsiteX0-9" fmla="*/ 1135857 w 1135857"/>
              <a:gd name="connsiteY0-10" fmla="*/ 511969 h 511969"/>
              <a:gd name="connsiteX1-11" fmla="*/ 678657 w 1135857"/>
              <a:gd name="connsiteY1-12" fmla="*/ 0 h 511969"/>
              <a:gd name="connsiteX2-13" fmla="*/ 0 w 1135857"/>
              <a:gd name="connsiteY2-14" fmla="*/ 0 h 511969"/>
              <a:gd name="connsiteX0-15" fmla="*/ 1135857 w 1135857"/>
              <a:gd name="connsiteY0-16" fmla="*/ 515488 h 515488"/>
              <a:gd name="connsiteX1-17" fmla="*/ 1071960 w 1135857"/>
              <a:gd name="connsiteY1-18" fmla="*/ 0 h 515488"/>
              <a:gd name="connsiteX2-19" fmla="*/ 0 w 1135857"/>
              <a:gd name="connsiteY2-20" fmla="*/ 3519 h 515488"/>
              <a:gd name="connsiteX0-21" fmla="*/ 516656 w 516656"/>
              <a:gd name="connsiteY0-22" fmla="*/ 515488 h 515488"/>
              <a:gd name="connsiteX1-23" fmla="*/ 452759 w 516656"/>
              <a:gd name="connsiteY1-24" fmla="*/ 0 h 515488"/>
              <a:gd name="connsiteX2-25" fmla="*/ 0 w 516656"/>
              <a:gd name="connsiteY2-26" fmla="*/ 320212 h 515488"/>
              <a:gd name="connsiteX0-27" fmla="*/ 465224 w 465224"/>
              <a:gd name="connsiteY0-28" fmla="*/ 515488 h 515488"/>
              <a:gd name="connsiteX1-29" fmla="*/ 401327 w 465224"/>
              <a:gd name="connsiteY1-30" fmla="*/ 0 h 515488"/>
              <a:gd name="connsiteX2-31" fmla="*/ 0 w 465224"/>
              <a:gd name="connsiteY2-32" fmla="*/ 28150 h 515488"/>
              <a:gd name="connsiteX0-33" fmla="*/ 502285 w 502285"/>
              <a:gd name="connsiteY0-34" fmla="*/ 515488 h 515488"/>
              <a:gd name="connsiteX1-35" fmla="*/ 438388 w 502285"/>
              <a:gd name="connsiteY1-36" fmla="*/ 0 h 515488"/>
              <a:gd name="connsiteX2-37" fmla="*/ 0 w 502285"/>
              <a:gd name="connsiteY2-38" fmla="*/ 439 h 515488"/>
              <a:gd name="connsiteX0-39" fmla="*/ 502285 w 502285"/>
              <a:gd name="connsiteY0-40" fmla="*/ 593342 h 593342"/>
              <a:gd name="connsiteX1-41" fmla="*/ 438766 w 502285"/>
              <a:gd name="connsiteY1-42" fmla="*/ 0 h 593342"/>
              <a:gd name="connsiteX2-43" fmla="*/ 0 w 502285"/>
              <a:gd name="connsiteY2-44" fmla="*/ 78293 h 593342"/>
              <a:gd name="connsiteX0-45" fmla="*/ 502285 w 502285"/>
              <a:gd name="connsiteY0-46" fmla="*/ 515488 h 515488"/>
              <a:gd name="connsiteX1-47" fmla="*/ 436119 w 502285"/>
              <a:gd name="connsiteY1-48" fmla="*/ 0 h 515488"/>
              <a:gd name="connsiteX2-49" fmla="*/ 0 w 502285"/>
              <a:gd name="connsiteY2-50" fmla="*/ 439 h 515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02285" h="515488">
                <a:moveTo>
                  <a:pt x="502285" y="515488"/>
                </a:moveTo>
                <a:lnTo>
                  <a:pt x="436119" y="0"/>
                </a:lnTo>
                <a:lnTo>
                  <a:pt x="0" y="439"/>
                </a:lnTo>
              </a:path>
            </a:pathLst>
          </a:custGeom>
          <a:noFill/>
          <a:ln w="12700" cap="rnd">
            <a:solidFill>
              <a:schemeClr val="bg2"/>
            </a:solidFill>
            <a:prstDash val="dashDot"/>
            <a:bevel/>
            <a:headEnd w="med" len="sm"/>
            <a:tailEnd type="oval" w="med" len="med"/>
          </a:ln>
        </p:spPr>
        <p:txBody>
          <a:bodyPr lIns="120846" tIns="60423" rIns="120846" bIns="60423" rtlCol="0" anchor="ctr"/>
          <a:lstStyle/>
          <a:p>
            <a:pPr algn="ctr"/>
            <a:endParaRPr lang="es-SV" sz="90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6" name="8 Forma libre"/>
          <p:cNvSpPr/>
          <p:nvPr/>
        </p:nvSpPr>
        <p:spPr bwMode="auto">
          <a:xfrm flipH="1">
            <a:off x="7407421" y="3395557"/>
            <a:ext cx="1157552" cy="254301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-1" fmla="*/ 1212057 w 1212057"/>
              <a:gd name="connsiteY0-2" fmla="*/ 623888 h 623888"/>
              <a:gd name="connsiteX1-3" fmla="*/ 754857 w 1212057"/>
              <a:gd name="connsiteY1-4" fmla="*/ 111919 h 623888"/>
              <a:gd name="connsiteX2-5" fmla="*/ 76200 w 1212057"/>
              <a:gd name="connsiteY2-6" fmla="*/ 111919 h 623888"/>
              <a:gd name="connsiteX3-7" fmla="*/ 0 w 1212057"/>
              <a:gd name="connsiteY3-8" fmla="*/ 0 h 623888"/>
              <a:gd name="connsiteX0-9" fmla="*/ 1135857 w 1135857"/>
              <a:gd name="connsiteY0-10" fmla="*/ 511969 h 511969"/>
              <a:gd name="connsiteX1-11" fmla="*/ 678657 w 1135857"/>
              <a:gd name="connsiteY1-12" fmla="*/ 0 h 511969"/>
              <a:gd name="connsiteX2-13" fmla="*/ 0 w 1135857"/>
              <a:gd name="connsiteY2-14" fmla="*/ 0 h 511969"/>
              <a:gd name="connsiteX0-15" fmla="*/ 1135857 w 1135857"/>
              <a:gd name="connsiteY0-16" fmla="*/ 515488 h 515488"/>
              <a:gd name="connsiteX1-17" fmla="*/ 1071960 w 1135857"/>
              <a:gd name="connsiteY1-18" fmla="*/ 0 h 515488"/>
              <a:gd name="connsiteX2-19" fmla="*/ 0 w 1135857"/>
              <a:gd name="connsiteY2-20" fmla="*/ 3519 h 515488"/>
              <a:gd name="connsiteX0-21" fmla="*/ 516656 w 516656"/>
              <a:gd name="connsiteY0-22" fmla="*/ 515488 h 515488"/>
              <a:gd name="connsiteX1-23" fmla="*/ 452759 w 516656"/>
              <a:gd name="connsiteY1-24" fmla="*/ 0 h 515488"/>
              <a:gd name="connsiteX2-25" fmla="*/ 0 w 516656"/>
              <a:gd name="connsiteY2-26" fmla="*/ 320212 h 515488"/>
              <a:gd name="connsiteX0-27" fmla="*/ 465224 w 465224"/>
              <a:gd name="connsiteY0-28" fmla="*/ 515488 h 515488"/>
              <a:gd name="connsiteX1-29" fmla="*/ 401327 w 465224"/>
              <a:gd name="connsiteY1-30" fmla="*/ 0 h 515488"/>
              <a:gd name="connsiteX2-31" fmla="*/ 0 w 465224"/>
              <a:gd name="connsiteY2-32" fmla="*/ 28150 h 515488"/>
              <a:gd name="connsiteX0-33" fmla="*/ 502285 w 502285"/>
              <a:gd name="connsiteY0-34" fmla="*/ 515488 h 515488"/>
              <a:gd name="connsiteX1-35" fmla="*/ 438388 w 502285"/>
              <a:gd name="connsiteY1-36" fmla="*/ 0 h 515488"/>
              <a:gd name="connsiteX2-37" fmla="*/ 0 w 502285"/>
              <a:gd name="connsiteY2-38" fmla="*/ 439 h 515488"/>
              <a:gd name="connsiteX0-39" fmla="*/ 502285 w 502285"/>
              <a:gd name="connsiteY0-40" fmla="*/ 593342 h 593342"/>
              <a:gd name="connsiteX1-41" fmla="*/ 438766 w 502285"/>
              <a:gd name="connsiteY1-42" fmla="*/ 0 h 593342"/>
              <a:gd name="connsiteX2-43" fmla="*/ 0 w 502285"/>
              <a:gd name="connsiteY2-44" fmla="*/ 78293 h 593342"/>
              <a:gd name="connsiteX0-45" fmla="*/ 502285 w 502285"/>
              <a:gd name="connsiteY0-46" fmla="*/ 515488 h 515488"/>
              <a:gd name="connsiteX1-47" fmla="*/ 436119 w 502285"/>
              <a:gd name="connsiteY1-48" fmla="*/ 0 h 515488"/>
              <a:gd name="connsiteX2-49" fmla="*/ 0 w 502285"/>
              <a:gd name="connsiteY2-50" fmla="*/ 439 h 515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02285" h="515488">
                <a:moveTo>
                  <a:pt x="502285" y="515488"/>
                </a:moveTo>
                <a:lnTo>
                  <a:pt x="436119" y="0"/>
                </a:lnTo>
                <a:lnTo>
                  <a:pt x="0" y="439"/>
                </a:lnTo>
              </a:path>
            </a:pathLst>
          </a:custGeom>
          <a:noFill/>
          <a:ln w="12700" cap="rnd">
            <a:solidFill>
              <a:schemeClr val="bg2"/>
            </a:solidFill>
            <a:prstDash val="dashDot"/>
            <a:bevel/>
            <a:headEnd w="med" len="sm"/>
            <a:tailEnd type="oval" w="med" len="med"/>
          </a:ln>
        </p:spPr>
        <p:txBody>
          <a:bodyPr lIns="120846" tIns="60423" rIns="120846" bIns="60423" rtlCol="0" anchor="ctr"/>
          <a:lstStyle/>
          <a:p>
            <a:pPr algn="ctr"/>
            <a:endParaRPr lang="es-SV" sz="9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8 Forma libre"/>
          <p:cNvSpPr/>
          <p:nvPr/>
        </p:nvSpPr>
        <p:spPr bwMode="auto">
          <a:xfrm flipV="1">
            <a:off x="3739938" y="4193519"/>
            <a:ext cx="1686974" cy="347366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-1" fmla="*/ 1212057 w 1212057"/>
              <a:gd name="connsiteY0-2" fmla="*/ 623888 h 623888"/>
              <a:gd name="connsiteX1-3" fmla="*/ 754857 w 1212057"/>
              <a:gd name="connsiteY1-4" fmla="*/ 111919 h 623888"/>
              <a:gd name="connsiteX2-5" fmla="*/ 76200 w 1212057"/>
              <a:gd name="connsiteY2-6" fmla="*/ 111919 h 623888"/>
              <a:gd name="connsiteX3-7" fmla="*/ 0 w 1212057"/>
              <a:gd name="connsiteY3-8" fmla="*/ 0 h 623888"/>
              <a:gd name="connsiteX0-9" fmla="*/ 1135857 w 1135857"/>
              <a:gd name="connsiteY0-10" fmla="*/ 511969 h 511969"/>
              <a:gd name="connsiteX1-11" fmla="*/ 678657 w 1135857"/>
              <a:gd name="connsiteY1-12" fmla="*/ 0 h 511969"/>
              <a:gd name="connsiteX2-13" fmla="*/ 0 w 1135857"/>
              <a:gd name="connsiteY2-14" fmla="*/ 0 h 511969"/>
              <a:gd name="connsiteX0-15" fmla="*/ 1135857 w 1135857"/>
              <a:gd name="connsiteY0-16" fmla="*/ 515488 h 515488"/>
              <a:gd name="connsiteX1-17" fmla="*/ 1071960 w 1135857"/>
              <a:gd name="connsiteY1-18" fmla="*/ 0 h 515488"/>
              <a:gd name="connsiteX2-19" fmla="*/ 0 w 1135857"/>
              <a:gd name="connsiteY2-20" fmla="*/ 3519 h 515488"/>
              <a:gd name="connsiteX0-21" fmla="*/ 516656 w 516656"/>
              <a:gd name="connsiteY0-22" fmla="*/ 515488 h 515488"/>
              <a:gd name="connsiteX1-23" fmla="*/ 452759 w 516656"/>
              <a:gd name="connsiteY1-24" fmla="*/ 0 h 515488"/>
              <a:gd name="connsiteX2-25" fmla="*/ 0 w 516656"/>
              <a:gd name="connsiteY2-26" fmla="*/ 320212 h 515488"/>
              <a:gd name="connsiteX0-27" fmla="*/ 465224 w 465224"/>
              <a:gd name="connsiteY0-28" fmla="*/ 515488 h 515488"/>
              <a:gd name="connsiteX1-29" fmla="*/ 401327 w 465224"/>
              <a:gd name="connsiteY1-30" fmla="*/ 0 h 515488"/>
              <a:gd name="connsiteX2-31" fmla="*/ 0 w 465224"/>
              <a:gd name="connsiteY2-32" fmla="*/ 28150 h 515488"/>
              <a:gd name="connsiteX0-33" fmla="*/ 502285 w 502285"/>
              <a:gd name="connsiteY0-34" fmla="*/ 515488 h 515488"/>
              <a:gd name="connsiteX1-35" fmla="*/ 438388 w 502285"/>
              <a:gd name="connsiteY1-36" fmla="*/ 0 h 515488"/>
              <a:gd name="connsiteX2-37" fmla="*/ 0 w 502285"/>
              <a:gd name="connsiteY2-38" fmla="*/ 439 h 515488"/>
              <a:gd name="connsiteX0-39" fmla="*/ 502285 w 502285"/>
              <a:gd name="connsiteY0-40" fmla="*/ 593342 h 593342"/>
              <a:gd name="connsiteX1-41" fmla="*/ 438766 w 502285"/>
              <a:gd name="connsiteY1-42" fmla="*/ 0 h 593342"/>
              <a:gd name="connsiteX2-43" fmla="*/ 0 w 502285"/>
              <a:gd name="connsiteY2-44" fmla="*/ 78293 h 593342"/>
              <a:gd name="connsiteX0-45" fmla="*/ 502285 w 502285"/>
              <a:gd name="connsiteY0-46" fmla="*/ 515488 h 515488"/>
              <a:gd name="connsiteX1-47" fmla="*/ 436119 w 502285"/>
              <a:gd name="connsiteY1-48" fmla="*/ 0 h 515488"/>
              <a:gd name="connsiteX2-49" fmla="*/ 0 w 502285"/>
              <a:gd name="connsiteY2-50" fmla="*/ 439 h 515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02285" h="515488">
                <a:moveTo>
                  <a:pt x="502285" y="515488"/>
                </a:moveTo>
                <a:lnTo>
                  <a:pt x="436119" y="0"/>
                </a:lnTo>
                <a:lnTo>
                  <a:pt x="0" y="439"/>
                </a:lnTo>
              </a:path>
            </a:pathLst>
          </a:custGeom>
          <a:noFill/>
          <a:ln w="12700" cap="rnd">
            <a:solidFill>
              <a:schemeClr val="bg2"/>
            </a:solidFill>
            <a:prstDash val="dashDot"/>
            <a:bevel/>
            <a:headEnd w="med" len="sm"/>
            <a:tailEnd type="oval" w="med" len="med"/>
          </a:ln>
        </p:spPr>
        <p:txBody>
          <a:bodyPr lIns="120846" tIns="60423" rIns="120846" bIns="60423" rtlCol="0" anchor="ctr"/>
          <a:lstStyle/>
          <a:p>
            <a:pPr algn="ctr"/>
            <a:endParaRPr lang="es-SV" sz="90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8" name="51 CuadroTexto"/>
          <p:cNvSpPr txBox="1"/>
          <p:nvPr/>
        </p:nvSpPr>
        <p:spPr>
          <a:xfrm>
            <a:off x="7349446" y="4216769"/>
            <a:ext cx="539998" cy="219267"/>
          </a:xfrm>
          <a:prstGeom prst="rect">
            <a:avLst/>
          </a:prstGeom>
          <a:noFill/>
        </p:spPr>
        <p:txBody>
          <a:bodyPr wrap="square" lIns="34264" tIns="17133" rIns="34264" bIns="17133" rtlCol="0">
            <a:spAutoFit/>
          </a:bodyPr>
          <a:lstStyle/>
          <a:p>
            <a:pPr algn="ctr"/>
            <a:r>
              <a:rPr lang="en-US" sz="1200" cap="small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42</a:t>
            </a:r>
            <a:r>
              <a:rPr lang="en-US" sz="1200" cap="small" baseline="30000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n-US" sz="1200" cap="small" baseline="3000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9" name="52 CuadroTexto"/>
          <p:cNvSpPr txBox="1"/>
          <p:nvPr/>
        </p:nvSpPr>
        <p:spPr>
          <a:xfrm>
            <a:off x="7178842" y="3014564"/>
            <a:ext cx="539998" cy="219267"/>
          </a:xfrm>
          <a:prstGeom prst="rect">
            <a:avLst/>
          </a:prstGeom>
          <a:noFill/>
        </p:spPr>
        <p:txBody>
          <a:bodyPr wrap="square" lIns="34264" tIns="17133" rIns="34264" bIns="17133" rtlCol="0">
            <a:spAutoFit/>
          </a:bodyPr>
          <a:lstStyle/>
          <a:p>
            <a:pPr algn="ctr"/>
            <a:r>
              <a:rPr lang="en-US" sz="1200" cap="small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50</a:t>
            </a:r>
            <a:r>
              <a:rPr lang="en-US" sz="1200" cap="small" baseline="30000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n-US" sz="1200" cap="small" baseline="3000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0" name="53 CuadroTexto"/>
          <p:cNvSpPr txBox="1"/>
          <p:nvPr/>
        </p:nvSpPr>
        <p:spPr>
          <a:xfrm>
            <a:off x="6553930" y="2602815"/>
            <a:ext cx="539998" cy="219267"/>
          </a:xfrm>
          <a:prstGeom prst="rect">
            <a:avLst/>
          </a:prstGeom>
          <a:noFill/>
        </p:spPr>
        <p:txBody>
          <a:bodyPr wrap="square" lIns="34264" tIns="17133" rIns="34264" bIns="17133" rtlCol="0">
            <a:spAutoFit/>
          </a:bodyPr>
          <a:lstStyle/>
          <a:p>
            <a:pPr algn="ctr"/>
            <a:r>
              <a:rPr lang="en-US" sz="1200" cap="small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63</a:t>
            </a:r>
            <a:r>
              <a:rPr lang="en-US" sz="1200" cap="small" baseline="30000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n-US" sz="1200" cap="small" baseline="3000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1" name="54 CuadroTexto"/>
          <p:cNvSpPr txBox="1"/>
          <p:nvPr/>
        </p:nvSpPr>
        <p:spPr>
          <a:xfrm>
            <a:off x="5488345" y="2623646"/>
            <a:ext cx="539998" cy="219267"/>
          </a:xfrm>
          <a:prstGeom prst="rect">
            <a:avLst/>
          </a:prstGeom>
          <a:noFill/>
        </p:spPr>
        <p:txBody>
          <a:bodyPr wrap="square" lIns="34264" tIns="17133" rIns="34264" bIns="17133" rtlCol="0">
            <a:spAutoFit/>
          </a:bodyPr>
          <a:lstStyle/>
          <a:p>
            <a:pPr algn="ctr"/>
            <a:r>
              <a:rPr lang="en-US" sz="1200" cap="small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80</a:t>
            </a:r>
            <a:r>
              <a:rPr lang="en-US" sz="1200" cap="small" baseline="30000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n-US" sz="1200" cap="small" baseline="3000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"/>
                            </p:stCondLst>
                            <p:childTnLst>
                              <p:par>
                                <p:cTn id="1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500"/>
                            </p:stCondLst>
                            <p:childTnLst>
                              <p:par>
                                <p:cTn id="1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0"/>
                            </p:stCondLst>
                            <p:childTnLst>
                              <p:par>
                                <p:cTn id="1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8" grpId="0" animBg="1"/>
      <p:bldP spid="29" grpId="0" animBg="1"/>
      <p:bldP spid="30" grpId="0" animBg="1"/>
      <p:bldP spid="34" grpId="0"/>
      <p:bldP spid="35" grpId="0"/>
      <p:bldP spid="36" grpId="0"/>
      <p:bldP spid="37" grpId="0"/>
      <p:bldP spid="3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14"/>
          <p:cNvSpPr/>
          <p:nvPr/>
        </p:nvSpPr>
        <p:spPr>
          <a:xfrm>
            <a:off x="2243667" y="-4440"/>
            <a:ext cx="3852333" cy="6891347"/>
          </a:xfrm>
          <a:prstGeom prst="rect">
            <a:avLst/>
          </a:prstGeom>
          <a:solidFill>
            <a:srgbClr val="00660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/>
          <p:cNvGrpSpPr/>
          <p:nvPr/>
        </p:nvGrpSpPr>
        <p:grpSpPr>
          <a:xfrm>
            <a:off x="667342" y="249978"/>
            <a:ext cx="2965320" cy="745385"/>
            <a:chOff x="1158045" y="203448"/>
            <a:chExt cx="2965317" cy="745386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219365" y="738455"/>
              <a:ext cx="290399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 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71" name="Group 23"/>
          <p:cNvGrpSpPr/>
          <p:nvPr/>
        </p:nvGrpSpPr>
        <p:grpSpPr>
          <a:xfrm rot="5576882">
            <a:off x="1792193" y="2938613"/>
            <a:ext cx="3674906" cy="3964820"/>
            <a:chOff x="0" y="0"/>
            <a:chExt cx="3944063" cy="4255212"/>
          </a:xfrm>
        </p:grpSpPr>
        <p:sp>
          <p:nvSpPr>
            <p:cNvPr id="72" name="Shape 13"/>
            <p:cNvSpPr/>
            <p:nvPr/>
          </p:nvSpPr>
          <p:spPr>
            <a:xfrm>
              <a:off x="673099" y="558800"/>
              <a:ext cx="3270965" cy="369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485" extrusionOk="0">
                  <a:moveTo>
                    <a:pt x="55" y="15521"/>
                  </a:moveTo>
                  <a:lnTo>
                    <a:pt x="9396" y="212"/>
                  </a:lnTo>
                  <a:cubicBezTo>
                    <a:pt x="9516" y="16"/>
                    <a:pt x="9795" y="-58"/>
                    <a:pt x="10017" y="48"/>
                  </a:cubicBezTo>
                  <a:lnTo>
                    <a:pt x="21230" y="5413"/>
                  </a:lnTo>
                  <a:cubicBezTo>
                    <a:pt x="21452" y="5519"/>
                    <a:pt x="21535" y="5767"/>
                    <a:pt x="21415" y="5963"/>
                  </a:cubicBezTo>
                  <a:lnTo>
                    <a:pt x="12074" y="21272"/>
                  </a:lnTo>
                  <a:cubicBezTo>
                    <a:pt x="11954" y="21468"/>
                    <a:pt x="11675" y="21542"/>
                    <a:pt x="11453" y="21436"/>
                  </a:cubicBezTo>
                  <a:lnTo>
                    <a:pt x="240" y="16071"/>
                  </a:lnTo>
                  <a:cubicBezTo>
                    <a:pt x="18" y="15965"/>
                    <a:pt x="-65" y="15717"/>
                    <a:pt x="55" y="15521"/>
                  </a:cubicBezTo>
                  <a:close/>
                </a:path>
              </a:pathLst>
            </a:cu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3" name="Shape 14"/>
            <p:cNvSpPr/>
            <p:nvPr/>
          </p:nvSpPr>
          <p:spPr>
            <a:xfrm>
              <a:off x="736600" y="2959100"/>
              <a:ext cx="178276" cy="20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355" extrusionOk="0">
                  <a:moveTo>
                    <a:pt x="0" y="16162"/>
                  </a:moveTo>
                  <a:lnTo>
                    <a:pt x="9870" y="0"/>
                  </a:lnTo>
                  <a:lnTo>
                    <a:pt x="20302" y="4987"/>
                  </a:lnTo>
                  <a:cubicBezTo>
                    <a:pt x="21244" y="5438"/>
                    <a:pt x="21600" y="6490"/>
                    <a:pt x="21089" y="7326"/>
                  </a:cubicBezTo>
                  <a:lnTo>
                    <a:pt x="13076" y="20450"/>
                  </a:lnTo>
                  <a:cubicBezTo>
                    <a:pt x="12566" y="21285"/>
                    <a:pt x="11376" y="21600"/>
                    <a:pt x="10433" y="21150"/>
                  </a:cubicBezTo>
                  <a:cubicBezTo>
                    <a:pt x="10433" y="21150"/>
                    <a:pt x="0" y="16162"/>
                    <a:pt x="0" y="16162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4" name="Shape 15"/>
            <p:cNvSpPr/>
            <p:nvPr/>
          </p:nvSpPr>
          <p:spPr>
            <a:xfrm>
              <a:off x="1955800" y="723899"/>
              <a:ext cx="178270" cy="20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4" h="21356" extrusionOk="0">
                  <a:moveTo>
                    <a:pt x="0" y="16162"/>
                  </a:moveTo>
                  <a:lnTo>
                    <a:pt x="9870" y="0"/>
                  </a:lnTo>
                  <a:lnTo>
                    <a:pt x="20304" y="4989"/>
                  </a:lnTo>
                  <a:cubicBezTo>
                    <a:pt x="21245" y="5438"/>
                    <a:pt x="21600" y="6492"/>
                    <a:pt x="21091" y="7328"/>
                  </a:cubicBezTo>
                  <a:lnTo>
                    <a:pt x="13076" y="20452"/>
                  </a:lnTo>
                  <a:cubicBezTo>
                    <a:pt x="12568" y="21287"/>
                    <a:pt x="11376" y="21600"/>
                    <a:pt x="10433" y="21151"/>
                  </a:cubicBezTo>
                  <a:cubicBezTo>
                    <a:pt x="10433" y="21151"/>
                    <a:pt x="0" y="16162"/>
                    <a:pt x="0" y="16162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5" name="Shape 16"/>
            <p:cNvSpPr/>
            <p:nvPr/>
          </p:nvSpPr>
          <p:spPr>
            <a:xfrm>
              <a:off x="0" y="-1"/>
              <a:ext cx="2104115" cy="3308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440" extrusionOk="0">
                  <a:moveTo>
                    <a:pt x="188" y="20728"/>
                  </a:moveTo>
                  <a:lnTo>
                    <a:pt x="17376" y="398"/>
                  </a:lnTo>
                  <a:cubicBezTo>
                    <a:pt x="17790" y="-92"/>
                    <a:pt x="18273" y="-117"/>
                    <a:pt x="18595" y="254"/>
                  </a:cubicBezTo>
                  <a:lnTo>
                    <a:pt x="21333" y="3397"/>
                  </a:lnTo>
                  <a:lnTo>
                    <a:pt x="6271" y="21212"/>
                  </a:lnTo>
                  <a:lnTo>
                    <a:pt x="1243" y="21433"/>
                  </a:lnTo>
                  <a:cubicBezTo>
                    <a:pt x="113" y="21483"/>
                    <a:pt x="-267" y="21267"/>
                    <a:pt x="188" y="20728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6" name="Shape 17"/>
            <p:cNvSpPr/>
            <p:nvPr/>
          </p:nvSpPr>
          <p:spPr>
            <a:xfrm>
              <a:off x="190500" y="228600"/>
              <a:ext cx="1807133" cy="2953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72" y="0"/>
                  </a:moveTo>
                  <a:lnTo>
                    <a:pt x="21600" y="2640"/>
                  </a:lnTo>
                  <a:lnTo>
                    <a:pt x="5007" y="21433"/>
                  </a:lnTo>
                  <a:lnTo>
                    <a:pt x="0" y="21600"/>
                  </a:lnTo>
                  <a:cubicBezTo>
                    <a:pt x="0" y="21600"/>
                    <a:pt x="19072" y="0"/>
                    <a:pt x="19072" y="0"/>
                  </a:cubicBezTo>
                  <a:close/>
                </a:path>
              </a:pathLst>
            </a:custGeom>
            <a:solidFill>
              <a:srgbClr val="0101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7" name="Shape 18"/>
            <p:cNvSpPr/>
            <p:nvPr/>
          </p:nvSpPr>
          <p:spPr>
            <a:xfrm>
              <a:off x="12699" y="38099"/>
              <a:ext cx="1746161" cy="3207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573" extrusionOk="0">
                  <a:moveTo>
                    <a:pt x="21" y="21435"/>
                  </a:moveTo>
                  <a:lnTo>
                    <a:pt x="21228" y="50"/>
                  </a:lnTo>
                  <a:cubicBezTo>
                    <a:pt x="21273" y="4"/>
                    <a:pt x="21378" y="-13"/>
                    <a:pt x="21461" y="12"/>
                  </a:cubicBezTo>
                  <a:lnTo>
                    <a:pt x="21461" y="12"/>
                  </a:lnTo>
                  <a:cubicBezTo>
                    <a:pt x="21544" y="36"/>
                    <a:pt x="21576" y="93"/>
                    <a:pt x="21531" y="139"/>
                  </a:cubicBezTo>
                  <a:lnTo>
                    <a:pt x="324" y="21524"/>
                  </a:lnTo>
                  <a:cubicBezTo>
                    <a:pt x="279" y="21570"/>
                    <a:pt x="174" y="21587"/>
                    <a:pt x="91" y="21563"/>
                  </a:cubicBezTo>
                  <a:lnTo>
                    <a:pt x="91" y="21562"/>
                  </a:lnTo>
                  <a:cubicBezTo>
                    <a:pt x="7" y="21538"/>
                    <a:pt x="-24" y="21481"/>
                    <a:pt x="21" y="21435"/>
                  </a:cubicBezTo>
                  <a:close/>
                </a:path>
              </a:pathLst>
            </a:cu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8" name="Shape 19"/>
            <p:cNvSpPr/>
            <p:nvPr/>
          </p:nvSpPr>
          <p:spPr>
            <a:xfrm>
              <a:off x="673099" y="2933700"/>
              <a:ext cx="217023" cy="207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184" extrusionOk="0">
                  <a:moveTo>
                    <a:pt x="167" y="11908"/>
                  </a:moveTo>
                  <a:lnTo>
                    <a:pt x="5940" y="767"/>
                  </a:lnTo>
                  <a:cubicBezTo>
                    <a:pt x="6306" y="58"/>
                    <a:pt x="7162" y="-208"/>
                    <a:pt x="7843" y="175"/>
                  </a:cubicBezTo>
                  <a:lnTo>
                    <a:pt x="20464" y="7289"/>
                  </a:lnTo>
                  <a:cubicBezTo>
                    <a:pt x="21144" y="7672"/>
                    <a:pt x="21401" y="8566"/>
                    <a:pt x="21034" y="9275"/>
                  </a:cubicBezTo>
                  <a:lnTo>
                    <a:pt x="15262" y="20417"/>
                  </a:lnTo>
                  <a:cubicBezTo>
                    <a:pt x="14894" y="21125"/>
                    <a:pt x="14037" y="21392"/>
                    <a:pt x="13358" y="21008"/>
                  </a:cubicBezTo>
                  <a:lnTo>
                    <a:pt x="735" y="13894"/>
                  </a:lnTo>
                  <a:cubicBezTo>
                    <a:pt x="56" y="13512"/>
                    <a:pt x="-199" y="12618"/>
                    <a:pt x="167" y="11908"/>
                  </a:cubicBezTo>
                  <a:close/>
                </a:path>
              </a:pathLst>
            </a:cu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9" name="Shape 20"/>
            <p:cNvSpPr/>
            <p:nvPr/>
          </p:nvSpPr>
          <p:spPr>
            <a:xfrm>
              <a:off x="1879599" y="695342"/>
              <a:ext cx="197095" cy="188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1185" extrusionOk="0">
                  <a:moveTo>
                    <a:pt x="169" y="11910"/>
                  </a:moveTo>
                  <a:lnTo>
                    <a:pt x="5939" y="768"/>
                  </a:lnTo>
                  <a:cubicBezTo>
                    <a:pt x="6307" y="59"/>
                    <a:pt x="7162" y="-208"/>
                    <a:pt x="7842" y="175"/>
                  </a:cubicBezTo>
                  <a:lnTo>
                    <a:pt x="20463" y="7290"/>
                  </a:lnTo>
                  <a:cubicBezTo>
                    <a:pt x="21145" y="7672"/>
                    <a:pt x="21400" y="8567"/>
                    <a:pt x="21033" y="9276"/>
                  </a:cubicBezTo>
                  <a:lnTo>
                    <a:pt x="15261" y="20417"/>
                  </a:lnTo>
                  <a:cubicBezTo>
                    <a:pt x="14895" y="21127"/>
                    <a:pt x="14038" y="21392"/>
                    <a:pt x="13357" y="21010"/>
                  </a:cubicBezTo>
                  <a:lnTo>
                    <a:pt x="735" y="13896"/>
                  </a:lnTo>
                  <a:cubicBezTo>
                    <a:pt x="57" y="13511"/>
                    <a:pt x="-200" y="12619"/>
                    <a:pt x="169" y="11910"/>
                  </a:cubicBezTo>
                  <a:close/>
                </a:path>
              </a:pathLst>
            </a:cu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0" name="Shape 21"/>
            <p:cNvSpPr/>
            <p:nvPr/>
          </p:nvSpPr>
          <p:spPr>
            <a:xfrm>
              <a:off x="1003261" y="838164"/>
              <a:ext cx="2379492" cy="2851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567" extrusionOk="0">
                  <a:moveTo>
                    <a:pt x="11713" y="6"/>
                  </a:moveTo>
                  <a:cubicBezTo>
                    <a:pt x="11669" y="17"/>
                    <a:pt x="11629" y="42"/>
                    <a:pt x="11605" y="78"/>
                  </a:cubicBezTo>
                  <a:lnTo>
                    <a:pt x="11188" y="724"/>
                  </a:lnTo>
                  <a:cubicBezTo>
                    <a:pt x="11141" y="797"/>
                    <a:pt x="11172" y="888"/>
                    <a:pt x="11260" y="928"/>
                  </a:cubicBezTo>
                  <a:lnTo>
                    <a:pt x="11836" y="1186"/>
                  </a:lnTo>
                  <a:cubicBezTo>
                    <a:pt x="11923" y="1225"/>
                    <a:pt x="12033" y="1199"/>
                    <a:pt x="12080" y="1126"/>
                  </a:cubicBezTo>
                  <a:lnTo>
                    <a:pt x="12497" y="480"/>
                  </a:lnTo>
                  <a:cubicBezTo>
                    <a:pt x="12545" y="407"/>
                    <a:pt x="12509" y="316"/>
                    <a:pt x="12422" y="276"/>
                  </a:cubicBezTo>
                  <a:lnTo>
                    <a:pt x="11850" y="18"/>
                  </a:lnTo>
                  <a:cubicBezTo>
                    <a:pt x="11806" y="-2"/>
                    <a:pt x="11758" y="-5"/>
                    <a:pt x="11713" y="6"/>
                  </a:cubicBezTo>
                  <a:close/>
                  <a:moveTo>
                    <a:pt x="12738" y="585"/>
                  </a:moveTo>
                  <a:cubicBezTo>
                    <a:pt x="12684" y="599"/>
                    <a:pt x="12638" y="628"/>
                    <a:pt x="12609" y="673"/>
                  </a:cubicBezTo>
                  <a:lnTo>
                    <a:pt x="12228" y="1258"/>
                  </a:lnTo>
                  <a:cubicBezTo>
                    <a:pt x="12170" y="1347"/>
                    <a:pt x="12211" y="1459"/>
                    <a:pt x="12318" y="1507"/>
                  </a:cubicBezTo>
                  <a:lnTo>
                    <a:pt x="13095" y="1858"/>
                  </a:lnTo>
                  <a:cubicBezTo>
                    <a:pt x="13202" y="1907"/>
                    <a:pt x="13335" y="1873"/>
                    <a:pt x="13393" y="1783"/>
                  </a:cubicBezTo>
                  <a:lnTo>
                    <a:pt x="13771" y="1198"/>
                  </a:lnTo>
                  <a:cubicBezTo>
                    <a:pt x="13829" y="1109"/>
                    <a:pt x="13792" y="997"/>
                    <a:pt x="13685" y="949"/>
                  </a:cubicBezTo>
                  <a:lnTo>
                    <a:pt x="12908" y="598"/>
                  </a:lnTo>
                  <a:cubicBezTo>
                    <a:pt x="12854" y="573"/>
                    <a:pt x="12793" y="572"/>
                    <a:pt x="12738" y="585"/>
                  </a:cubicBezTo>
                  <a:close/>
                  <a:moveTo>
                    <a:pt x="10907" y="1159"/>
                  </a:moveTo>
                  <a:cubicBezTo>
                    <a:pt x="10863" y="1170"/>
                    <a:pt x="10823" y="1194"/>
                    <a:pt x="10800" y="1231"/>
                  </a:cubicBezTo>
                  <a:lnTo>
                    <a:pt x="10382" y="1876"/>
                  </a:lnTo>
                  <a:cubicBezTo>
                    <a:pt x="10335" y="1950"/>
                    <a:pt x="10367" y="2041"/>
                    <a:pt x="10454" y="2081"/>
                  </a:cubicBezTo>
                  <a:lnTo>
                    <a:pt x="11030" y="2339"/>
                  </a:lnTo>
                  <a:cubicBezTo>
                    <a:pt x="11117" y="2378"/>
                    <a:pt x="11227" y="2352"/>
                    <a:pt x="11274" y="2279"/>
                  </a:cubicBezTo>
                  <a:lnTo>
                    <a:pt x="11692" y="1633"/>
                  </a:lnTo>
                  <a:cubicBezTo>
                    <a:pt x="11739" y="1560"/>
                    <a:pt x="11704" y="1469"/>
                    <a:pt x="11616" y="1429"/>
                  </a:cubicBezTo>
                  <a:lnTo>
                    <a:pt x="11044" y="1171"/>
                  </a:lnTo>
                  <a:cubicBezTo>
                    <a:pt x="11000" y="1151"/>
                    <a:pt x="10952" y="1148"/>
                    <a:pt x="10907" y="1159"/>
                  </a:cubicBezTo>
                  <a:close/>
                  <a:moveTo>
                    <a:pt x="14120" y="1162"/>
                  </a:moveTo>
                  <a:cubicBezTo>
                    <a:pt x="14065" y="1175"/>
                    <a:pt x="14016" y="1204"/>
                    <a:pt x="13987" y="1249"/>
                  </a:cubicBezTo>
                  <a:lnTo>
                    <a:pt x="13609" y="1834"/>
                  </a:lnTo>
                  <a:cubicBezTo>
                    <a:pt x="13551" y="1924"/>
                    <a:pt x="13592" y="2035"/>
                    <a:pt x="13699" y="2084"/>
                  </a:cubicBezTo>
                  <a:lnTo>
                    <a:pt x="14476" y="2435"/>
                  </a:lnTo>
                  <a:cubicBezTo>
                    <a:pt x="14583" y="2483"/>
                    <a:pt x="14717" y="2449"/>
                    <a:pt x="14774" y="2360"/>
                  </a:cubicBezTo>
                  <a:lnTo>
                    <a:pt x="15156" y="1774"/>
                  </a:lnTo>
                  <a:cubicBezTo>
                    <a:pt x="15214" y="1685"/>
                    <a:pt x="15173" y="1573"/>
                    <a:pt x="15066" y="1525"/>
                  </a:cubicBezTo>
                  <a:lnTo>
                    <a:pt x="14289" y="1174"/>
                  </a:lnTo>
                  <a:cubicBezTo>
                    <a:pt x="14235" y="1150"/>
                    <a:pt x="14174" y="1148"/>
                    <a:pt x="14120" y="1162"/>
                  </a:cubicBezTo>
                  <a:close/>
                  <a:moveTo>
                    <a:pt x="12033" y="1738"/>
                  </a:moveTo>
                  <a:cubicBezTo>
                    <a:pt x="11975" y="1753"/>
                    <a:pt x="11924" y="1784"/>
                    <a:pt x="11893" y="1831"/>
                  </a:cubicBezTo>
                  <a:lnTo>
                    <a:pt x="10850" y="3444"/>
                  </a:lnTo>
                  <a:cubicBezTo>
                    <a:pt x="10788" y="3539"/>
                    <a:pt x="10829" y="3659"/>
                    <a:pt x="10943" y="3711"/>
                  </a:cubicBezTo>
                  <a:lnTo>
                    <a:pt x="11695" y="4050"/>
                  </a:lnTo>
                  <a:cubicBezTo>
                    <a:pt x="11810" y="4102"/>
                    <a:pt x="11954" y="4064"/>
                    <a:pt x="12015" y="3969"/>
                  </a:cubicBezTo>
                  <a:lnTo>
                    <a:pt x="13059" y="2360"/>
                  </a:lnTo>
                  <a:cubicBezTo>
                    <a:pt x="13121" y="2264"/>
                    <a:pt x="13076" y="2141"/>
                    <a:pt x="12961" y="2090"/>
                  </a:cubicBezTo>
                  <a:lnTo>
                    <a:pt x="12213" y="1753"/>
                  </a:lnTo>
                  <a:cubicBezTo>
                    <a:pt x="12156" y="1728"/>
                    <a:pt x="12092" y="1724"/>
                    <a:pt x="12033" y="1738"/>
                  </a:cubicBezTo>
                  <a:close/>
                  <a:moveTo>
                    <a:pt x="15501" y="1738"/>
                  </a:moveTo>
                  <a:cubicBezTo>
                    <a:pt x="15447" y="1752"/>
                    <a:pt x="15401" y="1781"/>
                    <a:pt x="15372" y="1825"/>
                  </a:cubicBezTo>
                  <a:lnTo>
                    <a:pt x="14990" y="2411"/>
                  </a:lnTo>
                  <a:cubicBezTo>
                    <a:pt x="14932" y="2500"/>
                    <a:pt x="14973" y="2612"/>
                    <a:pt x="15080" y="2660"/>
                  </a:cubicBezTo>
                  <a:lnTo>
                    <a:pt x="15857" y="3011"/>
                  </a:lnTo>
                  <a:cubicBezTo>
                    <a:pt x="15964" y="3060"/>
                    <a:pt x="16098" y="3026"/>
                    <a:pt x="16156" y="2936"/>
                  </a:cubicBezTo>
                  <a:lnTo>
                    <a:pt x="16537" y="2351"/>
                  </a:lnTo>
                  <a:cubicBezTo>
                    <a:pt x="16595" y="2261"/>
                    <a:pt x="16554" y="2150"/>
                    <a:pt x="16447" y="2102"/>
                  </a:cubicBezTo>
                  <a:lnTo>
                    <a:pt x="15670" y="1750"/>
                  </a:lnTo>
                  <a:cubicBezTo>
                    <a:pt x="15617" y="1726"/>
                    <a:pt x="15555" y="1725"/>
                    <a:pt x="15501" y="1738"/>
                  </a:cubicBezTo>
                  <a:close/>
                  <a:moveTo>
                    <a:pt x="10159" y="2312"/>
                  </a:moveTo>
                  <a:cubicBezTo>
                    <a:pt x="10115" y="2323"/>
                    <a:pt x="10075" y="2347"/>
                    <a:pt x="10051" y="2384"/>
                  </a:cubicBezTo>
                  <a:lnTo>
                    <a:pt x="9692" y="2942"/>
                  </a:lnTo>
                  <a:cubicBezTo>
                    <a:pt x="9644" y="3015"/>
                    <a:pt x="9676" y="3107"/>
                    <a:pt x="9764" y="3146"/>
                  </a:cubicBezTo>
                  <a:lnTo>
                    <a:pt x="10339" y="3404"/>
                  </a:lnTo>
                  <a:cubicBezTo>
                    <a:pt x="10427" y="3444"/>
                    <a:pt x="10536" y="3417"/>
                    <a:pt x="10584" y="3344"/>
                  </a:cubicBezTo>
                  <a:lnTo>
                    <a:pt x="10943" y="2786"/>
                  </a:lnTo>
                  <a:cubicBezTo>
                    <a:pt x="10991" y="2713"/>
                    <a:pt x="10959" y="2621"/>
                    <a:pt x="10872" y="2582"/>
                  </a:cubicBezTo>
                  <a:lnTo>
                    <a:pt x="10296" y="2324"/>
                  </a:lnTo>
                  <a:cubicBezTo>
                    <a:pt x="10252" y="2304"/>
                    <a:pt x="10204" y="2301"/>
                    <a:pt x="10159" y="2312"/>
                  </a:cubicBezTo>
                  <a:close/>
                  <a:moveTo>
                    <a:pt x="13397" y="2315"/>
                  </a:moveTo>
                  <a:cubicBezTo>
                    <a:pt x="13339" y="2329"/>
                    <a:pt x="13287" y="2360"/>
                    <a:pt x="13256" y="2408"/>
                  </a:cubicBezTo>
                  <a:lnTo>
                    <a:pt x="12692" y="3281"/>
                  </a:lnTo>
                  <a:cubicBezTo>
                    <a:pt x="12630" y="3377"/>
                    <a:pt x="12671" y="3497"/>
                    <a:pt x="12785" y="3549"/>
                  </a:cubicBezTo>
                  <a:lnTo>
                    <a:pt x="13537" y="3888"/>
                  </a:lnTo>
                  <a:cubicBezTo>
                    <a:pt x="13652" y="3939"/>
                    <a:pt x="13795" y="3902"/>
                    <a:pt x="13857" y="3807"/>
                  </a:cubicBezTo>
                  <a:lnTo>
                    <a:pt x="14422" y="2936"/>
                  </a:lnTo>
                  <a:cubicBezTo>
                    <a:pt x="14484" y="2841"/>
                    <a:pt x="14439" y="2718"/>
                    <a:pt x="14325" y="2666"/>
                  </a:cubicBezTo>
                  <a:lnTo>
                    <a:pt x="13577" y="2330"/>
                  </a:lnTo>
                  <a:cubicBezTo>
                    <a:pt x="13519" y="2304"/>
                    <a:pt x="13455" y="2300"/>
                    <a:pt x="13397" y="2315"/>
                  </a:cubicBezTo>
                  <a:close/>
                  <a:moveTo>
                    <a:pt x="16882" y="2411"/>
                  </a:moveTo>
                  <a:cubicBezTo>
                    <a:pt x="16828" y="2424"/>
                    <a:pt x="16782" y="2453"/>
                    <a:pt x="16753" y="2498"/>
                  </a:cubicBezTo>
                  <a:lnTo>
                    <a:pt x="16372" y="3083"/>
                  </a:lnTo>
                  <a:cubicBezTo>
                    <a:pt x="16314" y="3173"/>
                    <a:pt x="16355" y="3284"/>
                    <a:pt x="16462" y="3332"/>
                  </a:cubicBezTo>
                  <a:lnTo>
                    <a:pt x="17239" y="3684"/>
                  </a:lnTo>
                  <a:cubicBezTo>
                    <a:pt x="17346" y="3732"/>
                    <a:pt x="17479" y="3698"/>
                    <a:pt x="17537" y="3609"/>
                  </a:cubicBezTo>
                  <a:lnTo>
                    <a:pt x="17915" y="3023"/>
                  </a:lnTo>
                  <a:cubicBezTo>
                    <a:pt x="17973" y="2934"/>
                    <a:pt x="17936" y="2822"/>
                    <a:pt x="17828" y="2774"/>
                  </a:cubicBezTo>
                  <a:lnTo>
                    <a:pt x="17052" y="2423"/>
                  </a:lnTo>
                  <a:cubicBezTo>
                    <a:pt x="16998" y="2399"/>
                    <a:pt x="16937" y="2397"/>
                    <a:pt x="16882" y="2411"/>
                  </a:cubicBezTo>
                  <a:close/>
                  <a:moveTo>
                    <a:pt x="14764" y="2891"/>
                  </a:moveTo>
                  <a:cubicBezTo>
                    <a:pt x="14706" y="2906"/>
                    <a:pt x="14654" y="2936"/>
                    <a:pt x="14623" y="2984"/>
                  </a:cubicBezTo>
                  <a:lnTo>
                    <a:pt x="13497" y="4725"/>
                  </a:lnTo>
                  <a:cubicBezTo>
                    <a:pt x="13435" y="4821"/>
                    <a:pt x="13476" y="4941"/>
                    <a:pt x="13591" y="4993"/>
                  </a:cubicBezTo>
                  <a:lnTo>
                    <a:pt x="14343" y="5332"/>
                  </a:lnTo>
                  <a:cubicBezTo>
                    <a:pt x="14457" y="5383"/>
                    <a:pt x="14601" y="5346"/>
                    <a:pt x="14663" y="5251"/>
                  </a:cubicBezTo>
                  <a:lnTo>
                    <a:pt x="15789" y="3513"/>
                  </a:lnTo>
                  <a:cubicBezTo>
                    <a:pt x="15851" y="3417"/>
                    <a:pt x="15806" y="3294"/>
                    <a:pt x="15692" y="3242"/>
                  </a:cubicBezTo>
                  <a:lnTo>
                    <a:pt x="14944" y="2906"/>
                  </a:lnTo>
                  <a:cubicBezTo>
                    <a:pt x="14886" y="2880"/>
                    <a:pt x="14822" y="2877"/>
                    <a:pt x="14764" y="2891"/>
                  </a:cubicBezTo>
                  <a:close/>
                  <a:moveTo>
                    <a:pt x="18264" y="2987"/>
                  </a:moveTo>
                  <a:cubicBezTo>
                    <a:pt x="18209" y="3001"/>
                    <a:pt x="18163" y="3030"/>
                    <a:pt x="18134" y="3074"/>
                  </a:cubicBezTo>
                  <a:lnTo>
                    <a:pt x="17753" y="3660"/>
                  </a:lnTo>
                  <a:cubicBezTo>
                    <a:pt x="17695" y="3749"/>
                    <a:pt x="17736" y="3860"/>
                    <a:pt x="17843" y="3909"/>
                  </a:cubicBezTo>
                  <a:lnTo>
                    <a:pt x="18620" y="4260"/>
                  </a:lnTo>
                  <a:cubicBezTo>
                    <a:pt x="18727" y="4308"/>
                    <a:pt x="18861" y="4274"/>
                    <a:pt x="18918" y="4185"/>
                  </a:cubicBezTo>
                  <a:lnTo>
                    <a:pt x="19296" y="3600"/>
                  </a:lnTo>
                  <a:cubicBezTo>
                    <a:pt x="19354" y="3510"/>
                    <a:pt x="19317" y="3399"/>
                    <a:pt x="19210" y="3350"/>
                  </a:cubicBezTo>
                  <a:lnTo>
                    <a:pt x="18433" y="2999"/>
                  </a:lnTo>
                  <a:cubicBezTo>
                    <a:pt x="18379" y="2975"/>
                    <a:pt x="18318" y="2974"/>
                    <a:pt x="18264" y="2987"/>
                  </a:cubicBezTo>
                  <a:close/>
                  <a:moveTo>
                    <a:pt x="9469" y="3368"/>
                  </a:moveTo>
                  <a:cubicBezTo>
                    <a:pt x="9424" y="3380"/>
                    <a:pt x="9384" y="3404"/>
                    <a:pt x="9361" y="3441"/>
                  </a:cubicBezTo>
                  <a:lnTo>
                    <a:pt x="9001" y="3999"/>
                  </a:lnTo>
                  <a:cubicBezTo>
                    <a:pt x="8953" y="4072"/>
                    <a:pt x="8985" y="4164"/>
                    <a:pt x="9073" y="4203"/>
                  </a:cubicBezTo>
                  <a:lnTo>
                    <a:pt x="9648" y="4461"/>
                  </a:lnTo>
                  <a:cubicBezTo>
                    <a:pt x="9736" y="4501"/>
                    <a:pt x="9846" y="4474"/>
                    <a:pt x="9893" y="4401"/>
                  </a:cubicBezTo>
                  <a:lnTo>
                    <a:pt x="10253" y="3843"/>
                  </a:lnTo>
                  <a:cubicBezTo>
                    <a:pt x="10300" y="3770"/>
                    <a:pt x="10268" y="3678"/>
                    <a:pt x="10181" y="3639"/>
                  </a:cubicBezTo>
                  <a:lnTo>
                    <a:pt x="9605" y="3380"/>
                  </a:lnTo>
                  <a:cubicBezTo>
                    <a:pt x="9561" y="3361"/>
                    <a:pt x="9513" y="3357"/>
                    <a:pt x="9469" y="3368"/>
                  </a:cubicBezTo>
                  <a:close/>
                  <a:moveTo>
                    <a:pt x="16192" y="3564"/>
                  </a:moveTo>
                  <a:cubicBezTo>
                    <a:pt x="16137" y="3577"/>
                    <a:pt x="16091" y="3606"/>
                    <a:pt x="16062" y="3651"/>
                  </a:cubicBezTo>
                  <a:lnTo>
                    <a:pt x="15681" y="4236"/>
                  </a:lnTo>
                  <a:cubicBezTo>
                    <a:pt x="15623" y="4325"/>
                    <a:pt x="15664" y="4437"/>
                    <a:pt x="15771" y="4485"/>
                  </a:cubicBezTo>
                  <a:lnTo>
                    <a:pt x="16548" y="4837"/>
                  </a:lnTo>
                  <a:cubicBezTo>
                    <a:pt x="16655" y="4885"/>
                    <a:pt x="16789" y="4851"/>
                    <a:pt x="16846" y="4761"/>
                  </a:cubicBezTo>
                  <a:lnTo>
                    <a:pt x="17228" y="4176"/>
                  </a:lnTo>
                  <a:cubicBezTo>
                    <a:pt x="17285" y="4087"/>
                    <a:pt x="17245" y="3975"/>
                    <a:pt x="17138" y="3927"/>
                  </a:cubicBezTo>
                  <a:lnTo>
                    <a:pt x="16361" y="3576"/>
                  </a:lnTo>
                  <a:cubicBezTo>
                    <a:pt x="16307" y="3551"/>
                    <a:pt x="16246" y="3550"/>
                    <a:pt x="16192" y="3564"/>
                  </a:cubicBezTo>
                  <a:close/>
                  <a:moveTo>
                    <a:pt x="12537" y="3756"/>
                  </a:moveTo>
                  <a:cubicBezTo>
                    <a:pt x="12480" y="3770"/>
                    <a:pt x="12427" y="3802"/>
                    <a:pt x="12397" y="3849"/>
                  </a:cubicBezTo>
                  <a:lnTo>
                    <a:pt x="12001" y="4461"/>
                  </a:lnTo>
                  <a:cubicBezTo>
                    <a:pt x="11940" y="4555"/>
                    <a:pt x="11982" y="4675"/>
                    <a:pt x="12095" y="4725"/>
                  </a:cubicBezTo>
                  <a:lnTo>
                    <a:pt x="12850" y="5068"/>
                  </a:lnTo>
                  <a:cubicBezTo>
                    <a:pt x="12962" y="5118"/>
                    <a:pt x="13106" y="5083"/>
                    <a:pt x="13167" y="4990"/>
                  </a:cubicBezTo>
                  <a:lnTo>
                    <a:pt x="13562" y="4374"/>
                  </a:lnTo>
                  <a:cubicBezTo>
                    <a:pt x="13623" y="4280"/>
                    <a:pt x="13581" y="4161"/>
                    <a:pt x="13469" y="4110"/>
                  </a:cubicBezTo>
                  <a:lnTo>
                    <a:pt x="12713" y="3771"/>
                  </a:lnTo>
                  <a:cubicBezTo>
                    <a:pt x="12657" y="3745"/>
                    <a:pt x="12594" y="3742"/>
                    <a:pt x="12537" y="3756"/>
                  </a:cubicBezTo>
                  <a:close/>
                  <a:moveTo>
                    <a:pt x="10656" y="3852"/>
                  </a:moveTo>
                  <a:cubicBezTo>
                    <a:pt x="10602" y="3865"/>
                    <a:pt x="10555" y="3895"/>
                    <a:pt x="10526" y="3939"/>
                  </a:cubicBezTo>
                  <a:lnTo>
                    <a:pt x="10156" y="4512"/>
                  </a:lnTo>
                  <a:cubicBezTo>
                    <a:pt x="10099" y="4600"/>
                    <a:pt x="10140" y="4708"/>
                    <a:pt x="10246" y="4755"/>
                  </a:cubicBezTo>
                  <a:lnTo>
                    <a:pt x="11026" y="5110"/>
                  </a:lnTo>
                  <a:cubicBezTo>
                    <a:pt x="11131" y="5157"/>
                    <a:pt x="11264" y="5125"/>
                    <a:pt x="11321" y="5038"/>
                  </a:cubicBezTo>
                  <a:lnTo>
                    <a:pt x="11692" y="4464"/>
                  </a:lnTo>
                  <a:cubicBezTo>
                    <a:pt x="11748" y="4377"/>
                    <a:pt x="11710" y="4266"/>
                    <a:pt x="11605" y="4218"/>
                  </a:cubicBezTo>
                  <a:lnTo>
                    <a:pt x="10821" y="3864"/>
                  </a:lnTo>
                  <a:cubicBezTo>
                    <a:pt x="10769" y="3840"/>
                    <a:pt x="10709" y="3839"/>
                    <a:pt x="10656" y="3852"/>
                  </a:cubicBezTo>
                  <a:close/>
                  <a:moveTo>
                    <a:pt x="17458" y="4140"/>
                  </a:moveTo>
                  <a:cubicBezTo>
                    <a:pt x="17404" y="4154"/>
                    <a:pt x="17357" y="4182"/>
                    <a:pt x="17328" y="4227"/>
                  </a:cubicBezTo>
                  <a:lnTo>
                    <a:pt x="16947" y="4812"/>
                  </a:lnTo>
                  <a:cubicBezTo>
                    <a:pt x="16889" y="4902"/>
                    <a:pt x="16930" y="5013"/>
                    <a:pt x="17037" y="5062"/>
                  </a:cubicBezTo>
                  <a:lnTo>
                    <a:pt x="17814" y="5413"/>
                  </a:lnTo>
                  <a:cubicBezTo>
                    <a:pt x="17921" y="5461"/>
                    <a:pt x="18055" y="5427"/>
                    <a:pt x="18113" y="5338"/>
                  </a:cubicBezTo>
                  <a:lnTo>
                    <a:pt x="18494" y="4752"/>
                  </a:lnTo>
                  <a:cubicBezTo>
                    <a:pt x="18552" y="4663"/>
                    <a:pt x="18511" y="4551"/>
                    <a:pt x="18404" y="4503"/>
                  </a:cubicBezTo>
                  <a:lnTo>
                    <a:pt x="17627" y="4152"/>
                  </a:lnTo>
                  <a:cubicBezTo>
                    <a:pt x="17574" y="4128"/>
                    <a:pt x="17512" y="4126"/>
                    <a:pt x="17458" y="4140"/>
                  </a:cubicBezTo>
                  <a:close/>
                  <a:moveTo>
                    <a:pt x="8778" y="4425"/>
                  </a:moveTo>
                  <a:cubicBezTo>
                    <a:pt x="8733" y="4436"/>
                    <a:pt x="8694" y="4461"/>
                    <a:pt x="8670" y="4497"/>
                  </a:cubicBezTo>
                  <a:lnTo>
                    <a:pt x="8310" y="5056"/>
                  </a:lnTo>
                  <a:cubicBezTo>
                    <a:pt x="8263" y="5129"/>
                    <a:pt x="8295" y="5220"/>
                    <a:pt x="8382" y="5260"/>
                  </a:cubicBezTo>
                  <a:lnTo>
                    <a:pt x="8958" y="5518"/>
                  </a:lnTo>
                  <a:cubicBezTo>
                    <a:pt x="9045" y="5557"/>
                    <a:pt x="9155" y="5531"/>
                    <a:pt x="9202" y="5458"/>
                  </a:cubicBezTo>
                  <a:lnTo>
                    <a:pt x="9562" y="4900"/>
                  </a:lnTo>
                  <a:cubicBezTo>
                    <a:pt x="9609" y="4826"/>
                    <a:pt x="9578" y="4735"/>
                    <a:pt x="9490" y="4695"/>
                  </a:cubicBezTo>
                  <a:lnTo>
                    <a:pt x="8915" y="4437"/>
                  </a:lnTo>
                  <a:cubicBezTo>
                    <a:pt x="8871" y="4417"/>
                    <a:pt x="8822" y="4414"/>
                    <a:pt x="8778" y="4425"/>
                  </a:cubicBezTo>
                  <a:close/>
                  <a:moveTo>
                    <a:pt x="15393" y="4716"/>
                  </a:moveTo>
                  <a:cubicBezTo>
                    <a:pt x="15335" y="4731"/>
                    <a:pt x="15284" y="4762"/>
                    <a:pt x="15253" y="4809"/>
                  </a:cubicBezTo>
                  <a:lnTo>
                    <a:pt x="14533" y="5920"/>
                  </a:lnTo>
                  <a:cubicBezTo>
                    <a:pt x="14472" y="6016"/>
                    <a:pt x="14512" y="6139"/>
                    <a:pt x="14627" y="6190"/>
                  </a:cubicBezTo>
                  <a:lnTo>
                    <a:pt x="15379" y="6527"/>
                  </a:lnTo>
                  <a:cubicBezTo>
                    <a:pt x="15493" y="6578"/>
                    <a:pt x="15637" y="6541"/>
                    <a:pt x="15699" y="6446"/>
                  </a:cubicBezTo>
                  <a:lnTo>
                    <a:pt x="16418" y="5338"/>
                  </a:lnTo>
                  <a:cubicBezTo>
                    <a:pt x="16480" y="5242"/>
                    <a:pt x="16436" y="5119"/>
                    <a:pt x="16321" y="5068"/>
                  </a:cubicBezTo>
                  <a:lnTo>
                    <a:pt x="15573" y="4731"/>
                  </a:lnTo>
                  <a:cubicBezTo>
                    <a:pt x="15516" y="4706"/>
                    <a:pt x="15451" y="4702"/>
                    <a:pt x="15393" y="4716"/>
                  </a:cubicBezTo>
                  <a:close/>
                  <a:moveTo>
                    <a:pt x="11731" y="4909"/>
                  </a:moveTo>
                  <a:cubicBezTo>
                    <a:pt x="11674" y="4923"/>
                    <a:pt x="11621" y="4955"/>
                    <a:pt x="11591" y="5002"/>
                  </a:cubicBezTo>
                  <a:lnTo>
                    <a:pt x="11195" y="5614"/>
                  </a:lnTo>
                  <a:cubicBezTo>
                    <a:pt x="11134" y="5708"/>
                    <a:pt x="11176" y="5828"/>
                    <a:pt x="11289" y="5878"/>
                  </a:cubicBezTo>
                  <a:lnTo>
                    <a:pt x="12044" y="6220"/>
                  </a:lnTo>
                  <a:cubicBezTo>
                    <a:pt x="12157" y="6271"/>
                    <a:pt x="12300" y="6236"/>
                    <a:pt x="12361" y="6142"/>
                  </a:cubicBezTo>
                  <a:lnTo>
                    <a:pt x="12756" y="5527"/>
                  </a:lnTo>
                  <a:cubicBezTo>
                    <a:pt x="12817" y="5433"/>
                    <a:pt x="12776" y="5314"/>
                    <a:pt x="12663" y="5263"/>
                  </a:cubicBezTo>
                  <a:lnTo>
                    <a:pt x="11907" y="4924"/>
                  </a:lnTo>
                  <a:cubicBezTo>
                    <a:pt x="11851" y="4898"/>
                    <a:pt x="11788" y="4894"/>
                    <a:pt x="11731" y="4909"/>
                  </a:cubicBezTo>
                  <a:close/>
                  <a:moveTo>
                    <a:pt x="9850" y="5005"/>
                  </a:moveTo>
                  <a:cubicBezTo>
                    <a:pt x="9797" y="5018"/>
                    <a:pt x="9749" y="5048"/>
                    <a:pt x="9720" y="5092"/>
                  </a:cubicBezTo>
                  <a:lnTo>
                    <a:pt x="9350" y="5665"/>
                  </a:lnTo>
                  <a:cubicBezTo>
                    <a:pt x="9293" y="5753"/>
                    <a:pt x="9335" y="5861"/>
                    <a:pt x="9440" y="5908"/>
                  </a:cubicBezTo>
                  <a:lnTo>
                    <a:pt x="10220" y="6263"/>
                  </a:lnTo>
                  <a:cubicBezTo>
                    <a:pt x="10326" y="6310"/>
                    <a:pt x="10459" y="6278"/>
                    <a:pt x="10515" y="6190"/>
                  </a:cubicBezTo>
                  <a:lnTo>
                    <a:pt x="10886" y="5617"/>
                  </a:lnTo>
                  <a:cubicBezTo>
                    <a:pt x="10943" y="5529"/>
                    <a:pt x="10905" y="5418"/>
                    <a:pt x="10800" y="5371"/>
                  </a:cubicBezTo>
                  <a:lnTo>
                    <a:pt x="10015" y="5017"/>
                  </a:lnTo>
                  <a:cubicBezTo>
                    <a:pt x="9963" y="4993"/>
                    <a:pt x="9903" y="4991"/>
                    <a:pt x="9850" y="5005"/>
                  </a:cubicBezTo>
                  <a:close/>
                  <a:moveTo>
                    <a:pt x="13343" y="5197"/>
                  </a:moveTo>
                  <a:cubicBezTo>
                    <a:pt x="13286" y="5211"/>
                    <a:pt x="13233" y="5243"/>
                    <a:pt x="13202" y="5290"/>
                  </a:cubicBezTo>
                  <a:lnTo>
                    <a:pt x="12807" y="5902"/>
                  </a:lnTo>
                  <a:cubicBezTo>
                    <a:pt x="12746" y="5996"/>
                    <a:pt x="12788" y="6116"/>
                    <a:pt x="12900" y="6166"/>
                  </a:cubicBezTo>
                  <a:lnTo>
                    <a:pt x="13656" y="6509"/>
                  </a:lnTo>
                  <a:cubicBezTo>
                    <a:pt x="13768" y="6559"/>
                    <a:pt x="13912" y="6524"/>
                    <a:pt x="13972" y="6431"/>
                  </a:cubicBezTo>
                  <a:lnTo>
                    <a:pt x="14368" y="5815"/>
                  </a:lnTo>
                  <a:cubicBezTo>
                    <a:pt x="14429" y="5721"/>
                    <a:pt x="14387" y="5602"/>
                    <a:pt x="14274" y="5551"/>
                  </a:cubicBezTo>
                  <a:lnTo>
                    <a:pt x="13519" y="5212"/>
                  </a:lnTo>
                  <a:cubicBezTo>
                    <a:pt x="13463" y="5186"/>
                    <a:pt x="13400" y="5183"/>
                    <a:pt x="13343" y="5197"/>
                  </a:cubicBezTo>
                  <a:close/>
                  <a:moveTo>
                    <a:pt x="16767" y="5293"/>
                  </a:moveTo>
                  <a:cubicBezTo>
                    <a:pt x="16713" y="5306"/>
                    <a:pt x="16667" y="5335"/>
                    <a:pt x="16638" y="5380"/>
                  </a:cubicBezTo>
                  <a:lnTo>
                    <a:pt x="16257" y="5965"/>
                  </a:lnTo>
                  <a:cubicBezTo>
                    <a:pt x="16199" y="6055"/>
                    <a:pt x="16239" y="6166"/>
                    <a:pt x="16346" y="6214"/>
                  </a:cubicBezTo>
                  <a:lnTo>
                    <a:pt x="17123" y="6566"/>
                  </a:lnTo>
                  <a:cubicBezTo>
                    <a:pt x="17231" y="6614"/>
                    <a:pt x="17364" y="6580"/>
                    <a:pt x="17422" y="6491"/>
                  </a:cubicBezTo>
                  <a:lnTo>
                    <a:pt x="17803" y="5905"/>
                  </a:lnTo>
                  <a:cubicBezTo>
                    <a:pt x="17861" y="5816"/>
                    <a:pt x="17820" y="5704"/>
                    <a:pt x="17713" y="5656"/>
                  </a:cubicBezTo>
                  <a:lnTo>
                    <a:pt x="16936" y="5305"/>
                  </a:lnTo>
                  <a:cubicBezTo>
                    <a:pt x="16883" y="5281"/>
                    <a:pt x="16822" y="5279"/>
                    <a:pt x="16767" y="5293"/>
                  </a:cubicBezTo>
                  <a:close/>
                  <a:moveTo>
                    <a:pt x="8087" y="5482"/>
                  </a:moveTo>
                  <a:cubicBezTo>
                    <a:pt x="8043" y="5493"/>
                    <a:pt x="8003" y="5517"/>
                    <a:pt x="7979" y="5554"/>
                  </a:cubicBezTo>
                  <a:lnTo>
                    <a:pt x="7620" y="6112"/>
                  </a:lnTo>
                  <a:cubicBezTo>
                    <a:pt x="7572" y="6186"/>
                    <a:pt x="7604" y="6277"/>
                    <a:pt x="7692" y="6317"/>
                  </a:cubicBezTo>
                  <a:lnTo>
                    <a:pt x="8267" y="6575"/>
                  </a:lnTo>
                  <a:cubicBezTo>
                    <a:pt x="8355" y="6614"/>
                    <a:pt x="8464" y="6588"/>
                    <a:pt x="8512" y="6515"/>
                  </a:cubicBezTo>
                  <a:lnTo>
                    <a:pt x="8871" y="5956"/>
                  </a:lnTo>
                  <a:cubicBezTo>
                    <a:pt x="8919" y="5883"/>
                    <a:pt x="8887" y="5792"/>
                    <a:pt x="8800" y="5752"/>
                  </a:cubicBezTo>
                  <a:lnTo>
                    <a:pt x="8224" y="5494"/>
                  </a:lnTo>
                  <a:cubicBezTo>
                    <a:pt x="8180" y="5474"/>
                    <a:pt x="8132" y="5471"/>
                    <a:pt x="8087" y="5482"/>
                  </a:cubicBezTo>
                  <a:close/>
                  <a:moveTo>
                    <a:pt x="10925" y="6061"/>
                  </a:moveTo>
                  <a:cubicBezTo>
                    <a:pt x="10868" y="6076"/>
                    <a:pt x="10816" y="6107"/>
                    <a:pt x="10785" y="6154"/>
                  </a:cubicBezTo>
                  <a:lnTo>
                    <a:pt x="10389" y="6767"/>
                  </a:lnTo>
                  <a:cubicBezTo>
                    <a:pt x="10329" y="6861"/>
                    <a:pt x="10370" y="6980"/>
                    <a:pt x="10483" y="7031"/>
                  </a:cubicBezTo>
                  <a:lnTo>
                    <a:pt x="11238" y="7373"/>
                  </a:lnTo>
                  <a:cubicBezTo>
                    <a:pt x="11351" y="7424"/>
                    <a:pt x="11494" y="7389"/>
                    <a:pt x="11555" y="7295"/>
                  </a:cubicBezTo>
                  <a:lnTo>
                    <a:pt x="11951" y="6680"/>
                  </a:lnTo>
                  <a:cubicBezTo>
                    <a:pt x="12011" y="6586"/>
                    <a:pt x="11970" y="6466"/>
                    <a:pt x="11857" y="6416"/>
                  </a:cubicBezTo>
                  <a:lnTo>
                    <a:pt x="11102" y="6076"/>
                  </a:lnTo>
                  <a:cubicBezTo>
                    <a:pt x="11045" y="6051"/>
                    <a:pt x="10983" y="6047"/>
                    <a:pt x="10925" y="6061"/>
                  </a:cubicBezTo>
                  <a:close/>
                  <a:moveTo>
                    <a:pt x="9159" y="6254"/>
                  </a:moveTo>
                  <a:cubicBezTo>
                    <a:pt x="9106" y="6267"/>
                    <a:pt x="9058" y="6297"/>
                    <a:pt x="9030" y="6341"/>
                  </a:cubicBezTo>
                  <a:lnTo>
                    <a:pt x="8659" y="6914"/>
                  </a:lnTo>
                  <a:cubicBezTo>
                    <a:pt x="8602" y="7002"/>
                    <a:pt x="8644" y="7113"/>
                    <a:pt x="8749" y="7160"/>
                  </a:cubicBezTo>
                  <a:lnTo>
                    <a:pt x="9530" y="7511"/>
                  </a:lnTo>
                  <a:cubicBezTo>
                    <a:pt x="9635" y="7559"/>
                    <a:pt x="9768" y="7527"/>
                    <a:pt x="9825" y="7439"/>
                  </a:cubicBezTo>
                  <a:lnTo>
                    <a:pt x="10195" y="6866"/>
                  </a:lnTo>
                  <a:cubicBezTo>
                    <a:pt x="10252" y="6778"/>
                    <a:pt x="10214" y="6667"/>
                    <a:pt x="10109" y="6620"/>
                  </a:cubicBezTo>
                  <a:lnTo>
                    <a:pt x="9325" y="6266"/>
                  </a:lnTo>
                  <a:cubicBezTo>
                    <a:pt x="9272" y="6242"/>
                    <a:pt x="9213" y="6240"/>
                    <a:pt x="9159" y="6254"/>
                  </a:cubicBezTo>
                  <a:close/>
                  <a:moveTo>
                    <a:pt x="12537" y="6350"/>
                  </a:moveTo>
                  <a:cubicBezTo>
                    <a:pt x="12480" y="6364"/>
                    <a:pt x="12427" y="6396"/>
                    <a:pt x="12397" y="6443"/>
                  </a:cubicBezTo>
                  <a:lnTo>
                    <a:pt x="12001" y="7055"/>
                  </a:lnTo>
                  <a:cubicBezTo>
                    <a:pt x="11940" y="7149"/>
                    <a:pt x="11982" y="7268"/>
                    <a:pt x="12095" y="7319"/>
                  </a:cubicBezTo>
                  <a:lnTo>
                    <a:pt x="12850" y="7662"/>
                  </a:lnTo>
                  <a:cubicBezTo>
                    <a:pt x="12963" y="7712"/>
                    <a:pt x="13106" y="7677"/>
                    <a:pt x="13167" y="7583"/>
                  </a:cubicBezTo>
                  <a:lnTo>
                    <a:pt x="13562" y="6968"/>
                  </a:lnTo>
                  <a:cubicBezTo>
                    <a:pt x="13623" y="6874"/>
                    <a:pt x="13581" y="6755"/>
                    <a:pt x="13469" y="6704"/>
                  </a:cubicBezTo>
                  <a:lnTo>
                    <a:pt x="12713" y="6365"/>
                  </a:lnTo>
                  <a:cubicBezTo>
                    <a:pt x="12657" y="6339"/>
                    <a:pt x="12594" y="6335"/>
                    <a:pt x="12537" y="6350"/>
                  </a:cubicBezTo>
                  <a:close/>
                  <a:moveTo>
                    <a:pt x="14264" y="6350"/>
                  </a:moveTo>
                  <a:cubicBezTo>
                    <a:pt x="14207" y="6364"/>
                    <a:pt x="14154" y="6396"/>
                    <a:pt x="14123" y="6443"/>
                  </a:cubicBezTo>
                  <a:lnTo>
                    <a:pt x="13728" y="7055"/>
                  </a:lnTo>
                  <a:cubicBezTo>
                    <a:pt x="13667" y="7149"/>
                    <a:pt x="13709" y="7268"/>
                    <a:pt x="13821" y="7319"/>
                  </a:cubicBezTo>
                  <a:lnTo>
                    <a:pt x="14577" y="7662"/>
                  </a:lnTo>
                  <a:cubicBezTo>
                    <a:pt x="14689" y="7712"/>
                    <a:pt x="14832" y="7677"/>
                    <a:pt x="14893" y="7583"/>
                  </a:cubicBezTo>
                  <a:lnTo>
                    <a:pt x="15289" y="6968"/>
                  </a:lnTo>
                  <a:cubicBezTo>
                    <a:pt x="15350" y="6874"/>
                    <a:pt x="15308" y="6754"/>
                    <a:pt x="15195" y="6704"/>
                  </a:cubicBezTo>
                  <a:lnTo>
                    <a:pt x="14440" y="6365"/>
                  </a:lnTo>
                  <a:cubicBezTo>
                    <a:pt x="14384" y="6339"/>
                    <a:pt x="14321" y="6335"/>
                    <a:pt x="14264" y="6350"/>
                  </a:cubicBezTo>
                  <a:close/>
                  <a:moveTo>
                    <a:pt x="7397" y="6539"/>
                  </a:moveTo>
                  <a:cubicBezTo>
                    <a:pt x="7352" y="6550"/>
                    <a:pt x="7312" y="6574"/>
                    <a:pt x="7289" y="6611"/>
                  </a:cubicBezTo>
                  <a:lnTo>
                    <a:pt x="6929" y="7169"/>
                  </a:lnTo>
                  <a:cubicBezTo>
                    <a:pt x="6882" y="7242"/>
                    <a:pt x="6913" y="7334"/>
                    <a:pt x="7001" y="7373"/>
                  </a:cubicBezTo>
                  <a:lnTo>
                    <a:pt x="7576" y="7631"/>
                  </a:lnTo>
                  <a:cubicBezTo>
                    <a:pt x="7664" y="7671"/>
                    <a:pt x="7774" y="7645"/>
                    <a:pt x="7821" y="7571"/>
                  </a:cubicBezTo>
                  <a:lnTo>
                    <a:pt x="8181" y="7013"/>
                  </a:lnTo>
                  <a:cubicBezTo>
                    <a:pt x="8228" y="6940"/>
                    <a:pt x="8196" y="6848"/>
                    <a:pt x="8109" y="6809"/>
                  </a:cubicBezTo>
                  <a:lnTo>
                    <a:pt x="7533" y="6551"/>
                  </a:lnTo>
                  <a:cubicBezTo>
                    <a:pt x="7490" y="6531"/>
                    <a:pt x="7441" y="6528"/>
                    <a:pt x="7397" y="6539"/>
                  </a:cubicBezTo>
                  <a:close/>
                  <a:moveTo>
                    <a:pt x="15969" y="6542"/>
                  </a:moveTo>
                  <a:cubicBezTo>
                    <a:pt x="15911" y="6556"/>
                    <a:pt x="15859" y="6587"/>
                    <a:pt x="15828" y="6635"/>
                  </a:cubicBezTo>
                  <a:lnTo>
                    <a:pt x="15109" y="7746"/>
                  </a:lnTo>
                  <a:cubicBezTo>
                    <a:pt x="15047" y="7841"/>
                    <a:pt x="15092" y="7964"/>
                    <a:pt x="15206" y="8016"/>
                  </a:cubicBezTo>
                  <a:lnTo>
                    <a:pt x="15954" y="8352"/>
                  </a:lnTo>
                  <a:cubicBezTo>
                    <a:pt x="16069" y="8404"/>
                    <a:pt x="16213" y="8367"/>
                    <a:pt x="16275" y="8271"/>
                  </a:cubicBezTo>
                  <a:lnTo>
                    <a:pt x="16994" y="7163"/>
                  </a:lnTo>
                  <a:cubicBezTo>
                    <a:pt x="17056" y="7068"/>
                    <a:pt x="17011" y="6945"/>
                    <a:pt x="16897" y="6893"/>
                  </a:cubicBezTo>
                  <a:lnTo>
                    <a:pt x="16149" y="6557"/>
                  </a:lnTo>
                  <a:cubicBezTo>
                    <a:pt x="16091" y="6531"/>
                    <a:pt x="16027" y="6527"/>
                    <a:pt x="15969" y="6542"/>
                  </a:cubicBezTo>
                  <a:close/>
                  <a:moveTo>
                    <a:pt x="10235" y="7214"/>
                  </a:moveTo>
                  <a:cubicBezTo>
                    <a:pt x="10178" y="7228"/>
                    <a:pt x="10125" y="7260"/>
                    <a:pt x="10095" y="7307"/>
                  </a:cubicBezTo>
                  <a:lnTo>
                    <a:pt x="9699" y="7920"/>
                  </a:lnTo>
                  <a:cubicBezTo>
                    <a:pt x="9638" y="8014"/>
                    <a:pt x="9680" y="8133"/>
                    <a:pt x="9792" y="8184"/>
                  </a:cubicBezTo>
                  <a:lnTo>
                    <a:pt x="10548" y="8526"/>
                  </a:lnTo>
                  <a:cubicBezTo>
                    <a:pt x="10660" y="8577"/>
                    <a:pt x="10804" y="8542"/>
                    <a:pt x="10864" y="8448"/>
                  </a:cubicBezTo>
                  <a:lnTo>
                    <a:pt x="11260" y="7833"/>
                  </a:lnTo>
                  <a:cubicBezTo>
                    <a:pt x="11321" y="7739"/>
                    <a:pt x="11279" y="7619"/>
                    <a:pt x="11166" y="7568"/>
                  </a:cubicBezTo>
                  <a:lnTo>
                    <a:pt x="10411" y="7229"/>
                  </a:lnTo>
                  <a:cubicBezTo>
                    <a:pt x="10355" y="7204"/>
                    <a:pt x="10292" y="7200"/>
                    <a:pt x="10235" y="7214"/>
                  </a:cubicBezTo>
                  <a:close/>
                  <a:moveTo>
                    <a:pt x="8353" y="7406"/>
                  </a:moveTo>
                  <a:cubicBezTo>
                    <a:pt x="8300" y="7420"/>
                    <a:pt x="8252" y="7450"/>
                    <a:pt x="8224" y="7493"/>
                  </a:cubicBezTo>
                  <a:lnTo>
                    <a:pt x="7853" y="8067"/>
                  </a:lnTo>
                  <a:cubicBezTo>
                    <a:pt x="7797" y="8154"/>
                    <a:pt x="7838" y="8263"/>
                    <a:pt x="7943" y="8310"/>
                  </a:cubicBezTo>
                  <a:lnTo>
                    <a:pt x="8724" y="8664"/>
                  </a:lnTo>
                  <a:cubicBezTo>
                    <a:pt x="8829" y="8712"/>
                    <a:pt x="8962" y="8680"/>
                    <a:pt x="9019" y="8592"/>
                  </a:cubicBezTo>
                  <a:lnTo>
                    <a:pt x="9389" y="8019"/>
                  </a:lnTo>
                  <a:cubicBezTo>
                    <a:pt x="9446" y="7931"/>
                    <a:pt x="9408" y="7820"/>
                    <a:pt x="9303" y="7773"/>
                  </a:cubicBezTo>
                  <a:lnTo>
                    <a:pt x="8519" y="7418"/>
                  </a:lnTo>
                  <a:cubicBezTo>
                    <a:pt x="8466" y="7395"/>
                    <a:pt x="8407" y="7393"/>
                    <a:pt x="8353" y="7406"/>
                  </a:cubicBezTo>
                  <a:close/>
                  <a:moveTo>
                    <a:pt x="11731" y="7502"/>
                  </a:moveTo>
                  <a:cubicBezTo>
                    <a:pt x="11674" y="7517"/>
                    <a:pt x="11621" y="7549"/>
                    <a:pt x="11591" y="7595"/>
                  </a:cubicBezTo>
                  <a:lnTo>
                    <a:pt x="11195" y="8208"/>
                  </a:lnTo>
                  <a:cubicBezTo>
                    <a:pt x="11134" y="8302"/>
                    <a:pt x="11176" y="8421"/>
                    <a:pt x="11289" y="8472"/>
                  </a:cubicBezTo>
                  <a:lnTo>
                    <a:pt x="12044" y="8814"/>
                  </a:lnTo>
                  <a:cubicBezTo>
                    <a:pt x="12157" y="8865"/>
                    <a:pt x="12300" y="8830"/>
                    <a:pt x="12361" y="8736"/>
                  </a:cubicBezTo>
                  <a:lnTo>
                    <a:pt x="12756" y="8121"/>
                  </a:lnTo>
                  <a:cubicBezTo>
                    <a:pt x="12817" y="8027"/>
                    <a:pt x="12775" y="7907"/>
                    <a:pt x="12663" y="7857"/>
                  </a:cubicBezTo>
                  <a:lnTo>
                    <a:pt x="11907" y="7517"/>
                  </a:lnTo>
                  <a:cubicBezTo>
                    <a:pt x="11851" y="7492"/>
                    <a:pt x="11788" y="7488"/>
                    <a:pt x="11731" y="7502"/>
                  </a:cubicBezTo>
                  <a:close/>
                  <a:moveTo>
                    <a:pt x="13573" y="7502"/>
                  </a:moveTo>
                  <a:cubicBezTo>
                    <a:pt x="13516" y="7517"/>
                    <a:pt x="13463" y="7548"/>
                    <a:pt x="13433" y="7595"/>
                  </a:cubicBezTo>
                  <a:lnTo>
                    <a:pt x="13037" y="8208"/>
                  </a:lnTo>
                  <a:cubicBezTo>
                    <a:pt x="12976" y="8302"/>
                    <a:pt x="13018" y="8421"/>
                    <a:pt x="13131" y="8472"/>
                  </a:cubicBezTo>
                  <a:lnTo>
                    <a:pt x="13886" y="8814"/>
                  </a:lnTo>
                  <a:cubicBezTo>
                    <a:pt x="13998" y="8865"/>
                    <a:pt x="14142" y="8830"/>
                    <a:pt x="14203" y="8736"/>
                  </a:cubicBezTo>
                  <a:lnTo>
                    <a:pt x="14598" y="8121"/>
                  </a:lnTo>
                  <a:cubicBezTo>
                    <a:pt x="14659" y="8027"/>
                    <a:pt x="14617" y="7907"/>
                    <a:pt x="14505" y="7857"/>
                  </a:cubicBezTo>
                  <a:lnTo>
                    <a:pt x="13749" y="7517"/>
                  </a:lnTo>
                  <a:cubicBezTo>
                    <a:pt x="13693" y="7492"/>
                    <a:pt x="13630" y="7488"/>
                    <a:pt x="13573" y="7502"/>
                  </a:cubicBezTo>
                  <a:close/>
                  <a:moveTo>
                    <a:pt x="6706" y="7692"/>
                  </a:moveTo>
                  <a:cubicBezTo>
                    <a:pt x="6661" y="7703"/>
                    <a:pt x="6622" y="7727"/>
                    <a:pt x="6598" y="7764"/>
                  </a:cubicBezTo>
                  <a:lnTo>
                    <a:pt x="6238" y="8322"/>
                  </a:lnTo>
                  <a:cubicBezTo>
                    <a:pt x="6191" y="8395"/>
                    <a:pt x="6223" y="8487"/>
                    <a:pt x="6310" y="8526"/>
                  </a:cubicBezTo>
                  <a:lnTo>
                    <a:pt x="6886" y="8784"/>
                  </a:lnTo>
                  <a:cubicBezTo>
                    <a:pt x="6973" y="8824"/>
                    <a:pt x="7083" y="8797"/>
                    <a:pt x="7130" y="8724"/>
                  </a:cubicBezTo>
                  <a:lnTo>
                    <a:pt x="7490" y="8166"/>
                  </a:lnTo>
                  <a:cubicBezTo>
                    <a:pt x="7537" y="8093"/>
                    <a:pt x="7506" y="8001"/>
                    <a:pt x="7418" y="7962"/>
                  </a:cubicBezTo>
                  <a:lnTo>
                    <a:pt x="6843" y="7704"/>
                  </a:lnTo>
                  <a:cubicBezTo>
                    <a:pt x="6799" y="7684"/>
                    <a:pt x="6750" y="7680"/>
                    <a:pt x="6706" y="7692"/>
                  </a:cubicBezTo>
                  <a:close/>
                  <a:moveTo>
                    <a:pt x="14954" y="8175"/>
                  </a:moveTo>
                  <a:cubicBezTo>
                    <a:pt x="14897" y="8189"/>
                    <a:pt x="14844" y="8221"/>
                    <a:pt x="14814" y="8268"/>
                  </a:cubicBezTo>
                  <a:lnTo>
                    <a:pt x="14418" y="8880"/>
                  </a:lnTo>
                  <a:cubicBezTo>
                    <a:pt x="14357" y="8974"/>
                    <a:pt x="14399" y="9094"/>
                    <a:pt x="14512" y="9145"/>
                  </a:cubicBezTo>
                  <a:lnTo>
                    <a:pt x="15267" y="9487"/>
                  </a:lnTo>
                  <a:cubicBezTo>
                    <a:pt x="15380" y="9537"/>
                    <a:pt x="15523" y="9503"/>
                    <a:pt x="15584" y="9409"/>
                  </a:cubicBezTo>
                  <a:lnTo>
                    <a:pt x="15980" y="8793"/>
                  </a:lnTo>
                  <a:cubicBezTo>
                    <a:pt x="16040" y="8699"/>
                    <a:pt x="15999" y="8580"/>
                    <a:pt x="15886" y="8529"/>
                  </a:cubicBezTo>
                  <a:lnTo>
                    <a:pt x="15131" y="8190"/>
                  </a:lnTo>
                  <a:cubicBezTo>
                    <a:pt x="15074" y="8165"/>
                    <a:pt x="15011" y="8161"/>
                    <a:pt x="14954" y="8175"/>
                  </a:cubicBezTo>
                  <a:close/>
                  <a:moveTo>
                    <a:pt x="9429" y="8463"/>
                  </a:moveTo>
                  <a:cubicBezTo>
                    <a:pt x="9372" y="8477"/>
                    <a:pt x="9319" y="8509"/>
                    <a:pt x="9289" y="8556"/>
                  </a:cubicBezTo>
                  <a:lnTo>
                    <a:pt x="8893" y="9169"/>
                  </a:lnTo>
                  <a:cubicBezTo>
                    <a:pt x="8832" y="9262"/>
                    <a:pt x="8874" y="9382"/>
                    <a:pt x="8987" y="9433"/>
                  </a:cubicBezTo>
                  <a:lnTo>
                    <a:pt x="9742" y="9775"/>
                  </a:lnTo>
                  <a:cubicBezTo>
                    <a:pt x="9855" y="9826"/>
                    <a:pt x="9998" y="9791"/>
                    <a:pt x="10059" y="9697"/>
                  </a:cubicBezTo>
                  <a:lnTo>
                    <a:pt x="10454" y="9082"/>
                  </a:lnTo>
                  <a:cubicBezTo>
                    <a:pt x="10515" y="8988"/>
                    <a:pt x="10473" y="8868"/>
                    <a:pt x="10361" y="8817"/>
                  </a:cubicBezTo>
                  <a:lnTo>
                    <a:pt x="9605" y="8478"/>
                  </a:lnTo>
                  <a:cubicBezTo>
                    <a:pt x="9549" y="8453"/>
                    <a:pt x="9486" y="8449"/>
                    <a:pt x="9429" y="8463"/>
                  </a:cubicBezTo>
                  <a:close/>
                  <a:moveTo>
                    <a:pt x="7663" y="8559"/>
                  </a:moveTo>
                  <a:cubicBezTo>
                    <a:pt x="7609" y="8572"/>
                    <a:pt x="7562" y="8602"/>
                    <a:pt x="7533" y="8646"/>
                  </a:cubicBezTo>
                  <a:lnTo>
                    <a:pt x="7163" y="9220"/>
                  </a:lnTo>
                  <a:cubicBezTo>
                    <a:pt x="7106" y="9307"/>
                    <a:pt x="7148" y="9415"/>
                    <a:pt x="7253" y="9463"/>
                  </a:cubicBezTo>
                  <a:lnTo>
                    <a:pt x="8033" y="9817"/>
                  </a:lnTo>
                  <a:cubicBezTo>
                    <a:pt x="8138" y="9864"/>
                    <a:pt x="8272" y="9833"/>
                    <a:pt x="8328" y="9745"/>
                  </a:cubicBezTo>
                  <a:lnTo>
                    <a:pt x="8699" y="9172"/>
                  </a:lnTo>
                  <a:cubicBezTo>
                    <a:pt x="8755" y="9084"/>
                    <a:pt x="8718" y="8973"/>
                    <a:pt x="8612" y="8925"/>
                  </a:cubicBezTo>
                  <a:lnTo>
                    <a:pt x="7828" y="8571"/>
                  </a:lnTo>
                  <a:cubicBezTo>
                    <a:pt x="7776" y="8547"/>
                    <a:pt x="7716" y="8546"/>
                    <a:pt x="7663" y="8559"/>
                  </a:cubicBezTo>
                  <a:close/>
                  <a:moveTo>
                    <a:pt x="6015" y="8748"/>
                  </a:moveTo>
                  <a:cubicBezTo>
                    <a:pt x="5971" y="8759"/>
                    <a:pt x="5931" y="8784"/>
                    <a:pt x="5907" y="8820"/>
                  </a:cubicBezTo>
                  <a:lnTo>
                    <a:pt x="5548" y="9379"/>
                  </a:lnTo>
                  <a:cubicBezTo>
                    <a:pt x="5500" y="9452"/>
                    <a:pt x="5532" y="9543"/>
                    <a:pt x="5620" y="9583"/>
                  </a:cubicBezTo>
                  <a:lnTo>
                    <a:pt x="6195" y="9841"/>
                  </a:lnTo>
                  <a:cubicBezTo>
                    <a:pt x="6283" y="9881"/>
                    <a:pt x="6392" y="9854"/>
                    <a:pt x="6440" y="9781"/>
                  </a:cubicBezTo>
                  <a:lnTo>
                    <a:pt x="6799" y="9223"/>
                  </a:lnTo>
                  <a:cubicBezTo>
                    <a:pt x="6847" y="9150"/>
                    <a:pt x="6815" y="9058"/>
                    <a:pt x="6728" y="9018"/>
                  </a:cubicBezTo>
                  <a:lnTo>
                    <a:pt x="6152" y="8760"/>
                  </a:lnTo>
                  <a:cubicBezTo>
                    <a:pt x="6108" y="8741"/>
                    <a:pt x="6060" y="8737"/>
                    <a:pt x="6015" y="8748"/>
                  </a:cubicBezTo>
                  <a:close/>
                  <a:moveTo>
                    <a:pt x="11041" y="8751"/>
                  </a:moveTo>
                  <a:cubicBezTo>
                    <a:pt x="10983" y="8766"/>
                    <a:pt x="10931" y="8797"/>
                    <a:pt x="10900" y="8844"/>
                  </a:cubicBezTo>
                  <a:lnTo>
                    <a:pt x="10505" y="9457"/>
                  </a:lnTo>
                  <a:cubicBezTo>
                    <a:pt x="10444" y="9551"/>
                    <a:pt x="10486" y="9670"/>
                    <a:pt x="10598" y="9721"/>
                  </a:cubicBezTo>
                  <a:lnTo>
                    <a:pt x="11354" y="10063"/>
                  </a:lnTo>
                  <a:cubicBezTo>
                    <a:pt x="11466" y="10114"/>
                    <a:pt x="11609" y="10079"/>
                    <a:pt x="11670" y="9985"/>
                  </a:cubicBezTo>
                  <a:lnTo>
                    <a:pt x="12066" y="9370"/>
                  </a:lnTo>
                  <a:cubicBezTo>
                    <a:pt x="12127" y="9276"/>
                    <a:pt x="12085" y="9156"/>
                    <a:pt x="11972" y="9106"/>
                  </a:cubicBezTo>
                  <a:lnTo>
                    <a:pt x="11217" y="8766"/>
                  </a:lnTo>
                  <a:cubicBezTo>
                    <a:pt x="11161" y="8741"/>
                    <a:pt x="11098" y="8737"/>
                    <a:pt x="11041" y="8751"/>
                  </a:cubicBezTo>
                  <a:close/>
                  <a:moveTo>
                    <a:pt x="12767" y="8751"/>
                  </a:moveTo>
                  <a:cubicBezTo>
                    <a:pt x="12710" y="8765"/>
                    <a:pt x="12657" y="8797"/>
                    <a:pt x="12627" y="8844"/>
                  </a:cubicBezTo>
                  <a:lnTo>
                    <a:pt x="12231" y="9457"/>
                  </a:lnTo>
                  <a:cubicBezTo>
                    <a:pt x="12170" y="9551"/>
                    <a:pt x="12212" y="9670"/>
                    <a:pt x="12325" y="9721"/>
                  </a:cubicBezTo>
                  <a:lnTo>
                    <a:pt x="13080" y="10063"/>
                  </a:lnTo>
                  <a:cubicBezTo>
                    <a:pt x="13193" y="10114"/>
                    <a:pt x="13336" y="10076"/>
                    <a:pt x="13397" y="9982"/>
                  </a:cubicBezTo>
                  <a:lnTo>
                    <a:pt x="13792" y="9370"/>
                  </a:lnTo>
                  <a:cubicBezTo>
                    <a:pt x="13853" y="9276"/>
                    <a:pt x="13811" y="9156"/>
                    <a:pt x="13699" y="9106"/>
                  </a:cubicBezTo>
                  <a:lnTo>
                    <a:pt x="12943" y="8766"/>
                  </a:lnTo>
                  <a:cubicBezTo>
                    <a:pt x="12887" y="8741"/>
                    <a:pt x="12824" y="8737"/>
                    <a:pt x="12767" y="8751"/>
                  </a:cubicBezTo>
                  <a:close/>
                  <a:moveTo>
                    <a:pt x="14149" y="9328"/>
                  </a:moveTo>
                  <a:cubicBezTo>
                    <a:pt x="14091" y="9342"/>
                    <a:pt x="14039" y="9374"/>
                    <a:pt x="14008" y="9421"/>
                  </a:cubicBezTo>
                  <a:lnTo>
                    <a:pt x="13613" y="10036"/>
                  </a:lnTo>
                  <a:cubicBezTo>
                    <a:pt x="13552" y="10130"/>
                    <a:pt x="13594" y="10247"/>
                    <a:pt x="13706" y="10297"/>
                  </a:cubicBezTo>
                  <a:lnTo>
                    <a:pt x="14462" y="10640"/>
                  </a:lnTo>
                  <a:cubicBezTo>
                    <a:pt x="14574" y="10690"/>
                    <a:pt x="14717" y="10655"/>
                    <a:pt x="14778" y="10562"/>
                  </a:cubicBezTo>
                  <a:lnTo>
                    <a:pt x="15174" y="9946"/>
                  </a:lnTo>
                  <a:cubicBezTo>
                    <a:pt x="15235" y="9852"/>
                    <a:pt x="15193" y="9733"/>
                    <a:pt x="15080" y="9682"/>
                  </a:cubicBezTo>
                  <a:lnTo>
                    <a:pt x="14325" y="9343"/>
                  </a:lnTo>
                  <a:cubicBezTo>
                    <a:pt x="14269" y="9317"/>
                    <a:pt x="14206" y="9313"/>
                    <a:pt x="14149" y="9328"/>
                  </a:cubicBezTo>
                  <a:close/>
                  <a:moveTo>
                    <a:pt x="8738" y="9616"/>
                  </a:moveTo>
                  <a:cubicBezTo>
                    <a:pt x="8681" y="9630"/>
                    <a:pt x="8628" y="9662"/>
                    <a:pt x="8598" y="9709"/>
                  </a:cubicBezTo>
                  <a:lnTo>
                    <a:pt x="8202" y="10321"/>
                  </a:lnTo>
                  <a:cubicBezTo>
                    <a:pt x="8142" y="10415"/>
                    <a:pt x="8183" y="10535"/>
                    <a:pt x="8296" y="10586"/>
                  </a:cubicBezTo>
                  <a:lnTo>
                    <a:pt x="9051" y="10928"/>
                  </a:lnTo>
                  <a:cubicBezTo>
                    <a:pt x="9164" y="10979"/>
                    <a:pt x="9307" y="10944"/>
                    <a:pt x="9368" y="10850"/>
                  </a:cubicBezTo>
                  <a:lnTo>
                    <a:pt x="9764" y="10234"/>
                  </a:lnTo>
                  <a:cubicBezTo>
                    <a:pt x="9824" y="10141"/>
                    <a:pt x="9782" y="10021"/>
                    <a:pt x="9670" y="9970"/>
                  </a:cubicBezTo>
                  <a:lnTo>
                    <a:pt x="8915" y="9631"/>
                  </a:lnTo>
                  <a:cubicBezTo>
                    <a:pt x="8858" y="9606"/>
                    <a:pt x="8795" y="9602"/>
                    <a:pt x="8738" y="9616"/>
                  </a:cubicBezTo>
                  <a:close/>
                  <a:moveTo>
                    <a:pt x="6857" y="9712"/>
                  </a:moveTo>
                  <a:cubicBezTo>
                    <a:pt x="6804" y="9725"/>
                    <a:pt x="6756" y="9755"/>
                    <a:pt x="6728" y="9799"/>
                  </a:cubicBezTo>
                  <a:lnTo>
                    <a:pt x="6357" y="10372"/>
                  </a:lnTo>
                  <a:cubicBezTo>
                    <a:pt x="6300" y="10460"/>
                    <a:pt x="6342" y="10568"/>
                    <a:pt x="6447" y="10616"/>
                  </a:cubicBezTo>
                  <a:lnTo>
                    <a:pt x="7228" y="10970"/>
                  </a:lnTo>
                  <a:cubicBezTo>
                    <a:pt x="7333" y="11017"/>
                    <a:pt x="7466" y="10986"/>
                    <a:pt x="7523" y="10898"/>
                  </a:cubicBezTo>
                  <a:lnTo>
                    <a:pt x="7893" y="10324"/>
                  </a:lnTo>
                  <a:cubicBezTo>
                    <a:pt x="7950" y="10237"/>
                    <a:pt x="7912" y="10126"/>
                    <a:pt x="7807" y="10078"/>
                  </a:cubicBezTo>
                  <a:lnTo>
                    <a:pt x="7022" y="9724"/>
                  </a:lnTo>
                  <a:cubicBezTo>
                    <a:pt x="6970" y="9700"/>
                    <a:pt x="6910" y="9699"/>
                    <a:pt x="6857" y="9712"/>
                  </a:cubicBezTo>
                  <a:close/>
                  <a:moveTo>
                    <a:pt x="5325" y="9805"/>
                  </a:moveTo>
                  <a:cubicBezTo>
                    <a:pt x="5280" y="9816"/>
                    <a:pt x="5240" y="9840"/>
                    <a:pt x="5217" y="9877"/>
                  </a:cubicBezTo>
                  <a:lnTo>
                    <a:pt x="4857" y="10435"/>
                  </a:lnTo>
                  <a:cubicBezTo>
                    <a:pt x="4810" y="10509"/>
                    <a:pt x="4841" y="10600"/>
                    <a:pt x="4929" y="10640"/>
                  </a:cubicBezTo>
                  <a:lnTo>
                    <a:pt x="5504" y="10898"/>
                  </a:lnTo>
                  <a:cubicBezTo>
                    <a:pt x="5592" y="10937"/>
                    <a:pt x="5702" y="10911"/>
                    <a:pt x="5749" y="10838"/>
                  </a:cubicBezTo>
                  <a:lnTo>
                    <a:pt x="6109" y="10279"/>
                  </a:lnTo>
                  <a:cubicBezTo>
                    <a:pt x="6156" y="10206"/>
                    <a:pt x="6124" y="10115"/>
                    <a:pt x="6037" y="10075"/>
                  </a:cubicBezTo>
                  <a:lnTo>
                    <a:pt x="5461" y="9817"/>
                  </a:lnTo>
                  <a:cubicBezTo>
                    <a:pt x="5418" y="9797"/>
                    <a:pt x="5369" y="9794"/>
                    <a:pt x="5325" y="9805"/>
                  </a:cubicBezTo>
                  <a:close/>
                  <a:moveTo>
                    <a:pt x="10235" y="9904"/>
                  </a:moveTo>
                  <a:cubicBezTo>
                    <a:pt x="10178" y="9918"/>
                    <a:pt x="10125" y="9950"/>
                    <a:pt x="10095" y="9997"/>
                  </a:cubicBezTo>
                  <a:lnTo>
                    <a:pt x="9699" y="10610"/>
                  </a:lnTo>
                  <a:cubicBezTo>
                    <a:pt x="9638" y="10704"/>
                    <a:pt x="9680" y="10823"/>
                    <a:pt x="9792" y="10874"/>
                  </a:cubicBezTo>
                  <a:lnTo>
                    <a:pt x="10548" y="11216"/>
                  </a:lnTo>
                  <a:cubicBezTo>
                    <a:pt x="10660" y="11267"/>
                    <a:pt x="10803" y="11232"/>
                    <a:pt x="10864" y="11138"/>
                  </a:cubicBezTo>
                  <a:lnTo>
                    <a:pt x="11260" y="10523"/>
                  </a:lnTo>
                  <a:cubicBezTo>
                    <a:pt x="11321" y="10429"/>
                    <a:pt x="11279" y="10309"/>
                    <a:pt x="11166" y="10258"/>
                  </a:cubicBezTo>
                  <a:lnTo>
                    <a:pt x="10411" y="9919"/>
                  </a:lnTo>
                  <a:cubicBezTo>
                    <a:pt x="10355" y="9894"/>
                    <a:pt x="10292" y="9890"/>
                    <a:pt x="10235" y="9904"/>
                  </a:cubicBezTo>
                  <a:close/>
                  <a:moveTo>
                    <a:pt x="12077" y="9904"/>
                  </a:moveTo>
                  <a:cubicBezTo>
                    <a:pt x="12019" y="9918"/>
                    <a:pt x="11967" y="9950"/>
                    <a:pt x="11936" y="9997"/>
                  </a:cubicBezTo>
                  <a:lnTo>
                    <a:pt x="11541" y="10613"/>
                  </a:lnTo>
                  <a:cubicBezTo>
                    <a:pt x="11480" y="10706"/>
                    <a:pt x="11522" y="10823"/>
                    <a:pt x="11634" y="10874"/>
                  </a:cubicBezTo>
                  <a:lnTo>
                    <a:pt x="12390" y="11216"/>
                  </a:lnTo>
                  <a:cubicBezTo>
                    <a:pt x="12502" y="11267"/>
                    <a:pt x="12645" y="11232"/>
                    <a:pt x="12706" y="11138"/>
                  </a:cubicBezTo>
                  <a:lnTo>
                    <a:pt x="13102" y="10523"/>
                  </a:lnTo>
                  <a:cubicBezTo>
                    <a:pt x="13163" y="10429"/>
                    <a:pt x="13121" y="10309"/>
                    <a:pt x="13008" y="10258"/>
                  </a:cubicBezTo>
                  <a:lnTo>
                    <a:pt x="12253" y="9919"/>
                  </a:lnTo>
                  <a:cubicBezTo>
                    <a:pt x="12197" y="9894"/>
                    <a:pt x="12134" y="9890"/>
                    <a:pt x="12077" y="9904"/>
                  </a:cubicBezTo>
                  <a:close/>
                  <a:moveTo>
                    <a:pt x="16566" y="9904"/>
                  </a:moveTo>
                  <a:cubicBezTo>
                    <a:pt x="16509" y="9918"/>
                    <a:pt x="16459" y="9950"/>
                    <a:pt x="16429" y="9997"/>
                  </a:cubicBezTo>
                  <a:lnTo>
                    <a:pt x="12461" y="16124"/>
                  </a:lnTo>
                  <a:cubicBezTo>
                    <a:pt x="12401" y="16218"/>
                    <a:pt x="12443" y="16335"/>
                    <a:pt x="12555" y="16386"/>
                  </a:cubicBezTo>
                  <a:lnTo>
                    <a:pt x="16084" y="17980"/>
                  </a:lnTo>
                  <a:cubicBezTo>
                    <a:pt x="16196" y="18030"/>
                    <a:pt x="16336" y="17995"/>
                    <a:pt x="16397" y="17902"/>
                  </a:cubicBezTo>
                  <a:lnTo>
                    <a:pt x="20368" y="11771"/>
                  </a:lnTo>
                  <a:cubicBezTo>
                    <a:pt x="20429" y="11678"/>
                    <a:pt x="20387" y="11561"/>
                    <a:pt x="20275" y="11510"/>
                  </a:cubicBezTo>
                  <a:lnTo>
                    <a:pt x="16742" y="9919"/>
                  </a:lnTo>
                  <a:cubicBezTo>
                    <a:pt x="16686" y="9894"/>
                    <a:pt x="16623" y="9890"/>
                    <a:pt x="16566" y="9904"/>
                  </a:cubicBezTo>
                  <a:close/>
                  <a:moveTo>
                    <a:pt x="13343" y="10577"/>
                  </a:moveTo>
                  <a:cubicBezTo>
                    <a:pt x="13286" y="10591"/>
                    <a:pt x="13233" y="10623"/>
                    <a:pt x="13202" y="10670"/>
                  </a:cubicBezTo>
                  <a:lnTo>
                    <a:pt x="12807" y="11282"/>
                  </a:lnTo>
                  <a:cubicBezTo>
                    <a:pt x="12746" y="11376"/>
                    <a:pt x="12788" y="11495"/>
                    <a:pt x="12900" y="11546"/>
                  </a:cubicBezTo>
                  <a:lnTo>
                    <a:pt x="13656" y="11888"/>
                  </a:lnTo>
                  <a:cubicBezTo>
                    <a:pt x="13768" y="11939"/>
                    <a:pt x="13911" y="11904"/>
                    <a:pt x="13972" y="11810"/>
                  </a:cubicBezTo>
                  <a:lnTo>
                    <a:pt x="14368" y="11195"/>
                  </a:lnTo>
                  <a:cubicBezTo>
                    <a:pt x="14429" y="11101"/>
                    <a:pt x="14387" y="10982"/>
                    <a:pt x="14274" y="10931"/>
                  </a:cubicBezTo>
                  <a:lnTo>
                    <a:pt x="13519" y="10592"/>
                  </a:lnTo>
                  <a:cubicBezTo>
                    <a:pt x="13463" y="10566"/>
                    <a:pt x="13400" y="10562"/>
                    <a:pt x="13343" y="10577"/>
                  </a:cubicBezTo>
                  <a:close/>
                  <a:moveTo>
                    <a:pt x="7933" y="10769"/>
                  </a:moveTo>
                  <a:cubicBezTo>
                    <a:pt x="7875" y="10783"/>
                    <a:pt x="7823" y="10815"/>
                    <a:pt x="7792" y="10862"/>
                  </a:cubicBezTo>
                  <a:lnTo>
                    <a:pt x="7397" y="11474"/>
                  </a:lnTo>
                  <a:cubicBezTo>
                    <a:pt x="7336" y="11568"/>
                    <a:pt x="7378" y="11688"/>
                    <a:pt x="7490" y="11738"/>
                  </a:cubicBezTo>
                  <a:lnTo>
                    <a:pt x="8246" y="12081"/>
                  </a:lnTo>
                  <a:cubicBezTo>
                    <a:pt x="8358" y="12131"/>
                    <a:pt x="8501" y="12096"/>
                    <a:pt x="8562" y="12003"/>
                  </a:cubicBezTo>
                  <a:lnTo>
                    <a:pt x="8958" y="11387"/>
                  </a:lnTo>
                  <a:cubicBezTo>
                    <a:pt x="9019" y="11293"/>
                    <a:pt x="8977" y="11174"/>
                    <a:pt x="8864" y="11123"/>
                  </a:cubicBezTo>
                  <a:lnTo>
                    <a:pt x="8109" y="10784"/>
                  </a:lnTo>
                  <a:cubicBezTo>
                    <a:pt x="8053" y="10758"/>
                    <a:pt x="7990" y="10754"/>
                    <a:pt x="7933" y="10769"/>
                  </a:cubicBezTo>
                  <a:close/>
                  <a:moveTo>
                    <a:pt x="4634" y="10862"/>
                  </a:moveTo>
                  <a:cubicBezTo>
                    <a:pt x="4590" y="10873"/>
                    <a:pt x="4550" y="10897"/>
                    <a:pt x="4526" y="10934"/>
                  </a:cubicBezTo>
                  <a:lnTo>
                    <a:pt x="4166" y="11492"/>
                  </a:lnTo>
                  <a:cubicBezTo>
                    <a:pt x="4119" y="11565"/>
                    <a:pt x="4151" y="11657"/>
                    <a:pt x="4238" y="11696"/>
                  </a:cubicBezTo>
                  <a:lnTo>
                    <a:pt x="4814" y="11955"/>
                  </a:lnTo>
                  <a:cubicBezTo>
                    <a:pt x="4901" y="11994"/>
                    <a:pt x="5011" y="11968"/>
                    <a:pt x="5058" y="11894"/>
                  </a:cubicBezTo>
                  <a:lnTo>
                    <a:pt x="5418" y="11336"/>
                  </a:lnTo>
                  <a:cubicBezTo>
                    <a:pt x="5465" y="11263"/>
                    <a:pt x="5434" y="11171"/>
                    <a:pt x="5346" y="11132"/>
                  </a:cubicBezTo>
                  <a:lnTo>
                    <a:pt x="4771" y="10874"/>
                  </a:lnTo>
                  <a:cubicBezTo>
                    <a:pt x="4727" y="10854"/>
                    <a:pt x="4678" y="10851"/>
                    <a:pt x="4634" y="10862"/>
                  </a:cubicBezTo>
                  <a:close/>
                  <a:moveTo>
                    <a:pt x="6166" y="10865"/>
                  </a:moveTo>
                  <a:cubicBezTo>
                    <a:pt x="6113" y="10878"/>
                    <a:pt x="6065" y="10908"/>
                    <a:pt x="6037" y="10952"/>
                  </a:cubicBezTo>
                  <a:lnTo>
                    <a:pt x="5666" y="11525"/>
                  </a:lnTo>
                  <a:cubicBezTo>
                    <a:pt x="5610" y="11613"/>
                    <a:pt x="5651" y="11721"/>
                    <a:pt x="5756" y="11768"/>
                  </a:cubicBezTo>
                  <a:lnTo>
                    <a:pt x="6537" y="12123"/>
                  </a:lnTo>
                  <a:cubicBezTo>
                    <a:pt x="6642" y="12170"/>
                    <a:pt x="6775" y="12138"/>
                    <a:pt x="6832" y="12051"/>
                  </a:cubicBezTo>
                  <a:lnTo>
                    <a:pt x="7202" y="11477"/>
                  </a:lnTo>
                  <a:cubicBezTo>
                    <a:pt x="7259" y="11390"/>
                    <a:pt x="7221" y="11278"/>
                    <a:pt x="7116" y="11231"/>
                  </a:cubicBezTo>
                  <a:lnTo>
                    <a:pt x="6332" y="10877"/>
                  </a:lnTo>
                  <a:cubicBezTo>
                    <a:pt x="6279" y="10853"/>
                    <a:pt x="6220" y="10852"/>
                    <a:pt x="6166" y="10865"/>
                  </a:cubicBezTo>
                  <a:close/>
                  <a:moveTo>
                    <a:pt x="9544" y="11057"/>
                  </a:moveTo>
                  <a:cubicBezTo>
                    <a:pt x="9487" y="11071"/>
                    <a:pt x="9434" y="11103"/>
                    <a:pt x="9404" y="11150"/>
                  </a:cubicBezTo>
                  <a:lnTo>
                    <a:pt x="9008" y="11762"/>
                  </a:lnTo>
                  <a:cubicBezTo>
                    <a:pt x="8947" y="11856"/>
                    <a:pt x="8989" y="11976"/>
                    <a:pt x="9102" y="12027"/>
                  </a:cubicBezTo>
                  <a:lnTo>
                    <a:pt x="9857" y="12369"/>
                  </a:lnTo>
                  <a:cubicBezTo>
                    <a:pt x="9970" y="12420"/>
                    <a:pt x="10113" y="12385"/>
                    <a:pt x="10174" y="12291"/>
                  </a:cubicBezTo>
                  <a:lnTo>
                    <a:pt x="10569" y="11675"/>
                  </a:lnTo>
                  <a:cubicBezTo>
                    <a:pt x="10630" y="11582"/>
                    <a:pt x="10588" y="11462"/>
                    <a:pt x="10476" y="11411"/>
                  </a:cubicBezTo>
                  <a:lnTo>
                    <a:pt x="9720" y="11072"/>
                  </a:lnTo>
                  <a:cubicBezTo>
                    <a:pt x="9664" y="11047"/>
                    <a:pt x="9601" y="11043"/>
                    <a:pt x="9544" y="11057"/>
                  </a:cubicBezTo>
                  <a:close/>
                  <a:moveTo>
                    <a:pt x="11271" y="11057"/>
                  </a:moveTo>
                  <a:cubicBezTo>
                    <a:pt x="11214" y="11071"/>
                    <a:pt x="11161" y="11103"/>
                    <a:pt x="11131" y="11150"/>
                  </a:cubicBezTo>
                  <a:lnTo>
                    <a:pt x="10735" y="11762"/>
                  </a:lnTo>
                  <a:cubicBezTo>
                    <a:pt x="10674" y="11856"/>
                    <a:pt x="10716" y="11976"/>
                    <a:pt x="10828" y="12027"/>
                  </a:cubicBezTo>
                  <a:lnTo>
                    <a:pt x="11584" y="12369"/>
                  </a:lnTo>
                  <a:cubicBezTo>
                    <a:pt x="11696" y="12419"/>
                    <a:pt x="11839" y="12385"/>
                    <a:pt x="11900" y="12291"/>
                  </a:cubicBezTo>
                  <a:lnTo>
                    <a:pt x="12296" y="11675"/>
                  </a:lnTo>
                  <a:cubicBezTo>
                    <a:pt x="12357" y="11581"/>
                    <a:pt x="12315" y="11462"/>
                    <a:pt x="12202" y="11411"/>
                  </a:cubicBezTo>
                  <a:lnTo>
                    <a:pt x="11447" y="11072"/>
                  </a:lnTo>
                  <a:cubicBezTo>
                    <a:pt x="11391" y="11047"/>
                    <a:pt x="11328" y="11043"/>
                    <a:pt x="11271" y="11057"/>
                  </a:cubicBezTo>
                  <a:close/>
                  <a:moveTo>
                    <a:pt x="20807" y="11726"/>
                  </a:moveTo>
                  <a:cubicBezTo>
                    <a:pt x="20784" y="11716"/>
                    <a:pt x="20755" y="11722"/>
                    <a:pt x="20742" y="11741"/>
                  </a:cubicBezTo>
                  <a:lnTo>
                    <a:pt x="18771" y="14789"/>
                  </a:lnTo>
                  <a:cubicBezTo>
                    <a:pt x="18758" y="14808"/>
                    <a:pt x="18766" y="14832"/>
                    <a:pt x="18789" y="14843"/>
                  </a:cubicBezTo>
                  <a:lnTo>
                    <a:pt x="19523" y="15176"/>
                  </a:lnTo>
                  <a:cubicBezTo>
                    <a:pt x="19546" y="15186"/>
                    <a:pt x="19575" y="15177"/>
                    <a:pt x="19588" y="15158"/>
                  </a:cubicBezTo>
                  <a:lnTo>
                    <a:pt x="21562" y="12111"/>
                  </a:lnTo>
                  <a:cubicBezTo>
                    <a:pt x="21575" y="12091"/>
                    <a:pt x="21564" y="12067"/>
                    <a:pt x="21541" y="12057"/>
                  </a:cubicBezTo>
                  <a:lnTo>
                    <a:pt x="20807" y="11726"/>
                  </a:lnTo>
                  <a:close/>
                  <a:moveTo>
                    <a:pt x="12652" y="11729"/>
                  </a:moveTo>
                  <a:cubicBezTo>
                    <a:pt x="12595" y="11744"/>
                    <a:pt x="12542" y="11775"/>
                    <a:pt x="12512" y="11822"/>
                  </a:cubicBezTo>
                  <a:lnTo>
                    <a:pt x="12116" y="12435"/>
                  </a:lnTo>
                  <a:cubicBezTo>
                    <a:pt x="12055" y="12529"/>
                    <a:pt x="12097" y="12648"/>
                    <a:pt x="12210" y="12699"/>
                  </a:cubicBezTo>
                  <a:lnTo>
                    <a:pt x="12965" y="13041"/>
                  </a:lnTo>
                  <a:cubicBezTo>
                    <a:pt x="13078" y="13092"/>
                    <a:pt x="13221" y="13057"/>
                    <a:pt x="13282" y="12963"/>
                  </a:cubicBezTo>
                  <a:lnTo>
                    <a:pt x="13677" y="12348"/>
                  </a:lnTo>
                  <a:cubicBezTo>
                    <a:pt x="13738" y="12254"/>
                    <a:pt x="13696" y="12134"/>
                    <a:pt x="13584" y="12084"/>
                  </a:cubicBezTo>
                  <a:lnTo>
                    <a:pt x="12828" y="11744"/>
                  </a:lnTo>
                  <a:cubicBezTo>
                    <a:pt x="12772" y="11719"/>
                    <a:pt x="12709" y="11715"/>
                    <a:pt x="12652" y="11729"/>
                  </a:cubicBezTo>
                  <a:close/>
                  <a:moveTo>
                    <a:pt x="3943" y="11919"/>
                  </a:moveTo>
                  <a:cubicBezTo>
                    <a:pt x="3899" y="11930"/>
                    <a:pt x="3859" y="11954"/>
                    <a:pt x="3835" y="11991"/>
                  </a:cubicBezTo>
                  <a:lnTo>
                    <a:pt x="3476" y="12549"/>
                  </a:lnTo>
                  <a:cubicBezTo>
                    <a:pt x="3428" y="12622"/>
                    <a:pt x="3460" y="12714"/>
                    <a:pt x="3548" y="12753"/>
                  </a:cubicBezTo>
                  <a:lnTo>
                    <a:pt x="4123" y="13011"/>
                  </a:lnTo>
                  <a:cubicBezTo>
                    <a:pt x="4211" y="13051"/>
                    <a:pt x="4320" y="13024"/>
                    <a:pt x="4368" y="12951"/>
                  </a:cubicBezTo>
                  <a:lnTo>
                    <a:pt x="4727" y="12393"/>
                  </a:lnTo>
                  <a:cubicBezTo>
                    <a:pt x="4775" y="12320"/>
                    <a:pt x="4743" y="12228"/>
                    <a:pt x="4656" y="12189"/>
                  </a:cubicBezTo>
                  <a:lnTo>
                    <a:pt x="4080" y="11931"/>
                  </a:lnTo>
                  <a:cubicBezTo>
                    <a:pt x="4036" y="11911"/>
                    <a:pt x="3988" y="11907"/>
                    <a:pt x="3943" y="11919"/>
                  </a:cubicBezTo>
                  <a:close/>
                  <a:moveTo>
                    <a:pt x="5361" y="12018"/>
                  </a:moveTo>
                  <a:cubicBezTo>
                    <a:pt x="5307" y="12031"/>
                    <a:pt x="5259" y="12061"/>
                    <a:pt x="5231" y="12105"/>
                  </a:cubicBezTo>
                  <a:lnTo>
                    <a:pt x="4861" y="12678"/>
                  </a:lnTo>
                  <a:cubicBezTo>
                    <a:pt x="4804" y="12766"/>
                    <a:pt x="4845" y="12874"/>
                    <a:pt x="4951" y="12921"/>
                  </a:cubicBezTo>
                  <a:lnTo>
                    <a:pt x="5731" y="13275"/>
                  </a:lnTo>
                  <a:cubicBezTo>
                    <a:pt x="5836" y="13323"/>
                    <a:pt x="5969" y="13291"/>
                    <a:pt x="6026" y="13203"/>
                  </a:cubicBezTo>
                  <a:lnTo>
                    <a:pt x="6397" y="12630"/>
                  </a:lnTo>
                  <a:cubicBezTo>
                    <a:pt x="6453" y="12542"/>
                    <a:pt x="6415" y="12431"/>
                    <a:pt x="6310" y="12384"/>
                  </a:cubicBezTo>
                  <a:lnTo>
                    <a:pt x="5526" y="12030"/>
                  </a:lnTo>
                  <a:cubicBezTo>
                    <a:pt x="5473" y="12006"/>
                    <a:pt x="5414" y="12004"/>
                    <a:pt x="5361" y="12018"/>
                  </a:cubicBezTo>
                  <a:close/>
                  <a:moveTo>
                    <a:pt x="7127" y="12018"/>
                  </a:moveTo>
                  <a:cubicBezTo>
                    <a:pt x="7070" y="12032"/>
                    <a:pt x="7017" y="12064"/>
                    <a:pt x="6987" y="12111"/>
                  </a:cubicBezTo>
                  <a:lnTo>
                    <a:pt x="6591" y="12723"/>
                  </a:lnTo>
                  <a:cubicBezTo>
                    <a:pt x="6530" y="12817"/>
                    <a:pt x="6572" y="12937"/>
                    <a:pt x="6684" y="12987"/>
                  </a:cubicBezTo>
                  <a:lnTo>
                    <a:pt x="7440" y="13330"/>
                  </a:lnTo>
                  <a:cubicBezTo>
                    <a:pt x="7552" y="13380"/>
                    <a:pt x="7696" y="13345"/>
                    <a:pt x="7756" y="13251"/>
                  </a:cubicBezTo>
                  <a:lnTo>
                    <a:pt x="8152" y="12636"/>
                  </a:lnTo>
                  <a:cubicBezTo>
                    <a:pt x="8213" y="12542"/>
                    <a:pt x="8171" y="12423"/>
                    <a:pt x="8058" y="12372"/>
                  </a:cubicBezTo>
                  <a:lnTo>
                    <a:pt x="7303" y="12033"/>
                  </a:lnTo>
                  <a:cubicBezTo>
                    <a:pt x="7247" y="12007"/>
                    <a:pt x="7184" y="12003"/>
                    <a:pt x="7127" y="12018"/>
                  </a:cubicBezTo>
                  <a:close/>
                  <a:moveTo>
                    <a:pt x="8738" y="12306"/>
                  </a:moveTo>
                  <a:cubicBezTo>
                    <a:pt x="8681" y="12320"/>
                    <a:pt x="8628" y="12352"/>
                    <a:pt x="8598" y="12399"/>
                  </a:cubicBezTo>
                  <a:lnTo>
                    <a:pt x="8202" y="13011"/>
                  </a:lnTo>
                  <a:cubicBezTo>
                    <a:pt x="8142" y="13105"/>
                    <a:pt x="8183" y="13225"/>
                    <a:pt x="8296" y="13275"/>
                  </a:cubicBezTo>
                  <a:lnTo>
                    <a:pt x="9051" y="13618"/>
                  </a:lnTo>
                  <a:cubicBezTo>
                    <a:pt x="9164" y="13668"/>
                    <a:pt x="9307" y="13634"/>
                    <a:pt x="9368" y="13540"/>
                  </a:cubicBezTo>
                  <a:lnTo>
                    <a:pt x="9764" y="12924"/>
                  </a:lnTo>
                  <a:cubicBezTo>
                    <a:pt x="9824" y="12830"/>
                    <a:pt x="9783" y="12711"/>
                    <a:pt x="9670" y="12660"/>
                  </a:cubicBezTo>
                  <a:lnTo>
                    <a:pt x="8915" y="12321"/>
                  </a:lnTo>
                  <a:cubicBezTo>
                    <a:pt x="8858" y="12295"/>
                    <a:pt x="8795" y="12292"/>
                    <a:pt x="8738" y="12306"/>
                  </a:cubicBezTo>
                  <a:close/>
                  <a:moveTo>
                    <a:pt x="10465" y="12306"/>
                  </a:moveTo>
                  <a:cubicBezTo>
                    <a:pt x="10408" y="12320"/>
                    <a:pt x="10355" y="12352"/>
                    <a:pt x="10325" y="12399"/>
                  </a:cubicBezTo>
                  <a:lnTo>
                    <a:pt x="9929" y="13011"/>
                  </a:lnTo>
                  <a:cubicBezTo>
                    <a:pt x="9868" y="13105"/>
                    <a:pt x="9910" y="13225"/>
                    <a:pt x="10023" y="13275"/>
                  </a:cubicBezTo>
                  <a:lnTo>
                    <a:pt x="10778" y="13618"/>
                  </a:lnTo>
                  <a:cubicBezTo>
                    <a:pt x="10890" y="13668"/>
                    <a:pt x="11034" y="13633"/>
                    <a:pt x="11095" y="13540"/>
                  </a:cubicBezTo>
                  <a:lnTo>
                    <a:pt x="11490" y="12924"/>
                  </a:lnTo>
                  <a:cubicBezTo>
                    <a:pt x="11551" y="12830"/>
                    <a:pt x="11509" y="12711"/>
                    <a:pt x="11397" y="12660"/>
                  </a:cubicBezTo>
                  <a:lnTo>
                    <a:pt x="10641" y="12321"/>
                  </a:lnTo>
                  <a:cubicBezTo>
                    <a:pt x="10585" y="12295"/>
                    <a:pt x="10522" y="12292"/>
                    <a:pt x="10465" y="12306"/>
                  </a:cubicBezTo>
                  <a:close/>
                  <a:moveTo>
                    <a:pt x="11846" y="12882"/>
                  </a:moveTo>
                  <a:cubicBezTo>
                    <a:pt x="11789" y="12896"/>
                    <a:pt x="11737" y="12928"/>
                    <a:pt x="11706" y="12975"/>
                  </a:cubicBezTo>
                  <a:lnTo>
                    <a:pt x="11310" y="13588"/>
                  </a:lnTo>
                  <a:cubicBezTo>
                    <a:pt x="11250" y="13682"/>
                    <a:pt x="11291" y="13801"/>
                    <a:pt x="11404" y="13852"/>
                  </a:cubicBezTo>
                  <a:lnTo>
                    <a:pt x="12159" y="14194"/>
                  </a:lnTo>
                  <a:cubicBezTo>
                    <a:pt x="12272" y="14245"/>
                    <a:pt x="12415" y="14210"/>
                    <a:pt x="12476" y="14116"/>
                  </a:cubicBezTo>
                  <a:lnTo>
                    <a:pt x="12872" y="13501"/>
                  </a:lnTo>
                  <a:cubicBezTo>
                    <a:pt x="12932" y="13407"/>
                    <a:pt x="12891" y="13287"/>
                    <a:pt x="12778" y="13236"/>
                  </a:cubicBezTo>
                  <a:lnTo>
                    <a:pt x="12023" y="12897"/>
                  </a:lnTo>
                  <a:cubicBezTo>
                    <a:pt x="11966" y="12872"/>
                    <a:pt x="11903" y="12868"/>
                    <a:pt x="11846" y="12882"/>
                  </a:cubicBezTo>
                  <a:close/>
                  <a:moveTo>
                    <a:pt x="3253" y="12975"/>
                  </a:moveTo>
                  <a:cubicBezTo>
                    <a:pt x="3208" y="12986"/>
                    <a:pt x="3168" y="13011"/>
                    <a:pt x="3145" y="13047"/>
                  </a:cubicBezTo>
                  <a:lnTo>
                    <a:pt x="2785" y="13606"/>
                  </a:lnTo>
                  <a:cubicBezTo>
                    <a:pt x="2738" y="13679"/>
                    <a:pt x="2769" y="13770"/>
                    <a:pt x="2857" y="13810"/>
                  </a:cubicBezTo>
                  <a:lnTo>
                    <a:pt x="3432" y="14068"/>
                  </a:lnTo>
                  <a:cubicBezTo>
                    <a:pt x="3520" y="14107"/>
                    <a:pt x="3630" y="14081"/>
                    <a:pt x="3677" y="14008"/>
                  </a:cubicBezTo>
                  <a:lnTo>
                    <a:pt x="4037" y="13450"/>
                  </a:lnTo>
                  <a:cubicBezTo>
                    <a:pt x="4084" y="13376"/>
                    <a:pt x="4052" y="13285"/>
                    <a:pt x="3965" y="13245"/>
                  </a:cubicBezTo>
                  <a:lnTo>
                    <a:pt x="3389" y="12987"/>
                  </a:lnTo>
                  <a:cubicBezTo>
                    <a:pt x="3346" y="12968"/>
                    <a:pt x="3297" y="12964"/>
                    <a:pt x="3253" y="12975"/>
                  </a:cubicBezTo>
                  <a:close/>
                  <a:moveTo>
                    <a:pt x="4670" y="13170"/>
                  </a:moveTo>
                  <a:cubicBezTo>
                    <a:pt x="4617" y="13184"/>
                    <a:pt x="4569" y="13214"/>
                    <a:pt x="4540" y="13257"/>
                  </a:cubicBezTo>
                  <a:lnTo>
                    <a:pt x="4170" y="13831"/>
                  </a:lnTo>
                  <a:cubicBezTo>
                    <a:pt x="4113" y="13919"/>
                    <a:pt x="4155" y="14027"/>
                    <a:pt x="4260" y="14074"/>
                  </a:cubicBezTo>
                  <a:lnTo>
                    <a:pt x="5040" y="14428"/>
                  </a:lnTo>
                  <a:cubicBezTo>
                    <a:pt x="5145" y="14476"/>
                    <a:pt x="5279" y="14444"/>
                    <a:pt x="5335" y="14356"/>
                  </a:cubicBezTo>
                  <a:lnTo>
                    <a:pt x="5706" y="13783"/>
                  </a:lnTo>
                  <a:cubicBezTo>
                    <a:pt x="5763" y="13695"/>
                    <a:pt x="5725" y="13584"/>
                    <a:pt x="5620" y="13537"/>
                  </a:cubicBezTo>
                  <a:lnTo>
                    <a:pt x="4835" y="13182"/>
                  </a:lnTo>
                  <a:cubicBezTo>
                    <a:pt x="4783" y="13159"/>
                    <a:pt x="4723" y="13157"/>
                    <a:pt x="4670" y="13170"/>
                  </a:cubicBezTo>
                  <a:close/>
                  <a:moveTo>
                    <a:pt x="6436" y="13170"/>
                  </a:moveTo>
                  <a:cubicBezTo>
                    <a:pt x="6379" y="13185"/>
                    <a:pt x="6326" y="13217"/>
                    <a:pt x="6296" y="13263"/>
                  </a:cubicBezTo>
                  <a:lnTo>
                    <a:pt x="5900" y="13876"/>
                  </a:lnTo>
                  <a:cubicBezTo>
                    <a:pt x="5839" y="13970"/>
                    <a:pt x="5881" y="14089"/>
                    <a:pt x="5994" y="14140"/>
                  </a:cubicBezTo>
                  <a:lnTo>
                    <a:pt x="6749" y="14482"/>
                  </a:lnTo>
                  <a:cubicBezTo>
                    <a:pt x="6862" y="14533"/>
                    <a:pt x="7005" y="14498"/>
                    <a:pt x="7066" y="14404"/>
                  </a:cubicBezTo>
                  <a:lnTo>
                    <a:pt x="7461" y="13789"/>
                  </a:lnTo>
                  <a:cubicBezTo>
                    <a:pt x="7522" y="13695"/>
                    <a:pt x="7480" y="13575"/>
                    <a:pt x="7368" y="13525"/>
                  </a:cubicBezTo>
                  <a:lnTo>
                    <a:pt x="6612" y="13185"/>
                  </a:lnTo>
                  <a:cubicBezTo>
                    <a:pt x="6556" y="13160"/>
                    <a:pt x="6493" y="13156"/>
                    <a:pt x="6436" y="13170"/>
                  </a:cubicBezTo>
                  <a:close/>
                  <a:moveTo>
                    <a:pt x="7933" y="13459"/>
                  </a:moveTo>
                  <a:cubicBezTo>
                    <a:pt x="7875" y="13473"/>
                    <a:pt x="7823" y="13505"/>
                    <a:pt x="7792" y="13552"/>
                  </a:cubicBezTo>
                  <a:lnTo>
                    <a:pt x="7397" y="14164"/>
                  </a:lnTo>
                  <a:cubicBezTo>
                    <a:pt x="7336" y="14258"/>
                    <a:pt x="7378" y="14378"/>
                    <a:pt x="7490" y="14428"/>
                  </a:cubicBezTo>
                  <a:lnTo>
                    <a:pt x="8246" y="14771"/>
                  </a:lnTo>
                  <a:cubicBezTo>
                    <a:pt x="8358" y="14821"/>
                    <a:pt x="8501" y="14786"/>
                    <a:pt x="8562" y="14692"/>
                  </a:cubicBezTo>
                  <a:lnTo>
                    <a:pt x="8958" y="14077"/>
                  </a:lnTo>
                  <a:cubicBezTo>
                    <a:pt x="9019" y="13983"/>
                    <a:pt x="8977" y="13864"/>
                    <a:pt x="8864" y="13813"/>
                  </a:cubicBezTo>
                  <a:lnTo>
                    <a:pt x="8109" y="13474"/>
                  </a:lnTo>
                  <a:cubicBezTo>
                    <a:pt x="8053" y="13448"/>
                    <a:pt x="7990" y="13444"/>
                    <a:pt x="7933" y="13459"/>
                  </a:cubicBezTo>
                  <a:close/>
                  <a:moveTo>
                    <a:pt x="9774" y="13459"/>
                  </a:moveTo>
                  <a:cubicBezTo>
                    <a:pt x="9717" y="13473"/>
                    <a:pt x="9665" y="13505"/>
                    <a:pt x="9634" y="13552"/>
                  </a:cubicBezTo>
                  <a:lnTo>
                    <a:pt x="9238" y="14164"/>
                  </a:lnTo>
                  <a:cubicBezTo>
                    <a:pt x="9178" y="14258"/>
                    <a:pt x="9219" y="14377"/>
                    <a:pt x="9332" y="14428"/>
                  </a:cubicBezTo>
                  <a:lnTo>
                    <a:pt x="10087" y="14771"/>
                  </a:lnTo>
                  <a:cubicBezTo>
                    <a:pt x="10200" y="14821"/>
                    <a:pt x="10343" y="14786"/>
                    <a:pt x="10404" y="14692"/>
                  </a:cubicBezTo>
                  <a:lnTo>
                    <a:pt x="10800" y="14077"/>
                  </a:lnTo>
                  <a:cubicBezTo>
                    <a:pt x="10860" y="13983"/>
                    <a:pt x="10818" y="13864"/>
                    <a:pt x="10706" y="13813"/>
                  </a:cubicBezTo>
                  <a:lnTo>
                    <a:pt x="9951" y="13474"/>
                  </a:lnTo>
                  <a:cubicBezTo>
                    <a:pt x="9894" y="13448"/>
                    <a:pt x="9831" y="13444"/>
                    <a:pt x="9774" y="13459"/>
                  </a:cubicBezTo>
                  <a:close/>
                  <a:moveTo>
                    <a:pt x="2562" y="14032"/>
                  </a:moveTo>
                  <a:cubicBezTo>
                    <a:pt x="2517" y="14043"/>
                    <a:pt x="2478" y="14068"/>
                    <a:pt x="2454" y="14104"/>
                  </a:cubicBezTo>
                  <a:lnTo>
                    <a:pt x="2094" y="14662"/>
                  </a:lnTo>
                  <a:cubicBezTo>
                    <a:pt x="2047" y="14735"/>
                    <a:pt x="2079" y="14827"/>
                    <a:pt x="2166" y="14867"/>
                  </a:cubicBezTo>
                  <a:lnTo>
                    <a:pt x="2742" y="15125"/>
                  </a:lnTo>
                  <a:cubicBezTo>
                    <a:pt x="2830" y="15164"/>
                    <a:pt x="2939" y="15138"/>
                    <a:pt x="2986" y="15065"/>
                  </a:cubicBezTo>
                  <a:lnTo>
                    <a:pt x="3346" y="14506"/>
                  </a:lnTo>
                  <a:cubicBezTo>
                    <a:pt x="3393" y="14433"/>
                    <a:pt x="3362" y="14342"/>
                    <a:pt x="3274" y="14302"/>
                  </a:cubicBezTo>
                  <a:lnTo>
                    <a:pt x="2699" y="14044"/>
                  </a:lnTo>
                  <a:cubicBezTo>
                    <a:pt x="2655" y="14024"/>
                    <a:pt x="2606" y="14021"/>
                    <a:pt x="2562" y="14032"/>
                  </a:cubicBezTo>
                  <a:close/>
                  <a:moveTo>
                    <a:pt x="11041" y="14035"/>
                  </a:moveTo>
                  <a:cubicBezTo>
                    <a:pt x="10983" y="14049"/>
                    <a:pt x="10931" y="14081"/>
                    <a:pt x="10900" y="14128"/>
                  </a:cubicBezTo>
                  <a:lnTo>
                    <a:pt x="10505" y="14741"/>
                  </a:lnTo>
                  <a:cubicBezTo>
                    <a:pt x="10444" y="14834"/>
                    <a:pt x="10486" y="14954"/>
                    <a:pt x="10598" y="15005"/>
                  </a:cubicBezTo>
                  <a:lnTo>
                    <a:pt x="11354" y="15347"/>
                  </a:lnTo>
                  <a:cubicBezTo>
                    <a:pt x="11466" y="15398"/>
                    <a:pt x="11609" y="15363"/>
                    <a:pt x="11670" y="15269"/>
                  </a:cubicBezTo>
                  <a:lnTo>
                    <a:pt x="12066" y="14653"/>
                  </a:lnTo>
                  <a:cubicBezTo>
                    <a:pt x="12127" y="14560"/>
                    <a:pt x="12085" y="14440"/>
                    <a:pt x="11972" y="14389"/>
                  </a:cubicBezTo>
                  <a:lnTo>
                    <a:pt x="11217" y="14050"/>
                  </a:lnTo>
                  <a:cubicBezTo>
                    <a:pt x="11161" y="14025"/>
                    <a:pt x="11098" y="14021"/>
                    <a:pt x="11041" y="14035"/>
                  </a:cubicBezTo>
                  <a:close/>
                  <a:moveTo>
                    <a:pt x="3864" y="14323"/>
                  </a:moveTo>
                  <a:cubicBezTo>
                    <a:pt x="3811" y="14336"/>
                    <a:pt x="3763" y="14366"/>
                    <a:pt x="3735" y="14410"/>
                  </a:cubicBezTo>
                  <a:lnTo>
                    <a:pt x="3364" y="14984"/>
                  </a:lnTo>
                  <a:cubicBezTo>
                    <a:pt x="3307" y="15071"/>
                    <a:pt x="3349" y="15179"/>
                    <a:pt x="3454" y="15227"/>
                  </a:cubicBezTo>
                  <a:lnTo>
                    <a:pt x="4235" y="15581"/>
                  </a:lnTo>
                  <a:cubicBezTo>
                    <a:pt x="4340" y="15628"/>
                    <a:pt x="4473" y="15597"/>
                    <a:pt x="4530" y="15509"/>
                  </a:cubicBezTo>
                  <a:lnTo>
                    <a:pt x="4900" y="14936"/>
                  </a:lnTo>
                  <a:cubicBezTo>
                    <a:pt x="4957" y="14848"/>
                    <a:pt x="4919" y="14737"/>
                    <a:pt x="4814" y="14689"/>
                  </a:cubicBezTo>
                  <a:lnTo>
                    <a:pt x="4030" y="14335"/>
                  </a:lnTo>
                  <a:cubicBezTo>
                    <a:pt x="3977" y="14312"/>
                    <a:pt x="3917" y="14310"/>
                    <a:pt x="3864" y="14323"/>
                  </a:cubicBezTo>
                  <a:close/>
                  <a:moveTo>
                    <a:pt x="5630" y="14323"/>
                  </a:moveTo>
                  <a:cubicBezTo>
                    <a:pt x="5573" y="14337"/>
                    <a:pt x="5520" y="14369"/>
                    <a:pt x="5490" y="14416"/>
                  </a:cubicBezTo>
                  <a:lnTo>
                    <a:pt x="5094" y="15029"/>
                  </a:lnTo>
                  <a:cubicBezTo>
                    <a:pt x="5034" y="15123"/>
                    <a:pt x="5075" y="15242"/>
                    <a:pt x="5188" y="15293"/>
                  </a:cubicBezTo>
                  <a:lnTo>
                    <a:pt x="5943" y="15635"/>
                  </a:lnTo>
                  <a:cubicBezTo>
                    <a:pt x="6056" y="15686"/>
                    <a:pt x="6199" y="15651"/>
                    <a:pt x="6260" y="15557"/>
                  </a:cubicBezTo>
                  <a:lnTo>
                    <a:pt x="6656" y="14942"/>
                  </a:lnTo>
                  <a:cubicBezTo>
                    <a:pt x="6716" y="14848"/>
                    <a:pt x="6675" y="14728"/>
                    <a:pt x="6562" y="14677"/>
                  </a:cubicBezTo>
                  <a:lnTo>
                    <a:pt x="5807" y="14338"/>
                  </a:lnTo>
                  <a:cubicBezTo>
                    <a:pt x="5750" y="14313"/>
                    <a:pt x="5688" y="14309"/>
                    <a:pt x="5630" y="14323"/>
                  </a:cubicBezTo>
                  <a:close/>
                  <a:moveTo>
                    <a:pt x="7242" y="14611"/>
                  </a:moveTo>
                  <a:cubicBezTo>
                    <a:pt x="7185" y="14626"/>
                    <a:pt x="7132" y="14658"/>
                    <a:pt x="7102" y="14704"/>
                  </a:cubicBezTo>
                  <a:lnTo>
                    <a:pt x="6706" y="15320"/>
                  </a:lnTo>
                  <a:cubicBezTo>
                    <a:pt x="6645" y="15414"/>
                    <a:pt x="6687" y="15530"/>
                    <a:pt x="6799" y="15581"/>
                  </a:cubicBezTo>
                  <a:lnTo>
                    <a:pt x="7555" y="15923"/>
                  </a:lnTo>
                  <a:cubicBezTo>
                    <a:pt x="7667" y="15974"/>
                    <a:pt x="7811" y="15939"/>
                    <a:pt x="7871" y="15845"/>
                  </a:cubicBezTo>
                  <a:lnTo>
                    <a:pt x="8267" y="15230"/>
                  </a:lnTo>
                  <a:cubicBezTo>
                    <a:pt x="8328" y="15136"/>
                    <a:pt x="8286" y="15016"/>
                    <a:pt x="8174" y="14966"/>
                  </a:cubicBezTo>
                  <a:lnTo>
                    <a:pt x="7418" y="14626"/>
                  </a:lnTo>
                  <a:cubicBezTo>
                    <a:pt x="7362" y="14601"/>
                    <a:pt x="7299" y="14597"/>
                    <a:pt x="7242" y="14611"/>
                  </a:cubicBezTo>
                  <a:close/>
                  <a:moveTo>
                    <a:pt x="8969" y="14611"/>
                  </a:moveTo>
                  <a:cubicBezTo>
                    <a:pt x="8911" y="14626"/>
                    <a:pt x="8859" y="14658"/>
                    <a:pt x="8828" y="14704"/>
                  </a:cubicBezTo>
                  <a:lnTo>
                    <a:pt x="8433" y="15317"/>
                  </a:lnTo>
                  <a:cubicBezTo>
                    <a:pt x="8372" y="15411"/>
                    <a:pt x="8414" y="15530"/>
                    <a:pt x="8526" y="15581"/>
                  </a:cubicBezTo>
                  <a:lnTo>
                    <a:pt x="9282" y="15923"/>
                  </a:lnTo>
                  <a:cubicBezTo>
                    <a:pt x="9394" y="15974"/>
                    <a:pt x="9537" y="15939"/>
                    <a:pt x="9598" y="15845"/>
                  </a:cubicBezTo>
                  <a:lnTo>
                    <a:pt x="9994" y="15230"/>
                  </a:lnTo>
                  <a:cubicBezTo>
                    <a:pt x="10055" y="15136"/>
                    <a:pt x="10013" y="15016"/>
                    <a:pt x="9900" y="14966"/>
                  </a:cubicBezTo>
                  <a:lnTo>
                    <a:pt x="9145" y="14626"/>
                  </a:lnTo>
                  <a:cubicBezTo>
                    <a:pt x="9089" y="14601"/>
                    <a:pt x="9026" y="14597"/>
                    <a:pt x="8969" y="14611"/>
                  </a:cubicBezTo>
                  <a:close/>
                  <a:moveTo>
                    <a:pt x="1871" y="15089"/>
                  </a:moveTo>
                  <a:cubicBezTo>
                    <a:pt x="1827" y="15100"/>
                    <a:pt x="1787" y="15124"/>
                    <a:pt x="1763" y="15161"/>
                  </a:cubicBezTo>
                  <a:lnTo>
                    <a:pt x="1404" y="15719"/>
                  </a:lnTo>
                  <a:cubicBezTo>
                    <a:pt x="1356" y="15792"/>
                    <a:pt x="1388" y="15884"/>
                    <a:pt x="1476" y="15923"/>
                  </a:cubicBezTo>
                  <a:lnTo>
                    <a:pt x="2051" y="16182"/>
                  </a:lnTo>
                  <a:cubicBezTo>
                    <a:pt x="2139" y="16221"/>
                    <a:pt x="2248" y="16195"/>
                    <a:pt x="2296" y="16121"/>
                  </a:cubicBezTo>
                  <a:lnTo>
                    <a:pt x="2655" y="15563"/>
                  </a:lnTo>
                  <a:cubicBezTo>
                    <a:pt x="2703" y="15490"/>
                    <a:pt x="2671" y="15398"/>
                    <a:pt x="2584" y="15359"/>
                  </a:cubicBezTo>
                  <a:lnTo>
                    <a:pt x="2008" y="15101"/>
                  </a:lnTo>
                  <a:cubicBezTo>
                    <a:pt x="1964" y="15081"/>
                    <a:pt x="1916" y="15078"/>
                    <a:pt x="1871" y="15089"/>
                  </a:cubicBezTo>
                  <a:close/>
                  <a:moveTo>
                    <a:pt x="18620" y="15089"/>
                  </a:moveTo>
                  <a:cubicBezTo>
                    <a:pt x="18597" y="15078"/>
                    <a:pt x="18568" y="15085"/>
                    <a:pt x="18555" y="15104"/>
                  </a:cubicBezTo>
                  <a:lnTo>
                    <a:pt x="16584" y="18151"/>
                  </a:lnTo>
                  <a:cubicBezTo>
                    <a:pt x="16571" y="18170"/>
                    <a:pt x="16579" y="18195"/>
                    <a:pt x="16602" y="18205"/>
                  </a:cubicBezTo>
                  <a:lnTo>
                    <a:pt x="17336" y="18538"/>
                  </a:lnTo>
                  <a:cubicBezTo>
                    <a:pt x="17359" y="18549"/>
                    <a:pt x="17388" y="18540"/>
                    <a:pt x="17400" y="18520"/>
                  </a:cubicBezTo>
                  <a:lnTo>
                    <a:pt x="19375" y="15473"/>
                  </a:lnTo>
                  <a:cubicBezTo>
                    <a:pt x="19388" y="15454"/>
                    <a:pt x="19377" y="15430"/>
                    <a:pt x="19354" y="15419"/>
                  </a:cubicBezTo>
                  <a:lnTo>
                    <a:pt x="18620" y="15089"/>
                  </a:lnTo>
                  <a:close/>
                  <a:moveTo>
                    <a:pt x="10350" y="15284"/>
                  </a:moveTo>
                  <a:cubicBezTo>
                    <a:pt x="10293" y="15298"/>
                    <a:pt x="10240" y="15330"/>
                    <a:pt x="10210" y="15377"/>
                  </a:cubicBezTo>
                  <a:lnTo>
                    <a:pt x="9814" y="15989"/>
                  </a:lnTo>
                  <a:cubicBezTo>
                    <a:pt x="9753" y="16083"/>
                    <a:pt x="9795" y="16203"/>
                    <a:pt x="9907" y="16254"/>
                  </a:cubicBezTo>
                  <a:lnTo>
                    <a:pt x="10663" y="16596"/>
                  </a:lnTo>
                  <a:cubicBezTo>
                    <a:pt x="10775" y="16647"/>
                    <a:pt x="10919" y="16612"/>
                    <a:pt x="10979" y="16518"/>
                  </a:cubicBezTo>
                  <a:lnTo>
                    <a:pt x="11375" y="15902"/>
                  </a:lnTo>
                  <a:cubicBezTo>
                    <a:pt x="11436" y="15808"/>
                    <a:pt x="11394" y="15689"/>
                    <a:pt x="11282" y="15638"/>
                  </a:cubicBezTo>
                  <a:lnTo>
                    <a:pt x="10526" y="15299"/>
                  </a:lnTo>
                  <a:cubicBezTo>
                    <a:pt x="10470" y="15274"/>
                    <a:pt x="10407" y="15270"/>
                    <a:pt x="10350" y="15284"/>
                  </a:cubicBezTo>
                  <a:close/>
                  <a:moveTo>
                    <a:pt x="3058" y="15476"/>
                  </a:moveTo>
                  <a:cubicBezTo>
                    <a:pt x="3005" y="15489"/>
                    <a:pt x="2957" y="15519"/>
                    <a:pt x="2929" y="15563"/>
                  </a:cubicBezTo>
                  <a:lnTo>
                    <a:pt x="2558" y="16137"/>
                  </a:lnTo>
                  <a:cubicBezTo>
                    <a:pt x="2502" y="16224"/>
                    <a:pt x="2543" y="16332"/>
                    <a:pt x="2648" y="16380"/>
                  </a:cubicBezTo>
                  <a:lnTo>
                    <a:pt x="3429" y="16734"/>
                  </a:lnTo>
                  <a:cubicBezTo>
                    <a:pt x="3534" y="16781"/>
                    <a:pt x="3667" y="16750"/>
                    <a:pt x="3724" y="16662"/>
                  </a:cubicBezTo>
                  <a:lnTo>
                    <a:pt x="4094" y="16088"/>
                  </a:lnTo>
                  <a:cubicBezTo>
                    <a:pt x="4151" y="16001"/>
                    <a:pt x="4113" y="15890"/>
                    <a:pt x="4008" y="15842"/>
                  </a:cubicBezTo>
                  <a:lnTo>
                    <a:pt x="3224" y="15488"/>
                  </a:lnTo>
                  <a:cubicBezTo>
                    <a:pt x="3171" y="15464"/>
                    <a:pt x="3112" y="15463"/>
                    <a:pt x="3058" y="15476"/>
                  </a:cubicBezTo>
                  <a:close/>
                  <a:moveTo>
                    <a:pt x="4825" y="15476"/>
                  </a:moveTo>
                  <a:cubicBezTo>
                    <a:pt x="4767" y="15490"/>
                    <a:pt x="4715" y="15522"/>
                    <a:pt x="4684" y="15569"/>
                  </a:cubicBezTo>
                  <a:lnTo>
                    <a:pt x="4289" y="16182"/>
                  </a:lnTo>
                  <a:cubicBezTo>
                    <a:pt x="4228" y="16275"/>
                    <a:pt x="4270" y="16395"/>
                    <a:pt x="4382" y="16446"/>
                  </a:cubicBezTo>
                  <a:lnTo>
                    <a:pt x="5138" y="16788"/>
                  </a:lnTo>
                  <a:cubicBezTo>
                    <a:pt x="5250" y="16839"/>
                    <a:pt x="5393" y="16801"/>
                    <a:pt x="5454" y="16707"/>
                  </a:cubicBezTo>
                  <a:lnTo>
                    <a:pt x="5850" y="16094"/>
                  </a:lnTo>
                  <a:cubicBezTo>
                    <a:pt x="5911" y="16001"/>
                    <a:pt x="5869" y="15881"/>
                    <a:pt x="5756" y="15830"/>
                  </a:cubicBezTo>
                  <a:lnTo>
                    <a:pt x="5001" y="15491"/>
                  </a:lnTo>
                  <a:cubicBezTo>
                    <a:pt x="4945" y="15466"/>
                    <a:pt x="4882" y="15462"/>
                    <a:pt x="4825" y="15476"/>
                  </a:cubicBezTo>
                  <a:close/>
                  <a:moveTo>
                    <a:pt x="6436" y="15764"/>
                  </a:moveTo>
                  <a:cubicBezTo>
                    <a:pt x="6379" y="15778"/>
                    <a:pt x="6326" y="15810"/>
                    <a:pt x="6296" y="15857"/>
                  </a:cubicBezTo>
                  <a:lnTo>
                    <a:pt x="5900" y="16470"/>
                  </a:lnTo>
                  <a:cubicBezTo>
                    <a:pt x="5840" y="16564"/>
                    <a:pt x="5881" y="16683"/>
                    <a:pt x="5994" y="16734"/>
                  </a:cubicBezTo>
                  <a:lnTo>
                    <a:pt x="6749" y="17076"/>
                  </a:lnTo>
                  <a:cubicBezTo>
                    <a:pt x="6862" y="17127"/>
                    <a:pt x="7005" y="17092"/>
                    <a:pt x="7066" y="16998"/>
                  </a:cubicBezTo>
                  <a:lnTo>
                    <a:pt x="7461" y="16383"/>
                  </a:lnTo>
                  <a:cubicBezTo>
                    <a:pt x="7522" y="16289"/>
                    <a:pt x="7480" y="16169"/>
                    <a:pt x="7368" y="16118"/>
                  </a:cubicBezTo>
                  <a:lnTo>
                    <a:pt x="6612" y="15779"/>
                  </a:lnTo>
                  <a:cubicBezTo>
                    <a:pt x="6556" y="15754"/>
                    <a:pt x="6493" y="15750"/>
                    <a:pt x="6436" y="15764"/>
                  </a:cubicBezTo>
                  <a:close/>
                  <a:moveTo>
                    <a:pt x="8163" y="15764"/>
                  </a:moveTo>
                  <a:cubicBezTo>
                    <a:pt x="8106" y="15778"/>
                    <a:pt x="8053" y="15810"/>
                    <a:pt x="8023" y="15857"/>
                  </a:cubicBezTo>
                  <a:lnTo>
                    <a:pt x="7627" y="16470"/>
                  </a:lnTo>
                  <a:cubicBezTo>
                    <a:pt x="7566" y="16564"/>
                    <a:pt x="7608" y="16683"/>
                    <a:pt x="7720" y="16734"/>
                  </a:cubicBezTo>
                  <a:lnTo>
                    <a:pt x="8476" y="17076"/>
                  </a:lnTo>
                  <a:cubicBezTo>
                    <a:pt x="8588" y="17127"/>
                    <a:pt x="8732" y="17092"/>
                    <a:pt x="8792" y="16998"/>
                  </a:cubicBezTo>
                  <a:lnTo>
                    <a:pt x="9188" y="16383"/>
                  </a:lnTo>
                  <a:cubicBezTo>
                    <a:pt x="9249" y="16289"/>
                    <a:pt x="9207" y="16169"/>
                    <a:pt x="9094" y="16118"/>
                  </a:cubicBezTo>
                  <a:lnTo>
                    <a:pt x="8339" y="15779"/>
                  </a:lnTo>
                  <a:cubicBezTo>
                    <a:pt x="8283" y="15754"/>
                    <a:pt x="8220" y="15750"/>
                    <a:pt x="8163" y="15764"/>
                  </a:cubicBezTo>
                  <a:close/>
                  <a:moveTo>
                    <a:pt x="1181" y="16146"/>
                  </a:moveTo>
                  <a:cubicBezTo>
                    <a:pt x="1136" y="16157"/>
                    <a:pt x="1096" y="16181"/>
                    <a:pt x="1073" y="16218"/>
                  </a:cubicBezTo>
                  <a:lnTo>
                    <a:pt x="713" y="16776"/>
                  </a:lnTo>
                  <a:cubicBezTo>
                    <a:pt x="666" y="16849"/>
                    <a:pt x="697" y="16941"/>
                    <a:pt x="785" y="16980"/>
                  </a:cubicBezTo>
                  <a:lnTo>
                    <a:pt x="1360" y="17238"/>
                  </a:lnTo>
                  <a:cubicBezTo>
                    <a:pt x="1448" y="17278"/>
                    <a:pt x="1558" y="17251"/>
                    <a:pt x="1605" y="17178"/>
                  </a:cubicBezTo>
                  <a:lnTo>
                    <a:pt x="1965" y="16620"/>
                  </a:lnTo>
                  <a:cubicBezTo>
                    <a:pt x="2012" y="16547"/>
                    <a:pt x="1981" y="16455"/>
                    <a:pt x="1893" y="16416"/>
                  </a:cubicBezTo>
                  <a:lnTo>
                    <a:pt x="1317" y="16158"/>
                  </a:lnTo>
                  <a:cubicBezTo>
                    <a:pt x="1274" y="16138"/>
                    <a:pt x="1225" y="16134"/>
                    <a:pt x="1181" y="16146"/>
                  </a:cubicBezTo>
                  <a:close/>
                  <a:moveTo>
                    <a:pt x="9544" y="16437"/>
                  </a:moveTo>
                  <a:cubicBezTo>
                    <a:pt x="9487" y="16451"/>
                    <a:pt x="9434" y="16483"/>
                    <a:pt x="9404" y="16530"/>
                  </a:cubicBezTo>
                  <a:lnTo>
                    <a:pt x="9008" y="17142"/>
                  </a:lnTo>
                  <a:cubicBezTo>
                    <a:pt x="8947" y="17236"/>
                    <a:pt x="8989" y="17356"/>
                    <a:pt x="9102" y="17406"/>
                  </a:cubicBezTo>
                  <a:lnTo>
                    <a:pt x="9857" y="17749"/>
                  </a:lnTo>
                  <a:cubicBezTo>
                    <a:pt x="9970" y="17799"/>
                    <a:pt x="10113" y="17765"/>
                    <a:pt x="10174" y="17671"/>
                  </a:cubicBezTo>
                  <a:lnTo>
                    <a:pt x="10569" y="17055"/>
                  </a:lnTo>
                  <a:cubicBezTo>
                    <a:pt x="10630" y="16961"/>
                    <a:pt x="10588" y="16842"/>
                    <a:pt x="10476" y="16791"/>
                  </a:cubicBezTo>
                  <a:lnTo>
                    <a:pt x="9720" y="16452"/>
                  </a:lnTo>
                  <a:cubicBezTo>
                    <a:pt x="9664" y="16426"/>
                    <a:pt x="9601" y="16422"/>
                    <a:pt x="9544" y="16437"/>
                  </a:cubicBezTo>
                  <a:close/>
                  <a:moveTo>
                    <a:pt x="2368" y="16629"/>
                  </a:moveTo>
                  <a:cubicBezTo>
                    <a:pt x="2314" y="16642"/>
                    <a:pt x="2267" y="16672"/>
                    <a:pt x="2238" y="16716"/>
                  </a:cubicBezTo>
                  <a:lnTo>
                    <a:pt x="1868" y="17289"/>
                  </a:lnTo>
                  <a:cubicBezTo>
                    <a:pt x="1811" y="17377"/>
                    <a:pt x="1853" y="17485"/>
                    <a:pt x="1958" y="17532"/>
                  </a:cubicBezTo>
                  <a:lnTo>
                    <a:pt x="2738" y="17887"/>
                  </a:lnTo>
                  <a:cubicBezTo>
                    <a:pt x="2843" y="17934"/>
                    <a:pt x="2976" y="17902"/>
                    <a:pt x="3033" y="17815"/>
                  </a:cubicBezTo>
                  <a:lnTo>
                    <a:pt x="3404" y="17241"/>
                  </a:lnTo>
                  <a:cubicBezTo>
                    <a:pt x="3460" y="17154"/>
                    <a:pt x="3422" y="17042"/>
                    <a:pt x="3317" y="16995"/>
                  </a:cubicBezTo>
                  <a:lnTo>
                    <a:pt x="2533" y="16641"/>
                  </a:lnTo>
                  <a:cubicBezTo>
                    <a:pt x="2481" y="16617"/>
                    <a:pt x="2421" y="16616"/>
                    <a:pt x="2368" y="16629"/>
                  </a:cubicBezTo>
                  <a:close/>
                  <a:moveTo>
                    <a:pt x="4134" y="16725"/>
                  </a:moveTo>
                  <a:cubicBezTo>
                    <a:pt x="4077" y="16739"/>
                    <a:pt x="4024" y="16771"/>
                    <a:pt x="3994" y="16818"/>
                  </a:cubicBezTo>
                  <a:lnTo>
                    <a:pt x="3598" y="17430"/>
                  </a:lnTo>
                  <a:cubicBezTo>
                    <a:pt x="3537" y="17524"/>
                    <a:pt x="3579" y="17644"/>
                    <a:pt x="3691" y="17695"/>
                  </a:cubicBezTo>
                  <a:lnTo>
                    <a:pt x="4447" y="18037"/>
                  </a:lnTo>
                  <a:cubicBezTo>
                    <a:pt x="4560" y="18088"/>
                    <a:pt x="4703" y="18053"/>
                    <a:pt x="4763" y="17959"/>
                  </a:cubicBezTo>
                  <a:lnTo>
                    <a:pt x="5159" y="17343"/>
                  </a:lnTo>
                  <a:cubicBezTo>
                    <a:pt x="5220" y="17249"/>
                    <a:pt x="5178" y="17130"/>
                    <a:pt x="5066" y="17079"/>
                  </a:cubicBezTo>
                  <a:lnTo>
                    <a:pt x="4310" y="16740"/>
                  </a:lnTo>
                  <a:cubicBezTo>
                    <a:pt x="4254" y="16715"/>
                    <a:pt x="4191" y="16711"/>
                    <a:pt x="4134" y="16725"/>
                  </a:cubicBezTo>
                  <a:close/>
                  <a:moveTo>
                    <a:pt x="5630" y="17013"/>
                  </a:moveTo>
                  <a:cubicBezTo>
                    <a:pt x="5573" y="17027"/>
                    <a:pt x="5521" y="17059"/>
                    <a:pt x="5490" y="17106"/>
                  </a:cubicBezTo>
                  <a:lnTo>
                    <a:pt x="5094" y="17719"/>
                  </a:lnTo>
                  <a:cubicBezTo>
                    <a:pt x="5034" y="17813"/>
                    <a:pt x="5075" y="17932"/>
                    <a:pt x="5188" y="17983"/>
                  </a:cubicBezTo>
                  <a:lnTo>
                    <a:pt x="5943" y="18325"/>
                  </a:lnTo>
                  <a:cubicBezTo>
                    <a:pt x="6056" y="18376"/>
                    <a:pt x="6199" y="18341"/>
                    <a:pt x="6260" y="18247"/>
                  </a:cubicBezTo>
                  <a:lnTo>
                    <a:pt x="6656" y="17632"/>
                  </a:lnTo>
                  <a:cubicBezTo>
                    <a:pt x="6716" y="17538"/>
                    <a:pt x="6675" y="17418"/>
                    <a:pt x="6562" y="17367"/>
                  </a:cubicBezTo>
                  <a:lnTo>
                    <a:pt x="5807" y="17028"/>
                  </a:lnTo>
                  <a:cubicBezTo>
                    <a:pt x="5750" y="17003"/>
                    <a:pt x="5687" y="16999"/>
                    <a:pt x="5630" y="17013"/>
                  </a:cubicBezTo>
                  <a:close/>
                  <a:moveTo>
                    <a:pt x="7472" y="17013"/>
                  </a:moveTo>
                  <a:cubicBezTo>
                    <a:pt x="7415" y="17027"/>
                    <a:pt x="7362" y="17059"/>
                    <a:pt x="7332" y="17106"/>
                  </a:cubicBezTo>
                  <a:lnTo>
                    <a:pt x="6936" y="17719"/>
                  </a:lnTo>
                  <a:cubicBezTo>
                    <a:pt x="6875" y="17813"/>
                    <a:pt x="6917" y="17932"/>
                    <a:pt x="7030" y="17983"/>
                  </a:cubicBezTo>
                  <a:lnTo>
                    <a:pt x="7785" y="18325"/>
                  </a:lnTo>
                  <a:cubicBezTo>
                    <a:pt x="7897" y="18376"/>
                    <a:pt x="8041" y="18341"/>
                    <a:pt x="8102" y="18247"/>
                  </a:cubicBezTo>
                  <a:lnTo>
                    <a:pt x="8497" y="17632"/>
                  </a:lnTo>
                  <a:cubicBezTo>
                    <a:pt x="8558" y="17538"/>
                    <a:pt x="8516" y="17418"/>
                    <a:pt x="8404" y="17367"/>
                  </a:cubicBezTo>
                  <a:lnTo>
                    <a:pt x="7648" y="17028"/>
                  </a:lnTo>
                  <a:cubicBezTo>
                    <a:pt x="7592" y="17003"/>
                    <a:pt x="7529" y="16999"/>
                    <a:pt x="7472" y="17013"/>
                  </a:cubicBezTo>
                  <a:close/>
                  <a:moveTo>
                    <a:pt x="548" y="17298"/>
                  </a:moveTo>
                  <a:cubicBezTo>
                    <a:pt x="503" y="17309"/>
                    <a:pt x="463" y="17334"/>
                    <a:pt x="440" y="17370"/>
                  </a:cubicBezTo>
                  <a:lnTo>
                    <a:pt x="22" y="18016"/>
                  </a:lnTo>
                  <a:cubicBezTo>
                    <a:pt x="-25" y="18089"/>
                    <a:pt x="7" y="18180"/>
                    <a:pt x="94" y="18220"/>
                  </a:cubicBezTo>
                  <a:lnTo>
                    <a:pt x="670" y="18478"/>
                  </a:lnTo>
                  <a:cubicBezTo>
                    <a:pt x="757" y="18518"/>
                    <a:pt x="867" y="18491"/>
                    <a:pt x="914" y="18418"/>
                  </a:cubicBezTo>
                  <a:lnTo>
                    <a:pt x="1332" y="17773"/>
                  </a:lnTo>
                  <a:cubicBezTo>
                    <a:pt x="1379" y="17700"/>
                    <a:pt x="1344" y="17608"/>
                    <a:pt x="1256" y="17569"/>
                  </a:cubicBezTo>
                  <a:lnTo>
                    <a:pt x="684" y="17310"/>
                  </a:lnTo>
                  <a:cubicBezTo>
                    <a:pt x="640" y="17291"/>
                    <a:pt x="592" y="17287"/>
                    <a:pt x="548" y="17298"/>
                  </a:cubicBezTo>
                  <a:close/>
                  <a:moveTo>
                    <a:pt x="8853" y="17590"/>
                  </a:moveTo>
                  <a:cubicBezTo>
                    <a:pt x="8796" y="17604"/>
                    <a:pt x="8744" y="17636"/>
                    <a:pt x="8713" y="17683"/>
                  </a:cubicBezTo>
                  <a:lnTo>
                    <a:pt x="8317" y="18295"/>
                  </a:lnTo>
                  <a:cubicBezTo>
                    <a:pt x="8257" y="18389"/>
                    <a:pt x="8299" y="18508"/>
                    <a:pt x="8411" y="18559"/>
                  </a:cubicBezTo>
                  <a:lnTo>
                    <a:pt x="9166" y="18901"/>
                  </a:lnTo>
                  <a:cubicBezTo>
                    <a:pt x="9279" y="18952"/>
                    <a:pt x="9422" y="18917"/>
                    <a:pt x="9483" y="18823"/>
                  </a:cubicBezTo>
                  <a:lnTo>
                    <a:pt x="9879" y="18208"/>
                  </a:lnTo>
                  <a:cubicBezTo>
                    <a:pt x="9940" y="18114"/>
                    <a:pt x="9898" y="17995"/>
                    <a:pt x="9785" y="17944"/>
                  </a:cubicBezTo>
                  <a:lnTo>
                    <a:pt x="9030" y="17605"/>
                  </a:lnTo>
                  <a:cubicBezTo>
                    <a:pt x="8973" y="17579"/>
                    <a:pt x="8911" y="17575"/>
                    <a:pt x="8853" y="17590"/>
                  </a:cubicBezTo>
                  <a:close/>
                  <a:moveTo>
                    <a:pt x="1573" y="17782"/>
                  </a:moveTo>
                  <a:cubicBezTo>
                    <a:pt x="1518" y="17795"/>
                    <a:pt x="1472" y="17824"/>
                    <a:pt x="1443" y="17869"/>
                  </a:cubicBezTo>
                  <a:lnTo>
                    <a:pt x="1062" y="18454"/>
                  </a:lnTo>
                  <a:cubicBezTo>
                    <a:pt x="1004" y="18543"/>
                    <a:pt x="1045" y="18655"/>
                    <a:pt x="1152" y="18703"/>
                  </a:cubicBezTo>
                  <a:lnTo>
                    <a:pt x="1929" y="19055"/>
                  </a:lnTo>
                  <a:cubicBezTo>
                    <a:pt x="2036" y="19103"/>
                    <a:pt x="2170" y="19069"/>
                    <a:pt x="2227" y="18980"/>
                  </a:cubicBezTo>
                  <a:lnTo>
                    <a:pt x="2609" y="18394"/>
                  </a:lnTo>
                  <a:cubicBezTo>
                    <a:pt x="2667" y="18305"/>
                    <a:pt x="2626" y="18193"/>
                    <a:pt x="2519" y="18145"/>
                  </a:cubicBezTo>
                  <a:lnTo>
                    <a:pt x="1742" y="17794"/>
                  </a:lnTo>
                  <a:cubicBezTo>
                    <a:pt x="1688" y="17770"/>
                    <a:pt x="1627" y="17768"/>
                    <a:pt x="1573" y="17782"/>
                  </a:cubicBezTo>
                  <a:close/>
                  <a:moveTo>
                    <a:pt x="3364" y="17782"/>
                  </a:moveTo>
                  <a:cubicBezTo>
                    <a:pt x="3306" y="17796"/>
                    <a:pt x="3255" y="17827"/>
                    <a:pt x="3224" y="17875"/>
                  </a:cubicBezTo>
                  <a:lnTo>
                    <a:pt x="2447" y="19079"/>
                  </a:lnTo>
                  <a:cubicBezTo>
                    <a:pt x="2385" y="19174"/>
                    <a:pt x="2429" y="19294"/>
                    <a:pt x="2544" y="19346"/>
                  </a:cubicBezTo>
                  <a:lnTo>
                    <a:pt x="3292" y="19685"/>
                  </a:lnTo>
                  <a:cubicBezTo>
                    <a:pt x="3407" y="19737"/>
                    <a:pt x="3550" y="19700"/>
                    <a:pt x="3612" y="19604"/>
                  </a:cubicBezTo>
                  <a:lnTo>
                    <a:pt x="4389" y="18403"/>
                  </a:lnTo>
                  <a:cubicBezTo>
                    <a:pt x="4451" y="18307"/>
                    <a:pt x="4410" y="18185"/>
                    <a:pt x="4296" y="18133"/>
                  </a:cubicBezTo>
                  <a:lnTo>
                    <a:pt x="3544" y="17797"/>
                  </a:lnTo>
                  <a:cubicBezTo>
                    <a:pt x="3487" y="17771"/>
                    <a:pt x="3422" y="17767"/>
                    <a:pt x="3364" y="17782"/>
                  </a:cubicBezTo>
                  <a:close/>
                  <a:moveTo>
                    <a:pt x="4893" y="18166"/>
                  </a:moveTo>
                  <a:cubicBezTo>
                    <a:pt x="4835" y="18180"/>
                    <a:pt x="4784" y="18211"/>
                    <a:pt x="4753" y="18259"/>
                  </a:cubicBezTo>
                  <a:lnTo>
                    <a:pt x="3828" y="19691"/>
                  </a:lnTo>
                  <a:cubicBezTo>
                    <a:pt x="3766" y="19787"/>
                    <a:pt x="3807" y="19907"/>
                    <a:pt x="3922" y="19958"/>
                  </a:cubicBezTo>
                  <a:lnTo>
                    <a:pt x="4674" y="20294"/>
                  </a:lnTo>
                  <a:cubicBezTo>
                    <a:pt x="4788" y="20346"/>
                    <a:pt x="4932" y="20312"/>
                    <a:pt x="4994" y="20216"/>
                  </a:cubicBezTo>
                  <a:lnTo>
                    <a:pt x="5918" y="18787"/>
                  </a:lnTo>
                  <a:cubicBezTo>
                    <a:pt x="5980" y="18692"/>
                    <a:pt x="5939" y="18569"/>
                    <a:pt x="5825" y="18517"/>
                  </a:cubicBezTo>
                  <a:lnTo>
                    <a:pt x="5073" y="18181"/>
                  </a:lnTo>
                  <a:cubicBezTo>
                    <a:pt x="5016" y="18155"/>
                    <a:pt x="4951" y="18151"/>
                    <a:pt x="4893" y="18166"/>
                  </a:cubicBezTo>
                  <a:close/>
                  <a:moveTo>
                    <a:pt x="6677" y="18166"/>
                  </a:moveTo>
                  <a:cubicBezTo>
                    <a:pt x="6619" y="18180"/>
                    <a:pt x="6568" y="18211"/>
                    <a:pt x="6537" y="18259"/>
                  </a:cubicBezTo>
                  <a:lnTo>
                    <a:pt x="5209" y="20309"/>
                  </a:lnTo>
                  <a:cubicBezTo>
                    <a:pt x="5148" y="20405"/>
                    <a:pt x="5189" y="20525"/>
                    <a:pt x="5303" y="20577"/>
                  </a:cubicBezTo>
                  <a:lnTo>
                    <a:pt x="6055" y="20916"/>
                  </a:lnTo>
                  <a:cubicBezTo>
                    <a:pt x="6169" y="20967"/>
                    <a:pt x="6313" y="20930"/>
                    <a:pt x="6375" y="20835"/>
                  </a:cubicBezTo>
                  <a:lnTo>
                    <a:pt x="7702" y="18787"/>
                  </a:lnTo>
                  <a:cubicBezTo>
                    <a:pt x="7764" y="18692"/>
                    <a:pt x="7720" y="18569"/>
                    <a:pt x="7605" y="18517"/>
                  </a:cubicBezTo>
                  <a:lnTo>
                    <a:pt x="6857" y="18181"/>
                  </a:lnTo>
                  <a:cubicBezTo>
                    <a:pt x="6800" y="18155"/>
                    <a:pt x="6735" y="18151"/>
                    <a:pt x="6677" y="18166"/>
                  </a:cubicBezTo>
                  <a:close/>
                  <a:moveTo>
                    <a:pt x="8048" y="18838"/>
                  </a:moveTo>
                  <a:cubicBezTo>
                    <a:pt x="7991" y="18853"/>
                    <a:pt x="7938" y="18885"/>
                    <a:pt x="7907" y="18931"/>
                  </a:cubicBezTo>
                  <a:lnTo>
                    <a:pt x="7512" y="19547"/>
                  </a:lnTo>
                  <a:cubicBezTo>
                    <a:pt x="7451" y="19641"/>
                    <a:pt x="7493" y="19757"/>
                    <a:pt x="7605" y="19808"/>
                  </a:cubicBezTo>
                  <a:lnTo>
                    <a:pt x="8361" y="20150"/>
                  </a:lnTo>
                  <a:cubicBezTo>
                    <a:pt x="8473" y="20201"/>
                    <a:pt x="8616" y="20166"/>
                    <a:pt x="8677" y="20072"/>
                  </a:cubicBezTo>
                  <a:lnTo>
                    <a:pt x="9073" y="19457"/>
                  </a:lnTo>
                  <a:cubicBezTo>
                    <a:pt x="9134" y="19363"/>
                    <a:pt x="9092" y="19243"/>
                    <a:pt x="8979" y="19193"/>
                  </a:cubicBezTo>
                  <a:lnTo>
                    <a:pt x="8224" y="18853"/>
                  </a:lnTo>
                  <a:cubicBezTo>
                    <a:pt x="8168" y="18828"/>
                    <a:pt x="8105" y="18824"/>
                    <a:pt x="8048" y="18838"/>
                  </a:cubicBezTo>
                  <a:close/>
                  <a:moveTo>
                    <a:pt x="7281" y="19991"/>
                  </a:moveTo>
                  <a:cubicBezTo>
                    <a:pt x="7223" y="20006"/>
                    <a:pt x="7172" y="20037"/>
                    <a:pt x="7141" y="20084"/>
                  </a:cubicBezTo>
                  <a:lnTo>
                    <a:pt x="6591" y="20937"/>
                  </a:lnTo>
                  <a:cubicBezTo>
                    <a:pt x="6529" y="21033"/>
                    <a:pt x="6573" y="21152"/>
                    <a:pt x="6688" y="21204"/>
                  </a:cubicBezTo>
                  <a:lnTo>
                    <a:pt x="7436" y="21543"/>
                  </a:lnTo>
                  <a:cubicBezTo>
                    <a:pt x="7551" y="21595"/>
                    <a:pt x="7694" y="21558"/>
                    <a:pt x="7756" y="21462"/>
                  </a:cubicBezTo>
                  <a:lnTo>
                    <a:pt x="8307" y="20610"/>
                  </a:lnTo>
                  <a:cubicBezTo>
                    <a:pt x="8368" y="20514"/>
                    <a:pt x="8324" y="20394"/>
                    <a:pt x="8210" y="20342"/>
                  </a:cubicBezTo>
                  <a:lnTo>
                    <a:pt x="7461" y="20006"/>
                  </a:lnTo>
                  <a:cubicBezTo>
                    <a:pt x="7404" y="19980"/>
                    <a:pt x="7340" y="19977"/>
                    <a:pt x="7281" y="19991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1" name="Shape 22"/>
            <p:cNvSpPr/>
            <p:nvPr/>
          </p:nvSpPr>
          <p:spPr>
            <a:xfrm>
              <a:off x="190500" y="228600"/>
              <a:ext cx="1807139" cy="2953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640"/>
                  </a:lnTo>
                  <a:lnTo>
                    <a:pt x="19072" y="0"/>
                  </a:lnTo>
                  <a:cubicBezTo>
                    <a:pt x="19072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FEFEF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82" name="Rectangle 34"/>
          <p:cNvSpPr/>
          <p:nvPr/>
        </p:nvSpPr>
        <p:spPr>
          <a:xfrm>
            <a:off x="4221125" y="1456658"/>
            <a:ext cx="4231759" cy="5316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36"/>
          <p:cNvSpPr txBox="1"/>
          <p:nvPr/>
        </p:nvSpPr>
        <p:spPr>
          <a:xfrm>
            <a:off x="3393120" y="973386"/>
            <a:ext cx="5372819" cy="10058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000" b="1" spc="400" dirty="0" smtClean="0">
                <a:solidFill>
                  <a:schemeClr val="bg1"/>
                </a:solidFill>
                <a:latin typeface="+mn-ea"/>
                <a:ea typeface="Montserrat" charset="0"/>
                <a:cs typeface="Montserrat" charset="0"/>
              </a:rPr>
              <a:t>FALL SEVEN </a:t>
            </a:r>
            <a:r>
              <a:rPr lang="en-US" sz="3000" b="1" spc="400" dirty="0" smtClean="0">
                <a:solidFill>
                  <a:schemeClr val="accent3"/>
                </a:solidFill>
                <a:latin typeface="+mn-ea"/>
                <a:ea typeface="Montserrat" charset="0"/>
                <a:cs typeface="Montserrat" charset="0"/>
              </a:rPr>
              <a:t>TIMES</a:t>
            </a:r>
            <a:endParaRPr lang="en-US" sz="3000" b="1" spc="400" dirty="0" smtClean="0">
              <a:solidFill>
                <a:schemeClr val="accent3"/>
              </a:solidFill>
              <a:latin typeface="+mn-ea"/>
              <a:ea typeface="Montserrat" charset="0"/>
              <a:cs typeface="Montserrat" charset="0"/>
            </a:endParaRPr>
          </a:p>
          <a:p>
            <a:r>
              <a:rPr lang="en-US" sz="3000" b="1" spc="400" dirty="0" smtClean="0">
                <a:solidFill>
                  <a:schemeClr val="bg1"/>
                </a:solidFill>
                <a:latin typeface="+mn-ea"/>
                <a:ea typeface="Montserrat" charset="0"/>
                <a:cs typeface="Montserrat" charset="0"/>
              </a:rPr>
              <a:t>AND</a:t>
            </a:r>
            <a:r>
              <a:rPr lang="en-US" sz="3000" b="1" spc="400" dirty="0" smtClean="0">
                <a:solidFill>
                  <a:schemeClr val="accent4"/>
                </a:solidFill>
                <a:latin typeface="+mn-ea"/>
                <a:ea typeface="Montserrat" charset="0"/>
                <a:cs typeface="Montserrat" charset="0"/>
              </a:rPr>
              <a:t> </a:t>
            </a:r>
            <a:r>
              <a:rPr lang="en-US" sz="3000" b="1" spc="400" dirty="0" smtClean="0">
                <a:solidFill>
                  <a:schemeClr val="accent3"/>
                </a:solidFill>
                <a:latin typeface="+mn-ea"/>
                <a:ea typeface="Montserrat" charset="0"/>
                <a:cs typeface="Montserrat" charset="0"/>
              </a:rPr>
              <a:t>STAND UP EIGHT</a:t>
            </a:r>
            <a:endParaRPr lang="en-US" sz="3000" b="1" spc="400" dirty="0" smtClean="0">
              <a:solidFill>
                <a:schemeClr val="accent3"/>
              </a:solidFill>
              <a:latin typeface="+mn-ea"/>
              <a:ea typeface="Montserrat" charset="0"/>
              <a:cs typeface="Montserrat" charset="0"/>
            </a:endParaRPr>
          </a:p>
        </p:txBody>
      </p:sp>
      <p:grpSp>
        <p:nvGrpSpPr>
          <p:cNvPr id="84" name="Group 37"/>
          <p:cNvGrpSpPr/>
          <p:nvPr/>
        </p:nvGrpSpPr>
        <p:grpSpPr>
          <a:xfrm>
            <a:off x="1304896" y="4575454"/>
            <a:ext cx="2502914" cy="2523620"/>
            <a:chOff x="8880292" y="4174135"/>
            <a:chExt cx="1104778" cy="1113917"/>
          </a:xfrm>
        </p:grpSpPr>
        <p:sp>
          <p:nvSpPr>
            <p:cNvPr id="85" name="Shape 8"/>
            <p:cNvSpPr/>
            <p:nvPr/>
          </p:nvSpPr>
          <p:spPr>
            <a:xfrm>
              <a:off x="8880292" y="4396420"/>
              <a:ext cx="891673" cy="891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2"/>
                  </a:moveTo>
                  <a:cubicBezTo>
                    <a:pt x="21600" y="16765"/>
                    <a:pt x="16764" y="21600"/>
                    <a:pt x="10802" y="21600"/>
                  </a:cubicBezTo>
                  <a:cubicBezTo>
                    <a:pt x="4837" y="21600"/>
                    <a:pt x="0" y="16765"/>
                    <a:pt x="0" y="10802"/>
                  </a:cubicBezTo>
                  <a:cubicBezTo>
                    <a:pt x="0" y="4836"/>
                    <a:pt x="4837" y="0"/>
                    <a:pt x="10802" y="0"/>
                  </a:cubicBezTo>
                  <a:cubicBezTo>
                    <a:pt x="16764" y="0"/>
                    <a:pt x="21600" y="4836"/>
                    <a:pt x="21600" y="10802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6" name="Shape 9"/>
            <p:cNvSpPr/>
            <p:nvPr/>
          </p:nvSpPr>
          <p:spPr>
            <a:xfrm>
              <a:off x="8960562" y="4495213"/>
              <a:ext cx="783137" cy="783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2"/>
                  </a:moveTo>
                  <a:cubicBezTo>
                    <a:pt x="21600" y="16765"/>
                    <a:pt x="16765" y="21600"/>
                    <a:pt x="10802" y="21600"/>
                  </a:cubicBezTo>
                  <a:cubicBezTo>
                    <a:pt x="4837" y="21600"/>
                    <a:pt x="0" y="16765"/>
                    <a:pt x="0" y="10802"/>
                  </a:cubicBezTo>
                  <a:cubicBezTo>
                    <a:pt x="0" y="4836"/>
                    <a:pt x="4837" y="0"/>
                    <a:pt x="10802" y="0"/>
                  </a:cubicBezTo>
                  <a:cubicBezTo>
                    <a:pt x="16765" y="0"/>
                    <a:pt x="21600" y="4836"/>
                    <a:pt x="21600" y="1080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7" name="Shape 10"/>
            <p:cNvSpPr/>
            <p:nvPr/>
          </p:nvSpPr>
          <p:spPr>
            <a:xfrm>
              <a:off x="8982173" y="4495213"/>
              <a:ext cx="690810" cy="69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2"/>
                  </a:moveTo>
                  <a:cubicBezTo>
                    <a:pt x="21600" y="16765"/>
                    <a:pt x="16765" y="21600"/>
                    <a:pt x="10802" y="21600"/>
                  </a:cubicBezTo>
                  <a:cubicBezTo>
                    <a:pt x="4837" y="21600"/>
                    <a:pt x="0" y="16765"/>
                    <a:pt x="0" y="10802"/>
                  </a:cubicBezTo>
                  <a:cubicBezTo>
                    <a:pt x="0" y="4836"/>
                    <a:pt x="4837" y="0"/>
                    <a:pt x="10802" y="0"/>
                  </a:cubicBezTo>
                  <a:cubicBezTo>
                    <a:pt x="16765" y="0"/>
                    <a:pt x="21600" y="4836"/>
                    <a:pt x="21600" y="10802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8" name="Shape 11"/>
            <p:cNvSpPr/>
            <p:nvPr/>
          </p:nvSpPr>
          <p:spPr>
            <a:xfrm>
              <a:off x="9071705" y="4584745"/>
              <a:ext cx="510807" cy="51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2"/>
                  </a:moveTo>
                  <a:cubicBezTo>
                    <a:pt x="21600" y="16764"/>
                    <a:pt x="16764" y="21600"/>
                    <a:pt x="10801" y="21600"/>
                  </a:cubicBezTo>
                  <a:cubicBezTo>
                    <a:pt x="4834" y="21600"/>
                    <a:pt x="0" y="16764"/>
                    <a:pt x="0" y="10802"/>
                  </a:cubicBezTo>
                  <a:cubicBezTo>
                    <a:pt x="0" y="4834"/>
                    <a:pt x="4834" y="0"/>
                    <a:pt x="10801" y="0"/>
                  </a:cubicBezTo>
                  <a:cubicBezTo>
                    <a:pt x="16764" y="0"/>
                    <a:pt x="21600" y="4834"/>
                    <a:pt x="21600" y="10802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9" name="Shape 12"/>
            <p:cNvSpPr/>
            <p:nvPr/>
          </p:nvSpPr>
          <p:spPr>
            <a:xfrm>
              <a:off x="9161236" y="4674276"/>
              <a:ext cx="330787" cy="330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4"/>
                  </a:moveTo>
                  <a:cubicBezTo>
                    <a:pt x="21600" y="16765"/>
                    <a:pt x="16764" y="21600"/>
                    <a:pt x="10804" y="21600"/>
                  </a:cubicBezTo>
                  <a:cubicBezTo>
                    <a:pt x="4837" y="21600"/>
                    <a:pt x="0" y="16765"/>
                    <a:pt x="0" y="10804"/>
                  </a:cubicBezTo>
                  <a:cubicBezTo>
                    <a:pt x="0" y="4837"/>
                    <a:pt x="4837" y="0"/>
                    <a:pt x="10804" y="0"/>
                  </a:cubicBezTo>
                  <a:cubicBezTo>
                    <a:pt x="16764" y="0"/>
                    <a:pt x="21600" y="4837"/>
                    <a:pt x="21600" y="10804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90" name="Shape 13"/>
            <p:cNvSpPr/>
            <p:nvPr/>
          </p:nvSpPr>
          <p:spPr>
            <a:xfrm>
              <a:off x="9250768" y="4766895"/>
              <a:ext cx="150810" cy="150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9"/>
                  </a:moveTo>
                  <a:cubicBezTo>
                    <a:pt x="21600" y="16771"/>
                    <a:pt x="16765" y="21600"/>
                    <a:pt x="10807" y="21600"/>
                  </a:cubicBezTo>
                  <a:cubicBezTo>
                    <a:pt x="4834" y="21600"/>
                    <a:pt x="0" y="16771"/>
                    <a:pt x="0" y="10809"/>
                  </a:cubicBezTo>
                  <a:cubicBezTo>
                    <a:pt x="0" y="4835"/>
                    <a:pt x="4834" y="0"/>
                    <a:pt x="10807" y="0"/>
                  </a:cubicBezTo>
                  <a:cubicBezTo>
                    <a:pt x="16765" y="0"/>
                    <a:pt x="21600" y="4835"/>
                    <a:pt x="21600" y="10809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91" name="Shape 14"/>
            <p:cNvSpPr/>
            <p:nvPr/>
          </p:nvSpPr>
          <p:spPr>
            <a:xfrm>
              <a:off x="9315601" y="4174135"/>
              <a:ext cx="669469" cy="66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72" y="7845"/>
                  </a:moveTo>
                  <a:lnTo>
                    <a:pt x="21600" y="4612"/>
                  </a:lnTo>
                  <a:lnTo>
                    <a:pt x="17962" y="3640"/>
                  </a:lnTo>
                  <a:lnTo>
                    <a:pt x="16992" y="0"/>
                  </a:lnTo>
                  <a:lnTo>
                    <a:pt x="13760" y="3233"/>
                  </a:lnTo>
                  <a:lnTo>
                    <a:pt x="14548" y="6180"/>
                  </a:lnTo>
                  <a:lnTo>
                    <a:pt x="3582" y="17152"/>
                  </a:lnTo>
                  <a:lnTo>
                    <a:pt x="2027" y="14044"/>
                  </a:lnTo>
                  <a:lnTo>
                    <a:pt x="1014" y="17822"/>
                  </a:lnTo>
                  <a:lnTo>
                    <a:pt x="0" y="21600"/>
                  </a:lnTo>
                  <a:lnTo>
                    <a:pt x="3779" y="20586"/>
                  </a:lnTo>
                  <a:lnTo>
                    <a:pt x="7556" y="19577"/>
                  </a:lnTo>
                  <a:lnTo>
                    <a:pt x="4452" y="18018"/>
                  </a:lnTo>
                  <a:lnTo>
                    <a:pt x="15420" y="7054"/>
                  </a:lnTo>
                  <a:cubicBezTo>
                    <a:pt x="15420" y="7054"/>
                    <a:pt x="18372" y="7845"/>
                    <a:pt x="18372" y="7845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92" name="Shape 15"/>
            <p:cNvSpPr/>
            <p:nvPr/>
          </p:nvSpPr>
          <p:spPr>
            <a:xfrm>
              <a:off x="9315601" y="4174135"/>
              <a:ext cx="556714" cy="66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640"/>
                  </a:moveTo>
                  <a:lnTo>
                    <a:pt x="20433" y="0"/>
                  </a:lnTo>
                  <a:lnTo>
                    <a:pt x="16546" y="3233"/>
                  </a:lnTo>
                  <a:lnTo>
                    <a:pt x="17500" y="6180"/>
                  </a:lnTo>
                  <a:lnTo>
                    <a:pt x="4302" y="17152"/>
                  </a:lnTo>
                  <a:lnTo>
                    <a:pt x="2438" y="14044"/>
                  </a:lnTo>
                  <a:lnTo>
                    <a:pt x="1219" y="17822"/>
                  </a:lnTo>
                  <a:lnTo>
                    <a:pt x="0" y="21600"/>
                  </a:lnTo>
                  <a:cubicBezTo>
                    <a:pt x="0" y="21600"/>
                    <a:pt x="21600" y="3640"/>
                    <a:pt x="21600" y="364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93" name="TextBox 63"/>
          <p:cNvSpPr txBox="1"/>
          <p:nvPr/>
        </p:nvSpPr>
        <p:spPr>
          <a:xfrm>
            <a:off x="6677830" y="4502338"/>
            <a:ext cx="432686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 smtClean="0">
                <a:solidFill>
                  <a:schemeClr val="bg2">
                    <a:alpha val="25000"/>
                  </a:schemeClr>
                </a:solidFill>
                <a:latin typeface="FontAwesome" charset="0"/>
                <a:ea typeface="FontAwesome" charset="0"/>
                <a:cs typeface="FontAwesome" charset="0"/>
              </a:rPr>
              <a:t>            </a:t>
            </a:r>
            <a:endParaRPr lang="en-US" sz="4000" b="1" spc="-100" dirty="0">
              <a:solidFill>
                <a:schemeClr val="bg2">
                  <a:alpha val="25000"/>
                </a:schemeClr>
              </a:solidFill>
              <a:latin typeface="FontAwesome" charset="0"/>
              <a:ea typeface="FontAwesome" charset="0"/>
              <a:cs typeface="FontAwesome" charset="0"/>
            </a:endParaRPr>
          </a:p>
        </p:txBody>
      </p:sp>
      <p:sp>
        <p:nvSpPr>
          <p:cNvPr id="94" name="TextBox 67"/>
          <p:cNvSpPr txBox="1"/>
          <p:nvPr/>
        </p:nvSpPr>
        <p:spPr>
          <a:xfrm>
            <a:off x="6600356" y="5321316"/>
            <a:ext cx="4223587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b="1" spc="300" dirty="0">
                <a:latin typeface="Montserrat Light" charset="0"/>
                <a:ea typeface="Montserrat Light" charset="0"/>
                <a:cs typeface="Montserrat Light" charset="0"/>
              </a:rPr>
              <a:t>详细内容</a:t>
            </a:r>
            <a:r>
              <a:rPr lang="en-US" altLang="zh-CN" sz="900" b="1" spc="300" dirty="0">
                <a:latin typeface="Montserrat Light" charset="0"/>
                <a:ea typeface="Montserrat Light" charset="0"/>
                <a:cs typeface="Montserrat Light" charset="0"/>
              </a:rPr>
              <a:t>……</a:t>
            </a:r>
            <a:r>
              <a:rPr lang="zh-CN" altLang="en-US" sz="900" b="1" spc="300" dirty="0">
                <a:latin typeface="Montserrat Light" charset="0"/>
                <a:ea typeface="Montserrat Light" charset="0"/>
                <a:cs typeface="Montserrat Light" charset="0"/>
              </a:rPr>
              <a:t>点击输入本栏的具体文字，简明扼要的说明分项内容，此为概念图解。</a:t>
            </a:r>
            <a:endParaRPr lang="en-US" sz="900" b="1" spc="3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95" name="Rectangle 7"/>
          <p:cNvSpPr/>
          <p:nvPr/>
        </p:nvSpPr>
        <p:spPr>
          <a:xfrm>
            <a:off x="7023291" y="2633443"/>
            <a:ext cx="4657725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b="1" spc="3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输入你的标</a:t>
            </a:r>
            <a:r>
              <a:rPr lang="zh-CN" altLang="en-US" b="1" spc="3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题</a:t>
            </a:r>
            <a:endParaRPr lang="en-US" altLang="zh-CN" b="1" spc="300" dirty="0" smtClean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900" spc="3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BUSINESS DEVELOPER, MARKETING DEPARTMENT</a:t>
            </a:r>
            <a:endParaRPr lang="en-US" sz="900" spc="300" dirty="0" smtClean="0">
              <a:solidFill>
                <a:schemeClr val="tx2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900" spc="300" dirty="0">
              <a:solidFill>
                <a:schemeClr val="tx2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1200" spc="300" dirty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1200" spc="300" dirty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1200" spc="300" dirty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</a:t>
            </a:r>
            <a:r>
              <a:rPr lang="zh-CN" altLang="en-US" sz="1200" spc="3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。</a:t>
            </a:r>
            <a:endParaRPr lang="en-US" altLang="zh-CN" sz="1200" spc="300" dirty="0" smtClean="0">
              <a:solidFill>
                <a:schemeClr val="tx2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93" grpId="0"/>
      <p:bldP spid="94" grpId="0"/>
      <p:bldP spid="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009483" y="3143914"/>
            <a:ext cx="4200126" cy="1342261"/>
            <a:chOff x="4104079" y="3766003"/>
            <a:chExt cx="4200126" cy="1342261"/>
          </a:xfrm>
        </p:grpSpPr>
        <p:sp>
          <p:nvSpPr>
            <p:cNvPr id="19" name="Freeform 98"/>
            <p:cNvSpPr/>
            <p:nvPr/>
          </p:nvSpPr>
          <p:spPr bwMode="auto">
            <a:xfrm>
              <a:off x="4644442" y="3766003"/>
              <a:ext cx="3119401" cy="305595"/>
            </a:xfrm>
            <a:custGeom>
              <a:avLst/>
              <a:gdLst>
                <a:gd name="connsiteX0" fmla="*/ 0 w 1493792"/>
                <a:gd name="connsiteY0" fmla="*/ 0 h 1309396"/>
                <a:gd name="connsiteX1" fmla="*/ 1493792 w 1493792"/>
                <a:gd name="connsiteY1" fmla="*/ 0 h 1309396"/>
                <a:gd name="connsiteX2" fmla="*/ 1493792 w 1493792"/>
                <a:gd name="connsiteY2" fmla="*/ 1309396 h 1309396"/>
                <a:gd name="connsiteX3" fmla="*/ 0 w 1493792"/>
                <a:gd name="connsiteY3" fmla="*/ 1309396 h 1309396"/>
                <a:gd name="connsiteX4" fmla="*/ 0 w 1493792"/>
                <a:gd name="connsiteY4" fmla="*/ 0 h 130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3792" h="1309396">
                  <a:moveTo>
                    <a:pt x="0" y="0"/>
                  </a:moveTo>
                  <a:lnTo>
                    <a:pt x="1493792" y="0"/>
                  </a:lnTo>
                  <a:lnTo>
                    <a:pt x="1493792" y="1309396"/>
                  </a:lnTo>
                  <a:lnTo>
                    <a:pt x="0" y="130939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2860" rIns="22860" spcCol="1270"/>
            <a:lstStyle/>
            <a:p>
              <a:pPr algn="ctr" defTabSz="71056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5000" b="1" spc="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教学过程</a:t>
              </a:r>
              <a:endParaRPr lang="en-US" sz="5000" b="1" spc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0" name="Content Placeholder 2"/>
            <p:cNvSpPr txBox="1"/>
            <p:nvPr/>
          </p:nvSpPr>
          <p:spPr bwMode="auto">
            <a:xfrm>
              <a:off x="4104079" y="4469764"/>
              <a:ext cx="4200126" cy="6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5pPr>
              <a:lvl6pPr marL="25146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6pPr>
              <a:lvl7pPr marL="29718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7pPr>
              <a:lvl8pPr marL="34290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8pPr>
              <a:lvl9pPr marL="38862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20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TEACHING PROCESS </a:t>
              </a:r>
              <a:endParaRPr lang="en-US" altLang="zh-CN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220541" y="945556"/>
            <a:ext cx="1778010" cy="1778010"/>
            <a:chOff x="11817140" y="1285495"/>
            <a:chExt cx="1778010" cy="1778010"/>
          </a:xfrm>
        </p:grpSpPr>
        <p:grpSp>
          <p:nvGrpSpPr>
            <p:cNvPr id="22" name="Group 8"/>
            <p:cNvGrpSpPr/>
            <p:nvPr/>
          </p:nvGrpSpPr>
          <p:grpSpPr bwMode="auto">
            <a:xfrm>
              <a:off x="11817140" y="1285495"/>
              <a:ext cx="1778010" cy="1778010"/>
              <a:chOff x="8325100" y="4748886"/>
              <a:chExt cx="966131" cy="966131"/>
            </a:xfrm>
          </p:grpSpPr>
          <p:sp>
            <p:nvSpPr>
              <p:cNvPr id="24" name="Oval 116"/>
              <p:cNvSpPr/>
              <p:nvPr/>
            </p:nvSpPr>
            <p:spPr bwMode="auto">
              <a:xfrm>
                <a:off x="8374320" y="4805250"/>
                <a:ext cx="852609" cy="852608"/>
              </a:xfrm>
              <a:prstGeom prst="ellipse">
                <a:avLst/>
              </a:prstGeom>
              <a:solidFill>
                <a:srgbClr val="006607"/>
              </a:solidFill>
              <a:ln w="31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900" dirty="0"/>
              </a:p>
            </p:txBody>
          </p:sp>
          <p:sp>
            <p:nvSpPr>
              <p:cNvPr id="25" name="Oval 48"/>
              <p:cNvSpPr/>
              <p:nvPr/>
            </p:nvSpPr>
            <p:spPr bwMode="auto">
              <a:xfrm>
                <a:off x="8325100" y="4748886"/>
                <a:ext cx="966131" cy="966131"/>
              </a:xfrm>
              <a:prstGeom prst="ellipse">
                <a:avLst/>
              </a:prstGeom>
              <a:noFill/>
              <a:ln w="3175" cmpd="sng">
                <a:solidFill>
                  <a:schemeClr val="bg1">
                    <a:lumMod val="65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900" dirty="0"/>
              </a:p>
            </p:txBody>
          </p:sp>
        </p:grpSp>
        <p:sp>
          <p:nvSpPr>
            <p:cNvPr id="23" name="Freeform 266"/>
            <p:cNvSpPr>
              <a:spLocks noChangeArrowheads="1"/>
            </p:cNvSpPr>
            <p:nvPr/>
          </p:nvSpPr>
          <p:spPr bwMode="auto">
            <a:xfrm>
              <a:off x="12335787" y="1751549"/>
              <a:ext cx="767014" cy="844446"/>
            </a:xfrm>
            <a:custGeom>
              <a:avLst/>
              <a:gdLst>
                <a:gd name="T0" fmla="*/ 298967 w 863"/>
                <a:gd name="T1" fmla="*/ 39429 h 954"/>
                <a:gd name="T2" fmla="*/ 193846 w 863"/>
                <a:gd name="T3" fmla="*/ 706840 h 954"/>
                <a:gd name="T4" fmla="*/ 500528 w 863"/>
                <a:gd name="T5" fmla="*/ 916488 h 954"/>
                <a:gd name="T6" fmla="*/ 613364 w 863"/>
                <a:gd name="T7" fmla="*/ 852055 h 954"/>
                <a:gd name="T8" fmla="*/ 742595 w 863"/>
                <a:gd name="T9" fmla="*/ 715496 h 954"/>
                <a:gd name="T10" fmla="*/ 758026 w 863"/>
                <a:gd name="T11" fmla="*/ 666450 h 954"/>
                <a:gd name="T12" fmla="*/ 806246 w 863"/>
                <a:gd name="T13" fmla="*/ 570281 h 954"/>
                <a:gd name="T14" fmla="*/ 282572 w 863"/>
                <a:gd name="T15" fmla="*/ 450070 h 954"/>
                <a:gd name="T16" fmla="*/ 258462 w 863"/>
                <a:gd name="T17" fmla="*/ 417372 h 954"/>
                <a:gd name="T18" fmla="*/ 225672 w 863"/>
                <a:gd name="T19" fmla="*/ 441415 h 954"/>
                <a:gd name="T20" fmla="*/ 153341 w 863"/>
                <a:gd name="T21" fmla="*/ 376982 h 954"/>
                <a:gd name="T22" fmla="*/ 177451 w 863"/>
                <a:gd name="T23" fmla="*/ 328897 h 954"/>
                <a:gd name="T24" fmla="*/ 136946 w 863"/>
                <a:gd name="T25" fmla="*/ 289468 h 954"/>
                <a:gd name="T26" fmla="*/ 162021 w 863"/>
                <a:gd name="T27" fmla="*/ 192338 h 954"/>
                <a:gd name="T28" fmla="*/ 225672 w 863"/>
                <a:gd name="T29" fmla="*/ 192338 h 954"/>
                <a:gd name="T30" fmla="*/ 242067 w 863"/>
                <a:gd name="T31" fmla="*/ 144253 h 954"/>
                <a:gd name="T32" fmla="*/ 338508 w 863"/>
                <a:gd name="T33" fmla="*/ 112517 h 954"/>
                <a:gd name="T34" fmla="*/ 362618 w 863"/>
                <a:gd name="T35" fmla="*/ 168295 h 954"/>
                <a:gd name="T36" fmla="*/ 411803 w 863"/>
                <a:gd name="T37" fmla="*/ 160602 h 954"/>
                <a:gd name="T38" fmla="*/ 491849 w 863"/>
                <a:gd name="T39" fmla="*/ 208686 h 954"/>
                <a:gd name="T40" fmla="*/ 460023 w 863"/>
                <a:gd name="T41" fmla="*/ 273119 h 954"/>
                <a:gd name="T42" fmla="*/ 500528 w 863"/>
                <a:gd name="T43" fmla="*/ 313510 h 954"/>
                <a:gd name="T44" fmla="*/ 476418 w 863"/>
                <a:gd name="T45" fmla="*/ 401985 h 954"/>
                <a:gd name="T46" fmla="*/ 411803 w 863"/>
                <a:gd name="T47" fmla="*/ 393330 h 954"/>
                <a:gd name="T48" fmla="*/ 403123 w 863"/>
                <a:gd name="T49" fmla="*/ 441415 h 954"/>
                <a:gd name="T50" fmla="*/ 306682 w 863"/>
                <a:gd name="T51" fmla="*/ 474112 h 954"/>
                <a:gd name="T52" fmla="*/ 572859 w 863"/>
                <a:gd name="T53" fmla="*/ 634714 h 954"/>
                <a:gd name="T54" fmla="*/ 541033 w 863"/>
                <a:gd name="T55" fmla="*/ 627020 h 954"/>
                <a:gd name="T56" fmla="*/ 532354 w 863"/>
                <a:gd name="T57" fmla="*/ 658756 h 954"/>
                <a:gd name="T58" fmla="*/ 467738 w 863"/>
                <a:gd name="T59" fmla="*/ 682798 h 954"/>
                <a:gd name="T60" fmla="*/ 452308 w 863"/>
                <a:gd name="T61" fmla="*/ 651063 h 954"/>
                <a:gd name="T62" fmla="*/ 419518 w 863"/>
                <a:gd name="T63" fmla="*/ 658756 h 954"/>
                <a:gd name="T64" fmla="*/ 371297 w 863"/>
                <a:gd name="T65" fmla="*/ 618365 h 954"/>
                <a:gd name="T66" fmla="*/ 387692 w 863"/>
                <a:gd name="T67" fmla="*/ 586629 h 954"/>
                <a:gd name="T68" fmla="*/ 362618 w 863"/>
                <a:gd name="T69" fmla="*/ 562587 h 954"/>
                <a:gd name="T70" fmla="*/ 379013 w 863"/>
                <a:gd name="T71" fmla="*/ 498154 h 954"/>
                <a:gd name="T72" fmla="*/ 411803 w 863"/>
                <a:gd name="T73" fmla="*/ 498154 h 954"/>
                <a:gd name="T74" fmla="*/ 427233 w 863"/>
                <a:gd name="T75" fmla="*/ 465457 h 954"/>
                <a:gd name="T76" fmla="*/ 484133 w 863"/>
                <a:gd name="T77" fmla="*/ 450070 h 954"/>
                <a:gd name="T78" fmla="*/ 500528 w 863"/>
                <a:gd name="T79" fmla="*/ 481806 h 954"/>
                <a:gd name="T80" fmla="*/ 532354 w 863"/>
                <a:gd name="T81" fmla="*/ 474112 h 954"/>
                <a:gd name="T82" fmla="*/ 589254 w 863"/>
                <a:gd name="T83" fmla="*/ 514503 h 954"/>
                <a:gd name="T84" fmla="*/ 572859 w 863"/>
                <a:gd name="T85" fmla="*/ 546239 h 954"/>
                <a:gd name="T86" fmla="*/ 596969 w 863"/>
                <a:gd name="T87" fmla="*/ 578936 h 954"/>
                <a:gd name="T88" fmla="*/ 572859 w 863"/>
                <a:gd name="T89" fmla="*/ 634714 h 954"/>
                <a:gd name="T90" fmla="*/ 572859 w 863"/>
                <a:gd name="T91" fmla="*/ 634714 h 9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63" h="954">
                  <a:moveTo>
                    <a:pt x="761" y="426"/>
                  </a:moveTo>
                  <a:cubicBezTo>
                    <a:pt x="820" y="133"/>
                    <a:pt x="577" y="0"/>
                    <a:pt x="310" y="41"/>
                  </a:cubicBezTo>
                  <a:cubicBezTo>
                    <a:pt x="42" y="83"/>
                    <a:pt x="50" y="242"/>
                    <a:pt x="34" y="317"/>
                  </a:cubicBezTo>
                  <a:cubicBezTo>
                    <a:pt x="0" y="518"/>
                    <a:pt x="201" y="735"/>
                    <a:pt x="201" y="735"/>
                  </a:cubicBezTo>
                  <a:cubicBezTo>
                    <a:pt x="193" y="953"/>
                    <a:pt x="193" y="953"/>
                    <a:pt x="193" y="953"/>
                  </a:cubicBezTo>
                  <a:cubicBezTo>
                    <a:pt x="519" y="953"/>
                    <a:pt x="519" y="953"/>
                    <a:pt x="519" y="953"/>
                  </a:cubicBezTo>
                  <a:cubicBezTo>
                    <a:pt x="544" y="852"/>
                    <a:pt x="544" y="852"/>
                    <a:pt x="544" y="852"/>
                  </a:cubicBezTo>
                  <a:cubicBezTo>
                    <a:pt x="544" y="852"/>
                    <a:pt x="552" y="877"/>
                    <a:pt x="636" y="886"/>
                  </a:cubicBezTo>
                  <a:cubicBezTo>
                    <a:pt x="728" y="894"/>
                    <a:pt x="711" y="785"/>
                    <a:pt x="711" y="785"/>
                  </a:cubicBezTo>
                  <a:cubicBezTo>
                    <a:pt x="711" y="785"/>
                    <a:pt x="770" y="760"/>
                    <a:pt x="770" y="744"/>
                  </a:cubicBezTo>
                  <a:cubicBezTo>
                    <a:pt x="770" y="727"/>
                    <a:pt x="736" y="702"/>
                    <a:pt x="736" y="702"/>
                  </a:cubicBezTo>
                  <a:cubicBezTo>
                    <a:pt x="736" y="702"/>
                    <a:pt x="770" y="710"/>
                    <a:pt x="786" y="693"/>
                  </a:cubicBezTo>
                  <a:cubicBezTo>
                    <a:pt x="794" y="677"/>
                    <a:pt x="770" y="626"/>
                    <a:pt x="770" y="626"/>
                  </a:cubicBezTo>
                  <a:cubicBezTo>
                    <a:pt x="770" y="626"/>
                    <a:pt x="811" y="626"/>
                    <a:pt x="836" y="593"/>
                  </a:cubicBezTo>
                  <a:cubicBezTo>
                    <a:pt x="862" y="568"/>
                    <a:pt x="761" y="484"/>
                    <a:pt x="761" y="426"/>
                  </a:cubicBezTo>
                  <a:close/>
                  <a:moveTo>
                    <a:pt x="293" y="468"/>
                  </a:moveTo>
                  <a:cubicBezTo>
                    <a:pt x="293" y="468"/>
                    <a:pt x="293" y="451"/>
                    <a:pt x="293" y="443"/>
                  </a:cubicBezTo>
                  <a:cubicBezTo>
                    <a:pt x="284" y="434"/>
                    <a:pt x="276" y="434"/>
                    <a:pt x="268" y="434"/>
                  </a:cubicBezTo>
                  <a:cubicBezTo>
                    <a:pt x="260" y="443"/>
                    <a:pt x="243" y="451"/>
                    <a:pt x="243" y="451"/>
                  </a:cubicBezTo>
                  <a:cubicBezTo>
                    <a:pt x="234" y="459"/>
                    <a:pt x="234" y="459"/>
                    <a:pt x="234" y="459"/>
                  </a:cubicBezTo>
                  <a:lnTo>
                    <a:pt x="209" y="451"/>
                  </a:lnTo>
                  <a:cubicBezTo>
                    <a:pt x="159" y="392"/>
                    <a:pt x="159" y="392"/>
                    <a:pt x="159" y="392"/>
                  </a:cubicBezTo>
                  <a:cubicBezTo>
                    <a:pt x="159" y="359"/>
                    <a:pt x="159" y="359"/>
                    <a:pt x="159" y="359"/>
                  </a:cubicBezTo>
                  <a:cubicBezTo>
                    <a:pt x="159" y="359"/>
                    <a:pt x="176" y="342"/>
                    <a:pt x="184" y="342"/>
                  </a:cubicBezTo>
                  <a:cubicBezTo>
                    <a:pt x="184" y="334"/>
                    <a:pt x="184" y="326"/>
                    <a:pt x="184" y="317"/>
                  </a:cubicBezTo>
                  <a:cubicBezTo>
                    <a:pt x="168" y="309"/>
                    <a:pt x="142" y="301"/>
                    <a:pt x="142" y="301"/>
                  </a:cubicBezTo>
                  <a:cubicBezTo>
                    <a:pt x="134" y="267"/>
                    <a:pt x="134" y="267"/>
                    <a:pt x="134" y="267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201" y="192"/>
                    <a:pt x="201" y="192"/>
                    <a:pt x="201" y="192"/>
                  </a:cubicBezTo>
                  <a:cubicBezTo>
                    <a:pt x="201" y="192"/>
                    <a:pt x="226" y="200"/>
                    <a:pt x="234" y="200"/>
                  </a:cubicBezTo>
                  <a:cubicBezTo>
                    <a:pt x="243" y="200"/>
                    <a:pt x="243" y="192"/>
                    <a:pt x="251" y="192"/>
                  </a:cubicBezTo>
                  <a:cubicBezTo>
                    <a:pt x="251" y="175"/>
                    <a:pt x="251" y="150"/>
                    <a:pt x="251" y="150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351" y="117"/>
                    <a:pt x="351" y="117"/>
                    <a:pt x="351" y="117"/>
                  </a:cubicBezTo>
                  <a:cubicBezTo>
                    <a:pt x="376" y="142"/>
                    <a:pt x="376" y="142"/>
                    <a:pt x="376" y="142"/>
                  </a:cubicBezTo>
                  <a:cubicBezTo>
                    <a:pt x="376" y="142"/>
                    <a:pt x="376" y="167"/>
                    <a:pt x="376" y="175"/>
                  </a:cubicBezTo>
                  <a:cubicBezTo>
                    <a:pt x="385" y="175"/>
                    <a:pt x="393" y="183"/>
                    <a:pt x="402" y="183"/>
                  </a:cubicBezTo>
                  <a:cubicBezTo>
                    <a:pt x="410" y="175"/>
                    <a:pt x="427" y="167"/>
                    <a:pt x="427" y="167"/>
                  </a:cubicBezTo>
                  <a:cubicBezTo>
                    <a:pt x="460" y="167"/>
                    <a:pt x="460" y="167"/>
                    <a:pt x="460" y="167"/>
                  </a:cubicBezTo>
                  <a:cubicBezTo>
                    <a:pt x="510" y="217"/>
                    <a:pt x="510" y="217"/>
                    <a:pt x="510" y="217"/>
                  </a:cubicBezTo>
                  <a:cubicBezTo>
                    <a:pt x="510" y="250"/>
                    <a:pt x="510" y="250"/>
                    <a:pt x="510" y="250"/>
                  </a:cubicBezTo>
                  <a:cubicBezTo>
                    <a:pt x="510" y="250"/>
                    <a:pt x="494" y="267"/>
                    <a:pt x="477" y="284"/>
                  </a:cubicBezTo>
                  <a:cubicBezTo>
                    <a:pt x="485" y="284"/>
                    <a:pt x="485" y="292"/>
                    <a:pt x="485" y="301"/>
                  </a:cubicBezTo>
                  <a:cubicBezTo>
                    <a:pt x="494" y="309"/>
                    <a:pt x="519" y="326"/>
                    <a:pt x="519" y="326"/>
                  </a:cubicBezTo>
                  <a:cubicBezTo>
                    <a:pt x="527" y="359"/>
                    <a:pt x="527" y="359"/>
                    <a:pt x="527" y="359"/>
                  </a:cubicBezTo>
                  <a:cubicBezTo>
                    <a:pt x="494" y="418"/>
                    <a:pt x="494" y="418"/>
                    <a:pt x="494" y="418"/>
                  </a:cubicBezTo>
                  <a:cubicBezTo>
                    <a:pt x="460" y="426"/>
                    <a:pt x="460" y="426"/>
                    <a:pt x="460" y="426"/>
                  </a:cubicBezTo>
                  <a:cubicBezTo>
                    <a:pt x="460" y="426"/>
                    <a:pt x="443" y="418"/>
                    <a:pt x="427" y="409"/>
                  </a:cubicBezTo>
                  <a:cubicBezTo>
                    <a:pt x="427" y="418"/>
                    <a:pt x="418" y="418"/>
                    <a:pt x="410" y="426"/>
                  </a:cubicBezTo>
                  <a:cubicBezTo>
                    <a:pt x="410" y="434"/>
                    <a:pt x="418" y="459"/>
                    <a:pt x="418" y="459"/>
                  </a:cubicBezTo>
                  <a:cubicBezTo>
                    <a:pt x="393" y="484"/>
                    <a:pt x="393" y="484"/>
                    <a:pt x="393" y="484"/>
                  </a:cubicBezTo>
                  <a:cubicBezTo>
                    <a:pt x="318" y="493"/>
                    <a:pt x="318" y="493"/>
                    <a:pt x="318" y="493"/>
                  </a:cubicBezTo>
                  <a:lnTo>
                    <a:pt x="293" y="468"/>
                  </a:lnTo>
                  <a:close/>
                  <a:moveTo>
                    <a:pt x="594" y="660"/>
                  </a:moveTo>
                  <a:cubicBezTo>
                    <a:pt x="577" y="669"/>
                    <a:pt x="577" y="669"/>
                    <a:pt x="577" y="669"/>
                  </a:cubicBezTo>
                  <a:cubicBezTo>
                    <a:pt x="577" y="669"/>
                    <a:pt x="561" y="660"/>
                    <a:pt x="561" y="652"/>
                  </a:cubicBezTo>
                  <a:cubicBezTo>
                    <a:pt x="552" y="660"/>
                    <a:pt x="552" y="660"/>
                    <a:pt x="544" y="660"/>
                  </a:cubicBezTo>
                  <a:cubicBezTo>
                    <a:pt x="544" y="669"/>
                    <a:pt x="552" y="685"/>
                    <a:pt x="552" y="685"/>
                  </a:cubicBezTo>
                  <a:cubicBezTo>
                    <a:pt x="535" y="702"/>
                    <a:pt x="535" y="702"/>
                    <a:pt x="535" y="702"/>
                  </a:cubicBezTo>
                  <a:cubicBezTo>
                    <a:pt x="485" y="710"/>
                    <a:pt x="485" y="710"/>
                    <a:pt x="485" y="710"/>
                  </a:cubicBezTo>
                  <a:cubicBezTo>
                    <a:pt x="469" y="693"/>
                    <a:pt x="469" y="693"/>
                    <a:pt x="469" y="693"/>
                  </a:cubicBezTo>
                  <a:lnTo>
                    <a:pt x="469" y="677"/>
                  </a:lnTo>
                  <a:cubicBezTo>
                    <a:pt x="460" y="669"/>
                    <a:pt x="460" y="669"/>
                    <a:pt x="452" y="669"/>
                  </a:cubicBezTo>
                  <a:cubicBezTo>
                    <a:pt x="435" y="685"/>
                    <a:pt x="435" y="685"/>
                    <a:pt x="435" y="685"/>
                  </a:cubicBezTo>
                  <a:lnTo>
                    <a:pt x="410" y="685"/>
                  </a:lnTo>
                  <a:cubicBezTo>
                    <a:pt x="385" y="643"/>
                    <a:pt x="385" y="643"/>
                    <a:pt x="385" y="643"/>
                  </a:cubicBezTo>
                  <a:cubicBezTo>
                    <a:pt x="385" y="626"/>
                    <a:pt x="385" y="626"/>
                    <a:pt x="385" y="626"/>
                  </a:cubicBezTo>
                  <a:cubicBezTo>
                    <a:pt x="402" y="610"/>
                    <a:pt x="402" y="610"/>
                    <a:pt x="402" y="610"/>
                  </a:cubicBezTo>
                  <a:cubicBezTo>
                    <a:pt x="402" y="602"/>
                    <a:pt x="402" y="602"/>
                    <a:pt x="402" y="593"/>
                  </a:cubicBezTo>
                  <a:cubicBezTo>
                    <a:pt x="393" y="593"/>
                    <a:pt x="376" y="585"/>
                    <a:pt x="376" y="585"/>
                  </a:cubicBezTo>
                  <a:cubicBezTo>
                    <a:pt x="368" y="560"/>
                    <a:pt x="368" y="560"/>
                    <a:pt x="368" y="560"/>
                  </a:cubicBezTo>
                  <a:cubicBezTo>
                    <a:pt x="393" y="518"/>
                    <a:pt x="393" y="518"/>
                    <a:pt x="393" y="518"/>
                  </a:cubicBezTo>
                  <a:cubicBezTo>
                    <a:pt x="410" y="510"/>
                    <a:pt x="410" y="510"/>
                    <a:pt x="410" y="510"/>
                  </a:cubicBezTo>
                  <a:lnTo>
                    <a:pt x="427" y="518"/>
                  </a:lnTo>
                  <a:cubicBezTo>
                    <a:pt x="435" y="518"/>
                    <a:pt x="443" y="518"/>
                    <a:pt x="443" y="510"/>
                  </a:cubicBezTo>
                  <a:cubicBezTo>
                    <a:pt x="443" y="501"/>
                    <a:pt x="443" y="484"/>
                    <a:pt x="443" y="484"/>
                  </a:cubicBezTo>
                  <a:cubicBezTo>
                    <a:pt x="460" y="468"/>
                    <a:pt x="460" y="468"/>
                    <a:pt x="460" y="468"/>
                  </a:cubicBezTo>
                  <a:cubicBezTo>
                    <a:pt x="502" y="468"/>
                    <a:pt x="502" y="468"/>
                    <a:pt x="502" y="468"/>
                  </a:cubicBezTo>
                  <a:cubicBezTo>
                    <a:pt x="519" y="484"/>
                    <a:pt x="519" y="484"/>
                    <a:pt x="519" y="484"/>
                  </a:cubicBezTo>
                  <a:cubicBezTo>
                    <a:pt x="519" y="484"/>
                    <a:pt x="519" y="493"/>
                    <a:pt x="519" y="501"/>
                  </a:cubicBezTo>
                  <a:cubicBezTo>
                    <a:pt x="527" y="501"/>
                    <a:pt x="535" y="510"/>
                    <a:pt x="544" y="510"/>
                  </a:cubicBezTo>
                  <a:cubicBezTo>
                    <a:pt x="552" y="493"/>
                    <a:pt x="552" y="493"/>
                    <a:pt x="552" y="493"/>
                  </a:cubicBezTo>
                  <a:cubicBezTo>
                    <a:pt x="577" y="493"/>
                    <a:pt x="577" y="493"/>
                    <a:pt x="577" y="493"/>
                  </a:cubicBezTo>
                  <a:cubicBezTo>
                    <a:pt x="611" y="535"/>
                    <a:pt x="611" y="535"/>
                    <a:pt x="611" y="535"/>
                  </a:cubicBezTo>
                  <a:cubicBezTo>
                    <a:pt x="611" y="551"/>
                    <a:pt x="611" y="551"/>
                    <a:pt x="611" y="551"/>
                  </a:cubicBezTo>
                  <a:lnTo>
                    <a:pt x="594" y="568"/>
                  </a:lnTo>
                  <a:cubicBezTo>
                    <a:pt x="594" y="576"/>
                    <a:pt x="594" y="576"/>
                    <a:pt x="594" y="585"/>
                  </a:cubicBezTo>
                  <a:cubicBezTo>
                    <a:pt x="602" y="585"/>
                    <a:pt x="619" y="602"/>
                    <a:pt x="619" y="602"/>
                  </a:cubicBezTo>
                  <a:cubicBezTo>
                    <a:pt x="619" y="618"/>
                    <a:pt x="619" y="618"/>
                    <a:pt x="619" y="618"/>
                  </a:cubicBezTo>
                  <a:lnTo>
                    <a:pt x="594" y="660"/>
                  </a:lnTo>
                  <a:close/>
                  <a:moveTo>
                    <a:pt x="594" y="660"/>
                  </a:moveTo>
                  <a:lnTo>
                    <a:pt x="594" y="6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22" tIns="45711" rIns="91422" bIns="45711" anchor="ctr"/>
            <a:lstStyle/>
            <a:p>
              <a:endParaRPr lang="zh-CN" altLang="en-US" sz="9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94" y="190499"/>
            <a:ext cx="12465050" cy="701159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184015" y="1838960"/>
            <a:ext cx="3914140" cy="2377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7500" b="1" dirty="0">
                <a:latin typeface="陈继世-硬笔行书" panose="02010609030101010101" pitchFamily="49" charset="-122"/>
                <a:ea typeface="陈继世-硬笔行书" panose="02010609030101010101" pitchFamily="49" charset="-122"/>
              </a:rPr>
              <a:t>教</a:t>
            </a:r>
            <a:r>
              <a:rPr lang="zh-CN" altLang="en-US" sz="7500" b="1" dirty="0" smtClean="0">
                <a:latin typeface="陈继世-硬笔行书" panose="02010609030101010101" pitchFamily="49" charset="-122"/>
                <a:ea typeface="陈继世-硬笔行书" panose="02010609030101010101" pitchFamily="49" charset="-122"/>
              </a:rPr>
              <a:t>师说</a:t>
            </a:r>
            <a:endParaRPr lang="en-US" altLang="zh-CN" sz="7500" b="1" dirty="0" smtClean="0">
              <a:latin typeface="陈继世-硬笔行书" panose="02010609030101010101" pitchFamily="49" charset="-122"/>
              <a:ea typeface="陈继世-硬笔行书" panose="02010609030101010101" pitchFamily="49" charset="-122"/>
            </a:endParaRPr>
          </a:p>
          <a:p>
            <a:pPr algn="ctr"/>
            <a:r>
              <a:rPr lang="zh-CN" altLang="en-US" sz="7500" b="1" dirty="0" smtClean="0">
                <a:latin typeface="陈继世-硬笔行书" panose="02010609030101010101" pitchFamily="49" charset="-122"/>
                <a:ea typeface="陈继世-硬笔行书" panose="02010609030101010101" pitchFamily="49" charset="-122"/>
              </a:rPr>
              <a:t>课</a:t>
            </a:r>
            <a:r>
              <a:rPr lang="en-US" altLang="zh-CN" sz="7500" b="1" dirty="0" smtClean="0">
                <a:latin typeface="陈继世-硬笔行书" panose="02010609030101010101" pitchFamily="49" charset="-122"/>
                <a:ea typeface="陈继世-硬笔行书" panose="02010609030101010101" pitchFamily="49" charset="-122"/>
              </a:rPr>
              <a:t>PPT</a:t>
            </a:r>
            <a:endParaRPr lang="zh-CN" altLang="en-US" sz="7500" b="1" dirty="0">
              <a:latin typeface="陈继世-硬笔行书" panose="02010609030101010101" pitchFamily="49" charset="-122"/>
              <a:ea typeface="陈继世-硬笔行书" panose="0201060903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46" y="411938"/>
            <a:ext cx="1140124" cy="989439"/>
          </a:xfrm>
          <a:prstGeom prst="rect">
            <a:avLst/>
          </a:prstGeom>
        </p:spPr>
      </p:pic>
      <p:sp>
        <p:nvSpPr>
          <p:cNvPr id="15" name="TextBox 65"/>
          <p:cNvSpPr txBox="1"/>
          <p:nvPr/>
        </p:nvSpPr>
        <p:spPr>
          <a:xfrm>
            <a:off x="5169811" y="702325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5250" advClick="0" advTm="0">
        <p15:prstTrans prst="curtains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302565" cy="750645"/>
            <a:chOff x="1158045" y="203448"/>
            <a:chExt cx="2302562" cy="750646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199414" y="743715"/>
              <a:ext cx="2261193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22" name="Rectangle 2"/>
          <p:cNvSpPr/>
          <p:nvPr/>
        </p:nvSpPr>
        <p:spPr>
          <a:xfrm>
            <a:off x="1053955" y="1981200"/>
            <a:ext cx="1994491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FontAwesome" charset="0"/>
              </a:rPr>
              <a:t></a:t>
            </a:r>
            <a:endParaRPr lang="en-US" sz="2800" dirty="0" smtClean="0">
              <a:solidFill>
                <a:schemeClr val="bg1"/>
              </a:solidFill>
              <a:latin typeface="FontAwesome" charset="0"/>
            </a:endParaRPr>
          </a:p>
          <a:p>
            <a:pPr algn="ctr"/>
            <a:r>
              <a:rPr lang="en-US" sz="9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SPEED</a:t>
            </a:r>
            <a:endParaRPr lang="en-US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8"/>
          <p:cNvSpPr/>
          <p:nvPr/>
        </p:nvSpPr>
        <p:spPr>
          <a:xfrm>
            <a:off x="1053955" y="1981199"/>
            <a:ext cx="1994491" cy="23125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9"/>
          <p:cNvSpPr txBox="1"/>
          <p:nvPr/>
        </p:nvSpPr>
        <p:spPr>
          <a:xfrm>
            <a:off x="1303597" y="3133025"/>
            <a:ext cx="14952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Impact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85,56%</a:t>
            </a:r>
            <a:endParaRPr lang="en-US" dirty="0" smtClean="0">
              <a:solidFill>
                <a:schemeClr val="accent1"/>
              </a:solidFill>
              <a:latin typeface="Impact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9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700" spc="3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tangle 10"/>
          <p:cNvSpPr/>
          <p:nvPr/>
        </p:nvSpPr>
        <p:spPr>
          <a:xfrm>
            <a:off x="3095405" y="1981198"/>
            <a:ext cx="1994491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FontAwesome" charset="0"/>
              </a:rPr>
              <a:t>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ontAwesome" charset="0"/>
              </a:rPr>
              <a:t> 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FontAwesome" charset="0"/>
            </a:endParaRPr>
          </a:p>
          <a:p>
            <a:pPr algn="ctr"/>
            <a:r>
              <a:rPr lang="en-US" sz="9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SPEED</a:t>
            </a:r>
            <a:endParaRPr lang="en-US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 11"/>
          <p:cNvSpPr/>
          <p:nvPr/>
        </p:nvSpPr>
        <p:spPr>
          <a:xfrm>
            <a:off x="3095405" y="1981197"/>
            <a:ext cx="1994491" cy="231258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12"/>
          <p:cNvSpPr txBox="1"/>
          <p:nvPr/>
        </p:nvSpPr>
        <p:spPr>
          <a:xfrm>
            <a:off x="3345047" y="3133023"/>
            <a:ext cx="14952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Impact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70,51%</a:t>
            </a:r>
            <a:endParaRPr lang="en-US" dirty="0">
              <a:solidFill>
                <a:schemeClr val="accent1"/>
              </a:solidFill>
              <a:latin typeface="Impact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9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700" spc="3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 13"/>
          <p:cNvSpPr/>
          <p:nvPr/>
        </p:nvSpPr>
        <p:spPr>
          <a:xfrm>
            <a:off x="5136855" y="1981201"/>
            <a:ext cx="1994491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FontAwesome" charset="0"/>
              </a:rPr>
              <a:t>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FontAwesome" charset="0"/>
              </a:rPr>
              <a:t> </a:t>
            </a:r>
            <a:endParaRPr lang="en-US" sz="2800" smtClean="0">
              <a:solidFill>
                <a:schemeClr val="tx1">
                  <a:lumMod val="75000"/>
                  <a:lumOff val="25000"/>
                </a:schemeClr>
              </a:solidFill>
              <a:latin typeface="FontAwesome" charset="0"/>
            </a:endParaRPr>
          </a:p>
          <a:p>
            <a:pPr algn="ctr"/>
            <a:r>
              <a:rPr lang="en-US" sz="9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SPEED</a:t>
            </a:r>
            <a:endParaRPr lang="en-US" sz="9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Rectangle 14"/>
          <p:cNvSpPr/>
          <p:nvPr/>
        </p:nvSpPr>
        <p:spPr>
          <a:xfrm>
            <a:off x="5136855" y="1981200"/>
            <a:ext cx="1994491" cy="231258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15"/>
          <p:cNvSpPr txBox="1"/>
          <p:nvPr/>
        </p:nvSpPr>
        <p:spPr>
          <a:xfrm>
            <a:off x="5386497" y="3133026"/>
            <a:ext cx="14952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Impact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50,95%</a:t>
            </a:r>
            <a:endParaRPr lang="en-US" dirty="0">
              <a:solidFill>
                <a:schemeClr val="accent1"/>
              </a:solidFill>
              <a:latin typeface="Impact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9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700" spc="3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 16"/>
          <p:cNvSpPr/>
          <p:nvPr/>
        </p:nvSpPr>
        <p:spPr>
          <a:xfrm>
            <a:off x="7178305" y="1981201"/>
            <a:ext cx="1994491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FontAwesome" charset="0"/>
              </a:rPr>
              <a:t>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FontAwesome" charset="0"/>
              </a:rPr>
              <a:t> </a:t>
            </a:r>
            <a:endParaRPr lang="en-US" sz="2800" smtClean="0">
              <a:solidFill>
                <a:schemeClr val="tx1">
                  <a:lumMod val="75000"/>
                  <a:lumOff val="25000"/>
                </a:schemeClr>
              </a:solidFill>
              <a:latin typeface="FontAwesome" charset="0"/>
            </a:endParaRPr>
          </a:p>
          <a:p>
            <a:pPr algn="ctr"/>
            <a:r>
              <a:rPr lang="en-US" sz="9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SPEED</a:t>
            </a:r>
            <a:endParaRPr lang="en-US" sz="9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Rectangle 17"/>
          <p:cNvSpPr/>
          <p:nvPr/>
        </p:nvSpPr>
        <p:spPr>
          <a:xfrm>
            <a:off x="7178305" y="1981200"/>
            <a:ext cx="1994491" cy="23125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18"/>
          <p:cNvSpPr txBox="1"/>
          <p:nvPr/>
        </p:nvSpPr>
        <p:spPr>
          <a:xfrm>
            <a:off x="7427947" y="3133026"/>
            <a:ext cx="14952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Impact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20,58%</a:t>
            </a:r>
            <a:endParaRPr lang="en-US" dirty="0">
              <a:solidFill>
                <a:schemeClr val="accent1"/>
              </a:solidFill>
              <a:latin typeface="Impact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9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700" spc="3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Rectangle 19"/>
          <p:cNvSpPr/>
          <p:nvPr/>
        </p:nvSpPr>
        <p:spPr>
          <a:xfrm>
            <a:off x="9219755" y="1981200"/>
            <a:ext cx="1994491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FontAwesome" charset="0"/>
              </a:rPr>
              <a:t>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FontAwesome" charset="0"/>
              </a:rPr>
              <a:t> </a:t>
            </a:r>
            <a:endParaRPr lang="en-US" sz="2800" smtClean="0">
              <a:solidFill>
                <a:schemeClr val="tx1">
                  <a:lumMod val="75000"/>
                  <a:lumOff val="25000"/>
                </a:schemeClr>
              </a:solidFill>
              <a:latin typeface="FontAwesome" charset="0"/>
            </a:endParaRPr>
          </a:p>
          <a:p>
            <a:pPr algn="ctr"/>
            <a:r>
              <a:rPr lang="en-US" sz="9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SECURITY</a:t>
            </a:r>
            <a:endParaRPr lang="en-US" sz="9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Rectangle 21"/>
          <p:cNvSpPr/>
          <p:nvPr/>
        </p:nvSpPr>
        <p:spPr>
          <a:xfrm>
            <a:off x="9219755" y="1981199"/>
            <a:ext cx="1994491" cy="231258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22"/>
          <p:cNvSpPr txBox="1"/>
          <p:nvPr/>
        </p:nvSpPr>
        <p:spPr>
          <a:xfrm>
            <a:off x="9469397" y="3133025"/>
            <a:ext cx="14952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Impact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40,16%</a:t>
            </a:r>
            <a:endParaRPr lang="en-US" dirty="0">
              <a:solidFill>
                <a:schemeClr val="accent1"/>
              </a:solidFill>
              <a:latin typeface="Impact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9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700" spc="3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23"/>
          <p:cNvSpPr txBox="1"/>
          <p:nvPr/>
        </p:nvSpPr>
        <p:spPr>
          <a:xfrm>
            <a:off x="914400" y="4892711"/>
            <a:ext cx="655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01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8" name="TextBox 24"/>
          <p:cNvSpPr txBox="1"/>
          <p:nvPr/>
        </p:nvSpPr>
        <p:spPr>
          <a:xfrm>
            <a:off x="1734387" y="5003708"/>
            <a:ext cx="823436" cy="255389"/>
          </a:xfrm>
          <a:prstGeom prst="round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9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Consulting</a:t>
            </a:r>
            <a:endParaRPr lang="en-US" sz="9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25"/>
          <p:cNvSpPr txBox="1"/>
          <p:nvPr/>
        </p:nvSpPr>
        <p:spPr>
          <a:xfrm>
            <a:off x="1628058" y="5346681"/>
            <a:ext cx="1420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700" spc="300" dirty="0" smtClean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26"/>
          <p:cNvSpPr txBox="1"/>
          <p:nvPr/>
        </p:nvSpPr>
        <p:spPr>
          <a:xfrm>
            <a:off x="2955850" y="4892711"/>
            <a:ext cx="713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02</a:t>
            </a:r>
            <a:endParaRPr lang="en-US" sz="400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1" name="TextBox 27"/>
          <p:cNvSpPr txBox="1"/>
          <p:nvPr/>
        </p:nvSpPr>
        <p:spPr>
          <a:xfrm>
            <a:off x="3775837" y="5003708"/>
            <a:ext cx="623049" cy="255389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9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</a:t>
            </a:r>
            <a:endParaRPr lang="en-US" sz="9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28"/>
          <p:cNvSpPr txBox="1"/>
          <p:nvPr/>
        </p:nvSpPr>
        <p:spPr>
          <a:xfrm>
            <a:off x="3669508" y="5346681"/>
            <a:ext cx="1420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altLang="zh-CN" sz="700" spc="3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29"/>
          <p:cNvSpPr txBox="1"/>
          <p:nvPr/>
        </p:nvSpPr>
        <p:spPr>
          <a:xfrm>
            <a:off x="4997299" y="4892711"/>
            <a:ext cx="732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03</a:t>
            </a:r>
            <a:endParaRPr lang="en-US" sz="400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4" name="TextBox 30"/>
          <p:cNvSpPr txBox="1"/>
          <p:nvPr/>
        </p:nvSpPr>
        <p:spPr>
          <a:xfrm>
            <a:off x="5817286" y="5003708"/>
            <a:ext cx="915372" cy="255389"/>
          </a:xfrm>
          <a:prstGeom prst="round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9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</a:t>
            </a:r>
            <a:endParaRPr lang="en-US" sz="9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31"/>
          <p:cNvSpPr txBox="1"/>
          <p:nvPr/>
        </p:nvSpPr>
        <p:spPr>
          <a:xfrm>
            <a:off x="5710957" y="5346681"/>
            <a:ext cx="1420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altLang="zh-CN" sz="700" spc="3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32"/>
          <p:cNvSpPr txBox="1"/>
          <p:nvPr/>
        </p:nvSpPr>
        <p:spPr>
          <a:xfrm>
            <a:off x="7032766" y="4892711"/>
            <a:ext cx="713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04</a:t>
            </a:r>
            <a:endParaRPr lang="en-US" sz="400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7" name="TextBox 33"/>
          <p:cNvSpPr txBox="1"/>
          <p:nvPr/>
        </p:nvSpPr>
        <p:spPr>
          <a:xfrm>
            <a:off x="7852753" y="5003708"/>
            <a:ext cx="734363" cy="255389"/>
          </a:xfrm>
          <a:prstGeom prst="round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9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Exclusive</a:t>
            </a:r>
            <a:endParaRPr lang="en-US" sz="9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TextBox 34"/>
          <p:cNvSpPr txBox="1"/>
          <p:nvPr/>
        </p:nvSpPr>
        <p:spPr>
          <a:xfrm>
            <a:off x="7746424" y="5346681"/>
            <a:ext cx="1420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altLang="zh-CN" sz="700" spc="3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extBox 35"/>
          <p:cNvSpPr txBox="1"/>
          <p:nvPr/>
        </p:nvSpPr>
        <p:spPr>
          <a:xfrm>
            <a:off x="9068234" y="4892711"/>
            <a:ext cx="736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05</a:t>
            </a:r>
            <a:endParaRPr lang="en-US" sz="400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0" name="TextBox 36"/>
          <p:cNvSpPr txBox="1"/>
          <p:nvPr/>
        </p:nvSpPr>
        <p:spPr>
          <a:xfrm>
            <a:off x="9888221" y="5003708"/>
            <a:ext cx="623049" cy="255389"/>
          </a:xfrm>
          <a:prstGeom prst="round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9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</a:t>
            </a:r>
            <a:endParaRPr lang="en-US" sz="9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37"/>
          <p:cNvSpPr txBox="1"/>
          <p:nvPr/>
        </p:nvSpPr>
        <p:spPr>
          <a:xfrm>
            <a:off x="9781892" y="5346681"/>
            <a:ext cx="1420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7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altLang="zh-CN" sz="700" spc="3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/>
      <p:bldP spid="41" grpId="0" animBg="1"/>
      <p:bldP spid="42" grpId="0"/>
      <p:bldP spid="43" grpId="0"/>
      <p:bldP spid="44" grpId="0" animBg="1"/>
      <p:bldP spid="45" grpId="0"/>
      <p:bldP spid="46" grpId="0"/>
      <p:bldP spid="47" grpId="0" animBg="1"/>
      <p:bldP spid="48" grpId="0"/>
      <p:bldP spid="49" grpId="0"/>
      <p:bldP spid="50" grpId="0" animBg="1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302565" cy="750645"/>
            <a:chOff x="1158045" y="203448"/>
            <a:chExt cx="2302562" cy="750646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199414" y="743715"/>
              <a:ext cx="2261193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60" name="Chart 15"/>
          <p:cNvGraphicFramePr/>
          <p:nvPr/>
        </p:nvGraphicFramePr>
        <p:xfrm>
          <a:off x="1110243" y="1951887"/>
          <a:ext cx="5101120" cy="4362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cxnSp>
        <p:nvCxnSpPr>
          <p:cNvPr id="61" name="Straight Connector 17"/>
          <p:cNvCxnSpPr/>
          <p:nvPr/>
        </p:nvCxnSpPr>
        <p:spPr>
          <a:xfrm>
            <a:off x="4767023" y="2663186"/>
            <a:ext cx="907312" cy="0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19"/>
          <p:cNvCxnSpPr/>
          <p:nvPr/>
        </p:nvCxnSpPr>
        <p:spPr>
          <a:xfrm>
            <a:off x="2395963" y="2120925"/>
            <a:ext cx="907312" cy="0"/>
          </a:xfrm>
          <a:prstGeom prst="line">
            <a:avLst/>
          </a:prstGeom>
          <a:ln>
            <a:solidFill>
              <a:schemeClr val="accent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21"/>
          <p:cNvCxnSpPr/>
          <p:nvPr/>
        </p:nvCxnSpPr>
        <p:spPr>
          <a:xfrm>
            <a:off x="1120055" y="2918367"/>
            <a:ext cx="907312" cy="0"/>
          </a:xfrm>
          <a:prstGeom prst="line">
            <a:avLst/>
          </a:prstGeom>
          <a:ln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22"/>
          <p:cNvCxnSpPr/>
          <p:nvPr/>
        </p:nvCxnSpPr>
        <p:spPr>
          <a:xfrm>
            <a:off x="1056260" y="5236264"/>
            <a:ext cx="907312" cy="0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18"/>
          <p:cNvSpPr txBox="1"/>
          <p:nvPr/>
        </p:nvSpPr>
        <p:spPr>
          <a:xfrm>
            <a:off x="5001469" y="2139966"/>
            <a:ext cx="819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Impact" panose="020B0806030902050204" pitchFamily="34" charset="0"/>
              </a:rPr>
              <a:t>59%</a:t>
            </a:r>
            <a:endParaRPr lang="en-US" sz="2800">
              <a:latin typeface="Impact" panose="020B0806030902050204" pitchFamily="34" charset="0"/>
            </a:endParaRPr>
          </a:p>
        </p:txBody>
      </p:sp>
      <p:sp>
        <p:nvSpPr>
          <p:cNvPr id="66" name="TextBox 23"/>
          <p:cNvSpPr txBox="1"/>
          <p:nvPr/>
        </p:nvSpPr>
        <p:spPr>
          <a:xfrm>
            <a:off x="2332165" y="1597705"/>
            <a:ext cx="819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Impact" panose="020B0806030902050204" pitchFamily="34" charset="0"/>
              </a:rPr>
              <a:t>09%</a:t>
            </a:r>
            <a:endParaRPr lang="en-US" sz="2800">
              <a:latin typeface="Impact" panose="020B0806030902050204" pitchFamily="34" charset="0"/>
            </a:endParaRPr>
          </a:p>
        </p:txBody>
      </p:sp>
      <p:sp>
        <p:nvSpPr>
          <p:cNvPr id="67" name="TextBox 24"/>
          <p:cNvSpPr txBox="1"/>
          <p:nvPr/>
        </p:nvSpPr>
        <p:spPr>
          <a:xfrm>
            <a:off x="1056260" y="2395147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Impact" panose="020B0806030902050204" pitchFamily="34" charset="0"/>
              </a:rPr>
              <a:t>10%</a:t>
            </a:r>
            <a:endParaRPr lang="en-US" sz="2800">
              <a:latin typeface="Impact" panose="020B0806030902050204" pitchFamily="34" charset="0"/>
            </a:endParaRPr>
          </a:p>
        </p:txBody>
      </p:sp>
      <p:sp>
        <p:nvSpPr>
          <p:cNvPr id="68" name="TextBox 25"/>
          <p:cNvSpPr txBox="1"/>
          <p:nvPr/>
        </p:nvSpPr>
        <p:spPr>
          <a:xfrm>
            <a:off x="971200" y="4713044"/>
            <a:ext cx="805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Impact" panose="020B0806030902050204" pitchFamily="34" charset="0"/>
              </a:rPr>
              <a:t>25%</a:t>
            </a:r>
            <a:endParaRPr lang="en-US" sz="2800">
              <a:latin typeface="Impact" panose="020B0806030902050204" pitchFamily="34" charset="0"/>
            </a:endParaRPr>
          </a:p>
        </p:txBody>
      </p:sp>
      <p:sp>
        <p:nvSpPr>
          <p:cNvPr id="69" name="Oval 27"/>
          <p:cNvSpPr/>
          <p:nvPr/>
        </p:nvSpPr>
        <p:spPr>
          <a:xfrm>
            <a:off x="7028121" y="1638300"/>
            <a:ext cx="482625" cy="482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FontAwesome" charset="0"/>
              </a:rPr>
              <a:t>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extBox 28"/>
          <p:cNvSpPr txBox="1"/>
          <p:nvPr/>
        </p:nvSpPr>
        <p:spPr>
          <a:xfrm>
            <a:off x="7641001" y="1632984"/>
            <a:ext cx="14157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00" b="1" spc="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输</a:t>
            </a:r>
            <a:r>
              <a:rPr lang="zh-CN" altLang="en-US" sz="1300" b="1" spc="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入你的标题</a:t>
            </a:r>
            <a:endParaRPr lang="en-US" sz="1300" b="1" spc="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TextBox 29"/>
          <p:cNvSpPr txBox="1"/>
          <p:nvPr/>
        </p:nvSpPr>
        <p:spPr>
          <a:xfrm>
            <a:off x="7641001" y="1997149"/>
            <a:ext cx="367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9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9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900" spc="6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Oval 30"/>
          <p:cNvSpPr/>
          <p:nvPr/>
        </p:nvSpPr>
        <p:spPr>
          <a:xfrm>
            <a:off x="7028121" y="2773575"/>
            <a:ext cx="482625" cy="4826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FontAwesome" charset="0"/>
              </a:rPr>
              <a:t>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extBox 31"/>
          <p:cNvSpPr txBox="1"/>
          <p:nvPr/>
        </p:nvSpPr>
        <p:spPr>
          <a:xfrm>
            <a:off x="7641001" y="2768259"/>
            <a:ext cx="14157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00" b="1" spc="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输入你的标题</a:t>
            </a:r>
            <a:endParaRPr lang="en-US" sz="1300" b="1" spc="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32"/>
          <p:cNvSpPr txBox="1"/>
          <p:nvPr/>
        </p:nvSpPr>
        <p:spPr>
          <a:xfrm>
            <a:off x="7641001" y="3132424"/>
            <a:ext cx="367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9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9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900" spc="6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Oval 33"/>
          <p:cNvSpPr/>
          <p:nvPr/>
        </p:nvSpPr>
        <p:spPr>
          <a:xfrm>
            <a:off x="7028120" y="3908850"/>
            <a:ext cx="482625" cy="4826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FontAwesome" charset="0"/>
              </a:rPr>
              <a:t>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extBox 34"/>
          <p:cNvSpPr txBox="1"/>
          <p:nvPr/>
        </p:nvSpPr>
        <p:spPr>
          <a:xfrm>
            <a:off x="7641001" y="3913896"/>
            <a:ext cx="14157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00" b="1" spc="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输入你的标题</a:t>
            </a:r>
            <a:endParaRPr lang="en-US" sz="1300" b="1" spc="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extBox 35"/>
          <p:cNvSpPr txBox="1"/>
          <p:nvPr/>
        </p:nvSpPr>
        <p:spPr>
          <a:xfrm>
            <a:off x="7641001" y="4278061"/>
            <a:ext cx="367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9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9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900" spc="6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8" name="Oval 36"/>
          <p:cNvSpPr/>
          <p:nvPr/>
        </p:nvSpPr>
        <p:spPr>
          <a:xfrm>
            <a:off x="7028120" y="5044125"/>
            <a:ext cx="482625" cy="4826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FontAwesome" charset="0"/>
              </a:rPr>
              <a:t>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TextBox 37"/>
          <p:cNvSpPr txBox="1"/>
          <p:nvPr/>
        </p:nvSpPr>
        <p:spPr>
          <a:xfrm>
            <a:off x="7641001" y="5049171"/>
            <a:ext cx="14157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00" b="1" spc="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输入你的标题</a:t>
            </a:r>
            <a:endParaRPr lang="en-US" sz="1300" b="1" spc="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TextBox 38"/>
          <p:cNvSpPr txBox="1"/>
          <p:nvPr/>
        </p:nvSpPr>
        <p:spPr>
          <a:xfrm>
            <a:off x="7641001" y="5413336"/>
            <a:ext cx="367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9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9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900" spc="6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0" grpId="0">
        <p:bldSub>
          <a:bldChart bld="category"/>
        </p:bldSub>
      </p:bldGraphic>
      <p:bldP spid="65" grpId="0"/>
      <p:bldP spid="66" grpId="0"/>
      <p:bldP spid="67" grpId="0"/>
      <p:bldP spid="68" grpId="0"/>
      <p:bldP spid="69" grpId="0" animBg="1"/>
      <p:bldP spid="70" grpId="0" build="p"/>
      <p:bldP spid="71" grpId="0" build="p"/>
      <p:bldP spid="72" grpId="0" animBg="1"/>
      <p:bldP spid="73" grpId="0" build="p"/>
      <p:bldP spid="74" grpId="0" build="p"/>
      <p:bldP spid="75" grpId="0" animBg="1"/>
      <p:bldP spid="76" grpId="0" build="p"/>
      <p:bldP spid="77" grpId="0" build="p"/>
      <p:bldP spid="78" grpId="0" animBg="1"/>
      <p:bldP spid="79" grpId="0" build="p"/>
      <p:bldP spid="8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302565" cy="750645"/>
            <a:chOff x="1158045" y="203448"/>
            <a:chExt cx="2302562" cy="750646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199414" y="743715"/>
              <a:ext cx="2261193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74" name="Oval 8"/>
          <p:cNvSpPr/>
          <p:nvPr/>
        </p:nvSpPr>
        <p:spPr>
          <a:xfrm>
            <a:off x="5240496" y="3694813"/>
            <a:ext cx="1078336" cy="1078336"/>
          </a:xfrm>
          <a:prstGeom prst="ellipse">
            <a:avLst/>
          </a:pr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PROTIVE</a:t>
            </a:r>
            <a:endParaRPr lang="en-US" sz="900" b="1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900" smtClean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Convenientlyprocrastinate</a:t>
            </a:r>
            <a:endParaRPr lang="en-US" sz="90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Oval 1"/>
          <p:cNvSpPr/>
          <p:nvPr/>
        </p:nvSpPr>
        <p:spPr>
          <a:xfrm>
            <a:off x="5200650" y="1936012"/>
            <a:ext cx="1790700" cy="1790700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FontAwesome" charset="0"/>
              </a:rPr>
              <a:t></a:t>
            </a:r>
            <a:endParaRPr lang="en-US" sz="13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9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</a:t>
            </a:r>
            <a:endParaRPr lang="en-US" sz="900" b="1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Conveniently </a:t>
            </a:r>
            <a:r>
              <a:rPr lang="en-US" sz="900" smtClean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procrastinate</a:t>
            </a:r>
            <a:endParaRPr lang="en-US" sz="90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Oval 5"/>
          <p:cNvSpPr/>
          <p:nvPr/>
        </p:nvSpPr>
        <p:spPr>
          <a:xfrm>
            <a:off x="6318832" y="3398874"/>
            <a:ext cx="1549261" cy="1549261"/>
          </a:xfrm>
          <a:prstGeom prst="ellipse">
            <a:avLst/>
          </a:prstGeom>
          <a:noFill/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FontAwesome" charset="0"/>
              </a:rPr>
              <a:t>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FontAwesome" charset="0"/>
              </a:rPr>
              <a:t> </a:t>
            </a:r>
            <a:endParaRPr lang="en-US" sz="2400" smtClean="0">
              <a:solidFill>
                <a:schemeClr val="tx1">
                  <a:lumMod val="75000"/>
                  <a:lumOff val="25000"/>
                </a:schemeClr>
              </a:solidFill>
              <a:latin typeface="FontAwesome" charset="0"/>
            </a:endParaRPr>
          </a:p>
          <a:p>
            <a:pPr algn="ctr"/>
            <a:r>
              <a:rPr lang="en-US" sz="9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CREATIVE</a:t>
            </a:r>
            <a:endParaRPr lang="en-US" sz="900" b="1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Conveniently procrastinate</a:t>
            </a:r>
            <a:endParaRPr lang="en-US" sz="90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Oval 2"/>
          <p:cNvSpPr/>
          <p:nvPr/>
        </p:nvSpPr>
        <p:spPr>
          <a:xfrm>
            <a:off x="4381484" y="3154329"/>
            <a:ext cx="932120" cy="93212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FontAwesome" charset="0"/>
              </a:rPr>
              <a:t>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78" name="Oval 9"/>
          <p:cNvSpPr/>
          <p:nvPr/>
        </p:nvSpPr>
        <p:spPr>
          <a:xfrm>
            <a:off x="5779664" y="4778014"/>
            <a:ext cx="932120" cy="932120"/>
          </a:xfrm>
          <a:prstGeom prst="ellipse">
            <a:avLst/>
          </a:prstGeom>
          <a:solidFill>
            <a:srgbClr val="006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9" name="Oval 10"/>
          <p:cNvSpPr/>
          <p:nvPr/>
        </p:nvSpPr>
        <p:spPr>
          <a:xfrm>
            <a:off x="7160559" y="2450366"/>
            <a:ext cx="932120" cy="93212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FontAwesome" charset="0"/>
              </a:rPr>
              <a:t>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80" name="TextBox 11"/>
          <p:cNvSpPr txBox="1"/>
          <p:nvPr/>
        </p:nvSpPr>
        <p:spPr>
          <a:xfrm>
            <a:off x="8394263" y="2450366"/>
            <a:ext cx="14157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00" b="1" spc="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输入你的标题</a:t>
            </a:r>
            <a:endParaRPr lang="en-US" sz="1300" b="1" spc="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" name="TextBox 12"/>
          <p:cNvSpPr txBox="1"/>
          <p:nvPr/>
        </p:nvSpPr>
        <p:spPr>
          <a:xfrm>
            <a:off x="8394263" y="2814531"/>
            <a:ext cx="29214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10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10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1000" spc="6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13"/>
          <p:cNvSpPr txBox="1"/>
          <p:nvPr/>
        </p:nvSpPr>
        <p:spPr>
          <a:xfrm>
            <a:off x="7868093" y="4799292"/>
            <a:ext cx="14157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00" b="1" spc="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输入你的标题</a:t>
            </a:r>
            <a:endParaRPr lang="en-US" sz="1300" b="1" spc="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3" name="TextBox 14"/>
          <p:cNvSpPr txBox="1"/>
          <p:nvPr/>
        </p:nvSpPr>
        <p:spPr>
          <a:xfrm>
            <a:off x="7868093" y="5163457"/>
            <a:ext cx="29214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10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10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1000" spc="6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TextBox 15"/>
          <p:cNvSpPr txBox="1"/>
          <p:nvPr/>
        </p:nvSpPr>
        <p:spPr>
          <a:xfrm>
            <a:off x="2740884" y="3072215"/>
            <a:ext cx="1415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300" b="1" spc="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输入你的标题</a:t>
            </a:r>
            <a:endParaRPr lang="en-US" sz="1300" b="1" spc="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TextBox 16"/>
          <p:cNvSpPr txBox="1"/>
          <p:nvPr/>
        </p:nvSpPr>
        <p:spPr>
          <a:xfrm>
            <a:off x="1235219" y="3436380"/>
            <a:ext cx="29214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10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1000" spc="6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1000" spc="6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/>
      <p:bldP spid="81" grpId="0"/>
      <p:bldP spid="82" grpId="0"/>
      <p:bldP spid="83" grpId="0"/>
      <p:bldP spid="84" grpId="0" build="p"/>
      <p:bldP spid="8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302565" cy="750645"/>
            <a:chOff x="1158045" y="203448"/>
            <a:chExt cx="2302562" cy="750646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199414" y="743715"/>
              <a:ext cx="2261193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3" name="Oval 1"/>
          <p:cNvSpPr/>
          <p:nvPr/>
        </p:nvSpPr>
        <p:spPr>
          <a:xfrm>
            <a:off x="1281044" y="2036967"/>
            <a:ext cx="1828800" cy="1828800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c 5"/>
          <p:cNvSpPr/>
          <p:nvPr/>
        </p:nvSpPr>
        <p:spPr>
          <a:xfrm>
            <a:off x="1281044" y="2036967"/>
            <a:ext cx="1828800" cy="1828800"/>
          </a:xfrm>
          <a:prstGeom prst="arc">
            <a:avLst>
              <a:gd name="adj1" fmla="val 16200000"/>
              <a:gd name="adj2" fmla="val 10382824"/>
            </a:avLst>
          </a:prstGeom>
          <a:noFill/>
          <a:ln w="38100">
            <a:solidFill>
              <a:schemeClr val="accent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2"/>
          <p:cNvSpPr txBox="1"/>
          <p:nvPr/>
        </p:nvSpPr>
        <p:spPr>
          <a:xfrm>
            <a:off x="1840218" y="2466619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Impact" panose="020B0806030902050204" pitchFamily="34" charset="0"/>
              </a:rPr>
              <a:t>75%</a:t>
            </a:r>
            <a:endParaRPr lang="en-US" sz="2400">
              <a:latin typeface="Impact" panose="020B0806030902050204" pitchFamily="34" charset="0"/>
            </a:endParaRPr>
          </a:p>
        </p:txBody>
      </p:sp>
      <p:cxnSp>
        <p:nvCxnSpPr>
          <p:cNvPr id="96" name="Straight Connector 4"/>
          <p:cNvCxnSpPr/>
          <p:nvPr/>
        </p:nvCxnSpPr>
        <p:spPr>
          <a:xfrm>
            <a:off x="1862290" y="2928284"/>
            <a:ext cx="666307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11"/>
          <p:cNvSpPr/>
          <p:nvPr/>
        </p:nvSpPr>
        <p:spPr>
          <a:xfrm>
            <a:off x="3988678" y="2036967"/>
            <a:ext cx="1828800" cy="1828800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Arc 12"/>
          <p:cNvSpPr/>
          <p:nvPr/>
        </p:nvSpPr>
        <p:spPr>
          <a:xfrm>
            <a:off x="3988678" y="2036967"/>
            <a:ext cx="1828800" cy="1828800"/>
          </a:xfrm>
          <a:prstGeom prst="arc">
            <a:avLst>
              <a:gd name="adj1" fmla="val 16200000"/>
              <a:gd name="adj2" fmla="val 19729815"/>
            </a:avLst>
          </a:prstGeom>
          <a:noFill/>
          <a:ln w="38100">
            <a:solidFill>
              <a:schemeClr val="accent4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13"/>
          <p:cNvSpPr txBox="1"/>
          <p:nvPr/>
        </p:nvSpPr>
        <p:spPr>
          <a:xfrm>
            <a:off x="4547852" y="2466619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Impact" panose="020B0806030902050204" pitchFamily="34" charset="0"/>
              </a:rPr>
              <a:t>23%</a:t>
            </a:r>
            <a:endParaRPr lang="en-US" sz="2400">
              <a:latin typeface="Impact" panose="020B0806030902050204" pitchFamily="34" charset="0"/>
            </a:endParaRPr>
          </a:p>
        </p:txBody>
      </p:sp>
      <p:cxnSp>
        <p:nvCxnSpPr>
          <p:cNvPr id="100" name="Straight Connector 15"/>
          <p:cNvCxnSpPr/>
          <p:nvPr/>
        </p:nvCxnSpPr>
        <p:spPr>
          <a:xfrm>
            <a:off x="4569924" y="2928284"/>
            <a:ext cx="666307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6"/>
          <p:cNvSpPr/>
          <p:nvPr/>
        </p:nvSpPr>
        <p:spPr>
          <a:xfrm>
            <a:off x="6696312" y="2036967"/>
            <a:ext cx="1828800" cy="1828800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Arc 17"/>
          <p:cNvSpPr/>
          <p:nvPr/>
        </p:nvSpPr>
        <p:spPr>
          <a:xfrm>
            <a:off x="6696312" y="2036967"/>
            <a:ext cx="1828800" cy="1828800"/>
          </a:xfrm>
          <a:prstGeom prst="arc">
            <a:avLst>
              <a:gd name="adj1" fmla="val 16200000"/>
              <a:gd name="adj2" fmla="val 2872520"/>
            </a:avLst>
          </a:prstGeom>
          <a:noFill/>
          <a:ln w="38100">
            <a:solidFill>
              <a:schemeClr val="accent6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8"/>
          <p:cNvSpPr txBox="1"/>
          <p:nvPr/>
        </p:nvSpPr>
        <p:spPr>
          <a:xfrm>
            <a:off x="7255486" y="2466619"/>
            <a:ext cx="71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Impact" panose="020B0806030902050204" pitchFamily="34" charset="0"/>
              </a:rPr>
              <a:t>45%</a:t>
            </a:r>
            <a:endParaRPr lang="en-US" sz="2400">
              <a:latin typeface="Impact" panose="020B0806030902050204" pitchFamily="34" charset="0"/>
            </a:endParaRPr>
          </a:p>
        </p:txBody>
      </p:sp>
      <p:cxnSp>
        <p:nvCxnSpPr>
          <p:cNvPr id="104" name="Straight Connector 21"/>
          <p:cNvCxnSpPr/>
          <p:nvPr/>
        </p:nvCxnSpPr>
        <p:spPr>
          <a:xfrm>
            <a:off x="7277558" y="2928284"/>
            <a:ext cx="666307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22"/>
          <p:cNvSpPr/>
          <p:nvPr/>
        </p:nvSpPr>
        <p:spPr>
          <a:xfrm>
            <a:off x="9084286" y="2036967"/>
            <a:ext cx="1828800" cy="1828800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Arc 23"/>
          <p:cNvSpPr/>
          <p:nvPr/>
        </p:nvSpPr>
        <p:spPr>
          <a:xfrm>
            <a:off x="9084286" y="2036967"/>
            <a:ext cx="1828800" cy="1828800"/>
          </a:xfrm>
          <a:prstGeom prst="arc">
            <a:avLst>
              <a:gd name="adj1" fmla="val 16200000"/>
              <a:gd name="adj2" fmla="val 13857940"/>
            </a:avLst>
          </a:prstGeom>
          <a:noFill/>
          <a:ln w="38100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24"/>
          <p:cNvSpPr txBox="1"/>
          <p:nvPr/>
        </p:nvSpPr>
        <p:spPr>
          <a:xfrm>
            <a:off x="9643460" y="2466619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Impact" panose="020B0806030902050204" pitchFamily="34" charset="0"/>
              </a:rPr>
              <a:t>90%</a:t>
            </a:r>
            <a:endParaRPr lang="en-US" sz="2400">
              <a:latin typeface="Impact" panose="020B0806030902050204" pitchFamily="34" charset="0"/>
            </a:endParaRPr>
          </a:p>
        </p:txBody>
      </p:sp>
      <p:cxnSp>
        <p:nvCxnSpPr>
          <p:cNvPr id="108" name="Straight Connector 26"/>
          <p:cNvCxnSpPr/>
          <p:nvPr/>
        </p:nvCxnSpPr>
        <p:spPr>
          <a:xfrm>
            <a:off x="9665532" y="2928284"/>
            <a:ext cx="666307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Isosceles Triangle 27"/>
          <p:cNvSpPr/>
          <p:nvPr/>
        </p:nvSpPr>
        <p:spPr>
          <a:xfrm flipV="1">
            <a:off x="2131648" y="4178462"/>
            <a:ext cx="123337" cy="10632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Isosceles Triangle 28"/>
          <p:cNvSpPr/>
          <p:nvPr/>
        </p:nvSpPr>
        <p:spPr>
          <a:xfrm flipV="1">
            <a:off x="4838202" y="4177495"/>
            <a:ext cx="123337" cy="10632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Isosceles Triangle 29"/>
          <p:cNvSpPr/>
          <p:nvPr/>
        </p:nvSpPr>
        <p:spPr>
          <a:xfrm flipV="1">
            <a:off x="7545933" y="4177494"/>
            <a:ext cx="123337" cy="106325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Isosceles Triangle 30"/>
          <p:cNvSpPr/>
          <p:nvPr/>
        </p:nvSpPr>
        <p:spPr>
          <a:xfrm flipV="1">
            <a:off x="9937016" y="4177494"/>
            <a:ext cx="123337" cy="10632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组合 112"/>
          <p:cNvGrpSpPr/>
          <p:nvPr/>
        </p:nvGrpSpPr>
        <p:grpSpPr>
          <a:xfrm>
            <a:off x="1308345" y="4597482"/>
            <a:ext cx="1646605" cy="726352"/>
            <a:chOff x="662347" y="3712164"/>
            <a:chExt cx="1646605" cy="726352"/>
          </a:xfrm>
        </p:grpSpPr>
        <p:sp>
          <p:nvSpPr>
            <p:cNvPr id="114" name="TextBox 17"/>
            <p:cNvSpPr txBox="1"/>
            <p:nvPr/>
          </p:nvSpPr>
          <p:spPr>
            <a:xfrm>
              <a:off x="739291" y="3712164"/>
              <a:ext cx="149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15" name="TextBox 18"/>
            <p:cNvSpPr txBox="1"/>
            <p:nvPr/>
          </p:nvSpPr>
          <p:spPr>
            <a:xfrm>
              <a:off x="662347" y="4050718"/>
              <a:ext cx="164660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3988678" y="4597482"/>
            <a:ext cx="1646605" cy="726352"/>
            <a:chOff x="662347" y="3712164"/>
            <a:chExt cx="1646605" cy="726352"/>
          </a:xfrm>
        </p:grpSpPr>
        <p:sp>
          <p:nvSpPr>
            <p:cNvPr id="117" name="TextBox 17"/>
            <p:cNvSpPr txBox="1"/>
            <p:nvPr/>
          </p:nvSpPr>
          <p:spPr>
            <a:xfrm>
              <a:off x="739291" y="3712164"/>
              <a:ext cx="149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18" name="TextBox 18"/>
            <p:cNvSpPr txBox="1"/>
            <p:nvPr/>
          </p:nvSpPr>
          <p:spPr>
            <a:xfrm>
              <a:off x="662347" y="4050718"/>
              <a:ext cx="164660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6784298" y="4597482"/>
            <a:ext cx="1646605" cy="726352"/>
            <a:chOff x="662347" y="3712164"/>
            <a:chExt cx="1646605" cy="726352"/>
          </a:xfrm>
        </p:grpSpPr>
        <p:sp>
          <p:nvSpPr>
            <p:cNvPr id="120" name="TextBox 17"/>
            <p:cNvSpPr txBox="1"/>
            <p:nvPr/>
          </p:nvSpPr>
          <p:spPr>
            <a:xfrm>
              <a:off x="739291" y="3712164"/>
              <a:ext cx="149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21" name="TextBox 18"/>
            <p:cNvSpPr txBox="1"/>
            <p:nvPr/>
          </p:nvSpPr>
          <p:spPr>
            <a:xfrm>
              <a:off x="662347" y="4050718"/>
              <a:ext cx="164660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9185000" y="4597482"/>
            <a:ext cx="1646605" cy="726352"/>
            <a:chOff x="662347" y="3712164"/>
            <a:chExt cx="1646605" cy="726352"/>
          </a:xfrm>
        </p:grpSpPr>
        <p:sp>
          <p:nvSpPr>
            <p:cNvPr id="123" name="TextBox 17"/>
            <p:cNvSpPr txBox="1"/>
            <p:nvPr/>
          </p:nvSpPr>
          <p:spPr>
            <a:xfrm>
              <a:off x="739291" y="3712164"/>
              <a:ext cx="149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24" name="TextBox 18"/>
            <p:cNvSpPr txBox="1"/>
            <p:nvPr/>
          </p:nvSpPr>
          <p:spPr>
            <a:xfrm>
              <a:off x="662347" y="4050718"/>
              <a:ext cx="164660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95" grpId="0"/>
      <p:bldP spid="97" grpId="0" animBg="1"/>
      <p:bldP spid="98" grpId="0" animBg="1"/>
      <p:bldP spid="99" grpId="0"/>
      <p:bldP spid="101" grpId="0" animBg="1"/>
      <p:bldP spid="102" grpId="0" animBg="1"/>
      <p:bldP spid="103" grpId="0"/>
      <p:bldP spid="105" grpId="0" animBg="1"/>
      <p:bldP spid="106" grpId="0" animBg="1"/>
      <p:bldP spid="107" grpId="0"/>
      <p:bldP spid="109" grpId="0" animBg="1"/>
      <p:bldP spid="110" grpId="0" animBg="1"/>
      <p:bldP spid="111" grpId="0" animBg="1"/>
      <p:bldP spid="1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2107961" y="2798231"/>
            <a:ext cx="8090377" cy="99259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/>
            <a:r>
              <a:rPr lang="zh-CN" altLang="en-US" sz="6000" b="1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陈继世-硬笔行书" panose="02010609030101010101" pitchFamily="49" charset="-122"/>
                <a:ea typeface="陈继世-硬笔行书" panose="02010609030101010101" pitchFamily="49" charset="-122"/>
              </a:rPr>
              <a:t>谢谢观</a:t>
            </a:r>
            <a:r>
              <a:rPr lang="zh-CN" altLang="en-US" sz="6000" b="1" spc="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陈继世-硬笔行书" panose="02010609030101010101" pitchFamily="49" charset="-122"/>
                <a:ea typeface="陈继世-硬笔行书" panose="02010609030101010101" pitchFamily="49" charset="-122"/>
              </a:rPr>
              <a:t>赏 欢迎</a:t>
            </a:r>
            <a:r>
              <a:rPr lang="zh-CN" altLang="en-US" sz="6000" b="1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陈继世-硬笔行书" panose="02010609030101010101" pitchFamily="49" charset="-122"/>
                <a:ea typeface="陈继世-硬笔行书" panose="02010609030101010101" pitchFamily="49" charset="-122"/>
              </a:rPr>
              <a:t>指正</a:t>
            </a:r>
            <a:endParaRPr lang="en-GB" sz="6000" b="1" spc="600" dirty="0">
              <a:solidFill>
                <a:schemeClr val="tx1">
                  <a:lumMod val="95000"/>
                  <a:lumOff val="5000"/>
                </a:schemeClr>
              </a:solidFill>
              <a:latin typeface="陈继世-硬笔行书" panose="02010609030101010101" pitchFamily="49" charset="-122"/>
              <a:ea typeface="陈继世-硬笔行书" panose="02010609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shred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 bwMode="auto">
          <a:xfrm>
            <a:off x="6819812" y="4002211"/>
            <a:ext cx="248411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79"/>
                  <a:pt x="15014" y="844"/>
                </a:cubicBezTo>
                <a:cubicBezTo>
                  <a:pt x="16319" y="1408"/>
                  <a:pt x="17466" y="2176"/>
                  <a:pt x="18449" y="3156"/>
                </a:cubicBezTo>
                <a:cubicBezTo>
                  <a:pt x="19432" y="4133"/>
                  <a:pt x="20201" y="5277"/>
                  <a:pt x="20760" y="6590"/>
                </a:cubicBezTo>
                <a:cubicBezTo>
                  <a:pt x="21320" y="7900"/>
                  <a:pt x="21599" y="9303"/>
                  <a:pt x="21599" y="10799"/>
                </a:cubicBezTo>
                <a:cubicBezTo>
                  <a:pt x="21599" y="12296"/>
                  <a:pt x="21320" y="13696"/>
                  <a:pt x="20760" y="15009"/>
                </a:cubicBezTo>
                <a:cubicBezTo>
                  <a:pt x="20201" y="16320"/>
                  <a:pt x="19432" y="17463"/>
                  <a:pt x="18449" y="18443"/>
                </a:cubicBezTo>
                <a:cubicBezTo>
                  <a:pt x="17466" y="19423"/>
                  <a:pt x="16319" y="20191"/>
                  <a:pt x="15014" y="20752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81" y="17463"/>
                  <a:pt x="1409" y="16320"/>
                  <a:pt x="844" y="15009"/>
                </a:cubicBezTo>
                <a:cubicBezTo>
                  <a:pt x="282" y="13696"/>
                  <a:pt x="0" y="12296"/>
                  <a:pt x="0" y="10800"/>
                </a:cubicBezTo>
                <a:cubicBezTo>
                  <a:pt x="0" y="9303"/>
                  <a:pt x="282" y="7900"/>
                  <a:pt x="844" y="6590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4"/>
                </a:cubicBezTo>
                <a:cubicBezTo>
                  <a:pt x="7905" y="279"/>
                  <a:pt x="9309" y="0"/>
                  <a:pt x="10807" y="0"/>
                </a:cubicBezTo>
                <a:moveTo>
                  <a:pt x="3246" y="10800"/>
                </a:moveTo>
                <a:cubicBezTo>
                  <a:pt x="3246" y="11853"/>
                  <a:pt x="3444" y="12838"/>
                  <a:pt x="3839" y="13747"/>
                </a:cubicBezTo>
                <a:cubicBezTo>
                  <a:pt x="4238" y="14656"/>
                  <a:pt x="4777" y="15453"/>
                  <a:pt x="5458" y="16139"/>
                </a:cubicBezTo>
                <a:cubicBezTo>
                  <a:pt x="6136" y="16825"/>
                  <a:pt x="6936" y="17364"/>
                  <a:pt x="7851" y="17762"/>
                </a:cubicBezTo>
                <a:cubicBezTo>
                  <a:pt x="8767" y="18155"/>
                  <a:pt x="9753" y="18355"/>
                  <a:pt x="10807" y="18355"/>
                </a:cubicBezTo>
                <a:lnTo>
                  <a:pt x="10807" y="3241"/>
                </a:lnTo>
                <a:cubicBezTo>
                  <a:pt x="9753" y="3241"/>
                  <a:pt x="8767" y="3439"/>
                  <a:pt x="7851" y="3834"/>
                </a:cubicBezTo>
                <a:cubicBezTo>
                  <a:pt x="6936" y="4232"/>
                  <a:pt x="6136" y="4771"/>
                  <a:pt x="5458" y="5457"/>
                </a:cubicBezTo>
                <a:cubicBezTo>
                  <a:pt x="4777" y="6144"/>
                  <a:pt x="4238" y="6940"/>
                  <a:pt x="3839" y="7849"/>
                </a:cubicBezTo>
                <a:cubicBezTo>
                  <a:pt x="3444" y="8764"/>
                  <a:pt x="3246" y="9744"/>
                  <a:pt x="3246" y="1080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" name="AutoShape 8"/>
          <p:cNvSpPr/>
          <p:nvPr/>
        </p:nvSpPr>
        <p:spPr bwMode="auto">
          <a:xfrm>
            <a:off x="7396787" y="4002211"/>
            <a:ext cx="247618" cy="241269"/>
          </a:xfrm>
          <a:custGeom>
            <a:avLst/>
            <a:gdLst>
              <a:gd name="T0" fmla="+- 0 10801 50"/>
              <a:gd name="T1" fmla="*/ T0 w 21502"/>
              <a:gd name="T2" fmla="*/ 10800 h 21600"/>
              <a:gd name="T3" fmla="+- 0 10801 50"/>
              <a:gd name="T4" fmla="*/ T3 w 21502"/>
              <a:gd name="T5" fmla="*/ 10800 h 21600"/>
              <a:gd name="T6" fmla="+- 0 10801 50"/>
              <a:gd name="T7" fmla="*/ T6 w 21502"/>
              <a:gd name="T8" fmla="*/ 10800 h 21600"/>
              <a:gd name="T9" fmla="+- 0 10801 50"/>
              <a:gd name="T10" fmla="*/ T9 w 2150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02" h="21600">
                <a:moveTo>
                  <a:pt x="20786" y="13513"/>
                </a:moveTo>
                <a:cubicBezTo>
                  <a:pt x="21135" y="13698"/>
                  <a:pt x="21361" y="13966"/>
                  <a:pt x="21455" y="14312"/>
                </a:cubicBezTo>
                <a:cubicBezTo>
                  <a:pt x="21550" y="14662"/>
                  <a:pt x="21502" y="15000"/>
                  <a:pt x="21311" y="15326"/>
                </a:cubicBezTo>
                <a:lnTo>
                  <a:pt x="20229" y="17070"/>
                </a:lnTo>
                <a:cubicBezTo>
                  <a:pt x="20028" y="17399"/>
                  <a:pt x="19739" y="17608"/>
                  <a:pt x="19356" y="17696"/>
                </a:cubicBezTo>
                <a:cubicBezTo>
                  <a:pt x="18975" y="17784"/>
                  <a:pt x="18607" y="17740"/>
                  <a:pt x="18255" y="17564"/>
                </a:cubicBezTo>
                <a:lnTo>
                  <a:pt x="13277" y="14865"/>
                </a:lnTo>
                <a:lnTo>
                  <a:pt x="13277" y="20248"/>
                </a:lnTo>
                <a:cubicBezTo>
                  <a:pt x="13277" y="20633"/>
                  <a:pt x="13135" y="20953"/>
                  <a:pt x="12855" y="21212"/>
                </a:cubicBezTo>
                <a:cubicBezTo>
                  <a:pt x="12576" y="21470"/>
                  <a:pt x="12227" y="21599"/>
                  <a:pt x="11815" y="21599"/>
                </a:cubicBezTo>
                <a:lnTo>
                  <a:pt x="9697" y="21599"/>
                </a:lnTo>
                <a:cubicBezTo>
                  <a:pt x="9285" y="21599"/>
                  <a:pt x="8939" y="21470"/>
                  <a:pt x="8666" y="21212"/>
                </a:cubicBezTo>
                <a:cubicBezTo>
                  <a:pt x="8389" y="20953"/>
                  <a:pt x="8251" y="20642"/>
                  <a:pt x="8251" y="20278"/>
                </a:cubicBezTo>
                <a:lnTo>
                  <a:pt x="8251" y="14865"/>
                </a:lnTo>
                <a:lnTo>
                  <a:pt x="3256" y="17564"/>
                </a:lnTo>
                <a:cubicBezTo>
                  <a:pt x="2904" y="17749"/>
                  <a:pt x="2536" y="17796"/>
                  <a:pt x="2156" y="17705"/>
                </a:cubicBezTo>
                <a:cubicBezTo>
                  <a:pt x="1776" y="17611"/>
                  <a:pt x="1483" y="17399"/>
                  <a:pt x="1282" y="17070"/>
                </a:cubicBezTo>
                <a:lnTo>
                  <a:pt x="201" y="15326"/>
                </a:lnTo>
                <a:cubicBezTo>
                  <a:pt x="22" y="15000"/>
                  <a:pt x="-25" y="14662"/>
                  <a:pt x="66" y="14312"/>
                </a:cubicBezTo>
                <a:cubicBezTo>
                  <a:pt x="157" y="13966"/>
                  <a:pt x="377" y="13698"/>
                  <a:pt x="729" y="13513"/>
                </a:cubicBezTo>
                <a:lnTo>
                  <a:pt x="5752" y="10800"/>
                </a:lnTo>
                <a:lnTo>
                  <a:pt x="729" y="8086"/>
                </a:lnTo>
                <a:cubicBezTo>
                  <a:pt x="377" y="7898"/>
                  <a:pt x="151" y="7630"/>
                  <a:pt x="50" y="7284"/>
                </a:cubicBezTo>
                <a:cubicBezTo>
                  <a:pt x="-50" y="6937"/>
                  <a:pt x="0" y="6599"/>
                  <a:pt x="201" y="6270"/>
                </a:cubicBezTo>
                <a:lnTo>
                  <a:pt x="1282" y="4526"/>
                </a:lnTo>
                <a:cubicBezTo>
                  <a:pt x="1483" y="4200"/>
                  <a:pt x="1776" y="3991"/>
                  <a:pt x="2156" y="3903"/>
                </a:cubicBezTo>
                <a:cubicBezTo>
                  <a:pt x="2536" y="3812"/>
                  <a:pt x="2904" y="3859"/>
                  <a:pt x="3256" y="4035"/>
                </a:cubicBezTo>
                <a:lnTo>
                  <a:pt x="8251" y="6734"/>
                </a:lnTo>
                <a:lnTo>
                  <a:pt x="8251" y="1348"/>
                </a:lnTo>
                <a:cubicBezTo>
                  <a:pt x="8251" y="966"/>
                  <a:pt x="8389" y="646"/>
                  <a:pt x="8666" y="387"/>
                </a:cubicBezTo>
                <a:cubicBezTo>
                  <a:pt x="8939" y="129"/>
                  <a:pt x="9285" y="0"/>
                  <a:pt x="9697" y="0"/>
                </a:cubicBezTo>
                <a:lnTo>
                  <a:pt x="11815" y="0"/>
                </a:lnTo>
                <a:cubicBezTo>
                  <a:pt x="12227" y="0"/>
                  <a:pt x="12576" y="129"/>
                  <a:pt x="12855" y="387"/>
                </a:cubicBezTo>
                <a:cubicBezTo>
                  <a:pt x="13135" y="646"/>
                  <a:pt x="13277" y="957"/>
                  <a:pt x="13277" y="1324"/>
                </a:cubicBezTo>
                <a:lnTo>
                  <a:pt x="13277" y="6734"/>
                </a:lnTo>
                <a:lnTo>
                  <a:pt x="18255" y="4035"/>
                </a:lnTo>
                <a:cubicBezTo>
                  <a:pt x="18607" y="3868"/>
                  <a:pt x="18975" y="3824"/>
                  <a:pt x="19356" y="3909"/>
                </a:cubicBezTo>
                <a:cubicBezTo>
                  <a:pt x="19739" y="3994"/>
                  <a:pt x="20028" y="4200"/>
                  <a:pt x="20229" y="4526"/>
                </a:cubicBezTo>
                <a:lnTo>
                  <a:pt x="21282" y="6270"/>
                </a:lnTo>
                <a:cubicBezTo>
                  <a:pt x="21484" y="6599"/>
                  <a:pt x="21537" y="6937"/>
                  <a:pt x="21446" y="7284"/>
                </a:cubicBezTo>
                <a:cubicBezTo>
                  <a:pt x="21358" y="7630"/>
                  <a:pt x="21135" y="7898"/>
                  <a:pt x="20786" y="8086"/>
                </a:cubicBezTo>
                <a:lnTo>
                  <a:pt x="15775" y="10799"/>
                </a:lnTo>
                <a:lnTo>
                  <a:pt x="20786" y="135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" name="AutoShape 9"/>
          <p:cNvSpPr/>
          <p:nvPr/>
        </p:nvSpPr>
        <p:spPr bwMode="auto">
          <a:xfrm>
            <a:off x="7947579" y="4002211"/>
            <a:ext cx="248412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82"/>
                  <a:pt x="15014" y="844"/>
                </a:cubicBezTo>
                <a:cubicBezTo>
                  <a:pt x="16322" y="1406"/>
                  <a:pt x="17466" y="2180"/>
                  <a:pt x="18449" y="3154"/>
                </a:cubicBezTo>
                <a:cubicBezTo>
                  <a:pt x="19432" y="4134"/>
                  <a:pt x="20204" y="5277"/>
                  <a:pt x="20760" y="6591"/>
                </a:cubicBezTo>
                <a:cubicBezTo>
                  <a:pt x="21323" y="7901"/>
                  <a:pt x="21599" y="9304"/>
                  <a:pt x="21599" y="10801"/>
                </a:cubicBezTo>
                <a:cubicBezTo>
                  <a:pt x="21599" y="12298"/>
                  <a:pt x="21323" y="13701"/>
                  <a:pt x="20760" y="15011"/>
                </a:cubicBezTo>
                <a:cubicBezTo>
                  <a:pt x="20204" y="16322"/>
                  <a:pt x="19432" y="17468"/>
                  <a:pt x="18449" y="18445"/>
                </a:cubicBezTo>
                <a:cubicBezTo>
                  <a:pt x="17466" y="19422"/>
                  <a:pt x="16322" y="20193"/>
                  <a:pt x="15014" y="20758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8"/>
                </a:cubicBezTo>
                <a:cubicBezTo>
                  <a:pt x="5280" y="20193"/>
                  <a:pt x="4136" y="19422"/>
                  <a:pt x="3158" y="18445"/>
                </a:cubicBezTo>
                <a:cubicBezTo>
                  <a:pt x="2181" y="17468"/>
                  <a:pt x="1409" y="16322"/>
                  <a:pt x="847" y="15011"/>
                </a:cubicBezTo>
                <a:cubicBezTo>
                  <a:pt x="282" y="13701"/>
                  <a:pt x="0" y="12298"/>
                  <a:pt x="0" y="10801"/>
                </a:cubicBezTo>
                <a:cubicBezTo>
                  <a:pt x="0" y="9304"/>
                  <a:pt x="282" y="7901"/>
                  <a:pt x="847" y="6591"/>
                </a:cubicBezTo>
                <a:cubicBezTo>
                  <a:pt x="1409" y="5277"/>
                  <a:pt x="2181" y="4134"/>
                  <a:pt x="3158" y="3154"/>
                </a:cubicBezTo>
                <a:cubicBezTo>
                  <a:pt x="4136" y="2180"/>
                  <a:pt x="5280" y="1406"/>
                  <a:pt x="6594" y="844"/>
                </a:cubicBezTo>
                <a:cubicBezTo>
                  <a:pt x="7905" y="282"/>
                  <a:pt x="9309" y="0"/>
                  <a:pt x="10807" y="0"/>
                </a:cubicBezTo>
                <a:moveTo>
                  <a:pt x="10807" y="3241"/>
                </a:moveTo>
                <a:cubicBezTo>
                  <a:pt x="9753" y="3241"/>
                  <a:pt x="8767" y="3442"/>
                  <a:pt x="7851" y="3837"/>
                </a:cubicBezTo>
                <a:cubicBezTo>
                  <a:pt x="6936" y="4235"/>
                  <a:pt x="6139" y="4775"/>
                  <a:pt x="5458" y="5461"/>
                </a:cubicBezTo>
                <a:cubicBezTo>
                  <a:pt x="4777" y="6147"/>
                  <a:pt x="4238" y="6943"/>
                  <a:pt x="3842" y="7853"/>
                </a:cubicBezTo>
                <a:cubicBezTo>
                  <a:pt x="3446" y="8765"/>
                  <a:pt x="3246" y="9745"/>
                  <a:pt x="3246" y="10801"/>
                </a:cubicBezTo>
                <a:cubicBezTo>
                  <a:pt x="3246" y="11561"/>
                  <a:pt x="3353" y="12281"/>
                  <a:pt x="3565" y="12964"/>
                </a:cubicBezTo>
                <a:cubicBezTo>
                  <a:pt x="3777" y="13647"/>
                  <a:pt x="4077" y="14286"/>
                  <a:pt x="4464" y="14870"/>
                </a:cubicBezTo>
                <a:lnTo>
                  <a:pt x="14878" y="4461"/>
                </a:lnTo>
                <a:cubicBezTo>
                  <a:pt x="14282" y="4072"/>
                  <a:pt x="13646" y="3772"/>
                  <a:pt x="12965" y="3563"/>
                </a:cubicBezTo>
                <a:cubicBezTo>
                  <a:pt x="12284" y="3351"/>
                  <a:pt x="11564" y="3241"/>
                  <a:pt x="10807" y="3241"/>
                </a:cubicBezTo>
                <a:moveTo>
                  <a:pt x="10807" y="18358"/>
                </a:moveTo>
                <a:cubicBezTo>
                  <a:pt x="11863" y="18358"/>
                  <a:pt x="12844" y="18160"/>
                  <a:pt x="13756" y="17762"/>
                </a:cubicBezTo>
                <a:cubicBezTo>
                  <a:pt x="14666" y="17364"/>
                  <a:pt x="15463" y="16824"/>
                  <a:pt x="16149" y="16141"/>
                </a:cubicBezTo>
                <a:cubicBezTo>
                  <a:pt x="16836" y="15458"/>
                  <a:pt x="17376" y="14656"/>
                  <a:pt x="17774" y="13746"/>
                </a:cubicBezTo>
                <a:cubicBezTo>
                  <a:pt x="18169" y="12837"/>
                  <a:pt x="18367" y="11854"/>
                  <a:pt x="18367" y="10801"/>
                </a:cubicBezTo>
                <a:cubicBezTo>
                  <a:pt x="18367" y="10044"/>
                  <a:pt x="18263" y="9327"/>
                  <a:pt x="18051" y="8638"/>
                </a:cubicBezTo>
                <a:cubicBezTo>
                  <a:pt x="17839" y="7952"/>
                  <a:pt x="17548" y="7319"/>
                  <a:pt x="17178" y="6732"/>
                </a:cubicBezTo>
                <a:lnTo>
                  <a:pt x="6735" y="17169"/>
                </a:lnTo>
                <a:cubicBezTo>
                  <a:pt x="7331" y="17539"/>
                  <a:pt x="7970" y="17827"/>
                  <a:pt x="8651" y="18041"/>
                </a:cubicBezTo>
                <a:cubicBezTo>
                  <a:pt x="9332" y="18250"/>
                  <a:pt x="10049" y="18358"/>
                  <a:pt x="10807" y="18358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" name="AutoShape 10"/>
          <p:cNvSpPr/>
          <p:nvPr/>
        </p:nvSpPr>
        <p:spPr bwMode="auto">
          <a:xfrm>
            <a:off x="3275380" y="3995855"/>
            <a:ext cx="364284" cy="26507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5"/>
                </a:cubicBezTo>
                <a:cubicBezTo>
                  <a:pt x="21470" y="796"/>
                  <a:pt x="21599" y="1175"/>
                  <a:pt x="21599" y="1615"/>
                </a:cubicBezTo>
                <a:lnTo>
                  <a:pt x="21599" y="19984"/>
                </a:lnTo>
                <a:cubicBezTo>
                  <a:pt x="21599" y="20419"/>
                  <a:pt x="21470" y="20803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70" y="21599"/>
                </a:lnTo>
                <a:cubicBezTo>
                  <a:pt x="1003" y="21599"/>
                  <a:pt x="683" y="21441"/>
                  <a:pt x="411" y="21121"/>
                </a:cubicBezTo>
                <a:cubicBezTo>
                  <a:pt x="137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5"/>
                  <a:pt x="137" y="796"/>
                  <a:pt x="411" y="475"/>
                </a:cubicBezTo>
                <a:cubicBezTo>
                  <a:pt x="683" y="158"/>
                  <a:pt x="1003" y="0"/>
                  <a:pt x="1370" y="0"/>
                </a:cubicBezTo>
                <a:lnTo>
                  <a:pt x="20263" y="0"/>
                </a:lnTo>
                <a:close/>
                <a:moveTo>
                  <a:pt x="19805" y="2162"/>
                </a:moveTo>
                <a:lnTo>
                  <a:pt x="1804" y="2162"/>
                </a:lnTo>
                <a:lnTo>
                  <a:pt x="1804" y="19432"/>
                </a:lnTo>
                <a:lnTo>
                  <a:pt x="19805" y="19432"/>
                </a:lnTo>
                <a:lnTo>
                  <a:pt x="19805" y="2162"/>
                </a:lnTo>
                <a:close/>
                <a:moveTo>
                  <a:pt x="5978" y="17886"/>
                </a:moveTo>
                <a:lnTo>
                  <a:pt x="3598" y="17886"/>
                </a:lnTo>
                <a:lnTo>
                  <a:pt x="3598" y="12784"/>
                </a:lnTo>
                <a:lnTo>
                  <a:pt x="5978" y="12784"/>
                </a:lnTo>
                <a:lnTo>
                  <a:pt x="5978" y="17886"/>
                </a:lnTo>
                <a:close/>
                <a:moveTo>
                  <a:pt x="9961" y="17886"/>
                </a:moveTo>
                <a:lnTo>
                  <a:pt x="7606" y="17886"/>
                </a:lnTo>
                <a:lnTo>
                  <a:pt x="7606" y="6973"/>
                </a:lnTo>
                <a:lnTo>
                  <a:pt x="9961" y="6973"/>
                </a:lnTo>
                <a:lnTo>
                  <a:pt x="9961" y="17886"/>
                </a:lnTo>
                <a:close/>
                <a:moveTo>
                  <a:pt x="14018" y="17886"/>
                </a:moveTo>
                <a:lnTo>
                  <a:pt x="11638" y="17886"/>
                </a:lnTo>
                <a:lnTo>
                  <a:pt x="11638" y="9561"/>
                </a:lnTo>
                <a:lnTo>
                  <a:pt x="14018" y="9561"/>
                </a:lnTo>
                <a:lnTo>
                  <a:pt x="14018" y="17886"/>
                </a:lnTo>
                <a:close/>
                <a:moveTo>
                  <a:pt x="18001" y="17886"/>
                </a:moveTo>
                <a:lnTo>
                  <a:pt x="15621" y="17886"/>
                </a:lnTo>
                <a:lnTo>
                  <a:pt x="15621" y="4920"/>
                </a:lnTo>
                <a:lnTo>
                  <a:pt x="18001" y="4920"/>
                </a:lnTo>
                <a:lnTo>
                  <a:pt x="18001" y="178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" name="AutoShape 11"/>
          <p:cNvSpPr/>
          <p:nvPr/>
        </p:nvSpPr>
        <p:spPr bwMode="auto">
          <a:xfrm>
            <a:off x="3817510" y="4010294"/>
            <a:ext cx="362697" cy="26507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04" y="21599"/>
                </a:moveTo>
                <a:lnTo>
                  <a:pt x="0" y="21599"/>
                </a:lnTo>
                <a:lnTo>
                  <a:pt x="0" y="0"/>
                </a:lnTo>
                <a:lnTo>
                  <a:pt x="1804" y="0"/>
                </a:lnTo>
                <a:lnTo>
                  <a:pt x="1804" y="21599"/>
                </a:lnTo>
                <a:close/>
                <a:moveTo>
                  <a:pt x="3094" y="21599"/>
                </a:moveTo>
                <a:lnTo>
                  <a:pt x="2661" y="21599"/>
                </a:lnTo>
                <a:lnTo>
                  <a:pt x="2661" y="0"/>
                </a:lnTo>
                <a:lnTo>
                  <a:pt x="3094" y="0"/>
                </a:lnTo>
                <a:lnTo>
                  <a:pt x="3094" y="21599"/>
                </a:lnTo>
                <a:close/>
                <a:moveTo>
                  <a:pt x="5542" y="21599"/>
                </a:moveTo>
                <a:lnTo>
                  <a:pt x="4171" y="21599"/>
                </a:lnTo>
                <a:lnTo>
                  <a:pt x="4171" y="0"/>
                </a:lnTo>
                <a:lnTo>
                  <a:pt x="5542" y="0"/>
                </a:lnTo>
                <a:lnTo>
                  <a:pt x="5542" y="21599"/>
                </a:lnTo>
                <a:close/>
                <a:moveTo>
                  <a:pt x="7302" y="21599"/>
                </a:moveTo>
                <a:lnTo>
                  <a:pt x="6387" y="21599"/>
                </a:lnTo>
                <a:lnTo>
                  <a:pt x="6387" y="0"/>
                </a:lnTo>
                <a:lnTo>
                  <a:pt x="7302" y="0"/>
                </a:lnTo>
                <a:lnTo>
                  <a:pt x="7302" y="21599"/>
                </a:lnTo>
                <a:close/>
                <a:moveTo>
                  <a:pt x="9271" y="21599"/>
                </a:moveTo>
                <a:lnTo>
                  <a:pt x="8380" y="21599"/>
                </a:lnTo>
                <a:lnTo>
                  <a:pt x="8380" y="0"/>
                </a:lnTo>
                <a:lnTo>
                  <a:pt x="9271" y="0"/>
                </a:lnTo>
                <a:lnTo>
                  <a:pt x="9271" y="21599"/>
                </a:lnTo>
                <a:close/>
                <a:moveTo>
                  <a:pt x="11016" y="21599"/>
                </a:moveTo>
                <a:lnTo>
                  <a:pt x="10583" y="21599"/>
                </a:lnTo>
                <a:lnTo>
                  <a:pt x="10583" y="0"/>
                </a:lnTo>
                <a:lnTo>
                  <a:pt x="11016" y="0"/>
                </a:lnTo>
                <a:lnTo>
                  <a:pt x="11016" y="21599"/>
                </a:lnTo>
                <a:close/>
                <a:moveTo>
                  <a:pt x="13677" y="21599"/>
                </a:moveTo>
                <a:lnTo>
                  <a:pt x="11885" y="21599"/>
                </a:lnTo>
                <a:lnTo>
                  <a:pt x="11885" y="0"/>
                </a:lnTo>
                <a:lnTo>
                  <a:pt x="13677" y="0"/>
                </a:lnTo>
                <a:lnTo>
                  <a:pt x="13677" y="21599"/>
                </a:lnTo>
                <a:close/>
                <a:moveTo>
                  <a:pt x="15212" y="21599"/>
                </a:moveTo>
                <a:lnTo>
                  <a:pt x="14309" y="21599"/>
                </a:lnTo>
                <a:lnTo>
                  <a:pt x="14309" y="0"/>
                </a:lnTo>
                <a:lnTo>
                  <a:pt x="15212" y="0"/>
                </a:lnTo>
                <a:lnTo>
                  <a:pt x="15212" y="21599"/>
                </a:lnTo>
                <a:close/>
                <a:moveTo>
                  <a:pt x="16970" y="21599"/>
                </a:moveTo>
                <a:lnTo>
                  <a:pt x="16512" y="21599"/>
                </a:lnTo>
                <a:lnTo>
                  <a:pt x="16512" y="0"/>
                </a:lnTo>
                <a:lnTo>
                  <a:pt x="16970" y="0"/>
                </a:lnTo>
                <a:lnTo>
                  <a:pt x="16970" y="21599"/>
                </a:lnTo>
                <a:close/>
                <a:moveTo>
                  <a:pt x="18938" y="21599"/>
                </a:moveTo>
                <a:lnTo>
                  <a:pt x="18505" y="21599"/>
                </a:lnTo>
                <a:lnTo>
                  <a:pt x="18505" y="0"/>
                </a:lnTo>
                <a:lnTo>
                  <a:pt x="18938" y="0"/>
                </a:lnTo>
                <a:lnTo>
                  <a:pt x="18938" y="21599"/>
                </a:lnTo>
                <a:close/>
                <a:moveTo>
                  <a:pt x="21599" y="21599"/>
                </a:moveTo>
                <a:lnTo>
                  <a:pt x="19807" y="21599"/>
                </a:lnTo>
                <a:lnTo>
                  <a:pt x="19807" y="0"/>
                </a:lnTo>
                <a:lnTo>
                  <a:pt x="21599" y="0"/>
                </a:lnTo>
                <a:lnTo>
                  <a:pt x="21599" y="215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AutoShape 12"/>
          <p:cNvSpPr/>
          <p:nvPr/>
        </p:nvSpPr>
        <p:spPr bwMode="auto">
          <a:xfrm>
            <a:off x="4534897" y="3995855"/>
            <a:ext cx="247618" cy="265078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" name="AutoShape 13"/>
          <p:cNvSpPr/>
          <p:nvPr/>
        </p:nvSpPr>
        <p:spPr bwMode="auto">
          <a:xfrm>
            <a:off x="5131719" y="3995855"/>
            <a:ext cx="273014" cy="26507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080" y="5513"/>
                </a:moveTo>
                <a:cubicBezTo>
                  <a:pt x="17129" y="6606"/>
                  <a:pt x="17242" y="7684"/>
                  <a:pt x="17416" y="8751"/>
                </a:cubicBezTo>
                <a:cubicBezTo>
                  <a:pt x="17593" y="9818"/>
                  <a:pt x="17852" y="10843"/>
                  <a:pt x="18196" y="11820"/>
                </a:cubicBezTo>
                <a:cubicBezTo>
                  <a:pt x="18539" y="12800"/>
                  <a:pt x="18988" y="13717"/>
                  <a:pt x="19540" y="14575"/>
                </a:cubicBezTo>
                <a:cubicBezTo>
                  <a:pt x="20094" y="15436"/>
                  <a:pt x="20779" y="16210"/>
                  <a:pt x="21599" y="16896"/>
                </a:cubicBezTo>
                <a:cubicBezTo>
                  <a:pt x="21564" y="17526"/>
                  <a:pt x="21335" y="18042"/>
                  <a:pt x="20910" y="18443"/>
                </a:cubicBezTo>
                <a:cubicBezTo>
                  <a:pt x="20486" y="18844"/>
                  <a:pt x="19994" y="19042"/>
                  <a:pt x="19437" y="19042"/>
                </a:cubicBezTo>
                <a:lnTo>
                  <a:pt x="13679" y="19042"/>
                </a:lnTo>
                <a:cubicBezTo>
                  <a:pt x="13530" y="19781"/>
                  <a:pt x="13194" y="20394"/>
                  <a:pt x="12666" y="20874"/>
                </a:cubicBezTo>
                <a:cubicBezTo>
                  <a:pt x="12137" y="21357"/>
                  <a:pt x="11519" y="21599"/>
                  <a:pt x="10816" y="21599"/>
                </a:cubicBezTo>
                <a:cubicBezTo>
                  <a:pt x="10113" y="21599"/>
                  <a:pt x="9493" y="21357"/>
                  <a:pt x="8957" y="20874"/>
                </a:cubicBezTo>
                <a:cubicBezTo>
                  <a:pt x="8420" y="20394"/>
                  <a:pt x="8074" y="19781"/>
                  <a:pt x="7920" y="19042"/>
                </a:cubicBezTo>
                <a:lnTo>
                  <a:pt x="2159" y="19042"/>
                </a:lnTo>
                <a:cubicBezTo>
                  <a:pt x="1603" y="19042"/>
                  <a:pt x="1113" y="18841"/>
                  <a:pt x="687" y="18438"/>
                </a:cubicBezTo>
                <a:cubicBezTo>
                  <a:pt x="261" y="18031"/>
                  <a:pt x="30" y="17514"/>
                  <a:pt x="0" y="16896"/>
                </a:cubicBezTo>
                <a:cubicBezTo>
                  <a:pt x="851" y="16193"/>
                  <a:pt x="1554" y="15414"/>
                  <a:pt x="2111" y="14564"/>
                </a:cubicBezTo>
                <a:cubicBezTo>
                  <a:pt x="2667" y="13712"/>
                  <a:pt x="3113" y="12805"/>
                  <a:pt x="3449" y="11848"/>
                </a:cubicBezTo>
                <a:cubicBezTo>
                  <a:pt x="3785" y="10888"/>
                  <a:pt x="4029" y="9878"/>
                  <a:pt x="4186" y="8819"/>
                </a:cubicBezTo>
                <a:cubicBezTo>
                  <a:pt x="4342" y="7760"/>
                  <a:pt x="4457" y="6679"/>
                  <a:pt x="4529" y="5570"/>
                </a:cubicBezTo>
                <a:cubicBezTo>
                  <a:pt x="4578" y="4810"/>
                  <a:pt x="4809" y="4096"/>
                  <a:pt x="5217" y="3418"/>
                </a:cubicBezTo>
                <a:cubicBezTo>
                  <a:pt x="5627" y="2744"/>
                  <a:pt x="6143" y="2154"/>
                  <a:pt x="6763" y="1648"/>
                </a:cubicBezTo>
                <a:cubicBezTo>
                  <a:pt x="7387" y="1146"/>
                  <a:pt x="8054" y="745"/>
                  <a:pt x="8767" y="448"/>
                </a:cubicBezTo>
                <a:cubicBezTo>
                  <a:pt x="9480" y="149"/>
                  <a:pt x="10162" y="0"/>
                  <a:pt x="10816" y="0"/>
                </a:cubicBezTo>
                <a:cubicBezTo>
                  <a:pt x="11422" y="0"/>
                  <a:pt x="12091" y="149"/>
                  <a:pt x="12817" y="448"/>
                </a:cubicBezTo>
                <a:cubicBezTo>
                  <a:pt x="13545" y="745"/>
                  <a:pt x="14225" y="1143"/>
                  <a:pt x="14851" y="1634"/>
                </a:cubicBezTo>
                <a:cubicBezTo>
                  <a:pt x="15477" y="2131"/>
                  <a:pt x="16005" y="2713"/>
                  <a:pt x="16434" y="3382"/>
                </a:cubicBezTo>
                <a:cubicBezTo>
                  <a:pt x="16864" y="4045"/>
                  <a:pt x="17080" y="4759"/>
                  <a:pt x="17080" y="5513"/>
                </a:cubicBezTo>
                <a:moveTo>
                  <a:pt x="18688" y="16899"/>
                </a:moveTo>
                <a:cubicBezTo>
                  <a:pt x="18050" y="16123"/>
                  <a:pt x="17519" y="15295"/>
                  <a:pt x="17098" y="14417"/>
                </a:cubicBezTo>
                <a:cubicBezTo>
                  <a:pt x="16677" y="13537"/>
                  <a:pt x="16331" y="12630"/>
                  <a:pt x="16067" y="11687"/>
                </a:cubicBezTo>
                <a:cubicBezTo>
                  <a:pt x="15800" y="10747"/>
                  <a:pt x="15595" y="9782"/>
                  <a:pt x="15451" y="8796"/>
                </a:cubicBezTo>
                <a:cubicBezTo>
                  <a:pt x="15308" y="7808"/>
                  <a:pt x="15205" y="6806"/>
                  <a:pt x="15138" y="5787"/>
                </a:cubicBezTo>
                <a:cubicBezTo>
                  <a:pt x="15105" y="5293"/>
                  <a:pt x="14938" y="4824"/>
                  <a:pt x="14635" y="4381"/>
                </a:cubicBezTo>
                <a:cubicBezTo>
                  <a:pt x="14333" y="3941"/>
                  <a:pt x="13969" y="3554"/>
                  <a:pt x="13543" y="3221"/>
                </a:cubicBezTo>
                <a:cubicBezTo>
                  <a:pt x="13117" y="2888"/>
                  <a:pt x="12660" y="2628"/>
                  <a:pt x="12173" y="2444"/>
                </a:cubicBezTo>
                <a:cubicBezTo>
                  <a:pt x="11686" y="2258"/>
                  <a:pt x="11234" y="2168"/>
                  <a:pt x="10816" y="2168"/>
                </a:cubicBezTo>
                <a:cubicBezTo>
                  <a:pt x="10431" y="2168"/>
                  <a:pt x="9993" y="2264"/>
                  <a:pt x="9495" y="2456"/>
                </a:cubicBezTo>
                <a:cubicBezTo>
                  <a:pt x="9000" y="2650"/>
                  <a:pt x="8533" y="2907"/>
                  <a:pt x="8097" y="3221"/>
                </a:cubicBezTo>
                <a:cubicBezTo>
                  <a:pt x="7659" y="3534"/>
                  <a:pt x="7284" y="3910"/>
                  <a:pt x="6974" y="4342"/>
                </a:cubicBezTo>
                <a:cubicBezTo>
                  <a:pt x="6661" y="4776"/>
                  <a:pt x="6499" y="5220"/>
                  <a:pt x="6481" y="5680"/>
                </a:cubicBezTo>
                <a:cubicBezTo>
                  <a:pt x="6433" y="6682"/>
                  <a:pt x="6335" y="7681"/>
                  <a:pt x="6194" y="8689"/>
                </a:cubicBezTo>
                <a:cubicBezTo>
                  <a:pt x="6050" y="9691"/>
                  <a:pt x="5843" y="10674"/>
                  <a:pt x="5568" y="11631"/>
                </a:cubicBezTo>
                <a:cubicBezTo>
                  <a:pt x="5294" y="12594"/>
                  <a:pt x="4937" y="13514"/>
                  <a:pt x="4499" y="14403"/>
                </a:cubicBezTo>
                <a:cubicBezTo>
                  <a:pt x="4060" y="15290"/>
                  <a:pt x="3534" y="16123"/>
                  <a:pt x="2921" y="16899"/>
                </a:cubicBezTo>
                <a:lnTo>
                  <a:pt x="18688" y="16899"/>
                </a:lnTo>
                <a:close/>
                <a:moveTo>
                  <a:pt x="10816" y="20625"/>
                </a:moveTo>
                <a:cubicBezTo>
                  <a:pt x="10965" y="20625"/>
                  <a:pt x="11037" y="20535"/>
                  <a:pt x="11037" y="20354"/>
                </a:cubicBezTo>
                <a:cubicBezTo>
                  <a:pt x="11037" y="20174"/>
                  <a:pt x="10965" y="20081"/>
                  <a:pt x="10816" y="20072"/>
                </a:cubicBezTo>
                <a:cubicBezTo>
                  <a:pt x="10383" y="20072"/>
                  <a:pt x="10011" y="19903"/>
                  <a:pt x="9698" y="19570"/>
                </a:cubicBezTo>
                <a:cubicBezTo>
                  <a:pt x="9387" y="19236"/>
                  <a:pt x="9234" y="18833"/>
                  <a:pt x="9234" y="18353"/>
                </a:cubicBezTo>
                <a:cubicBezTo>
                  <a:pt x="9234" y="18175"/>
                  <a:pt x="9154" y="18085"/>
                  <a:pt x="9000" y="18085"/>
                </a:cubicBezTo>
                <a:cubicBezTo>
                  <a:pt x="8836" y="18085"/>
                  <a:pt x="8754" y="18175"/>
                  <a:pt x="8754" y="18353"/>
                </a:cubicBezTo>
                <a:cubicBezTo>
                  <a:pt x="8754" y="18985"/>
                  <a:pt x="8954" y="19522"/>
                  <a:pt x="9357" y="19965"/>
                </a:cubicBezTo>
                <a:cubicBezTo>
                  <a:pt x="9757" y="20405"/>
                  <a:pt x="10244" y="20625"/>
                  <a:pt x="10816" y="20625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" name="AutoShape 14"/>
          <p:cNvSpPr/>
          <p:nvPr/>
        </p:nvSpPr>
        <p:spPr bwMode="auto">
          <a:xfrm>
            <a:off x="5730923" y="3988714"/>
            <a:ext cx="226190" cy="2658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" name="AutoShape 15"/>
          <p:cNvSpPr/>
          <p:nvPr/>
        </p:nvSpPr>
        <p:spPr bwMode="auto">
          <a:xfrm>
            <a:off x="8421385" y="4002211"/>
            <a:ext cx="247618" cy="241269"/>
          </a:xfrm>
          <a:custGeom>
            <a:avLst/>
            <a:gdLst>
              <a:gd name="T0" fmla="+- 0 10782 53"/>
              <a:gd name="T1" fmla="*/ T0 w 21459"/>
              <a:gd name="T2" fmla="+- 0 10819 39"/>
              <a:gd name="T3" fmla="*/ 10819 h 21561"/>
              <a:gd name="T4" fmla="+- 0 10782 53"/>
              <a:gd name="T5" fmla="*/ T4 w 21459"/>
              <a:gd name="T6" fmla="+- 0 10819 39"/>
              <a:gd name="T7" fmla="*/ 10819 h 21561"/>
              <a:gd name="T8" fmla="+- 0 10782 53"/>
              <a:gd name="T9" fmla="*/ T8 w 21459"/>
              <a:gd name="T10" fmla="+- 0 10819 39"/>
              <a:gd name="T11" fmla="*/ 10819 h 21561"/>
              <a:gd name="T12" fmla="+- 0 10782 53"/>
              <a:gd name="T13" fmla="*/ T12 w 21459"/>
              <a:gd name="T14" fmla="+- 0 10819 39"/>
              <a:gd name="T15" fmla="*/ 10819 h 215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459" h="21561">
                <a:moveTo>
                  <a:pt x="20359" y="4319"/>
                </a:moveTo>
                <a:cubicBezTo>
                  <a:pt x="20703" y="4451"/>
                  <a:pt x="20960" y="4653"/>
                  <a:pt x="21125" y="4923"/>
                </a:cubicBezTo>
                <a:cubicBezTo>
                  <a:pt x="21468" y="5418"/>
                  <a:pt x="21546" y="6025"/>
                  <a:pt x="21363" y="6735"/>
                </a:cubicBezTo>
                <a:lnTo>
                  <a:pt x="17812" y="19432"/>
                </a:lnTo>
                <a:cubicBezTo>
                  <a:pt x="17663" y="20051"/>
                  <a:pt x="17338" y="20561"/>
                  <a:pt x="16840" y="20960"/>
                </a:cubicBezTo>
                <a:cubicBezTo>
                  <a:pt x="16342" y="21361"/>
                  <a:pt x="15810" y="21560"/>
                  <a:pt x="15242" y="21560"/>
                </a:cubicBezTo>
                <a:lnTo>
                  <a:pt x="3374" y="21560"/>
                </a:lnTo>
                <a:cubicBezTo>
                  <a:pt x="3031" y="21560"/>
                  <a:pt x="2698" y="21496"/>
                  <a:pt x="2378" y="21358"/>
                </a:cubicBezTo>
                <a:cubicBezTo>
                  <a:pt x="2056" y="21223"/>
                  <a:pt x="1747" y="21042"/>
                  <a:pt x="1456" y="20810"/>
                </a:cubicBezTo>
                <a:cubicBezTo>
                  <a:pt x="1162" y="20581"/>
                  <a:pt x="906" y="20312"/>
                  <a:pt x="683" y="19998"/>
                </a:cubicBezTo>
                <a:cubicBezTo>
                  <a:pt x="463" y="19685"/>
                  <a:pt x="287" y="19345"/>
                  <a:pt x="161" y="18978"/>
                </a:cubicBezTo>
                <a:cubicBezTo>
                  <a:pt x="-46" y="18345"/>
                  <a:pt x="-53" y="17750"/>
                  <a:pt x="138" y="17199"/>
                </a:cubicBezTo>
                <a:cubicBezTo>
                  <a:pt x="156" y="17049"/>
                  <a:pt x="172" y="16900"/>
                  <a:pt x="188" y="16759"/>
                </a:cubicBezTo>
                <a:cubicBezTo>
                  <a:pt x="206" y="16613"/>
                  <a:pt x="222" y="16449"/>
                  <a:pt x="237" y="16273"/>
                </a:cubicBezTo>
                <a:cubicBezTo>
                  <a:pt x="237" y="16179"/>
                  <a:pt x="222" y="16082"/>
                  <a:pt x="188" y="15985"/>
                </a:cubicBezTo>
                <a:cubicBezTo>
                  <a:pt x="156" y="15889"/>
                  <a:pt x="146" y="15792"/>
                  <a:pt x="161" y="15695"/>
                </a:cubicBezTo>
                <a:cubicBezTo>
                  <a:pt x="180" y="15549"/>
                  <a:pt x="245" y="15402"/>
                  <a:pt x="358" y="15256"/>
                </a:cubicBezTo>
                <a:cubicBezTo>
                  <a:pt x="471" y="15109"/>
                  <a:pt x="578" y="14942"/>
                  <a:pt x="678" y="14757"/>
                </a:cubicBezTo>
                <a:cubicBezTo>
                  <a:pt x="872" y="14411"/>
                  <a:pt x="1060" y="13986"/>
                  <a:pt x="1249" y="13485"/>
                </a:cubicBezTo>
                <a:cubicBezTo>
                  <a:pt x="1438" y="12987"/>
                  <a:pt x="1574" y="12553"/>
                  <a:pt x="1655" y="12190"/>
                </a:cubicBezTo>
                <a:cubicBezTo>
                  <a:pt x="1689" y="12040"/>
                  <a:pt x="1686" y="11896"/>
                  <a:pt x="1642" y="11762"/>
                </a:cubicBezTo>
                <a:cubicBezTo>
                  <a:pt x="1603" y="11627"/>
                  <a:pt x="1597" y="11504"/>
                  <a:pt x="1631" y="11389"/>
                </a:cubicBezTo>
                <a:cubicBezTo>
                  <a:pt x="1665" y="11240"/>
                  <a:pt x="1734" y="11111"/>
                  <a:pt x="1838" y="11005"/>
                </a:cubicBezTo>
                <a:cubicBezTo>
                  <a:pt x="1943" y="10897"/>
                  <a:pt x="2027" y="10788"/>
                  <a:pt x="2095" y="10671"/>
                </a:cubicBezTo>
                <a:cubicBezTo>
                  <a:pt x="2179" y="10507"/>
                  <a:pt x="2268" y="10308"/>
                  <a:pt x="2365" y="10082"/>
                </a:cubicBezTo>
                <a:cubicBezTo>
                  <a:pt x="2459" y="9859"/>
                  <a:pt x="2551" y="9628"/>
                  <a:pt x="2635" y="9390"/>
                </a:cubicBezTo>
                <a:cubicBezTo>
                  <a:pt x="2719" y="9150"/>
                  <a:pt x="2784" y="8918"/>
                  <a:pt x="2837" y="8690"/>
                </a:cubicBezTo>
                <a:cubicBezTo>
                  <a:pt x="2887" y="8461"/>
                  <a:pt x="2918" y="8271"/>
                  <a:pt x="2936" y="8118"/>
                </a:cubicBezTo>
                <a:cubicBezTo>
                  <a:pt x="2952" y="7972"/>
                  <a:pt x="2944" y="7816"/>
                  <a:pt x="2910" y="7655"/>
                </a:cubicBezTo>
                <a:cubicBezTo>
                  <a:pt x="2876" y="7497"/>
                  <a:pt x="2876" y="7365"/>
                  <a:pt x="2910" y="7248"/>
                </a:cubicBezTo>
                <a:cubicBezTo>
                  <a:pt x="2960" y="7101"/>
                  <a:pt x="3046" y="6978"/>
                  <a:pt x="3167" y="6878"/>
                </a:cubicBezTo>
                <a:cubicBezTo>
                  <a:pt x="3288" y="6778"/>
                  <a:pt x="3390" y="6664"/>
                  <a:pt x="3476" y="6532"/>
                </a:cubicBezTo>
                <a:cubicBezTo>
                  <a:pt x="3557" y="6421"/>
                  <a:pt x="3649" y="6263"/>
                  <a:pt x="3746" y="6049"/>
                </a:cubicBezTo>
                <a:cubicBezTo>
                  <a:pt x="3840" y="5841"/>
                  <a:pt x="3937" y="5609"/>
                  <a:pt x="4034" y="5354"/>
                </a:cubicBezTo>
                <a:cubicBezTo>
                  <a:pt x="4129" y="5102"/>
                  <a:pt x="4210" y="4856"/>
                  <a:pt x="4278" y="4618"/>
                </a:cubicBezTo>
                <a:cubicBezTo>
                  <a:pt x="4344" y="4381"/>
                  <a:pt x="4385" y="4170"/>
                  <a:pt x="4404" y="3979"/>
                </a:cubicBezTo>
                <a:cubicBezTo>
                  <a:pt x="4420" y="3868"/>
                  <a:pt x="4404" y="3754"/>
                  <a:pt x="4354" y="3636"/>
                </a:cubicBezTo>
                <a:cubicBezTo>
                  <a:pt x="4304" y="3519"/>
                  <a:pt x="4294" y="3390"/>
                  <a:pt x="4328" y="3249"/>
                </a:cubicBezTo>
                <a:cubicBezTo>
                  <a:pt x="4362" y="3120"/>
                  <a:pt x="4438" y="2980"/>
                  <a:pt x="4561" y="2836"/>
                </a:cubicBezTo>
                <a:cubicBezTo>
                  <a:pt x="4682" y="2692"/>
                  <a:pt x="4792" y="2543"/>
                  <a:pt x="4894" y="2393"/>
                </a:cubicBezTo>
                <a:cubicBezTo>
                  <a:pt x="5025" y="2159"/>
                  <a:pt x="5145" y="1886"/>
                  <a:pt x="5250" y="1573"/>
                </a:cubicBezTo>
                <a:cubicBezTo>
                  <a:pt x="5355" y="1262"/>
                  <a:pt x="5481" y="975"/>
                  <a:pt x="5625" y="717"/>
                </a:cubicBezTo>
                <a:cubicBezTo>
                  <a:pt x="5772" y="462"/>
                  <a:pt x="5966" y="259"/>
                  <a:pt x="6204" y="116"/>
                </a:cubicBezTo>
                <a:cubicBezTo>
                  <a:pt x="6440" y="-31"/>
                  <a:pt x="6767" y="-39"/>
                  <a:pt x="7176" y="92"/>
                </a:cubicBezTo>
                <a:lnTo>
                  <a:pt x="7150" y="151"/>
                </a:lnTo>
                <a:cubicBezTo>
                  <a:pt x="7409" y="54"/>
                  <a:pt x="7635" y="10"/>
                  <a:pt x="7829" y="10"/>
                </a:cubicBezTo>
                <a:lnTo>
                  <a:pt x="17613" y="10"/>
                </a:lnTo>
                <a:cubicBezTo>
                  <a:pt x="18266" y="10"/>
                  <a:pt x="18764" y="277"/>
                  <a:pt x="19107" y="805"/>
                </a:cubicBezTo>
                <a:cubicBezTo>
                  <a:pt x="19448" y="1303"/>
                  <a:pt x="19524" y="1904"/>
                  <a:pt x="19330" y="2616"/>
                </a:cubicBezTo>
                <a:lnTo>
                  <a:pt x="15782" y="15329"/>
                </a:lnTo>
                <a:cubicBezTo>
                  <a:pt x="15630" y="15918"/>
                  <a:pt x="15307" y="16419"/>
                  <a:pt x="14809" y="16829"/>
                </a:cubicBezTo>
                <a:cubicBezTo>
                  <a:pt x="14312" y="17243"/>
                  <a:pt x="13782" y="17448"/>
                  <a:pt x="13221" y="17448"/>
                </a:cubicBezTo>
                <a:lnTo>
                  <a:pt x="2019" y="17448"/>
                </a:lnTo>
                <a:cubicBezTo>
                  <a:pt x="1935" y="17448"/>
                  <a:pt x="1852" y="17460"/>
                  <a:pt x="1762" y="17477"/>
                </a:cubicBezTo>
                <a:cubicBezTo>
                  <a:pt x="1676" y="17495"/>
                  <a:pt x="1597" y="17551"/>
                  <a:pt x="1529" y="17644"/>
                </a:cubicBezTo>
                <a:cubicBezTo>
                  <a:pt x="1430" y="17832"/>
                  <a:pt x="1430" y="18096"/>
                  <a:pt x="1529" y="18430"/>
                </a:cubicBezTo>
                <a:cubicBezTo>
                  <a:pt x="1665" y="18834"/>
                  <a:pt x="1914" y="19186"/>
                  <a:pt x="2284" y="19488"/>
                </a:cubicBezTo>
                <a:cubicBezTo>
                  <a:pt x="2651" y="19796"/>
                  <a:pt x="3015" y="19945"/>
                  <a:pt x="3374" y="19945"/>
                </a:cubicBezTo>
                <a:lnTo>
                  <a:pt x="15242" y="19945"/>
                </a:lnTo>
                <a:cubicBezTo>
                  <a:pt x="15485" y="19945"/>
                  <a:pt x="15724" y="19846"/>
                  <a:pt x="15962" y="19643"/>
                </a:cubicBezTo>
                <a:cubicBezTo>
                  <a:pt x="16201" y="19444"/>
                  <a:pt x="16358" y="19221"/>
                  <a:pt x="16434" y="18975"/>
                </a:cubicBezTo>
                <a:lnTo>
                  <a:pt x="20310" y="5128"/>
                </a:lnTo>
                <a:cubicBezTo>
                  <a:pt x="20344" y="4979"/>
                  <a:pt x="20365" y="4841"/>
                  <a:pt x="20373" y="4715"/>
                </a:cubicBezTo>
                <a:cubicBezTo>
                  <a:pt x="20378" y="4592"/>
                  <a:pt x="20373" y="4460"/>
                  <a:pt x="20359" y="4319"/>
                </a:cubicBezTo>
                <a:moveTo>
                  <a:pt x="6285" y="8083"/>
                </a:moveTo>
                <a:cubicBezTo>
                  <a:pt x="6201" y="8446"/>
                  <a:pt x="6311" y="8628"/>
                  <a:pt x="6610" y="8628"/>
                </a:cubicBezTo>
                <a:lnTo>
                  <a:pt x="14325" y="8628"/>
                </a:lnTo>
                <a:cubicBezTo>
                  <a:pt x="14461" y="8628"/>
                  <a:pt x="14587" y="8578"/>
                  <a:pt x="14707" y="8473"/>
                </a:cubicBezTo>
                <a:cubicBezTo>
                  <a:pt x="14830" y="8370"/>
                  <a:pt x="14906" y="8238"/>
                  <a:pt x="14940" y="8083"/>
                </a:cubicBezTo>
                <a:lnTo>
                  <a:pt x="15242" y="7028"/>
                </a:lnTo>
                <a:cubicBezTo>
                  <a:pt x="15276" y="6881"/>
                  <a:pt x="15263" y="6752"/>
                  <a:pt x="15205" y="6641"/>
                </a:cubicBezTo>
                <a:cubicBezTo>
                  <a:pt x="15145" y="6535"/>
                  <a:pt x="15051" y="6483"/>
                  <a:pt x="14914" y="6483"/>
                </a:cubicBezTo>
                <a:lnTo>
                  <a:pt x="7202" y="6483"/>
                </a:lnTo>
                <a:cubicBezTo>
                  <a:pt x="7066" y="6483"/>
                  <a:pt x="6935" y="6532"/>
                  <a:pt x="6807" y="6638"/>
                </a:cubicBezTo>
                <a:cubicBezTo>
                  <a:pt x="6676" y="6740"/>
                  <a:pt x="6594" y="6869"/>
                  <a:pt x="6560" y="7028"/>
                </a:cubicBezTo>
                <a:lnTo>
                  <a:pt x="6285" y="8083"/>
                </a:lnTo>
                <a:close/>
                <a:moveTo>
                  <a:pt x="7150" y="4867"/>
                </a:moveTo>
                <a:cubicBezTo>
                  <a:pt x="7116" y="5017"/>
                  <a:pt x="7132" y="5140"/>
                  <a:pt x="7195" y="5240"/>
                </a:cubicBezTo>
                <a:cubicBezTo>
                  <a:pt x="7257" y="5336"/>
                  <a:pt x="7354" y="5386"/>
                  <a:pt x="7488" y="5386"/>
                </a:cubicBezTo>
                <a:lnTo>
                  <a:pt x="15192" y="5386"/>
                </a:lnTo>
                <a:cubicBezTo>
                  <a:pt x="15326" y="5386"/>
                  <a:pt x="15451" y="5336"/>
                  <a:pt x="15575" y="5240"/>
                </a:cubicBezTo>
                <a:cubicBezTo>
                  <a:pt x="15695" y="5140"/>
                  <a:pt x="15784" y="5017"/>
                  <a:pt x="15845" y="4867"/>
                </a:cubicBezTo>
                <a:lnTo>
                  <a:pt x="16120" y="3771"/>
                </a:lnTo>
                <a:cubicBezTo>
                  <a:pt x="16154" y="3622"/>
                  <a:pt x="16141" y="3493"/>
                  <a:pt x="16083" y="3387"/>
                </a:cubicBezTo>
                <a:cubicBezTo>
                  <a:pt x="16023" y="3279"/>
                  <a:pt x="15923" y="3223"/>
                  <a:pt x="15782" y="3223"/>
                </a:cubicBezTo>
                <a:lnTo>
                  <a:pt x="8078" y="3223"/>
                </a:lnTo>
                <a:cubicBezTo>
                  <a:pt x="7944" y="3223"/>
                  <a:pt x="7818" y="3279"/>
                  <a:pt x="7695" y="3387"/>
                </a:cubicBezTo>
                <a:cubicBezTo>
                  <a:pt x="7575" y="3493"/>
                  <a:pt x="7488" y="3622"/>
                  <a:pt x="7438" y="3771"/>
                </a:cubicBezTo>
                <a:lnTo>
                  <a:pt x="7150" y="48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" name="AutoShape 16"/>
          <p:cNvSpPr/>
          <p:nvPr/>
        </p:nvSpPr>
        <p:spPr bwMode="auto">
          <a:xfrm>
            <a:off x="8985668" y="3979988"/>
            <a:ext cx="247618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363" y="21145"/>
                </a:moveTo>
                <a:cubicBezTo>
                  <a:pt x="2985" y="21447"/>
                  <a:pt x="2524" y="21599"/>
                  <a:pt x="1984" y="21599"/>
                </a:cubicBezTo>
                <a:cubicBezTo>
                  <a:pt x="1444" y="21599"/>
                  <a:pt x="975" y="21444"/>
                  <a:pt x="586" y="21133"/>
                </a:cubicBezTo>
                <a:cubicBezTo>
                  <a:pt x="198" y="20819"/>
                  <a:pt x="0" y="20448"/>
                  <a:pt x="0" y="20013"/>
                </a:cubicBezTo>
                <a:lnTo>
                  <a:pt x="0" y="1583"/>
                </a:lnTo>
                <a:cubicBezTo>
                  <a:pt x="0" y="1154"/>
                  <a:pt x="198" y="780"/>
                  <a:pt x="586" y="466"/>
                </a:cubicBezTo>
                <a:cubicBezTo>
                  <a:pt x="975" y="155"/>
                  <a:pt x="1444" y="0"/>
                  <a:pt x="1984" y="0"/>
                </a:cubicBezTo>
                <a:lnTo>
                  <a:pt x="19637" y="0"/>
                </a:lnTo>
                <a:cubicBezTo>
                  <a:pt x="20177" y="0"/>
                  <a:pt x="20638" y="155"/>
                  <a:pt x="21023" y="466"/>
                </a:cubicBezTo>
                <a:cubicBezTo>
                  <a:pt x="21409" y="780"/>
                  <a:pt x="21599" y="1154"/>
                  <a:pt x="21599" y="1583"/>
                </a:cubicBezTo>
                <a:lnTo>
                  <a:pt x="21599" y="20013"/>
                </a:lnTo>
                <a:cubicBezTo>
                  <a:pt x="21599" y="20448"/>
                  <a:pt x="21409" y="20819"/>
                  <a:pt x="21023" y="21133"/>
                </a:cubicBezTo>
                <a:cubicBezTo>
                  <a:pt x="20638" y="21444"/>
                  <a:pt x="20177" y="21599"/>
                  <a:pt x="19637" y="21599"/>
                </a:cubicBezTo>
                <a:cubicBezTo>
                  <a:pt x="19097" y="21599"/>
                  <a:pt x="18636" y="21447"/>
                  <a:pt x="18258" y="21145"/>
                </a:cubicBezTo>
                <a:lnTo>
                  <a:pt x="10810" y="15192"/>
                </a:lnTo>
                <a:lnTo>
                  <a:pt x="3363" y="211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" name="AutoShape 17"/>
          <p:cNvSpPr/>
          <p:nvPr/>
        </p:nvSpPr>
        <p:spPr bwMode="auto">
          <a:xfrm>
            <a:off x="953963" y="4497442"/>
            <a:ext cx="247618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633" y="0"/>
                </a:moveTo>
                <a:cubicBezTo>
                  <a:pt x="20173" y="0"/>
                  <a:pt x="20638" y="158"/>
                  <a:pt x="21023" y="469"/>
                </a:cubicBezTo>
                <a:cubicBezTo>
                  <a:pt x="21405" y="780"/>
                  <a:pt x="21599" y="1154"/>
                  <a:pt x="21599" y="1586"/>
                </a:cubicBezTo>
                <a:lnTo>
                  <a:pt x="21599" y="20013"/>
                </a:lnTo>
                <a:cubicBezTo>
                  <a:pt x="21599" y="20445"/>
                  <a:pt x="21405" y="20816"/>
                  <a:pt x="21023" y="21130"/>
                </a:cubicBezTo>
                <a:cubicBezTo>
                  <a:pt x="20638" y="21438"/>
                  <a:pt x="20173" y="21599"/>
                  <a:pt x="19633" y="21599"/>
                </a:cubicBezTo>
                <a:cubicBezTo>
                  <a:pt x="19093" y="21599"/>
                  <a:pt x="18632" y="21447"/>
                  <a:pt x="18254" y="21145"/>
                </a:cubicBezTo>
                <a:lnTo>
                  <a:pt x="10807" y="15190"/>
                </a:lnTo>
                <a:lnTo>
                  <a:pt x="3359" y="21145"/>
                </a:lnTo>
                <a:cubicBezTo>
                  <a:pt x="2981" y="21447"/>
                  <a:pt x="2520" y="21599"/>
                  <a:pt x="1980" y="21599"/>
                </a:cubicBezTo>
                <a:cubicBezTo>
                  <a:pt x="1440" y="21599"/>
                  <a:pt x="975" y="21441"/>
                  <a:pt x="583" y="21130"/>
                </a:cubicBezTo>
                <a:cubicBezTo>
                  <a:pt x="194" y="20816"/>
                  <a:pt x="0" y="20445"/>
                  <a:pt x="0" y="20013"/>
                </a:cubicBezTo>
                <a:lnTo>
                  <a:pt x="0" y="1586"/>
                </a:lnTo>
                <a:cubicBezTo>
                  <a:pt x="0" y="1154"/>
                  <a:pt x="194" y="780"/>
                  <a:pt x="583" y="469"/>
                </a:cubicBezTo>
                <a:cubicBezTo>
                  <a:pt x="975" y="158"/>
                  <a:pt x="1440" y="0"/>
                  <a:pt x="1980" y="0"/>
                </a:cubicBezTo>
                <a:lnTo>
                  <a:pt x="19633" y="0"/>
                </a:lnTo>
                <a:close/>
                <a:moveTo>
                  <a:pt x="2722" y="2150"/>
                </a:moveTo>
                <a:lnTo>
                  <a:pt x="2722" y="18608"/>
                </a:lnTo>
                <a:lnTo>
                  <a:pt x="10807" y="12115"/>
                </a:lnTo>
                <a:lnTo>
                  <a:pt x="18891" y="18608"/>
                </a:lnTo>
                <a:lnTo>
                  <a:pt x="18891" y="2150"/>
                </a:lnTo>
                <a:lnTo>
                  <a:pt x="2722" y="21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8" name="AutoShape 19"/>
          <p:cNvSpPr/>
          <p:nvPr/>
        </p:nvSpPr>
        <p:spPr bwMode="auto">
          <a:xfrm>
            <a:off x="2149195" y="4497442"/>
            <a:ext cx="247618" cy="242062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" name="AutoShape 20"/>
          <p:cNvSpPr/>
          <p:nvPr/>
        </p:nvSpPr>
        <p:spPr bwMode="auto">
          <a:xfrm>
            <a:off x="5097672" y="2233859"/>
            <a:ext cx="248412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987" y="2580"/>
                </a:moveTo>
                <a:cubicBezTo>
                  <a:pt x="20419" y="2580"/>
                  <a:pt x="20793" y="2735"/>
                  <a:pt x="21116" y="3052"/>
                </a:cubicBezTo>
                <a:cubicBezTo>
                  <a:pt x="21438" y="3372"/>
                  <a:pt x="21599" y="3743"/>
                  <a:pt x="21599" y="4175"/>
                </a:cubicBezTo>
                <a:lnTo>
                  <a:pt x="21599" y="19987"/>
                </a:lnTo>
                <a:cubicBezTo>
                  <a:pt x="21599" y="20419"/>
                  <a:pt x="21438" y="20796"/>
                  <a:pt x="21116" y="21116"/>
                </a:cubicBezTo>
                <a:cubicBezTo>
                  <a:pt x="20793" y="21438"/>
                  <a:pt x="20419" y="21599"/>
                  <a:pt x="19987" y="21599"/>
                </a:cubicBezTo>
                <a:lnTo>
                  <a:pt x="1612" y="21599"/>
                </a:lnTo>
                <a:cubicBezTo>
                  <a:pt x="1180" y="21599"/>
                  <a:pt x="806" y="21438"/>
                  <a:pt x="483" y="21116"/>
                </a:cubicBezTo>
                <a:cubicBezTo>
                  <a:pt x="161" y="20796"/>
                  <a:pt x="0" y="20419"/>
                  <a:pt x="0" y="19987"/>
                </a:cubicBezTo>
                <a:lnTo>
                  <a:pt x="0" y="4175"/>
                </a:lnTo>
                <a:cubicBezTo>
                  <a:pt x="0" y="3743"/>
                  <a:pt x="161" y="3372"/>
                  <a:pt x="483" y="3052"/>
                </a:cubicBezTo>
                <a:cubicBezTo>
                  <a:pt x="806" y="2735"/>
                  <a:pt x="1180" y="2580"/>
                  <a:pt x="1612" y="2580"/>
                </a:cubicBezTo>
                <a:lnTo>
                  <a:pt x="2150" y="2580"/>
                </a:lnTo>
                <a:lnTo>
                  <a:pt x="2150" y="2401"/>
                </a:lnTo>
                <a:cubicBezTo>
                  <a:pt x="2150" y="2116"/>
                  <a:pt x="2196" y="1828"/>
                  <a:pt x="2288" y="1540"/>
                </a:cubicBezTo>
                <a:cubicBezTo>
                  <a:pt x="2381" y="1249"/>
                  <a:pt x="2530" y="990"/>
                  <a:pt x="2738" y="766"/>
                </a:cubicBezTo>
                <a:cubicBezTo>
                  <a:pt x="2942" y="541"/>
                  <a:pt x="3216" y="360"/>
                  <a:pt x="3555" y="213"/>
                </a:cubicBezTo>
                <a:cubicBezTo>
                  <a:pt x="3895" y="75"/>
                  <a:pt x="4310" y="0"/>
                  <a:pt x="4796" y="0"/>
                </a:cubicBezTo>
                <a:cubicBezTo>
                  <a:pt x="5283" y="0"/>
                  <a:pt x="5698" y="75"/>
                  <a:pt x="6037" y="213"/>
                </a:cubicBezTo>
                <a:cubicBezTo>
                  <a:pt x="6377" y="360"/>
                  <a:pt x="6651" y="541"/>
                  <a:pt x="6858" y="766"/>
                </a:cubicBezTo>
                <a:cubicBezTo>
                  <a:pt x="7062" y="990"/>
                  <a:pt x="7215" y="1255"/>
                  <a:pt x="7313" y="1546"/>
                </a:cubicBezTo>
                <a:cubicBezTo>
                  <a:pt x="7411" y="1840"/>
                  <a:pt x="7457" y="2125"/>
                  <a:pt x="7457" y="2401"/>
                </a:cubicBezTo>
                <a:lnTo>
                  <a:pt x="7457" y="2580"/>
                </a:lnTo>
                <a:lnTo>
                  <a:pt x="8133" y="2580"/>
                </a:lnTo>
                <a:lnTo>
                  <a:pt x="8133" y="2401"/>
                </a:lnTo>
                <a:cubicBezTo>
                  <a:pt x="8133" y="2116"/>
                  <a:pt x="8179" y="1828"/>
                  <a:pt x="8269" y="1540"/>
                </a:cubicBezTo>
                <a:cubicBezTo>
                  <a:pt x="8364" y="1249"/>
                  <a:pt x="8511" y="990"/>
                  <a:pt x="8718" y="766"/>
                </a:cubicBezTo>
                <a:cubicBezTo>
                  <a:pt x="8925" y="541"/>
                  <a:pt x="9199" y="360"/>
                  <a:pt x="9538" y="213"/>
                </a:cubicBezTo>
                <a:cubicBezTo>
                  <a:pt x="9878" y="74"/>
                  <a:pt x="10293" y="0"/>
                  <a:pt x="10779" y="0"/>
                </a:cubicBezTo>
                <a:cubicBezTo>
                  <a:pt x="11266" y="0"/>
                  <a:pt x="11678" y="74"/>
                  <a:pt x="12020" y="213"/>
                </a:cubicBezTo>
                <a:cubicBezTo>
                  <a:pt x="12360" y="360"/>
                  <a:pt x="12636" y="541"/>
                  <a:pt x="12852" y="766"/>
                </a:cubicBezTo>
                <a:cubicBezTo>
                  <a:pt x="13068" y="990"/>
                  <a:pt x="13227" y="1255"/>
                  <a:pt x="13322" y="1546"/>
                </a:cubicBezTo>
                <a:cubicBezTo>
                  <a:pt x="13417" y="1840"/>
                  <a:pt x="13469" y="2125"/>
                  <a:pt x="13469" y="2401"/>
                </a:cubicBezTo>
                <a:lnTo>
                  <a:pt x="13469" y="2580"/>
                </a:lnTo>
                <a:lnTo>
                  <a:pt x="14142" y="2580"/>
                </a:lnTo>
                <a:lnTo>
                  <a:pt x="14142" y="2401"/>
                </a:lnTo>
                <a:cubicBezTo>
                  <a:pt x="14142" y="2116"/>
                  <a:pt x="14191" y="1828"/>
                  <a:pt x="14286" y="1540"/>
                </a:cubicBezTo>
                <a:cubicBezTo>
                  <a:pt x="14384" y="1249"/>
                  <a:pt x="14534" y="990"/>
                  <a:pt x="14741" y="765"/>
                </a:cubicBezTo>
                <a:cubicBezTo>
                  <a:pt x="14948" y="541"/>
                  <a:pt x="15219" y="359"/>
                  <a:pt x="15556" y="213"/>
                </a:cubicBezTo>
                <a:cubicBezTo>
                  <a:pt x="15890" y="74"/>
                  <a:pt x="16305" y="0"/>
                  <a:pt x="16803" y="0"/>
                </a:cubicBezTo>
                <a:cubicBezTo>
                  <a:pt x="17289" y="0"/>
                  <a:pt x="17704" y="74"/>
                  <a:pt x="18044" y="213"/>
                </a:cubicBezTo>
                <a:cubicBezTo>
                  <a:pt x="18383" y="359"/>
                  <a:pt x="18657" y="541"/>
                  <a:pt x="18864" y="765"/>
                </a:cubicBezTo>
                <a:cubicBezTo>
                  <a:pt x="19069" y="990"/>
                  <a:pt x="19218" y="1255"/>
                  <a:pt x="19311" y="1546"/>
                </a:cubicBezTo>
                <a:cubicBezTo>
                  <a:pt x="19403" y="1839"/>
                  <a:pt x="19449" y="2125"/>
                  <a:pt x="19449" y="2401"/>
                </a:cubicBezTo>
                <a:lnTo>
                  <a:pt x="19449" y="2580"/>
                </a:lnTo>
                <a:lnTo>
                  <a:pt x="19987" y="2580"/>
                </a:lnTo>
                <a:close/>
                <a:moveTo>
                  <a:pt x="6066" y="7968"/>
                </a:moveTo>
                <a:lnTo>
                  <a:pt x="2179" y="7968"/>
                </a:lnTo>
                <a:lnTo>
                  <a:pt x="2179" y="11443"/>
                </a:lnTo>
                <a:lnTo>
                  <a:pt x="6066" y="11443"/>
                </a:lnTo>
                <a:lnTo>
                  <a:pt x="6066" y="7968"/>
                </a:lnTo>
                <a:close/>
                <a:moveTo>
                  <a:pt x="6066" y="11976"/>
                </a:moveTo>
                <a:lnTo>
                  <a:pt x="2179" y="11976"/>
                </a:lnTo>
                <a:lnTo>
                  <a:pt x="2179" y="15452"/>
                </a:lnTo>
                <a:lnTo>
                  <a:pt x="6066" y="15452"/>
                </a:lnTo>
                <a:lnTo>
                  <a:pt x="6066" y="11976"/>
                </a:lnTo>
                <a:close/>
                <a:moveTo>
                  <a:pt x="6066" y="15976"/>
                </a:moveTo>
                <a:lnTo>
                  <a:pt x="2179" y="15976"/>
                </a:lnTo>
                <a:lnTo>
                  <a:pt x="2179" y="19422"/>
                </a:lnTo>
                <a:lnTo>
                  <a:pt x="6066" y="19422"/>
                </a:lnTo>
                <a:lnTo>
                  <a:pt x="6066" y="15976"/>
                </a:lnTo>
                <a:close/>
                <a:moveTo>
                  <a:pt x="3754" y="5543"/>
                </a:moveTo>
                <a:cubicBezTo>
                  <a:pt x="3754" y="6067"/>
                  <a:pt x="4102" y="6323"/>
                  <a:pt x="4799" y="6323"/>
                </a:cubicBezTo>
                <a:cubicBezTo>
                  <a:pt x="5499" y="6323"/>
                  <a:pt x="5847" y="6067"/>
                  <a:pt x="5847" y="5543"/>
                </a:cubicBezTo>
                <a:lnTo>
                  <a:pt x="5847" y="2398"/>
                </a:lnTo>
                <a:cubicBezTo>
                  <a:pt x="5847" y="1877"/>
                  <a:pt x="5499" y="1612"/>
                  <a:pt x="4799" y="1612"/>
                </a:cubicBezTo>
                <a:cubicBezTo>
                  <a:pt x="4102" y="1612"/>
                  <a:pt x="3754" y="1877"/>
                  <a:pt x="3754" y="2398"/>
                </a:cubicBezTo>
                <a:lnTo>
                  <a:pt x="3754" y="5543"/>
                </a:lnTo>
                <a:close/>
                <a:moveTo>
                  <a:pt x="10535" y="7968"/>
                </a:moveTo>
                <a:lnTo>
                  <a:pt x="6607" y="7968"/>
                </a:lnTo>
                <a:lnTo>
                  <a:pt x="6607" y="11443"/>
                </a:lnTo>
                <a:lnTo>
                  <a:pt x="10535" y="11443"/>
                </a:lnTo>
                <a:lnTo>
                  <a:pt x="10535" y="7968"/>
                </a:lnTo>
                <a:close/>
                <a:moveTo>
                  <a:pt x="10535" y="11976"/>
                </a:moveTo>
                <a:lnTo>
                  <a:pt x="6607" y="11976"/>
                </a:lnTo>
                <a:lnTo>
                  <a:pt x="6607" y="15452"/>
                </a:lnTo>
                <a:lnTo>
                  <a:pt x="10535" y="15452"/>
                </a:lnTo>
                <a:lnTo>
                  <a:pt x="10535" y="11976"/>
                </a:lnTo>
                <a:close/>
                <a:moveTo>
                  <a:pt x="10535" y="15976"/>
                </a:moveTo>
                <a:lnTo>
                  <a:pt x="6607" y="15976"/>
                </a:lnTo>
                <a:lnTo>
                  <a:pt x="6607" y="19422"/>
                </a:lnTo>
                <a:lnTo>
                  <a:pt x="10535" y="19422"/>
                </a:lnTo>
                <a:lnTo>
                  <a:pt x="10535" y="15976"/>
                </a:lnTo>
                <a:close/>
                <a:moveTo>
                  <a:pt x="9774" y="5543"/>
                </a:moveTo>
                <a:cubicBezTo>
                  <a:pt x="9774" y="5825"/>
                  <a:pt x="9849" y="6027"/>
                  <a:pt x="9996" y="6145"/>
                </a:cubicBezTo>
                <a:cubicBezTo>
                  <a:pt x="10143" y="6269"/>
                  <a:pt x="10405" y="6323"/>
                  <a:pt x="10782" y="6323"/>
                </a:cubicBezTo>
                <a:cubicBezTo>
                  <a:pt x="11159" y="6323"/>
                  <a:pt x="11427" y="6263"/>
                  <a:pt x="11588" y="6139"/>
                </a:cubicBezTo>
                <a:cubicBezTo>
                  <a:pt x="11750" y="6015"/>
                  <a:pt x="11830" y="5819"/>
                  <a:pt x="11830" y="5543"/>
                </a:cubicBezTo>
                <a:lnTo>
                  <a:pt x="11830" y="2398"/>
                </a:lnTo>
                <a:cubicBezTo>
                  <a:pt x="11830" y="2128"/>
                  <a:pt x="11750" y="1932"/>
                  <a:pt x="11588" y="1802"/>
                </a:cubicBezTo>
                <a:cubicBezTo>
                  <a:pt x="11427" y="1673"/>
                  <a:pt x="11159" y="1612"/>
                  <a:pt x="10782" y="1612"/>
                </a:cubicBezTo>
                <a:cubicBezTo>
                  <a:pt x="10405" y="1612"/>
                  <a:pt x="10143" y="1679"/>
                  <a:pt x="9996" y="1814"/>
                </a:cubicBezTo>
                <a:cubicBezTo>
                  <a:pt x="9849" y="1944"/>
                  <a:pt x="9774" y="2139"/>
                  <a:pt x="9774" y="2398"/>
                </a:cubicBezTo>
                <a:lnTo>
                  <a:pt x="9774" y="5543"/>
                </a:lnTo>
                <a:close/>
                <a:moveTo>
                  <a:pt x="14986" y="7968"/>
                </a:moveTo>
                <a:lnTo>
                  <a:pt x="11073" y="7968"/>
                </a:lnTo>
                <a:lnTo>
                  <a:pt x="11073" y="11443"/>
                </a:lnTo>
                <a:lnTo>
                  <a:pt x="14986" y="11443"/>
                </a:lnTo>
                <a:lnTo>
                  <a:pt x="14986" y="7968"/>
                </a:lnTo>
                <a:close/>
                <a:moveTo>
                  <a:pt x="14986" y="11976"/>
                </a:moveTo>
                <a:lnTo>
                  <a:pt x="11073" y="11976"/>
                </a:lnTo>
                <a:lnTo>
                  <a:pt x="11073" y="15452"/>
                </a:lnTo>
                <a:lnTo>
                  <a:pt x="14986" y="15452"/>
                </a:lnTo>
                <a:lnTo>
                  <a:pt x="14986" y="11976"/>
                </a:lnTo>
                <a:close/>
                <a:moveTo>
                  <a:pt x="14986" y="15976"/>
                </a:moveTo>
                <a:lnTo>
                  <a:pt x="11073" y="15976"/>
                </a:lnTo>
                <a:lnTo>
                  <a:pt x="11073" y="19422"/>
                </a:lnTo>
                <a:lnTo>
                  <a:pt x="14986" y="19422"/>
                </a:lnTo>
                <a:lnTo>
                  <a:pt x="14986" y="15976"/>
                </a:lnTo>
                <a:close/>
                <a:moveTo>
                  <a:pt x="19423" y="7968"/>
                </a:moveTo>
                <a:lnTo>
                  <a:pt x="15521" y="7968"/>
                </a:lnTo>
                <a:lnTo>
                  <a:pt x="15521" y="11443"/>
                </a:lnTo>
                <a:lnTo>
                  <a:pt x="19423" y="11443"/>
                </a:lnTo>
                <a:lnTo>
                  <a:pt x="19423" y="7968"/>
                </a:lnTo>
                <a:close/>
                <a:moveTo>
                  <a:pt x="19423" y="11976"/>
                </a:moveTo>
                <a:lnTo>
                  <a:pt x="15521" y="11976"/>
                </a:lnTo>
                <a:lnTo>
                  <a:pt x="15521" y="15452"/>
                </a:lnTo>
                <a:lnTo>
                  <a:pt x="19423" y="15452"/>
                </a:lnTo>
                <a:lnTo>
                  <a:pt x="19423" y="11976"/>
                </a:lnTo>
                <a:close/>
                <a:moveTo>
                  <a:pt x="19423" y="15976"/>
                </a:moveTo>
                <a:lnTo>
                  <a:pt x="15521" y="15976"/>
                </a:lnTo>
                <a:lnTo>
                  <a:pt x="15521" y="19422"/>
                </a:lnTo>
                <a:lnTo>
                  <a:pt x="19423" y="19422"/>
                </a:lnTo>
                <a:lnTo>
                  <a:pt x="19423" y="15976"/>
                </a:lnTo>
                <a:close/>
                <a:moveTo>
                  <a:pt x="15758" y="5543"/>
                </a:moveTo>
                <a:cubicBezTo>
                  <a:pt x="15758" y="6067"/>
                  <a:pt x="16106" y="6323"/>
                  <a:pt x="16806" y="6323"/>
                </a:cubicBezTo>
                <a:cubicBezTo>
                  <a:pt x="17502" y="6323"/>
                  <a:pt x="17848" y="6067"/>
                  <a:pt x="17839" y="5543"/>
                </a:cubicBezTo>
                <a:lnTo>
                  <a:pt x="17839" y="2398"/>
                </a:lnTo>
                <a:cubicBezTo>
                  <a:pt x="17839" y="1877"/>
                  <a:pt x="17494" y="1612"/>
                  <a:pt x="16806" y="1612"/>
                </a:cubicBezTo>
                <a:cubicBezTo>
                  <a:pt x="16106" y="1612"/>
                  <a:pt x="15758" y="1877"/>
                  <a:pt x="15758" y="2398"/>
                </a:cubicBezTo>
                <a:lnTo>
                  <a:pt x="15758" y="55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0" name="AutoShape 21"/>
          <p:cNvSpPr/>
          <p:nvPr/>
        </p:nvSpPr>
        <p:spPr bwMode="auto">
          <a:xfrm>
            <a:off x="3342845" y="2635550"/>
            <a:ext cx="249205" cy="2658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82"/>
                  <a:pt x="15014" y="844"/>
                </a:cubicBezTo>
                <a:cubicBezTo>
                  <a:pt x="16322" y="1408"/>
                  <a:pt x="17466" y="2176"/>
                  <a:pt x="18449" y="3156"/>
                </a:cubicBezTo>
                <a:cubicBezTo>
                  <a:pt x="19432" y="4133"/>
                  <a:pt x="20204" y="5280"/>
                  <a:pt x="20760" y="6590"/>
                </a:cubicBezTo>
                <a:cubicBezTo>
                  <a:pt x="21320" y="7900"/>
                  <a:pt x="21599" y="9303"/>
                  <a:pt x="21599" y="10799"/>
                </a:cubicBezTo>
                <a:cubicBezTo>
                  <a:pt x="21599" y="12296"/>
                  <a:pt x="21320" y="13696"/>
                  <a:pt x="20760" y="15009"/>
                </a:cubicBezTo>
                <a:cubicBezTo>
                  <a:pt x="20204" y="16320"/>
                  <a:pt x="19432" y="17463"/>
                  <a:pt x="18449" y="18443"/>
                </a:cubicBezTo>
                <a:cubicBezTo>
                  <a:pt x="17466" y="19423"/>
                  <a:pt x="16322" y="20191"/>
                  <a:pt x="15014" y="20755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81" y="17463"/>
                  <a:pt x="1409" y="16320"/>
                  <a:pt x="844" y="15009"/>
                </a:cubicBezTo>
                <a:cubicBezTo>
                  <a:pt x="282" y="13696"/>
                  <a:pt x="0" y="12296"/>
                  <a:pt x="0" y="10800"/>
                </a:cubicBezTo>
                <a:cubicBezTo>
                  <a:pt x="0" y="9303"/>
                  <a:pt x="282" y="7900"/>
                  <a:pt x="844" y="6590"/>
                </a:cubicBezTo>
                <a:cubicBezTo>
                  <a:pt x="1409" y="5280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4"/>
                </a:cubicBezTo>
                <a:cubicBezTo>
                  <a:pt x="7905" y="282"/>
                  <a:pt x="9309" y="0"/>
                  <a:pt x="10807" y="0"/>
                </a:cubicBezTo>
                <a:moveTo>
                  <a:pt x="12524" y="3961"/>
                </a:moveTo>
                <a:cubicBezTo>
                  <a:pt x="12524" y="3871"/>
                  <a:pt x="12488" y="3772"/>
                  <a:pt x="12417" y="3664"/>
                </a:cubicBezTo>
                <a:cubicBezTo>
                  <a:pt x="12344" y="3594"/>
                  <a:pt x="12239" y="3554"/>
                  <a:pt x="12103" y="3543"/>
                </a:cubicBezTo>
                <a:lnTo>
                  <a:pt x="9496" y="3543"/>
                </a:lnTo>
                <a:cubicBezTo>
                  <a:pt x="9368" y="3543"/>
                  <a:pt x="9270" y="3583"/>
                  <a:pt x="9196" y="3664"/>
                </a:cubicBezTo>
                <a:cubicBezTo>
                  <a:pt x="9125" y="3775"/>
                  <a:pt x="9089" y="3873"/>
                  <a:pt x="9089" y="3961"/>
                </a:cubicBezTo>
                <a:lnTo>
                  <a:pt x="9278" y="13948"/>
                </a:lnTo>
                <a:cubicBezTo>
                  <a:pt x="9315" y="14210"/>
                  <a:pt x="9453" y="14340"/>
                  <a:pt x="9696" y="14340"/>
                </a:cubicBezTo>
                <a:lnTo>
                  <a:pt x="11889" y="14340"/>
                </a:lnTo>
                <a:cubicBezTo>
                  <a:pt x="11996" y="14340"/>
                  <a:pt x="12092" y="14304"/>
                  <a:pt x="12171" y="14233"/>
                </a:cubicBezTo>
                <a:cubicBezTo>
                  <a:pt x="12253" y="14162"/>
                  <a:pt x="12296" y="14066"/>
                  <a:pt x="12296" y="13948"/>
                </a:cubicBezTo>
                <a:lnTo>
                  <a:pt x="12524" y="3961"/>
                </a:lnTo>
                <a:close/>
                <a:moveTo>
                  <a:pt x="12442" y="15639"/>
                </a:moveTo>
                <a:cubicBezTo>
                  <a:pt x="12442" y="15532"/>
                  <a:pt x="12400" y="15436"/>
                  <a:pt x="12315" y="15354"/>
                </a:cubicBezTo>
                <a:cubicBezTo>
                  <a:pt x="12228" y="15275"/>
                  <a:pt x="12132" y="15232"/>
                  <a:pt x="12024" y="15232"/>
                </a:cubicBezTo>
                <a:lnTo>
                  <a:pt x="9589" y="15232"/>
                </a:lnTo>
                <a:cubicBezTo>
                  <a:pt x="9481" y="15232"/>
                  <a:pt x="9388" y="15275"/>
                  <a:pt x="9312" y="15354"/>
                </a:cubicBezTo>
                <a:cubicBezTo>
                  <a:pt x="9236" y="15436"/>
                  <a:pt x="9196" y="15532"/>
                  <a:pt x="9196" y="15639"/>
                </a:cubicBezTo>
                <a:lnTo>
                  <a:pt x="9196" y="17991"/>
                </a:lnTo>
                <a:cubicBezTo>
                  <a:pt x="9196" y="18098"/>
                  <a:pt x="9233" y="18194"/>
                  <a:pt x="9306" y="18282"/>
                </a:cubicBezTo>
                <a:cubicBezTo>
                  <a:pt x="9377" y="18367"/>
                  <a:pt x="9473" y="18409"/>
                  <a:pt x="9589" y="18409"/>
                </a:cubicBezTo>
                <a:lnTo>
                  <a:pt x="12024" y="18409"/>
                </a:lnTo>
                <a:cubicBezTo>
                  <a:pt x="12132" y="18409"/>
                  <a:pt x="12228" y="18369"/>
                  <a:pt x="12315" y="18288"/>
                </a:cubicBezTo>
                <a:cubicBezTo>
                  <a:pt x="12400" y="18206"/>
                  <a:pt x="12442" y="18107"/>
                  <a:pt x="12442" y="17991"/>
                </a:cubicBezTo>
                <a:lnTo>
                  <a:pt x="12442" y="156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1" name="AutoShape 22"/>
          <p:cNvSpPr/>
          <p:nvPr/>
        </p:nvSpPr>
        <p:spPr bwMode="auto">
          <a:xfrm>
            <a:off x="3899984" y="2635550"/>
            <a:ext cx="300793" cy="2658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547" y="12500"/>
                </a:moveTo>
                <a:cubicBezTo>
                  <a:pt x="17868" y="12791"/>
                  <a:pt x="18218" y="13020"/>
                  <a:pt x="18600" y="13190"/>
                </a:cubicBezTo>
                <a:cubicBezTo>
                  <a:pt x="18985" y="13358"/>
                  <a:pt x="19386" y="13455"/>
                  <a:pt x="19810" y="13469"/>
                </a:cubicBezTo>
                <a:lnTo>
                  <a:pt x="19810" y="17282"/>
                </a:lnTo>
                <a:cubicBezTo>
                  <a:pt x="19810" y="17869"/>
                  <a:pt x="19712" y="18427"/>
                  <a:pt x="19516" y="18950"/>
                </a:cubicBezTo>
                <a:cubicBezTo>
                  <a:pt x="19320" y="19467"/>
                  <a:pt x="19058" y="19925"/>
                  <a:pt x="18730" y="20319"/>
                </a:cubicBezTo>
                <a:cubicBezTo>
                  <a:pt x="18402" y="20712"/>
                  <a:pt x="18022" y="21024"/>
                  <a:pt x="17594" y="21256"/>
                </a:cubicBezTo>
                <a:cubicBezTo>
                  <a:pt x="17163" y="21485"/>
                  <a:pt x="16698" y="21599"/>
                  <a:pt x="16198" y="21599"/>
                </a:cubicBezTo>
                <a:lnTo>
                  <a:pt x="3596" y="21599"/>
                </a:lnTo>
                <a:cubicBezTo>
                  <a:pt x="3107" y="21599"/>
                  <a:pt x="2639" y="21485"/>
                  <a:pt x="2198" y="21256"/>
                </a:cubicBezTo>
                <a:cubicBezTo>
                  <a:pt x="1757" y="21024"/>
                  <a:pt x="1376" y="20710"/>
                  <a:pt x="1055" y="20319"/>
                </a:cubicBezTo>
                <a:cubicBezTo>
                  <a:pt x="734" y="19925"/>
                  <a:pt x="479" y="19467"/>
                  <a:pt x="286" y="18950"/>
                </a:cubicBezTo>
                <a:cubicBezTo>
                  <a:pt x="95" y="18427"/>
                  <a:pt x="0" y="17869"/>
                  <a:pt x="0" y="17282"/>
                </a:cubicBezTo>
                <a:lnTo>
                  <a:pt x="0" y="4317"/>
                </a:lnTo>
                <a:cubicBezTo>
                  <a:pt x="0" y="3727"/>
                  <a:pt x="95" y="3169"/>
                  <a:pt x="286" y="2637"/>
                </a:cubicBezTo>
                <a:cubicBezTo>
                  <a:pt x="479" y="2105"/>
                  <a:pt x="734" y="1650"/>
                  <a:pt x="1055" y="1265"/>
                </a:cubicBezTo>
                <a:cubicBezTo>
                  <a:pt x="1376" y="881"/>
                  <a:pt x="1757" y="575"/>
                  <a:pt x="2198" y="346"/>
                </a:cubicBezTo>
                <a:cubicBezTo>
                  <a:pt x="2639" y="114"/>
                  <a:pt x="3107" y="0"/>
                  <a:pt x="3596" y="0"/>
                </a:cubicBezTo>
                <a:lnTo>
                  <a:pt x="10420" y="0"/>
                </a:lnTo>
                <a:cubicBezTo>
                  <a:pt x="10403" y="132"/>
                  <a:pt x="10388" y="261"/>
                  <a:pt x="10373" y="387"/>
                </a:cubicBezTo>
                <a:cubicBezTo>
                  <a:pt x="10356" y="514"/>
                  <a:pt x="10349" y="652"/>
                  <a:pt x="10349" y="801"/>
                </a:cubicBezTo>
                <a:lnTo>
                  <a:pt x="10349" y="2041"/>
                </a:lnTo>
                <a:cubicBezTo>
                  <a:pt x="10349" y="2255"/>
                  <a:pt x="10373" y="2478"/>
                  <a:pt x="10420" y="2713"/>
                </a:cubicBezTo>
                <a:lnTo>
                  <a:pt x="3596" y="2713"/>
                </a:lnTo>
                <a:cubicBezTo>
                  <a:pt x="3231" y="2713"/>
                  <a:pt x="2916" y="2872"/>
                  <a:pt x="2654" y="3183"/>
                </a:cubicBezTo>
                <a:cubicBezTo>
                  <a:pt x="2392" y="3501"/>
                  <a:pt x="2262" y="3877"/>
                  <a:pt x="2262" y="4317"/>
                </a:cubicBezTo>
                <a:lnTo>
                  <a:pt x="2262" y="17282"/>
                </a:lnTo>
                <a:cubicBezTo>
                  <a:pt x="2262" y="17722"/>
                  <a:pt x="2392" y="18101"/>
                  <a:pt x="2654" y="18413"/>
                </a:cubicBezTo>
                <a:cubicBezTo>
                  <a:pt x="2916" y="18727"/>
                  <a:pt x="3231" y="18886"/>
                  <a:pt x="3596" y="18886"/>
                </a:cubicBezTo>
                <a:lnTo>
                  <a:pt x="16198" y="18886"/>
                </a:lnTo>
                <a:cubicBezTo>
                  <a:pt x="16566" y="18886"/>
                  <a:pt x="16881" y="18727"/>
                  <a:pt x="17148" y="18413"/>
                </a:cubicBezTo>
                <a:cubicBezTo>
                  <a:pt x="17413" y="18101"/>
                  <a:pt x="17547" y="17722"/>
                  <a:pt x="17547" y="17282"/>
                </a:cubicBezTo>
                <a:lnTo>
                  <a:pt x="17547" y="12500"/>
                </a:lnTo>
                <a:close/>
                <a:moveTo>
                  <a:pt x="21599" y="2011"/>
                </a:moveTo>
                <a:lnTo>
                  <a:pt x="21599" y="8902"/>
                </a:lnTo>
                <a:cubicBezTo>
                  <a:pt x="21599" y="9137"/>
                  <a:pt x="21531" y="9331"/>
                  <a:pt x="21394" y="9492"/>
                </a:cubicBezTo>
                <a:cubicBezTo>
                  <a:pt x="21257" y="9651"/>
                  <a:pt x="21102" y="9722"/>
                  <a:pt x="20931" y="9701"/>
                </a:cubicBezTo>
                <a:lnTo>
                  <a:pt x="19922" y="9701"/>
                </a:lnTo>
                <a:cubicBezTo>
                  <a:pt x="19726" y="9701"/>
                  <a:pt x="19565" y="9625"/>
                  <a:pt x="19438" y="9472"/>
                </a:cubicBezTo>
                <a:cubicBezTo>
                  <a:pt x="19308" y="9316"/>
                  <a:pt x="19244" y="9125"/>
                  <a:pt x="19244" y="8902"/>
                </a:cubicBezTo>
                <a:lnTo>
                  <a:pt x="19244" y="5134"/>
                </a:lnTo>
                <a:lnTo>
                  <a:pt x="10195" y="15960"/>
                </a:lnTo>
                <a:cubicBezTo>
                  <a:pt x="10070" y="16110"/>
                  <a:pt x="9911" y="16183"/>
                  <a:pt x="9720" y="16183"/>
                </a:cubicBezTo>
                <a:cubicBezTo>
                  <a:pt x="9529" y="16183"/>
                  <a:pt x="9365" y="16113"/>
                  <a:pt x="9233" y="15960"/>
                </a:cubicBezTo>
                <a:lnTo>
                  <a:pt x="8307" y="14835"/>
                </a:lnTo>
                <a:cubicBezTo>
                  <a:pt x="8182" y="14682"/>
                  <a:pt x="8118" y="14492"/>
                  <a:pt x="8114" y="14259"/>
                </a:cubicBezTo>
                <a:cubicBezTo>
                  <a:pt x="8111" y="14025"/>
                  <a:pt x="8175" y="13831"/>
                  <a:pt x="8307" y="13684"/>
                </a:cubicBezTo>
                <a:lnTo>
                  <a:pt x="17332" y="2825"/>
                </a:lnTo>
                <a:lnTo>
                  <a:pt x="14181" y="2825"/>
                </a:lnTo>
                <a:cubicBezTo>
                  <a:pt x="13985" y="2825"/>
                  <a:pt x="13823" y="2749"/>
                  <a:pt x="13698" y="2593"/>
                </a:cubicBezTo>
                <a:cubicBezTo>
                  <a:pt x="13574" y="2440"/>
                  <a:pt x="13512" y="2246"/>
                  <a:pt x="13512" y="2011"/>
                </a:cubicBezTo>
                <a:lnTo>
                  <a:pt x="13512" y="801"/>
                </a:lnTo>
                <a:cubicBezTo>
                  <a:pt x="13495" y="587"/>
                  <a:pt x="13556" y="399"/>
                  <a:pt x="13694" y="237"/>
                </a:cubicBezTo>
                <a:cubicBezTo>
                  <a:pt x="13831" y="82"/>
                  <a:pt x="13992" y="0"/>
                  <a:pt x="14181" y="0"/>
                </a:cubicBezTo>
                <a:lnTo>
                  <a:pt x="20931" y="0"/>
                </a:lnTo>
                <a:cubicBezTo>
                  <a:pt x="21110" y="0"/>
                  <a:pt x="21267" y="82"/>
                  <a:pt x="21399" y="246"/>
                </a:cubicBezTo>
                <a:cubicBezTo>
                  <a:pt x="21533" y="411"/>
                  <a:pt x="21599" y="599"/>
                  <a:pt x="21599" y="801"/>
                </a:cubicBezTo>
                <a:lnTo>
                  <a:pt x="21599" y="20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2" name="AutoShape 23"/>
          <p:cNvSpPr/>
          <p:nvPr/>
        </p:nvSpPr>
        <p:spPr bwMode="auto">
          <a:xfrm>
            <a:off x="4501565" y="2635550"/>
            <a:ext cx="299998" cy="265871"/>
          </a:xfrm>
          <a:custGeom>
            <a:avLst/>
            <a:gdLst>
              <a:gd name="T0" fmla="*/ 10799 w 21598"/>
              <a:gd name="T1" fmla="+- 0 10810 20"/>
              <a:gd name="T2" fmla="*/ 10810 h 21580"/>
              <a:gd name="T3" fmla="*/ 10799 w 21598"/>
              <a:gd name="T4" fmla="+- 0 10810 20"/>
              <a:gd name="T5" fmla="*/ 10810 h 21580"/>
              <a:gd name="T6" fmla="*/ 10799 w 21598"/>
              <a:gd name="T7" fmla="+- 0 10810 20"/>
              <a:gd name="T8" fmla="*/ 10810 h 21580"/>
              <a:gd name="T9" fmla="*/ 10799 w 21598"/>
              <a:gd name="T10" fmla="+- 0 10810 20"/>
              <a:gd name="T11" fmla="*/ 10810 h 21580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8" h="21580">
                <a:moveTo>
                  <a:pt x="7580" y="21301"/>
                </a:moveTo>
                <a:cubicBezTo>
                  <a:pt x="7531" y="21433"/>
                  <a:pt x="7446" y="21518"/>
                  <a:pt x="7321" y="21556"/>
                </a:cubicBezTo>
                <a:cubicBezTo>
                  <a:pt x="7289" y="21571"/>
                  <a:pt x="7248" y="21580"/>
                  <a:pt x="7191" y="21580"/>
                </a:cubicBezTo>
                <a:cubicBezTo>
                  <a:pt x="7145" y="21580"/>
                  <a:pt x="7074" y="21565"/>
                  <a:pt x="6981" y="21527"/>
                </a:cubicBezTo>
                <a:lnTo>
                  <a:pt x="5400" y="20459"/>
                </a:lnTo>
                <a:cubicBezTo>
                  <a:pt x="5290" y="20382"/>
                  <a:pt x="5219" y="20274"/>
                  <a:pt x="5185" y="20127"/>
                </a:cubicBezTo>
                <a:cubicBezTo>
                  <a:pt x="5148" y="19983"/>
                  <a:pt x="5163" y="19846"/>
                  <a:pt x="5224" y="19713"/>
                </a:cubicBezTo>
                <a:lnTo>
                  <a:pt x="5997" y="18100"/>
                </a:lnTo>
                <a:cubicBezTo>
                  <a:pt x="4867" y="17463"/>
                  <a:pt x="3814" y="16627"/>
                  <a:pt x="2845" y="15591"/>
                </a:cubicBezTo>
                <a:cubicBezTo>
                  <a:pt x="1876" y="14558"/>
                  <a:pt x="1027" y="13344"/>
                  <a:pt x="293" y="11944"/>
                </a:cubicBezTo>
                <a:cubicBezTo>
                  <a:pt x="97" y="11601"/>
                  <a:pt x="0" y="11220"/>
                  <a:pt x="0" y="10812"/>
                </a:cubicBezTo>
                <a:cubicBezTo>
                  <a:pt x="0" y="10398"/>
                  <a:pt x="97" y="10008"/>
                  <a:pt x="293" y="9644"/>
                </a:cubicBezTo>
                <a:cubicBezTo>
                  <a:pt x="902" y="8473"/>
                  <a:pt x="1597" y="7420"/>
                  <a:pt x="2378" y="6490"/>
                </a:cubicBezTo>
                <a:cubicBezTo>
                  <a:pt x="3159" y="5557"/>
                  <a:pt x="4003" y="4771"/>
                  <a:pt x="4908" y="4128"/>
                </a:cubicBezTo>
                <a:cubicBezTo>
                  <a:pt x="5814" y="3489"/>
                  <a:pt x="6761" y="3001"/>
                  <a:pt x="7749" y="2670"/>
                </a:cubicBezTo>
                <a:cubicBezTo>
                  <a:pt x="8738" y="2338"/>
                  <a:pt x="9753" y="2171"/>
                  <a:pt x="10801" y="2171"/>
                </a:cubicBezTo>
                <a:cubicBezTo>
                  <a:pt x="11214" y="2171"/>
                  <a:pt x="11625" y="2203"/>
                  <a:pt x="12032" y="2268"/>
                </a:cubicBezTo>
                <a:cubicBezTo>
                  <a:pt x="12435" y="2335"/>
                  <a:pt x="12839" y="2415"/>
                  <a:pt x="13238" y="2506"/>
                </a:cubicBezTo>
                <a:lnTo>
                  <a:pt x="14280" y="290"/>
                </a:lnTo>
                <a:cubicBezTo>
                  <a:pt x="14342" y="158"/>
                  <a:pt x="14437" y="73"/>
                  <a:pt x="14562" y="38"/>
                </a:cubicBezTo>
                <a:cubicBezTo>
                  <a:pt x="14655" y="-20"/>
                  <a:pt x="14767" y="-12"/>
                  <a:pt x="14902" y="62"/>
                </a:cubicBezTo>
                <a:lnTo>
                  <a:pt x="16458" y="1133"/>
                </a:lnTo>
                <a:cubicBezTo>
                  <a:pt x="16568" y="1206"/>
                  <a:pt x="16644" y="1314"/>
                  <a:pt x="16688" y="1461"/>
                </a:cubicBezTo>
                <a:cubicBezTo>
                  <a:pt x="16730" y="1608"/>
                  <a:pt x="16715" y="1746"/>
                  <a:pt x="16647" y="1878"/>
                </a:cubicBezTo>
                <a:lnTo>
                  <a:pt x="7580" y="21301"/>
                </a:lnTo>
                <a:close/>
                <a:moveTo>
                  <a:pt x="7531" y="14770"/>
                </a:moveTo>
                <a:cubicBezTo>
                  <a:pt x="6861" y="14180"/>
                  <a:pt x="6323" y="13432"/>
                  <a:pt x="5916" y="12528"/>
                </a:cubicBezTo>
                <a:cubicBezTo>
                  <a:pt x="5510" y="11627"/>
                  <a:pt x="5307" y="10627"/>
                  <a:pt x="5307" y="9530"/>
                </a:cubicBezTo>
                <a:cubicBezTo>
                  <a:pt x="5307" y="8799"/>
                  <a:pt x="5405" y="8107"/>
                  <a:pt x="5606" y="7444"/>
                </a:cubicBezTo>
                <a:cubicBezTo>
                  <a:pt x="5804" y="6783"/>
                  <a:pt x="6071" y="6173"/>
                  <a:pt x="6408" y="5613"/>
                </a:cubicBezTo>
                <a:cubicBezTo>
                  <a:pt x="5493" y="6182"/>
                  <a:pt x="4644" y="6901"/>
                  <a:pt x="3861" y="7766"/>
                </a:cubicBezTo>
                <a:cubicBezTo>
                  <a:pt x="3075" y="8632"/>
                  <a:pt x="2390" y="9644"/>
                  <a:pt x="1803" y="10797"/>
                </a:cubicBezTo>
                <a:cubicBezTo>
                  <a:pt x="2444" y="12024"/>
                  <a:pt x="3193" y="13097"/>
                  <a:pt x="4047" y="14019"/>
                </a:cubicBezTo>
                <a:cubicBezTo>
                  <a:pt x="4903" y="14943"/>
                  <a:pt x="5843" y="15679"/>
                  <a:pt x="6866" y="16231"/>
                </a:cubicBezTo>
                <a:lnTo>
                  <a:pt x="7531" y="14770"/>
                </a:lnTo>
                <a:close/>
                <a:moveTo>
                  <a:pt x="7191" y="9530"/>
                </a:moveTo>
                <a:cubicBezTo>
                  <a:pt x="7191" y="9747"/>
                  <a:pt x="7257" y="9935"/>
                  <a:pt x="7385" y="10093"/>
                </a:cubicBezTo>
                <a:cubicBezTo>
                  <a:pt x="7514" y="10251"/>
                  <a:pt x="7678" y="10331"/>
                  <a:pt x="7872" y="10331"/>
                </a:cubicBezTo>
                <a:cubicBezTo>
                  <a:pt x="8067" y="10331"/>
                  <a:pt x="8226" y="10248"/>
                  <a:pt x="8351" y="10084"/>
                </a:cubicBezTo>
                <a:cubicBezTo>
                  <a:pt x="8478" y="9923"/>
                  <a:pt x="8540" y="9735"/>
                  <a:pt x="8540" y="9530"/>
                </a:cubicBezTo>
                <a:cubicBezTo>
                  <a:pt x="8540" y="8799"/>
                  <a:pt x="8750" y="8186"/>
                  <a:pt x="9166" y="7690"/>
                </a:cubicBezTo>
                <a:cubicBezTo>
                  <a:pt x="9585" y="7194"/>
                  <a:pt x="10094" y="6945"/>
                  <a:pt x="10695" y="6945"/>
                </a:cubicBezTo>
                <a:cubicBezTo>
                  <a:pt x="10891" y="6945"/>
                  <a:pt x="11053" y="6866"/>
                  <a:pt x="11182" y="6701"/>
                </a:cubicBezTo>
                <a:cubicBezTo>
                  <a:pt x="11310" y="6534"/>
                  <a:pt x="11376" y="6346"/>
                  <a:pt x="11376" y="6132"/>
                </a:cubicBezTo>
                <a:cubicBezTo>
                  <a:pt x="11376" y="5897"/>
                  <a:pt x="11310" y="5704"/>
                  <a:pt x="11182" y="5557"/>
                </a:cubicBezTo>
                <a:cubicBezTo>
                  <a:pt x="11053" y="5407"/>
                  <a:pt x="10891" y="5331"/>
                  <a:pt x="10695" y="5331"/>
                </a:cubicBezTo>
                <a:cubicBezTo>
                  <a:pt x="10218" y="5331"/>
                  <a:pt x="9763" y="5440"/>
                  <a:pt x="9330" y="5663"/>
                </a:cubicBezTo>
                <a:cubicBezTo>
                  <a:pt x="8897" y="5883"/>
                  <a:pt x="8525" y="6179"/>
                  <a:pt x="8217" y="6552"/>
                </a:cubicBezTo>
                <a:cubicBezTo>
                  <a:pt x="7908" y="6927"/>
                  <a:pt x="7661" y="7376"/>
                  <a:pt x="7475" y="7892"/>
                </a:cubicBezTo>
                <a:cubicBezTo>
                  <a:pt x="7287" y="8415"/>
                  <a:pt x="7191" y="8960"/>
                  <a:pt x="7191" y="9530"/>
                </a:cubicBezTo>
                <a:moveTo>
                  <a:pt x="21333" y="9644"/>
                </a:moveTo>
                <a:cubicBezTo>
                  <a:pt x="21511" y="10008"/>
                  <a:pt x="21600" y="10398"/>
                  <a:pt x="21597" y="10812"/>
                </a:cubicBezTo>
                <a:cubicBezTo>
                  <a:pt x="21592" y="11220"/>
                  <a:pt x="21504" y="11601"/>
                  <a:pt x="21333" y="11944"/>
                </a:cubicBezTo>
                <a:cubicBezTo>
                  <a:pt x="20082" y="14327"/>
                  <a:pt x="18550" y="16163"/>
                  <a:pt x="16735" y="17451"/>
                </a:cubicBezTo>
                <a:cubicBezTo>
                  <a:pt x="14919" y="18745"/>
                  <a:pt x="12964" y="19400"/>
                  <a:pt x="10872" y="19417"/>
                </a:cubicBezTo>
                <a:lnTo>
                  <a:pt x="11902" y="17184"/>
                </a:lnTo>
                <a:cubicBezTo>
                  <a:pt x="13534" y="16950"/>
                  <a:pt x="15024" y="16272"/>
                  <a:pt x="16378" y="15148"/>
                </a:cubicBezTo>
                <a:cubicBezTo>
                  <a:pt x="17728" y="14024"/>
                  <a:pt x="18869" y="12575"/>
                  <a:pt x="19798" y="10797"/>
                </a:cubicBezTo>
                <a:cubicBezTo>
                  <a:pt x="18947" y="9204"/>
                  <a:pt x="17919" y="7878"/>
                  <a:pt x="16715" y="6819"/>
                </a:cubicBezTo>
                <a:lnTo>
                  <a:pt x="17606" y="4897"/>
                </a:lnTo>
                <a:cubicBezTo>
                  <a:pt x="18325" y="5513"/>
                  <a:pt x="18998" y="6214"/>
                  <a:pt x="19622" y="7003"/>
                </a:cubicBezTo>
                <a:cubicBezTo>
                  <a:pt x="20246" y="7790"/>
                  <a:pt x="20816" y="8670"/>
                  <a:pt x="21333" y="9644"/>
                </a:cubicBezTo>
                <a:moveTo>
                  <a:pt x="16096" y="9530"/>
                </a:moveTo>
                <a:cubicBezTo>
                  <a:pt x="16096" y="10222"/>
                  <a:pt x="16010" y="10882"/>
                  <a:pt x="15844" y="11504"/>
                </a:cubicBezTo>
                <a:cubicBezTo>
                  <a:pt x="15675" y="12129"/>
                  <a:pt x="15440" y="12695"/>
                  <a:pt x="15134" y="13212"/>
                </a:cubicBezTo>
                <a:cubicBezTo>
                  <a:pt x="14831" y="13728"/>
                  <a:pt x="14466" y="14186"/>
                  <a:pt x="14045" y="14588"/>
                </a:cubicBezTo>
                <a:cubicBezTo>
                  <a:pt x="13625" y="14990"/>
                  <a:pt x="13162" y="15310"/>
                  <a:pt x="12663" y="15544"/>
                </a:cubicBezTo>
                <a:lnTo>
                  <a:pt x="16001" y="8377"/>
                </a:lnTo>
                <a:cubicBezTo>
                  <a:pt x="16032" y="8567"/>
                  <a:pt x="16057" y="8749"/>
                  <a:pt x="16072" y="8934"/>
                </a:cubicBezTo>
                <a:cubicBezTo>
                  <a:pt x="16089" y="9116"/>
                  <a:pt x="16096" y="9315"/>
                  <a:pt x="16096" y="953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3" name="AutoShape 24"/>
          <p:cNvSpPr/>
          <p:nvPr/>
        </p:nvSpPr>
        <p:spPr bwMode="auto">
          <a:xfrm>
            <a:off x="5074577" y="2634753"/>
            <a:ext cx="363490" cy="265872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21333" y="9359"/>
                </a:moveTo>
                <a:cubicBezTo>
                  <a:pt x="21511" y="9815"/>
                  <a:pt x="21599" y="10303"/>
                  <a:pt x="21597" y="10814"/>
                </a:cubicBezTo>
                <a:cubicBezTo>
                  <a:pt x="21592" y="11336"/>
                  <a:pt x="21504" y="11810"/>
                  <a:pt x="21333" y="12240"/>
                </a:cubicBezTo>
                <a:cubicBezTo>
                  <a:pt x="20706" y="13728"/>
                  <a:pt x="20002" y="15055"/>
                  <a:pt x="19216" y="16223"/>
                </a:cubicBezTo>
                <a:cubicBezTo>
                  <a:pt x="18433" y="17388"/>
                  <a:pt x="17594" y="18369"/>
                  <a:pt x="16701" y="19163"/>
                </a:cubicBezTo>
                <a:cubicBezTo>
                  <a:pt x="15805" y="19953"/>
                  <a:pt x="14863" y="20560"/>
                  <a:pt x="13869" y="20975"/>
                </a:cubicBezTo>
                <a:cubicBezTo>
                  <a:pt x="12878" y="21390"/>
                  <a:pt x="11855" y="21599"/>
                  <a:pt x="10801" y="21599"/>
                </a:cubicBezTo>
                <a:cubicBezTo>
                  <a:pt x="9763" y="21599"/>
                  <a:pt x="8748" y="21390"/>
                  <a:pt x="7754" y="20975"/>
                </a:cubicBezTo>
                <a:cubicBezTo>
                  <a:pt x="6763" y="20560"/>
                  <a:pt x="5814" y="19950"/>
                  <a:pt x="4908" y="19145"/>
                </a:cubicBezTo>
                <a:cubicBezTo>
                  <a:pt x="4003" y="18340"/>
                  <a:pt x="3156" y="17355"/>
                  <a:pt x="2373" y="16190"/>
                </a:cubicBezTo>
                <a:cubicBezTo>
                  <a:pt x="1588" y="15022"/>
                  <a:pt x="895" y="13706"/>
                  <a:pt x="293" y="12240"/>
                </a:cubicBezTo>
                <a:cubicBezTo>
                  <a:pt x="97" y="11806"/>
                  <a:pt x="0" y="11332"/>
                  <a:pt x="0" y="10814"/>
                </a:cubicBezTo>
                <a:cubicBezTo>
                  <a:pt x="0" y="10300"/>
                  <a:pt x="97" y="9815"/>
                  <a:pt x="293" y="9359"/>
                </a:cubicBezTo>
                <a:cubicBezTo>
                  <a:pt x="902" y="7889"/>
                  <a:pt x="1597" y="6577"/>
                  <a:pt x="2378" y="5416"/>
                </a:cubicBezTo>
                <a:cubicBezTo>
                  <a:pt x="3159" y="4255"/>
                  <a:pt x="4003" y="3270"/>
                  <a:pt x="4908" y="2462"/>
                </a:cubicBezTo>
                <a:cubicBezTo>
                  <a:pt x="5814" y="1653"/>
                  <a:pt x="6761" y="1039"/>
                  <a:pt x="7749" y="624"/>
                </a:cubicBezTo>
                <a:cubicBezTo>
                  <a:pt x="8738" y="205"/>
                  <a:pt x="9753" y="0"/>
                  <a:pt x="10801" y="0"/>
                </a:cubicBezTo>
                <a:cubicBezTo>
                  <a:pt x="11855" y="0"/>
                  <a:pt x="12878" y="205"/>
                  <a:pt x="13869" y="624"/>
                </a:cubicBezTo>
                <a:cubicBezTo>
                  <a:pt x="14863" y="1039"/>
                  <a:pt x="15805" y="1646"/>
                  <a:pt x="16701" y="2443"/>
                </a:cubicBezTo>
                <a:cubicBezTo>
                  <a:pt x="17594" y="3244"/>
                  <a:pt x="18433" y="4222"/>
                  <a:pt x="19216" y="5383"/>
                </a:cubicBezTo>
                <a:cubicBezTo>
                  <a:pt x="20002" y="6544"/>
                  <a:pt x="20706" y="7863"/>
                  <a:pt x="21333" y="9359"/>
                </a:cubicBezTo>
                <a:moveTo>
                  <a:pt x="10801" y="18906"/>
                </a:moveTo>
                <a:cubicBezTo>
                  <a:pt x="11731" y="18906"/>
                  <a:pt x="12624" y="18715"/>
                  <a:pt x="13478" y="18325"/>
                </a:cubicBezTo>
                <a:cubicBezTo>
                  <a:pt x="14332" y="17939"/>
                  <a:pt x="15142" y="17399"/>
                  <a:pt x="15908" y="16708"/>
                </a:cubicBezTo>
                <a:cubicBezTo>
                  <a:pt x="16674" y="16014"/>
                  <a:pt x="17383" y="15165"/>
                  <a:pt x="18039" y="14155"/>
                </a:cubicBezTo>
                <a:cubicBezTo>
                  <a:pt x="18697" y="13148"/>
                  <a:pt x="19282" y="12027"/>
                  <a:pt x="19798" y="10796"/>
                </a:cubicBezTo>
                <a:cubicBezTo>
                  <a:pt x="19172" y="9282"/>
                  <a:pt x="18440" y="7955"/>
                  <a:pt x="17601" y="6812"/>
                </a:cubicBezTo>
                <a:cubicBezTo>
                  <a:pt x="16762" y="5670"/>
                  <a:pt x="15839" y="4751"/>
                  <a:pt x="14831" y="4060"/>
                </a:cubicBezTo>
                <a:cubicBezTo>
                  <a:pt x="15230" y="4751"/>
                  <a:pt x="15538" y="5534"/>
                  <a:pt x="15761" y="6401"/>
                </a:cubicBezTo>
                <a:cubicBezTo>
                  <a:pt x="15984" y="7264"/>
                  <a:pt x="16096" y="8205"/>
                  <a:pt x="16096" y="9216"/>
                </a:cubicBezTo>
                <a:cubicBezTo>
                  <a:pt x="16096" y="10340"/>
                  <a:pt x="15957" y="11387"/>
                  <a:pt x="15680" y="12361"/>
                </a:cubicBezTo>
                <a:cubicBezTo>
                  <a:pt x="15404" y="13339"/>
                  <a:pt x="15017" y="14195"/>
                  <a:pt x="14520" y="14941"/>
                </a:cubicBezTo>
                <a:cubicBezTo>
                  <a:pt x="14023" y="15683"/>
                  <a:pt x="13448" y="16271"/>
                  <a:pt x="12793" y="16690"/>
                </a:cubicBezTo>
                <a:cubicBezTo>
                  <a:pt x="12137" y="17113"/>
                  <a:pt x="11437" y="17326"/>
                  <a:pt x="10696" y="17326"/>
                </a:cubicBezTo>
                <a:cubicBezTo>
                  <a:pt x="9944" y="17326"/>
                  <a:pt x="9247" y="17113"/>
                  <a:pt x="8598" y="16690"/>
                </a:cubicBezTo>
                <a:cubicBezTo>
                  <a:pt x="7950" y="16271"/>
                  <a:pt x="7380" y="15683"/>
                  <a:pt x="6883" y="14941"/>
                </a:cubicBezTo>
                <a:cubicBezTo>
                  <a:pt x="6386" y="14195"/>
                  <a:pt x="6000" y="13339"/>
                  <a:pt x="5723" y="12361"/>
                </a:cubicBezTo>
                <a:cubicBezTo>
                  <a:pt x="5444" y="11387"/>
                  <a:pt x="5307" y="10340"/>
                  <a:pt x="5307" y="9216"/>
                </a:cubicBezTo>
                <a:cubicBezTo>
                  <a:pt x="5307" y="8301"/>
                  <a:pt x="5405" y="7426"/>
                  <a:pt x="5606" y="6603"/>
                </a:cubicBezTo>
                <a:cubicBezTo>
                  <a:pt x="5804" y="5776"/>
                  <a:pt x="6071" y="5023"/>
                  <a:pt x="6408" y="4339"/>
                </a:cubicBezTo>
                <a:cubicBezTo>
                  <a:pt x="5496" y="5034"/>
                  <a:pt x="4644" y="5927"/>
                  <a:pt x="3861" y="7026"/>
                </a:cubicBezTo>
                <a:cubicBezTo>
                  <a:pt x="3075" y="8121"/>
                  <a:pt x="2390" y="9381"/>
                  <a:pt x="1803" y="10796"/>
                </a:cubicBezTo>
                <a:cubicBezTo>
                  <a:pt x="2319" y="12016"/>
                  <a:pt x="2902" y="13133"/>
                  <a:pt x="3555" y="14147"/>
                </a:cubicBezTo>
                <a:cubicBezTo>
                  <a:pt x="4208" y="15165"/>
                  <a:pt x="4918" y="16014"/>
                  <a:pt x="5689" y="16708"/>
                </a:cubicBezTo>
                <a:cubicBezTo>
                  <a:pt x="6457" y="17399"/>
                  <a:pt x="7270" y="17940"/>
                  <a:pt x="8124" y="18325"/>
                </a:cubicBezTo>
                <a:cubicBezTo>
                  <a:pt x="8980" y="18719"/>
                  <a:pt x="9871" y="18906"/>
                  <a:pt x="10801" y="18906"/>
                </a:cubicBezTo>
                <a:moveTo>
                  <a:pt x="10695" y="3953"/>
                </a:moveTo>
                <a:cubicBezTo>
                  <a:pt x="10218" y="3953"/>
                  <a:pt x="9763" y="4089"/>
                  <a:pt x="9330" y="4365"/>
                </a:cubicBezTo>
                <a:cubicBezTo>
                  <a:pt x="8897" y="4644"/>
                  <a:pt x="8525" y="5015"/>
                  <a:pt x="8217" y="5486"/>
                </a:cubicBezTo>
                <a:cubicBezTo>
                  <a:pt x="7908" y="5953"/>
                  <a:pt x="7661" y="6511"/>
                  <a:pt x="7475" y="7165"/>
                </a:cubicBezTo>
                <a:cubicBezTo>
                  <a:pt x="7287" y="7816"/>
                  <a:pt x="7191" y="8495"/>
                  <a:pt x="7191" y="9216"/>
                </a:cubicBezTo>
                <a:cubicBezTo>
                  <a:pt x="7191" y="9484"/>
                  <a:pt x="7257" y="9715"/>
                  <a:pt x="7385" y="9918"/>
                </a:cubicBezTo>
                <a:cubicBezTo>
                  <a:pt x="7514" y="10120"/>
                  <a:pt x="7678" y="10215"/>
                  <a:pt x="7872" y="10215"/>
                </a:cubicBezTo>
                <a:cubicBezTo>
                  <a:pt x="8067" y="10215"/>
                  <a:pt x="8226" y="10116"/>
                  <a:pt x="8351" y="9910"/>
                </a:cubicBezTo>
                <a:cubicBezTo>
                  <a:pt x="8478" y="9701"/>
                  <a:pt x="8540" y="9473"/>
                  <a:pt x="8540" y="9216"/>
                </a:cubicBezTo>
                <a:cubicBezTo>
                  <a:pt x="8540" y="8301"/>
                  <a:pt x="8750" y="7533"/>
                  <a:pt x="9166" y="6912"/>
                </a:cubicBezTo>
                <a:cubicBezTo>
                  <a:pt x="9585" y="6287"/>
                  <a:pt x="10094" y="5978"/>
                  <a:pt x="10695" y="5978"/>
                </a:cubicBezTo>
                <a:cubicBezTo>
                  <a:pt x="10891" y="5978"/>
                  <a:pt x="11053" y="5872"/>
                  <a:pt x="11182" y="5670"/>
                </a:cubicBezTo>
                <a:cubicBezTo>
                  <a:pt x="11310" y="5464"/>
                  <a:pt x="11376" y="5229"/>
                  <a:pt x="11376" y="4957"/>
                </a:cubicBezTo>
                <a:cubicBezTo>
                  <a:pt x="11376" y="4663"/>
                  <a:pt x="11310" y="4424"/>
                  <a:pt x="11182" y="4233"/>
                </a:cubicBezTo>
                <a:cubicBezTo>
                  <a:pt x="11053" y="4045"/>
                  <a:pt x="10891" y="3953"/>
                  <a:pt x="10695" y="3953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4" name="AutoShape 25"/>
          <p:cNvSpPr/>
          <p:nvPr/>
        </p:nvSpPr>
        <p:spPr bwMode="auto">
          <a:xfrm>
            <a:off x="5707120" y="2657768"/>
            <a:ext cx="315871" cy="2198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811" y="10"/>
                  <a:pt x="20921" y="52"/>
                  <a:pt x="21049" y="116"/>
                </a:cubicBezTo>
                <a:cubicBezTo>
                  <a:pt x="21416" y="342"/>
                  <a:pt x="21599" y="730"/>
                  <a:pt x="21599" y="1281"/>
                </a:cubicBezTo>
                <a:lnTo>
                  <a:pt x="21599" y="20332"/>
                </a:lnTo>
                <a:cubicBezTo>
                  <a:pt x="21599" y="20883"/>
                  <a:pt x="21416" y="21271"/>
                  <a:pt x="21049" y="21497"/>
                </a:cubicBezTo>
                <a:cubicBezTo>
                  <a:pt x="20921" y="21564"/>
                  <a:pt x="20811" y="21599"/>
                  <a:pt x="20708" y="21599"/>
                </a:cubicBezTo>
                <a:cubicBezTo>
                  <a:pt x="20451" y="21599"/>
                  <a:pt x="20236" y="21476"/>
                  <a:pt x="20065" y="21229"/>
                </a:cubicBezTo>
                <a:lnTo>
                  <a:pt x="14402" y="13267"/>
                </a:lnTo>
                <a:lnTo>
                  <a:pt x="14402" y="17275"/>
                </a:lnTo>
                <a:cubicBezTo>
                  <a:pt x="14402" y="17801"/>
                  <a:pt x="14331" y="18305"/>
                  <a:pt x="14187" y="18775"/>
                </a:cubicBezTo>
                <a:cubicBezTo>
                  <a:pt x="14042" y="19248"/>
                  <a:pt x="13849" y="19665"/>
                  <a:pt x="13606" y="20028"/>
                </a:cubicBezTo>
                <a:cubicBezTo>
                  <a:pt x="13364" y="20385"/>
                  <a:pt x="13080" y="20671"/>
                  <a:pt x="12757" y="20879"/>
                </a:cubicBezTo>
                <a:cubicBezTo>
                  <a:pt x="12431" y="21091"/>
                  <a:pt x="12084" y="21193"/>
                  <a:pt x="11707" y="21193"/>
                </a:cubicBezTo>
                <a:lnTo>
                  <a:pt x="2705" y="21193"/>
                </a:lnTo>
                <a:cubicBezTo>
                  <a:pt x="2340" y="21193"/>
                  <a:pt x="1990" y="21091"/>
                  <a:pt x="1664" y="20879"/>
                </a:cubicBezTo>
                <a:cubicBezTo>
                  <a:pt x="1334" y="20671"/>
                  <a:pt x="1047" y="20385"/>
                  <a:pt x="802" y="20028"/>
                </a:cubicBezTo>
                <a:cubicBezTo>
                  <a:pt x="555" y="19665"/>
                  <a:pt x="359" y="19252"/>
                  <a:pt x="215" y="18786"/>
                </a:cubicBezTo>
                <a:cubicBezTo>
                  <a:pt x="71" y="18316"/>
                  <a:pt x="0" y="17815"/>
                  <a:pt x="0" y="17275"/>
                </a:cubicBezTo>
                <a:lnTo>
                  <a:pt x="0" y="4293"/>
                </a:lnTo>
                <a:cubicBezTo>
                  <a:pt x="0" y="3760"/>
                  <a:pt x="70" y="3262"/>
                  <a:pt x="215" y="2789"/>
                </a:cubicBezTo>
                <a:cubicBezTo>
                  <a:pt x="359" y="2312"/>
                  <a:pt x="555" y="1906"/>
                  <a:pt x="802" y="1560"/>
                </a:cubicBezTo>
                <a:cubicBezTo>
                  <a:pt x="1047" y="1221"/>
                  <a:pt x="1334" y="946"/>
                  <a:pt x="1664" y="734"/>
                </a:cubicBezTo>
                <a:cubicBezTo>
                  <a:pt x="1990" y="526"/>
                  <a:pt x="2340" y="420"/>
                  <a:pt x="2705" y="420"/>
                </a:cubicBezTo>
                <a:lnTo>
                  <a:pt x="11707" y="420"/>
                </a:lnTo>
                <a:cubicBezTo>
                  <a:pt x="12074" y="420"/>
                  <a:pt x="12421" y="526"/>
                  <a:pt x="12752" y="734"/>
                </a:cubicBezTo>
                <a:cubicBezTo>
                  <a:pt x="13078" y="946"/>
                  <a:pt x="13364" y="1221"/>
                  <a:pt x="13606" y="1560"/>
                </a:cubicBezTo>
                <a:cubicBezTo>
                  <a:pt x="13849" y="1906"/>
                  <a:pt x="14042" y="2312"/>
                  <a:pt x="14187" y="2789"/>
                </a:cubicBezTo>
                <a:cubicBezTo>
                  <a:pt x="14331" y="3262"/>
                  <a:pt x="14402" y="3760"/>
                  <a:pt x="14402" y="4293"/>
                </a:cubicBezTo>
                <a:lnTo>
                  <a:pt x="14402" y="8346"/>
                </a:lnTo>
                <a:lnTo>
                  <a:pt x="20065" y="388"/>
                </a:lnTo>
                <a:cubicBezTo>
                  <a:pt x="20243" y="127"/>
                  <a:pt x="20456" y="0"/>
                  <a:pt x="20708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5" name="AutoShape 26"/>
          <p:cNvSpPr/>
          <p:nvPr/>
        </p:nvSpPr>
        <p:spPr bwMode="auto">
          <a:xfrm>
            <a:off x="8462655" y="2642693"/>
            <a:ext cx="247618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3" y="161"/>
                  <a:pt x="21205" y="478"/>
                </a:cubicBezTo>
                <a:cubicBezTo>
                  <a:pt x="21467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67" y="20801"/>
                  <a:pt x="21205" y="21121"/>
                </a:cubicBezTo>
                <a:cubicBezTo>
                  <a:pt x="20943" y="21438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38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78"/>
                </a:cubicBezTo>
                <a:cubicBezTo>
                  <a:pt x="663" y="161"/>
                  <a:pt x="981" y="0"/>
                  <a:pt x="1346" y="0"/>
                </a:cubicBezTo>
                <a:lnTo>
                  <a:pt x="20263" y="0"/>
                </a:lnTo>
                <a:close/>
                <a:moveTo>
                  <a:pt x="4051" y="2170"/>
                </a:moveTo>
                <a:cubicBezTo>
                  <a:pt x="4051" y="2020"/>
                  <a:pt x="4010" y="1891"/>
                  <a:pt x="3924" y="1782"/>
                </a:cubicBezTo>
                <a:cubicBezTo>
                  <a:pt x="3838" y="1677"/>
                  <a:pt x="3728" y="1621"/>
                  <a:pt x="3593" y="1621"/>
                </a:cubicBezTo>
                <a:lnTo>
                  <a:pt x="1801" y="1621"/>
                </a:lnTo>
                <a:cubicBezTo>
                  <a:pt x="1676" y="1621"/>
                  <a:pt x="1569" y="1674"/>
                  <a:pt x="1481" y="1776"/>
                </a:cubicBezTo>
                <a:cubicBezTo>
                  <a:pt x="1390" y="1879"/>
                  <a:pt x="1344" y="2011"/>
                  <a:pt x="1344" y="2170"/>
                </a:cubicBezTo>
                <a:lnTo>
                  <a:pt x="1344" y="4320"/>
                </a:lnTo>
                <a:cubicBezTo>
                  <a:pt x="1344" y="4470"/>
                  <a:pt x="1388" y="4602"/>
                  <a:pt x="1473" y="4708"/>
                </a:cubicBezTo>
                <a:cubicBezTo>
                  <a:pt x="1559" y="4816"/>
                  <a:pt x="1669" y="4866"/>
                  <a:pt x="1801" y="4866"/>
                </a:cubicBezTo>
                <a:lnTo>
                  <a:pt x="3593" y="4866"/>
                </a:lnTo>
                <a:cubicBezTo>
                  <a:pt x="3721" y="4866"/>
                  <a:pt x="3828" y="4819"/>
                  <a:pt x="3917" y="4717"/>
                </a:cubicBezTo>
                <a:cubicBezTo>
                  <a:pt x="4007" y="4614"/>
                  <a:pt x="4051" y="4482"/>
                  <a:pt x="4051" y="4320"/>
                </a:cubicBezTo>
                <a:lnTo>
                  <a:pt x="4051" y="2170"/>
                </a:lnTo>
                <a:close/>
                <a:moveTo>
                  <a:pt x="4051" y="7201"/>
                </a:moveTo>
                <a:cubicBezTo>
                  <a:pt x="4051" y="7055"/>
                  <a:pt x="4010" y="6925"/>
                  <a:pt x="3924" y="6817"/>
                </a:cubicBezTo>
                <a:cubicBezTo>
                  <a:pt x="3838" y="6708"/>
                  <a:pt x="3728" y="6655"/>
                  <a:pt x="3593" y="6655"/>
                </a:cubicBezTo>
                <a:lnTo>
                  <a:pt x="1801" y="6655"/>
                </a:lnTo>
                <a:cubicBezTo>
                  <a:pt x="1676" y="6655"/>
                  <a:pt x="1569" y="6708"/>
                  <a:pt x="1481" y="6817"/>
                </a:cubicBezTo>
                <a:cubicBezTo>
                  <a:pt x="1390" y="6925"/>
                  <a:pt x="1344" y="7055"/>
                  <a:pt x="1344" y="7201"/>
                </a:cubicBezTo>
                <a:lnTo>
                  <a:pt x="1344" y="9369"/>
                </a:lnTo>
                <a:cubicBezTo>
                  <a:pt x="1344" y="9516"/>
                  <a:pt x="1388" y="9645"/>
                  <a:pt x="1473" y="9757"/>
                </a:cubicBezTo>
                <a:cubicBezTo>
                  <a:pt x="1559" y="9863"/>
                  <a:pt x="1669" y="9915"/>
                  <a:pt x="1801" y="9915"/>
                </a:cubicBezTo>
                <a:lnTo>
                  <a:pt x="3593" y="9915"/>
                </a:lnTo>
                <a:cubicBezTo>
                  <a:pt x="3721" y="9915"/>
                  <a:pt x="3828" y="9863"/>
                  <a:pt x="3917" y="9757"/>
                </a:cubicBezTo>
                <a:cubicBezTo>
                  <a:pt x="4007" y="9645"/>
                  <a:pt x="4051" y="9516"/>
                  <a:pt x="4051" y="9369"/>
                </a:cubicBezTo>
                <a:lnTo>
                  <a:pt x="4051" y="7201"/>
                </a:lnTo>
                <a:close/>
                <a:moveTo>
                  <a:pt x="4051" y="12233"/>
                </a:moveTo>
                <a:cubicBezTo>
                  <a:pt x="4051" y="12083"/>
                  <a:pt x="4010" y="11957"/>
                  <a:pt x="3924" y="11845"/>
                </a:cubicBezTo>
                <a:cubicBezTo>
                  <a:pt x="3838" y="11739"/>
                  <a:pt x="3728" y="11687"/>
                  <a:pt x="3593" y="11687"/>
                </a:cubicBezTo>
                <a:lnTo>
                  <a:pt x="1801" y="11687"/>
                </a:lnTo>
                <a:cubicBezTo>
                  <a:pt x="1676" y="11687"/>
                  <a:pt x="1569" y="11739"/>
                  <a:pt x="1481" y="11845"/>
                </a:cubicBezTo>
                <a:cubicBezTo>
                  <a:pt x="1390" y="11957"/>
                  <a:pt x="1344" y="12083"/>
                  <a:pt x="1344" y="12233"/>
                </a:cubicBezTo>
                <a:lnTo>
                  <a:pt x="1344" y="14401"/>
                </a:lnTo>
                <a:cubicBezTo>
                  <a:pt x="1344" y="14547"/>
                  <a:pt x="1388" y="14677"/>
                  <a:pt x="1473" y="14785"/>
                </a:cubicBezTo>
                <a:cubicBezTo>
                  <a:pt x="1559" y="14894"/>
                  <a:pt x="1669" y="14947"/>
                  <a:pt x="1801" y="14947"/>
                </a:cubicBezTo>
                <a:lnTo>
                  <a:pt x="3593" y="14947"/>
                </a:lnTo>
                <a:cubicBezTo>
                  <a:pt x="3721" y="14947"/>
                  <a:pt x="3828" y="14894"/>
                  <a:pt x="3917" y="14785"/>
                </a:cubicBezTo>
                <a:cubicBezTo>
                  <a:pt x="4007" y="14677"/>
                  <a:pt x="4051" y="14547"/>
                  <a:pt x="4051" y="14401"/>
                </a:cubicBezTo>
                <a:lnTo>
                  <a:pt x="4051" y="12233"/>
                </a:lnTo>
                <a:close/>
                <a:moveTo>
                  <a:pt x="4051" y="17285"/>
                </a:moveTo>
                <a:cubicBezTo>
                  <a:pt x="4051" y="17135"/>
                  <a:pt x="4010" y="17006"/>
                  <a:pt x="3924" y="16897"/>
                </a:cubicBezTo>
                <a:cubicBezTo>
                  <a:pt x="3838" y="16791"/>
                  <a:pt x="3728" y="16736"/>
                  <a:pt x="3593" y="16736"/>
                </a:cubicBezTo>
                <a:lnTo>
                  <a:pt x="1801" y="16736"/>
                </a:lnTo>
                <a:cubicBezTo>
                  <a:pt x="1676" y="16736"/>
                  <a:pt x="1569" y="16788"/>
                  <a:pt x="1481" y="16891"/>
                </a:cubicBezTo>
                <a:cubicBezTo>
                  <a:pt x="1390" y="16994"/>
                  <a:pt x="1344" y="17123"/>
                  <a:pt x="1344" y="17285"/>
                </a:cubicBezTo>
                <a:lnTo>
                  <a:pt x="1344" y="19435"/>
                </a:lnTo>
                <a:cubicBezTo>
                  <a:pt x="1344" y="19585"/>
                  <a:pt x="1388" y="19714"/>
                  <a:pt x="1473" y="19823"/>
                </a:cubicBezTo>
                <a:cubicBezTo>
                  <a:pt x="1559" y="19928"/>
                  <a:pt x="1669" y="19984"/>
                  <a:pt x="1801" y="19984"/>
                </a:cubicBezTo>
                <a:lnTo>
                  <a:pt x="3593" y="19984"/>
                </a:lnTo>
                <a:cubicBezTo>
                  <a:pt x="3721" y="19984"/>
                  <a:pt x="3828" y="19931"/>
                  <a:pt x="3917" y="19828"/>
                </a:cubicBezTo>
                <a:cubicBezTo>
                  <a:pt x="4007" y="19726"/>
                  <a:pt x="4051" y="19596"/>
                  <a:pt x="4051" y="19435"/>
                </a:cubicBezTo>
                <a:lnTo>
                  <a:pt x="4051" y="17285"/>
                </a:lnTo>
                <a:close/>
                <a:moveTo>
                  <a:pt x="16194" y="2170"/>
                </a:moveTo>
                <a:cubicBezTo>
                  <a:pt x="16194" y="2020"/>
                  <a:pt x="16150" y="1891"/>
                  <a:pt x="16064" y="1782"/>
                </a:cubicBezTo>
                <a:cubicBezTo>
                  <a:pt x="15979" y="1677"/>
                  <a:pt x="15871" y="1621"/>
                  <a:pt x="15736" y="1621"/>
                </a:cubicBezTo>
                <a:lnTo>
                  <a:pt x="5858" y="1621"/>
                </a:lnTo>
                <a:cubicBezTo>
                  <a:pt x="5731" y="1621"/>
                  <a:pt x="5623" y="1674"/>
                  <a:pt x="5535" y="1776"/>
                </a:cubicBezTo>
                <a:cubicBezTo>
                  <a:pt x="5444" y="1879"/>
                  <a:pt x="5400" y="2011"/>
                  <a:pt x="5400" y="2170"/>
                </a:cubicBezTo>
                <a:lnTo>
                  <a:pt x="5400" y="9369"/>
                </a:lnTo>
                <a:cubicBezTo>
                  <a:pt x="5400" y="9516"/>
                  <a:pt x="5442" y="9645"/>
                  <a:pt x="5527" y="9757"/>
                </a:cubicBezTo>
                <a:cubicBezTo>
                  <a:pt x="5616" y="9863"/>
                  <a:pt x="5723" y="9915"/>
                  <a:pt x="5858" y="9915"/>
                </a:cubicBezTo>
                <a:lnTo>
                  <a:pt x="15736" y="9915"/>
                </a:lnTo>
                <a:cubicBezTo>
                  <a:pt x="15861" y="9915"/>
                  <a:pt x="15969" y="9863"/>
                  <a:pt x="16059" y="9757"/>
                </a:cubicBezTo>
                <a:cubicBezTo>
                  <a:pt x="16147" y="9645"/>
                  <a:pt x="16194" y="9516"/>
                  <a:pt x="16194" y="9369"/>
                </a:cubicBezTo>
                <a:lnTo>
                  <a:pt x="16194" y="2170"/>
                </a:lnTo>
                <a:close/>
                <a:moveTo>
                  <a:pt x="16194" y="12233"/>
                </a:moveTo>
                <a:cubicBezTo>
                  <a:pt x="16194" y="12083"/>
                  <a:pt x="16150" y="11957"/>
                  <a:pt x="16064" y="11845"/>
                </a:cubicBezTo>
                <a:cubicBezTo>
                  <a:pt x="15979" y="11739"/>
                  <a:pt x="15871" y="11687"/>
                  <a:pt x="15736" y="11687"/>
                </a:cubicBezTo>
                <a:lnTo>
                  <a:pt x="5858" y="11687"/>
                </a:lnTo>
                <a:cubicBezTo>
                  <a:pt x="5731" y="11687"/>
                  <a:pt x="5623" y="11739"/>
                  <a:pt x="5535" y="11845"/>
                </a:cubicBezTo>
                <a:cubicBezTo>
                  <a:pt x="5444" y="11957"/>
                  <a:pt x="5400" y="12083"/>
                  <a:pt x="5400" y="12233"/>
                </a:cubicBezTo>
                <a:lnTo>
                  <a:pt x="5400" y="19432"/>
                </a:lnTo>
                <a:cubicBezTo>
                  <a:pt x="5400" y="19582"/>
                  <a:pt x="5442" y="19711"/>
                  <a:pt x="5527" y="19820"/>
                </a:cubicBezTo>
                <a:cubicBezTo>
                  <a:pt x="5616" y="19925"/>
                  <a:pt x="5723" y="19981"/>
                  <a:pt x="5858" y="19981"/>
                </a:cubicBezTo>
                <a:lnTo>
                  <a:pt x="15736" y="19981"/>
                </a:lnTo>
                <a:cubicBezTo>
                  <a:pt x="15861" y="19981"/>
                  <a:pt x="15969" y="19928"/>
                  <a:pt x="16059" y="19826"/>
                </a:cubicBezTo>
                <a:cubicBezTo>
                  <a:pt x="16147" y="19723"/>
                  <a:pt x="16194" y="19594"/>
                  <a:pt x="16194" y="19432"/>
                </a:cubicBezTo>
                <a:lnTo>
                  <a:pt x="16194" y="12233"/>
                </a:lnTo>
                <a:close/>
                <a:moveTo>
                  <a:pt x="20263" y="2170"/>
                </a:moveTo>
                <a:cubicBezTo>
                  <a:pt x="20263" y="2020"/>
                  <a:pt x="20216" y="1891"/>
                  <a:pt x="20128" y="1782"/>
                </a:cubicBezTo>
                <a:cubicBezTo>
                  <a:pt x="20038" y="1677"/>
                  <a:pt x="19930" y="1621"/>
                  <a:pt x="19805" y="1621"/>
                </a:cubicBezTo>
                <a:lnTo>
                  <a:pt x="18001" y="1621"/>
                </a:lnTo>
                <a:cubicBezTo>
                  <a:pt x="17876" y="1621"/>
                  <a:pt x="17768" y="1674"/>
                  <a:pt x="17678" y="1776"/>
                </a:cubicBezTo>
                <a:cubicBezTo>
                  <a:pt x="17589" y="1879"/>
                  <a:pt x="17545" y="2011"/>
                  <a:pt x="17545" y="2170"/>
                </a:cubicBezTo>
                <a:lnTo>
                  <a:pt x="17545" y="4320"/>
                </a:lnTo>
                <a:cubicBezTo>
                  <a:pt x="17545" y="4470"/>
                  <a:pt x="17589" y="4602"/>
                  <a:pt x="17678" y="4708"/>
                </a:cubicBezTo>
                <a:cubicBezTo>
                  <a:pt x="17768" y="4816"/>
                  <a:pt x="17876" y="4866"/>
                  <a:pt x="18001" y="4866"/>
                </a:cubicBezTo>
                <a:lnTo>
                  <a:pt x="19805" y="4866"/>
                </a:lnTo>
                <a:cubicBezTo>
                  <a:pt x="19930" y="4866"/>
                  <a:pt x="20038" y="4819"/>
                  <a:pt x="20128" y="4717"/>
                </a:cubicBezTo>
                <a:cubicBezTo>
                  <a:pt x="20216" y="4614"/>
                  <a:pt x="20263" y="4482"/>
                  <a:pt x="20263" y="4320"/>
                </a:cubicBezTo>
                <a:lnTo>
                  <a:pt x="20263" y="2170"/>
                </a:lnTo>
                <a:close/>
                <a:moveTo>
                  <a:pt x="20263" y="7201"/>
                </a:moveTo>
                <a:cubicBezTo>
                  <a:pt x="20263" y="7055"/>
                  <a:pt x="20216" y="6925"/>
                  <a:pt x="20128" y="6817"/>
                </a:cubicBezTo>
                <a:cubicBezTo>
                  <a:pt x="20038" y="6708"/>
                  <a:pt x="19930" y="6655"/>
                  <a:pt x="19805" y="6655"/>
                </a:cubicBezTo>
                <a:lnTo>
                  <a:pt x="18001" y="6655"/>
                </a:lnTo>
                <a:cubicBezTo>
                  <a:pt x="17876" y="6655"/>
                  <a:pt x="17768" y="6708"/>
                  <a:pt x="17678" y="6817"/>
                </a:cubicBezTo>
                <a:cubicBezTo>
                  <a:pt x="17589" y="6925"/>
                  <a:pt x="17545" y="7055"/>
                  <a:pt x="17545" y="7201"/>
                </a:cubicBezTo>
                <a:lnTo>
                  <a:pt x="17545" y="9369"/>
                </a:lnTo>
                <a:cubicBezTo>
                  <a:pt x="17545" y="9516"/>
                  <a:pt x="17589" y="9645"/>
                  <a:pt x="17678" y="9757"/>
                </a:cubicBezTo>
                <a:cubicBezTo>
                  <a:pt x="17768" y="9863"/>
                  <a:pt x="17876" y="9915"/>
                  <a:pt x="18001" y="9915"/>
                </a:cubicBezTo>
                <a:lnTo>
                  <a:pt x="19805" y="9915"/>
                </a:lnTo>
                <a:cubicBezTo>
                  <a:pt x="19930" y="9915"/>
                  <a:pt x="20038" y="9863"/>
                  <a:pt x="20128" y="9757"/>
                </a:cubicBezTo>
                <a:cubicBezTo>
                  <a:pt x="20216" y="9645"/>
                  <a:pt x="20263" y="9516"/>
                  <a:pt x="20263" y="9369"/>
                </a:cubicBezTo>
                <a:lnTo>
                  <a:pt x="20263" y="7201"/>
                </a:lnTo>
                <a:close/>
                <a:moveTo>
                  <a:pt x="20263" y="12233"/>
                </a:moveTo>
                <a:cubicBezTo>
                  <a:pt x="20263" y="12083"/>
                  <a:pt x="20216" y="11957"/>
                  <a:pt x="20128" y="11845"/>
                </a:cubicBezTo>
                <a:cubicBezTo>
                  <a:pt x="20038" y="11739"/>
                  <a:pt x="19930" y="11687"/>
                  <a:pt x="19805" y="11687"/>
                </a:cubicBezTo>
                <a:lnTo>
                  <a:pt x="18001" y="11687"/>
                </a:lnTo>
                <a:cubicBezTo>
                  <a:pt x="17876" y="11687"/>
                  <a:pt x="17768" y="11739"/>
                  <a:pt x="17678" y="11845"/>
                </a:cubicBezTo>
                <a:cubicBezTo>
                  <a:pt x="17589" y="11957"/>
                  <a:pt x="17545" y="12083"/>
                  <a:pt x="17545" y="12233"/>
                </a:cubicBezTo>
                <a:lnTo>
                  <a:pt x="17545" y="14401"/>
                </a:lnTo>
                <a:cubicBezTo>
                  <a:pt x="17545" y="14547"/>
                  <a:pt x="17589" y="14677"/>
                  <a:pt x="17678" y="14785"/>
                </a:cubicBezTo>
                <a:cubicBezTo>
                  <a:pt x="17768" y="14894"/>
                  <a:pt x="17876" y="14947"/>
                  <a:pt x="18001" y="14947"/>
                </a:cubicBezTo>
                <a:lnTo>
                  <a:pt x="19805" y="14947"/>
                </a:lnTo>
                <a:cubicBezTo>
                  <a:pt x="19930" y="14947"/>
                  <a:pt x="20038" y="14894"/>
                  <a:pt x="20128" y="14785"/>
                </a:cubicBezTo>
                <a:cubicBezTo>
                  <a:pt x="20216" y="14677"/>
                  <a:pt x="20263" y="14547"/>
                  <a:pt x="20263" y="14401"/>
                </a:cubicBezTo>
                <a:lnTo>
                  <a:pt x="20263" y="12233"/>
                </a:lnTo>
                <a:close/>
                <a:moveTo>
                  <a:pt x="20263" y="17285"/>
                </a:moveTo>
                <a:cubicBezTo>
                  <a:pt x="20263" y="17135"/>
                  <a:pt x="20216" y="17006"/>
                  <a:pt x="20128" y="16897"/>
                </a:cubicBezTo>
                <a:cubicBezTo>
                  <a:pt x="20038" y="16791"/>
                  <a:pt x="19930" y="16736"/>
                  <a:pt x="19805" y="16736"/>
                </a:cubicBezTo>
                <a:lnTo>
                  <a:pt x="18001" y="16736"/>
                </a:lnTo>
                <a:cubicBezTo>
                  <a:pt x="17876" y="16736"/>
                  <a:pt x="17768" y="16788"/>
                  <a:pt x="17678" y="16891"/>
                </a:cubicBezTo>
                <a:cubicBezTo>
                  <a:pt x="17589" y="16994"/>
                  <a:pt x="17545" y="17123"/>
                  <a:pt x="17545" y="17285"/>
                </a:cubicBezTo>
                <a:lnTo>
                  <a:pt x="17545" y="19435"/>
                </a:lnTo>
                <a:cubicBezTo>
                  <a:pt x="17545" y="19585"/>
                  <a:pt x="17589" y="19714"/>
                  <a:pt x="17678" y="19823"/>
                </a:cubicBezTo>
                <a:cubicBezTo>
                  <a:pt x="17768" y="19928"/>
                  <a:pt x="17876" y="19984"/>
                  <a:pt x="18001" y="19984"/>
                </a:cubicBezTo>
                <a:lnTo>
                  <a:pt x="19805" y="19984"/>
                </a:lnTo>
                <a:cubicBezTo>
                  <a:pt x="19930" y="19984"/>
                  <a:pt x="20038" y="19931"/>
                  <a:pt x="20128" y="19828"/>
                </a:cubicBezTo>
                <a:cubicBezTo>
                  <a:pt x="20216" y="19726"/>
                  <a:pt x="20263" y="19596"/>
                  <a:pt x="20263" y="19435"/>
                </a:cubicBezTo>
                <a:lnTo>
                  <a:pt x="20263" y="1728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6" name="AutoShape 27"/>
          <p:cNvSpPr/>
          <p:nvPr/>
        </p:nvSpPr>
        <p:spPr bwMode="auto">
          <a:xfrm>
            <a:off x="8995192" y="2643487"/>
            <a:ext cx="248412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23" y="0"/>
                </a:moveTo>
                <a:cubicBezTo>
                  <a:pt x="20825" y="0"/>
                  <a:pt x="21081" y="103"/>
                  <a:pt x="21289" y="308"/>
                </a:cubicBezTo>
                <a:cubicBezTo>
                  <a:pt x="21493" y="518"/>
                  <a:pt x="21599" y="774"/>
                  <a:pt x="21599" y="1076"/>
                </a:cubicBezTo>
                <a:cubicBezTo>
                  <a:pt x="21599" y="1379"/>
                  <a:pt x="21493" y="1629"/>
                  <a:pt x="21280" y="1834"/>
                </a:cubicBezTo>
                <a:lnTo>
                  <a:pt x="13494" y="9622"/>
                </a:lnTo>
                <a:lnTo>
                  <a:pt x="13494" y="20523"/>
                </a:lnTo>
                <a:cubicBezTo>
                  <a:pt x="13494" y="20825"/>
                  <a:pt x="13388" y="21081"/>
                  <a:pt x="13184" y="21289"/>
                </a:cubicBezTo>
                <a:cubicBezTo>
                  <a:pt x="12976" y="21496"/>
                  <a:pt x="12723" y="21599"/>
                  <a:pt x="12418" y="21599"/>
                </a:cubicBezTo>
                <a:cubicBezTo>
                  <a:pt x="12115" y="21599"/>
                  <a:pt x="11862" y="21493"/>
                  <a:pt x="11660" y="21283"/>
                </a:cubicBezTo>
                <a:lnTo>
                  <a:pt x="8407" y="18044"/>
                </a:lnTo>
                <a:cubicBezTo>
                  <a:pt x="8197" y="17831"/>
                  <a:pt x="8096" y="17574"/>
                  <a:pt x="8105" y="17272"/>
                </a:cubicBezTo>
                <a:lnTo>
                  <a:pt x="8105" y="9622"/>
                </a:lnTo>
                <a:lnTo>
                  <a:pt x="316" y="1834"/>
                </a:lnTo>
                <a:cubicBezTo>
                  <a:pt x="106" y="1620"/>
                  <a:pt x="0" y="1370"/>
                  <a:pt x="0" y="1076"/>
                </a:cubicBezTo>
                <a:cubicBezTo>
                  <a:pt x="0" y="774"/>
                  <a:pt x="103" y="518"/>
                  <a:pt x="308" y="308"/>
                </a:cubicBezTo>
                <a:cubicBezTo>
                  <a:pt x="515" y="103"/>
                  <a:pt x="771" y="0"/>
                  <a:pt x="1073" y="0"/>
                </a:cubicBezTo>
                <a:lnTo>
                  <a:pt x="205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7" name="AutoShape 28"/>
          <p:cNvSpPr/>
          <p:nvPr/>
        </p:nvSpPr>
        <p:spPr bwMode="auto">
          <a:xfrm>
            <a:off x="959523" y="3053800"/>
            <a:ext cx="249205" cy="241269"/>
          </a:xfrm>
          <a:custGeom>
            <a:avLst/>
            <a:gdLst>
              <a:gd name="T0" fmla="*/ 10800 w 21600"/>
              <a:gd name="T1" fmla="+- 0 10821 42"/>
              <a:gd name="T2" fmla="*/ 10821 h 21558"/>
              <a:gd name="T3" fmla="*/ 10800 w 21600"/>
              <a:gd name="T4" fmla="+- 0 10821 42"/>
              <a:gd name="T5" fmla="*/ 10821 h 21558"/>
              <a:gd name="T6" fmla="*/ 10800 w 21600"/>
              <a:gd name="T7" fmla="+- 0 10821 42"/>
              <a:gd name="T8" fmla="*/ 10821 h 21558"/>
              <a:gd name="T9" fmla="*/ 10800 w 21600"/>
              <a:gd name="T10" fmla="+- 0 10821 42"/>
              <a:gd name="T11" fmla="*/ 10821 h 2155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58">
                <a:moveTo>
                  <a:pt x="18076" y="8547"/>
                </a:moveTo>
                <a:cubicBezTo>
                  <a:pt x="19181" y="9499"/>
                  <a:pt x="20046" y="10569"/>
                  <a:pt x="20670" y="11749"/>
                </a:cubicBezTo>
                <a:cubicBezTo>
                  <a:pt x="21291" y="12932"/>
                  <a:pt x="21599" y="14075"/>
                  <a:pt x="21599" y="15179"/>
                </a:cubicBezTo>
                <a:cubicBezTo>
                  <a:pt x="21599" y="16159"/>
                  <a:pt x="21344" y="17040"/>
                  <a:pt x="20832" y="17815"/>
                </a:cubicBezTo>
                <a:cubicBezTo>
                  <a:pt x="20320" y="18592"/>
                  <a:pt x="19593" y="19260"/>
                  <a:pt x="18660" y="19812"/>
                </a:cubicBezTo>
                <a:cubicBezTo>
                  <a:pt x="17724" y="20363"/>
                  <a:pt x="16585" y="20794"/>
                  <a:pt x="15252" y="21098"/>
                </a:cubicBezTo>
                <a:cubicBezTo>
                  <a:pt x="13917" y="21403"/>
                  <a:pt x="12435" y="21558"/>
                  <a:pt x="10800" y="21558"/>
                </a:cubicBezTo>
                <a:cubicBezTo>
                  <a:pt x="9168" y="21558"/>
                  <a:pt x="7682" y="21403"/>
                  <a:pt x="6350" y="21098"/>
                </a:cubicBezTo>
                <a:cubicBezTo>
                  <a:pt x="5014" y="20794"/>
                  <a:pt x="3878" y="20363"/>
                  <a:pt x="2936" y="19812"/>
                </a:cubicBezTo>
                <a:cubicBezTo>
                  <a:pt x="1993" y="19260"/>
                  <a:pt x="1270" y="18589"/>
                  <a:pt x="761" y="17809"/>
                </a:cubicBezTo>
                <a:cubicBezTo>
                  <a:pt x="255" y="17029"/>
                  <a:pt x="0" y="16150"/>
                  <a:pt x="0" y="15179"/>
                </a:cubicBezTo>
                <a:cubicBezTo>
                  <a:pt x="0" y="14075"/>
                  <a:pt x="318" y="12934"/>
                  <a:pt x="948" y="11757"/>
                </a:cubicBezTo>
                <a:cubicBezTo>
                  <a:pt x="1582" y="10580"/>
                  <a:pt x="2449" y="9510"/>
                  <a:pt x="3557" y="8547"/>
                </a:cubicBezTo>
                <a:cubicBezTo>
                  <a:pt x="3654" y="8403"/>
                  <a:pt x="3822" y="8344"/>
                  <a:pt x="4056" y="8369"/>
                </a:cubicBezTo>
                <a:cubicBezTo>
                  <a:pt x="4290" y="8398"/>
                  <a:pt x="4446" y="8491"/>
                  <a:pt x="4527" y="8654"/>
                </a:cubicBezTo>
                <a:cubicBezTo>
                  <a:pt x="4565" y="8800"/>
                  <a:pt x="4565" y="8930"/>
                  <a:pt x="4527" y="9045"/>
                </a:cubicBezTo>
                <a:cubicBezTo>
                  <a:pt x="4446" y="9361"/>
                  <a:pt x="4378" y="9738"/>
                  <a:pt x="4318" y="10177"/>
                </a:cubicBezTo>
                <a:cubicBezTo>
                  <a:pt x="4259" y="10617"/>
                  <a:pt x="4237" y="11073"/>
                  <a:pt x="4259" y="11546"/>
                </a:cubicBezTo>
                <a:cubicBezTo>
                  <a:pt x="4278" y="12016"/>
                  <a:pt x="4343" y="12475"/>
                  <a:pt x="4452" y="12915"/>
                </a:cubicBezTo>
                <a:cubicBezTo>
                  <a:pt x="4562" y="13354"/>
                  <a:pt x="4749" y="13734"/>
                  <a:pt x="5020" y="14047"/>
                </a:cubicBezTo>
                <a:cubicBezTo>
                  <a:pt x="5329" y="14379"/>
                  <a:pt x="5716" y="14599"/>
                  <a:pt x="6184" y="14709"/>
                </a:cubicBezTo>
                <a:cubicBezTo>
                  <a:pt x="5698" y="13323"/>
                  <a:pt x="5498" y="12008"/>
                  <a:pt x="5588" y="10757"/>
                </a:cubicBezTo>
                <a:cubicBezTo>
                  <a:pt x="5676" y="9510"/>
                  <a:pt x="5919" y="8344"/>
                  <a:pt x="6318" y="7265"/>
                </a:cubicBezTo>
                <a:cubicBezTo>
                  <a:pt x="6718" y="6187"/>
                  <a:pt x="7223" y="5212"/>
                  <a:pt x="7835" y="4339"/>
                </a:cubicBezTo>
                <a:cubicBezTo>
                  <a:pt x="8450" y="3469"/>
                  <a:pt x="9040" y="2720"/>
                  <a:pt x="9607" y="2089"/>
                </a:cubicBezTo>
                <a:cubicBezTo>
                  <a:pt x="10172" y="1459"/>
                  <a:pt x="10662" y="980"/>
                  <a:pt x="11068" y="653"/>
                </a:cubicBezTo>
                <a:cubicBezTo>
                  <a:pt x="11477" y="326"/>
                  <a:pt x="11692" y="149"/>
                  <a:pt x="11711" y="124"/>
                </a:cubicBezTo>
                <a:cubicBezTo>
                  <a:pt x="11960" y="-42"/>
                  <a:pt x="12194" y="-42"/>
                  <a:pt x="12416" y="124"/>
                </a:cubicBezTo>
                <a:cubicBezTo>
                  <a:pt x="12513" y="191"/>
                  <a:pt x="12581" y="293"/>
                  <a:pt x="12616" y="414"/>
                </a:cubicBezTo>
                <a:cubicBezTo>
                  <a:pt x="12650" y="535"/>
                  <a:pt x="12647" y="645"/>
                  <a:pt x="12609" y="746"/>
                </a:cubicBezTo>
                <a:cubicBezTo>
                  <a:pt x="12609" y="760"/>
                  <a:pt x="12531" y="954"/>
                  <a:pt x="12375" y="1318"/>
                </a:cubicBezTo>
                <a:cubicBezTo>
                  <a:pt x="12222" y="1681"/>
                  <a:pt x="12116" y="2140"/>
                  <a:pt x="12057" y="2692"/>
                </a:cubicBezTo>
                <a:cubicBezTo>
                  <a:pt x="11995" y="3244"/>
                  <a:pt x="12029" y="3849"/>
                  <a:pt x="12160" y="4503"/>
                </a:cubicBezTo>
                <a:cubicBezTo>
                  <a:pt x="12291" y="5162"/>
                  <a:pt x="12644" y="5773"/>
                  <a:pt x="13221" y="6339"/>
                </a:cubicBezTo>
                <a:cubicBezTo>
                  <a:pt x="13589" y="6728"/>
                  <a:pt x="13926" y="7108"/>
                  <a:pt x="14229" y="7485"/>
                </a:cubicBezTo>
                <a:cubicBezTo>
                  <a:pt x="14532" y="7862"/>
                  <a:pt x="14791" y="8282"/>
                  <a:pt x="15006" y="8744"/>
                </a:cubicBezTo>
                <a:cubicBezTo>
                  <a:pt x="15218" y="9209"/>
                  <a:pt x="15390" y="9749"/>
                  <a:pt x="15515" y="10363"/>
                </a:cubicBezTo>
                <a:cubicBezTo>
                  <a:pt x="15639" y="10977"/>
                  <a:pt x="15702" y="11709"/>
                  <a:pt x="15702" y="12554"/>
                </a:cubicBezTo>
                <a:cubicBezTo>
                  <a:pt x="15702" y="12850"/>
                  <a:pt x="15546" y="13027"/>
                  <a:pt x="15237" y="13078"/>
                </a:cubicBezTo>
                <a:cubicBezTo>
                  <a:pt x="15118" y="13098"/>
                  <a:pt x="14997" y="13078"/>
                  <a:pt x="14872" y="13027"/>
                </a:cubicBezTo>
                <a:cubicBezTo>
                  <a:pt x="14747" y="12971"/>
                  <a:pt x="14666" y="12886"/>
                  <a:pt x="14625" y="12768"/>
                </a:cubicBezTo>
                <a:cubicBezTo>
                  <a:pt x="14485" y="12489"/>
                  <a:pt x="14276" y="12270"/>
                  <a:pt x="13998" y="12109"/>
                </a:cubicBezTo>
                <a:cubicBezTo>
                  <a:pt x="13720" y="11946"/>
                  <a:pt x="13405" y="11867"/>
                  <a:pt x="13056" y="11867"/>
                </a:cubicBezTo>
                <a:cubicBezTo>
                  <a:pt x="12588" y="11867"/>
                  <a:pt x="12191" y="12016"/>
                  <a:pt x="11870" y="12318"/>
                </a:cubicBezTo>
                <a:cubicBezTo>
                  <a:pt x="11545" y="12619"/>
                  <a:pt x="11383" y="12985"/>
                  <a:pt x="11383" y="13419"/>
                </a:cubicBezTo>
                <a:cubicBezTo>
                  <a:pt x="11383" y="14503"/>
                  <a:pt x="12160" y="15044"/>
                  <a:pt x="13714" y="15035"/>
                </a:cubicBezTo>
                <a:cubicBezTo>
                  <a:pt x="14691" y="15035"/>
                  <a:pt x="15452" y="14751"/>
                  <a:pt x="15998" y="14185"/>
                </a:cubicBezTo>
                <a:cubicBezTo>
                  <a:pt x="16370" y="13799"/>
                  <a:pt x="16635" y="13343"/>
                  <a:pt x="16797" y="12819"/>
                </a:cubicBezTo>
                <a:cubicBezTo>
                  <a:pt x="16963" y="12290"/>
                  <a:pt x="17065" y="11777"/>
                  <a:pt x="17103" y="11273"/>
                </a:cubicBezTo>
                <a:cubicBezTo>
                  <a:pt x="17143" y="10769"/>
                  <a:pt x="17156" y="10310"/>
                  <a:pt x="17134" y="9893"/>
                </a:cubicBezTo>
                <a:cubicBezTo>
                  <a:pt x="17115" y="9473"/>
                  <a:pt x="17097" y="9195"/>
                  <a:pt x="17075" y="9048"/>
                </a:cubicBezTo>
                <a:cubicBezTo>
                  <a:pt x="17016" y="8941"/>
                  <a:pt x="17016" y="8812"/>
                  <a:pt x="17075" y="8657"/>
                </a:cubicBezTo>
                <a:cubicBezTo>
                  <a:pt x="17156" y="8493"/>
                  <a:pt x="17312" y="8400"/>
                  <a:pt x="17546" y="8372"/>
                </a:cubicBezTo>
                <a:cubicBezTo>
                  <a:pt x="17780" y="8347"/>
                  <a:pt x="17955" y="8403"/>
                  <a:pt x="18076" y="8547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8" name="AutoShape 29"/>
          <p:cNvSpPr/>
          <p:nvPr/>
        </p:nvSpPr>
        <p:spPr bwMode="auto">
          <a:xfrm>
            <a:off x="1537299" y="3060150"/>
            <a:ext cx="249205" cy="2428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598" y="2167"/>
                </a:moveTo>
                <a:cubicBezTo>
                  <a:pt x="3598" y="2549"/>
                  <a:pt x="3517" y="2902"/>
                  <a:pt x="3358" y="3213"/>
                </a:cubicBezTo>
                <a:cubicBezTo>
                  <a:pt x="3197" y="3525"/>
                  <a:pt x="2981" y="3792"/>
                  <a:pt x="2707" y="4006"/>
                </a:cubicBezTo>
                <a:lnTo>
                  <a:pt x="2707" y="21050"/>
                </a:lnTo>
                <a:cubicBezTo>
                  <a:pt x="2707" y="21203"/>
                  <a:pt x="2663" y="21329"/>
                  <a:pt x="2580" y="21438"/>
                </a:cubicBezTo>
                <a:cubicBezTo>
                  <a:pt x="2492" y="21547"/>
                  <a:pt x="2386" y="21599"/>
                  <a:pt x="2262" y="21599"/>
                </a:cubicBezTo>
                <a:lnTo>
                  <a:pt x="1348" y="21599"/>
                </a:lnTo>
                <a:cubicBezTo>
                  <a:pt x="1221" y="21599"/>
                  <a:pt x="1118" y="21544"/>
                  <a:pt x="1038" y="21438"/>
                </a:cubicBezTo>
                <a:cubicBezTo>
                  <a:pt x="954" y="21329"/>
                  <a:pt x="913" y="21203"/>
                  <a:pt x="913" y="21050"/>
                </a:cubicBezTo>
                <a:lnTo>
                  <a:pt x="913" y="4006"/>
                </a:lnTo>
                <a:cubicBezTo>
                  <a:pt x="641" y="3792"/>
                  <a:pt x="421" y="3525"/>
                  <a:pt x="252" y="3213"/>
                </a:cubicBezTo>
                <a:cubicBezTo>
                  <a:pt x="83" y="2902"/>
                  <a:pt x="0" y="2549"/>
                  <a:pt x="0" y="2167"/>
                </a:cubicBezTo>
                <a:cubicBezTo>
                  <a:pt x="0" y="1574"/>
                  <a:pt x="176" y="1069"/>
                  <a:pt x="528" y="640"/>
                </a:cubicBezTo>
                <a:cubicBezTo>
                  <a:pt x="878" y="211"/>
                  <a:pt x="1304" y="0"/>
                  <a:pt x="1804" y="0"/>
                </a:cubicBezTo>
                <a:cubicBezTo>
                  <a:pt x="2296" y="0"/>
                  <a:pt x="2719" y="211"/>
                  <a:pt x="3069" y="640"/>
                </a:cubicBezTo>
                <a:cubicBezTo>
                  <a:pt x="3422" y="1069"/>
                  <a:pt x="3598" y="1571"/>
                  <a:pt x="3598" y="2167"/>
                </a:cubicBezTo>
                <a:moveTo>
                  <a:pt x="20838" y="2476"/>
                </a:moveTo>
                <a:cubicBezTo>
                  <a:pt x="21063" y="2323"/>
                  <a:pt x="21247" y="2297"/>
                  <a:pt x="21389" y="2391"/>
                </a:cubicBezTo>
                <a:cubicBezTo>
                  <a:pt x="21529" y="2485"/>
                  <a:pt x="21599" y="2684"/>
                  <a:pt x="21599" y="2996"/>
                </a:cubicBezTo>
                <a:lnTo>
                  <a:pt x="21599" y="13515"/>
                </a:lnTo>
                <a:cubicBezTo>
                  <a:pt x="21599" y="13803"/>
                  <a:pt x="21526" y="14106"/>
                  <a:pt x="21382" y="14420"/>
                </a:cubicBezTo>
                <a:cubicBezTo>
                  <a:pt x="21237" y="14737"/>
                  <a:pt x="21056" y="14966"/>
                  <a:pt x="20838" y="15119"/>
                </a:cubicBezTo>
                <a:cubicBezTo>
                  <a:pt x="19954" y="15757"/>
                  <a:pt x="19146" y="16165"/>
                  <a:pt x="18412" y="16350"/>
                </a:cubicBezTo>
                <a:cubicBezTo>
                  <a:pt x="17678" y="16529"/>
                  <a:pt x="17036" y="16606"/>
                  <a:pt x="16490" y="16567"/>
                </a:cubicBezTo>
                <a:cubicBezTo>
                  <a:pt x="15849" y="16526"/>
                  <a:pt x="15281" y="16371"/>
                  <a:pt x="14791" y="16103"/>
                </a:cubicBezTo>
                <a:cubicBezTo>
                  <a:pt x="14392" y="15851"/>
                  <a:pt x="14003" y="15607"/>
                  <a:pt x="13623" y="15378"/>
                </a:cubicBezTo>
                <a:cubicBezTo>
                  <a:pt x="13244" y="15146"/>
                  <a:pt x="12857" y="14946"/>
                  <a:pt x="12458" y="14773"/>
                </a:cubicBezTo>
                <a:cubicBezTo>
                  <a:pt x="12059" y="14599"/>
                  <a:pt x="11640" y="14461"/>
                  <a:pt x="11197" y="14358"/>
                </a:cubicBezTo>
                <a:cubicBezTo>
                  <a:pt x="10757" y="14256"/>
                  <a:pt x="10269" y="14203"/>
                  <a:pt x="9738" y="14203"/>
                </a:cubicBezTo>
                <a:cubicBezTo>
                  <a:pt x="9310" y="14220"/>
                  <a:pt x="8825" y="14306"/>
                  <a:pt x="8286" y="14455"/>
                </a:cubicBezTo>
                <a:cubicBezTo>
                  <a:pt x="7824" y="14588"/>
                  <a:pt x="7266" y="14799"/>
                  <a:pt x="6605" y="15090"/>
                </a:cubicBezTo>
                <a:cubicBezTo>
                  <a:pt x="5944" y="15381"/>
                  <a:pt x="5207" y="15792"/>
                  <a:pt x="4394" y="16327"/>
                </a:cubicBezTo>
                <a:cubicBezTo>
                  <a:pt x="4169" y="16476"/>
                  <a:pt x="3978" y="16494"/>
                  <a:pt x="3826" y="16382"/>
                </a:cubicBezTo>
                <a:cubicBezTo>
                  <a:pt x="3674" y="16268"/>
                  <a:pt x="3598" y="16059"/>
                  <a:pt x="3598" y="15751"/>
                </a:cubicBezTo>
                <a:lnTo>
                  <a:pt x="3598" y="5273"/>
                </a:lnTo>
                <a:cubicBezTo>
                  <a:pt x="3598" y="4964"/>
                  <a:pt x="3674" y="4653"/>
                  <a:pt x="3826" y="4347"/>
                </a:cubicBezTo>
                <a:cubicBezTo>
                  <a:pt x="3978" y="4036"/>
                  <a:pt x="4169" y="3807"/>
                  <a:pt x="4394" y="3654"/>
                </a:cubicBezTo>
                <a:cubicBezTo>
                  <a:pt x="5207" y="3143"/>
                  <a:pt x="5941" y="2737"/>
                  <a:pt x="6597" y="2447"/>
                </a:cubicBezTo>
                <a:cubicBezTo>
                  <a:pt x="7253" y="2156"/>
                  <a:pt x="7816" y="1944"/>
                  <a:pt x="8286" y="1812"/>
                </a:cubicBezTo>
                <a:cubicBezTo>
                  <a:pt x="8832" y="1665"/>
                  <a:pt x="9317" y="1580"/>
                  <a:pt x="9738" y="1559"/>
                </a:cubicBezTo>
                <a:cubicBezTo>
                  <a:pt x="10269" y="1559"/>
                  <a:pt x="10757" y="1612"/>
                  <a:pt x="11197" y="1715"/>
                </a:cubicBezTo>
                <a:cubicBezTo>
                  <a:pt x="11640" y="1818"/>
                  <a:pt x="12059" y="1956"/>
                  <a:pt x="12458" y="2135"/>
                </a:cubicBezTo>
                <a:cubicBezTo>
                  <a:pt x="12857" y="2306"/>
                  <a:pt x="13242" y="2508"/>
                  <a:pt x="13619" y="2737"/>
                </a:cubicBezTo>
                <a:cubicBezTo>
                  <a:pt x="13993" y="2967"/>
                  <a:pt x="14385" y="3207"/>
                  <a:pt x="14791" y="3463"/>
                </a:cubicBezTo>
                <a:cubicBezTo>
                  <a:pt x="15281" y="3736"/>
                  <a:pt x="15849" y="3889"/>
                  <a:pt x="16490" y="3924"/>
                </a:cubicBezTo>
                <a:cubicBezTo>
                  <a:pt x="17036" y="3965"/>
                  <a:pt x="17678" y="3889"/>
                  <a:pt x="18412" y="3707"/>
                </a:cubicBezTo>
                <a:cubicBezTo>
                  <a:pt x="19146" y="3522"/>
                  <a:pt x="19957" y="3113"/>
                  <a:pt x="20838" y="2476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9" name="AutoShape 30"/>
          <p:cNvSpPr/>
          <p:nvPr/>
        </p:nvSpPr>
        <p:spPr bwMode="auto">
          <a:xfrm>
            <a:off x="2121422" y="3053802"/>
            <a:ext cx="300793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3219"/>
                </a:moveTo>
                <a:cubicBezTo>
                  <a:pt x="20630" y="3219"/>
                  <a:pt x="20943" y="3384"/>
                  <a:pt x="21205" y="3713"/>
                </a:cubicBezTo>
                <a:cubicBezTo>
                  <a:pt x="21467" y="4039"/>
                  <a:pt x="21599" y="4424"/>
                  <a:pt x="21599" y="4867"/>
                </a:cubicBezTo>
                <a:lnTo>
                  <a:pt x="21599" y="19981"/>
                </a:lnTo>
                <a:cubicBezTo>
                  <a:pt x="21599" y="20422"/>
                  <a:pt x="21467" y="20800"/>
                  <a:pt x="21205" y="21124"/>
                </a:cubicBezTo>
                <a:cubicBezTo>
                  <a:pt x="20943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9" y="21124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5"/>
                </a:lnTo>
                <a:cubicBezTo>
                  <a:pt x="0" y="1177"/>
                  <a:pt x="132" y="796"/>
                  <a:pt x="399" y="475"/>
                </a:cubicBezTo>
                <a:cubicBezTo>
                  <a:pt x="663" y="158"/>
                  <a:pt x="981" y="0"/>
                  <a:pt x="1346" y="0"/>
                </a:cubicBezTo>
                <a:lnTo>
                  <a:pt x="9457" y="0"/>
                </a:lnTo>
                <a:cubicBezTo>
                  <a:pt x="9824" y="0"/>
                  <a:pt x="10140" y="158"/>
                  <a:pt x="10407" y="475"/>
                </a:cubicBezTo>
                <a:cubicBezTo>
                  <a:pt x="10673" y="796"/>
                  <a:pt x="10806" y="1177"/>
                  <a:pt x="10806" y="1615"/>
                </a:cubicBezTo>
                <a:cubicBezTo>
                  <a:pt x="10806" y="2056"/>
                  <a:pt x="10935" y="2435"/>
                  <a:pt x="11197" y="2749"/>
                </a:cubicBezTo>
                <a:cubicBezTo>
                  <a:pt x="11459" y="3060"/>
                  <a:pt x="11773" y="3219"/>
                  <a:pt x="12142" y="3219"/>
                </a:cubicBezTo>
                <a:lnTo>
                  <a:pt x="20263" y="32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" name="AutoShape 31"/>
          <p:cNvSpPr/>
          <p:nvPr/>
        </p:nvSpPr>
        <p:spPr bwMode="auto">
          <a:xfrm>
            <a:off x="2746019" y="3053802"/>
            <a:ext cx="273014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276" y="7975"/>
                </a:moveTo>
                <a:cubicBezTo>
                  <a:pt x="3988" y="7975"/>
                  <a:pt x="3706" y="8031"/>
                  <a:pt x="3434" y="8148"/>
                </a:cubicBezTo>
                <a:cubicBezTo>
                  <a:pt x="3160" y="8266"/>
                  <a:pt x="2903" y="8427"/>
                  <a:pt x="2666" y="8627"/>
                </a:cubicBezTo>
                <a:cubicBezTo>
                  <a:pt x="2428" y="8830"/>
                  <a:pt x="2220" y="9071"/>
                  <a:pt x="2044" y="9344"/>
                </a:cubicBezTo>
                <a:cubicBezTo>
                  <a:pt x="1867" y="9620"/>
                  <a:pt x="1730" y="9926"/>
                  <a:pt x="1628" y="10252"/>
                </a:cubicBezTo>
                <a:lnTo>
                  <a:pt x="0" y="16271"/>
                </a:lnTo>
                <a:lnTo>
                  <a:pt x="0" y="1618"/>
                </a:lnTo>
                <a:cubicBezTo>
                  <a:pt x="0" y="1177"/>
                  <a:pt x="132" y="796"/>
                  <a:pt x="399" y="478"/>
                </a:cubicBezTo>
                <a:cubicBezTo>
                  <a:pt x="663" y="161"/>
                  <a:pt x="981" y="0"/>
                  <a:pt x="1348" y="0"/>
                </a:cubicBezTo>
                <a:lnTo>
                  <a:pt x="9459" y="0"/>
                </a:lnTo>
                <a:cubicBezTo>
                  <a:pt x="9824" y="0"/>
                  <a:pt x="10140" y="161"/>
                  <a:pt x="10407" y="478"/>
                </a:cubicBezTo>
                <a:cubicBezTo>
                  <a:pt x="10673" y="796"/>
                  <a:pt x="10806" y="1177"/>
                  <a:pt x="10806" y="1618"/>
                </a:cubicBezTo>
                <a:cubicBezTo>
                  <a:pt x="10806" y="2059"/>
                  <a:pt x="10938" y="2438"/>
                  <a:pt x="11197" y="2749"/>
                </a:cubicBezTo>
                <a:cubicBezTo>
                  <a:pt x="11459" y="3063"/>
                  <a:pt x="11773" y="3222"/>
                  <a:pt x="12142" y="3222"/>
                </a:cubicBezTo>
                <a:lnTo>
                  <a:pt x="17332" y="3222"/>
                </a:lnTo>
                <a:cubicBezTo>
                  <a:pt x="17700" y="3222"/>
                  <a:pt x="18015" y="3384"/>
                  <a:pt x="18277" y="3713"/>
                </a:cubicBezTo>
                <a:cubicBezTo>
                  <a:pt x="18539" y="4042"/>
                  <a:pt x="18669" y="4426"/>
                  <a:pt x="18669" y="4867"/>
                </a:cubicBezTo>
                <a:lnTo>
                  <a:pt x="18669" y="7975"/>
                </a:lnTo>
                <a:lnTo>
                  <a:pt x="4276" y="7975"/>
                </a:lnTo>
                <a:close/>
                <a:moveTo>
                  <a:pt x="21599" y="10140"/>
                </a:moveTo>
                <a:lnTo>
                  <a:pt x="18552" y="20800"/>
                </a:lnTo>
                <a:cubicBezTo>
                  <a:pt x="18505" y="21015"/>
                  <a:pt x="18385" y="21203"/>
                  <a:pt x="18194" y="21362"/>
                </a:cubicBezTo>
                <a:cubicBezTo>
                  <a:pt x="18003" y="21520"/>
                  <a:pt x="17817" y="21599"/>
                  <a:pt x="17638" y="21599"/>
                </a:cubicBezTo>
                <a:lnTo>
                  <a:pt x="504" y="21599"/>
                </a:lnTo>
                <a:lnTo>
                  <a:pt x="3388" y="10913"/>
                </a:lnTo>
                <a:cubicBezTo>
                  <a:pt x="3434" y="10698"/>
                  <a:pt x="3552" y="10516"/>
                  <a:pt x="3745" y="10363"/>
                </a:cubicBezTo>
                <a:cubicBezTo>
                  <a:pt x="3936" y="10213"/>
                  <a:pt x="4120" y="10140"/>
                  <a:pt x="4301" y="10140"/>
                </a:cubicBezTo>
                <a:lnTo>
                  <a:pt x="21599" y="101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1" name="AutoShape 32"/>
          <p:cNvSpPr/>
          <p:nvPr/>
        </p:nvSpPr>
        <p:spPr bwMode="auto">
          <a:xfrm>
            <a:off x="9545982" y="3062529"/>
            <a:ext cx="247618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51" y="7569"/>
                </a:moveTo>
                <a:cubicBezTo>
                  <a:pt x="21273" y="7569"/>
                  <a:pt x="21379" y="7618"/>
                  <a:pt x="21468" y="7727"/>
                </a:cubicBezTo>
                <a:cubicBezTo>
                  <a:pt x="21554" y="7834"/>
                  <a:pt x="21599" y="7958"/>
                  <a:pt x="21599" y="8105"/>
                </a:cubicBezTo>
                <a:lnTo>
                  <a:pt x="21599" y="13494"/>
                </a:lnTo>
                <a:cubicBezTo>
                  <a:pt x="21599" y="13641"/>
                  <a:pt x="21556" y="13768"/>
                  <a:pt x="21472" y="13872"/>
                </a:cubicBezTo>
                <a:cubicBezTo>
                  <a:pt x="21388" y="13978"/>
                  <a:pt x="21280" y="14033"/>
                  <a:pt x="21151" y="14033"/>
                </a:cubicBezTo>
                <a:lnTo>
                  <a:pt x="19807" y="14033"/>
                </a:lnTo>
                <a:lnTo>
                  <a:pt x="19807" y="19984"/>
                </a:lnTo>
                <a:cubicBezTo>
                  <a:pt x="19807" y="20419"/>
                  <a:pt x="19675" y="20796"/>
                  <a:pt x="19411" y="21116"/>
                </a:cubicBezTo>
                <a:cubicBezTo>
                  <a:pt x="19144" y="21438"/>
                  <a:pt x="18825" y="21599"/>
                  <a:pt x="18451" y="21599"/>
                </a:cubicBezTo>
                <a:lnTo>
                  <a:pt x="3146" y="21599"/>
                </a:lnTo>
                <a:cubicBezTo>
                  <a:pt x="2772" y="21599"/>
                  <a:pt x="2455" y="21438"/>
                  <a:pt x="2198" y="21116"/>
                </a:cubicBezTo>
                <a:cubicBezTo>
                  <a:pt x="1941" y="20796"/>
                  <a:pt x="1814" y="20419"/>
                  <a:pt x="1814" y="19984"/>
                </a:cubicBezTo>
                <a:lnTo>
                  <a:pt x="1814" y="14033"/>
                </a:lnTo>
                <a:lnTo>
                  <a:pt x="446" y="14033"/>
                </a:lnTo>
                <a:cubicBezTo>
                  <a:pt x="324" y="14033"/>
                  <a:pt x="218" y="13981"/>
                  <a:pt x="132" y="13880"/>
                </a:cubicBezTo>
                <a:cubicBezTo>
                  <a:pt x="43" y="13780"/>
                  <a:pt x="0" y="13650"/>
                  <a:pt x="0" y="13494"/>
                </a:cubicBezTo>
                <a:lnTo>
                  <a:pt x="0" y="8105"/>
                </a:lnTo>
                <a:cubicBezTo>
                  <a:pt x="0" y="7958"/>
                  <a:pt x="43" y="7834"/>
                  <a:pt x="132" y="7727"/>
                </a:cubicBezTo>
                <a:cubicBezTo>
                  <a:pt x="218" y="7618"/>
                  <a:pt x="324" y="7569"/>
                  <a:pt x="446" y="7569"/>
                </a:cubicBezTo>
                <a:lnTo>
                  <a:pt x="6638" y="7569"/>
                </a:lnTo>
                <a:cubicBezTo>
                  <a:pt x="6203" y="7569"/>
                  <a:pt x="5791" y="7468"/>
                  <a:pt x="5404" y="7270"/>
                </a:cubicBezTo>
                <a:cubicBezTo>
                  <a:pt x="5018" y="7074"/>
                  <a:pt x="4682" y="6803"/>
                  <a:pt x="4399" y="6466"/>
                </a:cubicBezTo>
                <a:cubicBezTo>
                  <a:pt x="4116" y="6126"/>
                  <a:pt x="3892" y="5723"/>
                  <a:pt x="3727" y="5266"/>
                </a:cubicBezTo>
                <a:cubicBezTo>
                  <a:pt x="3561" y="4808"/>
                  <a:pt x="3480" y="4316"/>
                  <a:pt x="3480" y="3789"/>
                </a:cubicBezTo>
                <a:cubicBezTo>
                  <a:pt x="3480" y="3267"/>
                  <a:pt x="3561" y="2775"/>
                  <a:pt x="3727" y="2312"/>
                </a:cubicBezTo>
                <a:cubicBezTo>
                  <a:pt x="3892" y="1845"/>
                  <a:pt x="4116" y="1445"/>
                  <a:pt x="4399" y="1102"/>
                </a:cubicBezTo>
                <a:cubicBezTo>
                  <a:pt x="4682" y="765"/>
                  <a:pt x="5016" y="495"/>
                  <a:pt x="5399" y="296"/>
                </a:cubicBezTo>
                <a:cubicBezTo>
                  <a:pt x="5781" y="100"/>
                  <a:pt x="6194" y="0"/>
                  <a:pt x="6638" y="0"/>
                </a:cubicBezTo>
                <a:cubicBezTo>
                  <a:pt x="7106" y="0"/>
                  <a:pt x="7550" y="112"/>
                  <a:pt x="7967" y="336"/>
                </a:cubicBezTo>
                <a:cubicBezTo>
                  <a:pt x="8385" y="561"/>
                  <a:pt x="8723" y="883"/>
                  <a:pt x="8985" y="1295"/>
                </a:cubicBezTo>
                <a:lnTo>
                  <a:pt x="10799" y="4094"/>
                </a:lnTo>
                <a:lnTo>
                  <a:pt x="12614" y="1295"/>
                </a:lnTo>
                <a:cubicBezTo>
                  <a:pt x="12883" y="883"/>
                  <a:pt x="13224" y="561"/>
                  <a:pt x="13636" y="336"/>
                </a:cubicBezTo>
                <a:cubicBezTo>
                  <a:pt x="14049" y="112"/>
                  <a:pt x="14493" y="0"/>
                  <a:pt x="14971" y="0"/>
                </a:cubicBezTo>
                <a:cubicBezTo>
                  <a:pt x="15405" y="0"/>
                  <a:pt x="15815" y="100"/>
                  <a:pt x="16199" y="296"/>
                </a:cubicBezTo>
                <a:cubicBezTo>
                  <a:pt x="16581" y="495"/>
                  <a:pt x="16915" y="765"/>
                  <a:pt x="17198" y="1102"/>
                </a:cubicBezTo>
                <a:cubicBezTo>
                  <a:pt x="17481" y="1445"/>
                  <a:pt x="17704" y="1845"/>
                  <a:pt x="17870" y="2303"/>
                </a:cubicBezTo>
                <a:cubicBezTo>
                  <a:pt x="18036" y="2761"/>
                  <a:pt x="18117" y="3259"/>
                  <a:pt x="18117" y="3789"/>
                </a:cubicBezTo>
                <a:cubicBezTo>
                  <a:pt x="18117" y="4315"/>
                  <a:pt x="18036" y="4808"/>
                  <a:pt x="17870" y="5266"/>
                </a:cubicBezTo>
                <a:cubicBezTo>
                  <a:pt x="17704" y="5723"/>
                  <a:pt x="17481" y="6126"/>
                  <a:pt x="17198" y="6466"/>
                </a:cubicBezTo>
                <a:cubicBezTo>
                  <a:pt x="16915" y="6803"/>
                  <a:pt x="16581" y="7074"/>
                  <a:pt x="16199" y="7269"/>
                </a:cubicBezTo>
                <a:cubicBezTo>
                  <a:pt x="15815" y="7468"/>
                  <a:pt x="15405" y="7569"/>
                  <a:pt x="14971" y="7569"/>
                </a:cubicBezTo>
                <a:lnTo>
                  <a:pt x="21151" y="7569"/>
                </a:lnTo>
                <a:close/>
                <a:moveTo>
                  <a:pt x="5294" y="3789"/>
                </a:moveTo>
                <a:cubicBezTo>
                  <a:pt x="5294" y="4243"/>
                  <a:pt x="5424" y="4621"/>
                  <a:pt x="5680" y="4929"/>
                </a:cubicBezTo>
                <a:cubicBezTo>
                  <a:pt x="5937" y="5234"/>
                  <a:pt x="6256" y="5389"/>
                  <a:pt x="6638" y="5389"/>
                </a:cubicBezTo>
                <a:lnTo>
                  <a:pt x="9362" y="5389"/>
                </a:lnTo>
                <a:lnTo>
                  <a:pt x="7629" y="2689"/>
                </a:lnTo>
                <a:cubicBezTo>
                  <a:pt x="7550" y="2597"/>
                  <a:pt x="7430" y="2484"/>
                  <a:pt x="7260" y="2349"/>
                </a:cubicBezTo>
                <a:cubicBezTo>
                  <a:pt x="7092" y="2217"/>
                  <a:pt x="6885" y="2150"/>
                  <a:pt x="6638" y="2150"/>
                </a:cubicBezTo>
                <a:cubicBezTo>
                  <a:pt x="6264" y="2150"/>
                  <a:pt x="5947" y="2312"/>
                  <a:pt x="5685" y="2634"/>
                </a:cubicBezTo>
                <a:cubicBezTo>
                  <a:pt x="5426" y="2954"/>
                  <a:pt x="5294" y="3342"/>
                  <a:pt x="5294" y="3789"/>
                </a:cubicBezTo>
                <a:moveTo>
                  <a:pt x="13063" y="7569"/>
                </a:moveTo>
                <a:lnTo>
                  <a:pt x="8534" y="7569"/>
                </a:lnTo>
                <a:lnTo>
                  <a:pt x="8534" y="18553"/>
                </a:lnTo>
                <a:cubicBezTo>
                  <a:pt x="8534" y="18856"/>
                  <a:pt x="8628" y="19118"/>
                  <a:pt x="8810" y="19334"/>
                </a:cubicBezTo>
                <a:cubicBezTo>
                  <a:pt x="8995" y="19547"/>
                  <a:pt x="9208" y="19656"/>
                  <a:pt x="9456" y="19656"/>
                </a:cubicBezTo>
                <a:lnTo>
                  <a:pt x="12144" y="19656"/>
                </a:lnTo>
                <a:cubicBezTo>
                  <a:pt x="12396" y="19656"/>
                  <a:pt x="12612" y="19547"/>
                  <a:pt x="12792" y="19334"/>
                </a:cubicBezTo>
                <a:cubicBezTo>
                  <a:pt x="12972" y="19118"/>
                  <a:pt x="13063" y="18856"/>
                  <a:pt x="13063" y="18553"/>
                </a:cubicBezTo>
                <a:lnTo>
                  <a:pt x="13063" y="7569"/>
                </a:lnTo>
                <a:close/>
                <a:moveTo>
                  <a:pt x="12235" y="5389"/>
                </a:moveTo>
                <a:lnTo>
                  <a:pt x="14971" y="5389"/>
                </a:lnTo>
                <a:cubicBezTo>
                  <a:pt x="15345" y="5389"/>
                  <a:pt x="15660" y="5234"/>
                  <a:pt x="15916" y="4929"/>
                </a:cubicBezTo>
                <a:cubicBezTo>
                  <a:pt x="16173" y="4621"/>
                  <a:pt x="16303" y="4243"/>
                  <a:pt x="16303" y="3789"/>
                </a:cubicBezTo>
                <a:cubicBezTo>
                  <a:pt x="16303" y="3339"/>
                  <a:pt x="16173" y="2954"/>
                  <a:pt x="15916" y="2634"/>
                </a:cubicBezTo>
                <a:cubicBezTo>
                  <a:pt x="15660" y="2312"/>
                  <a:pt x="15345" y="2150"/>
                  <a:pt x="14971" y="2150"/>
                </a:cubicBezTo>
                <a:cubicBezTo>
                  <a:pt x="14716" y="2150"/>
                  <a:pt x="14507" y="2217"/>
                  <a:pt x="14342" y="2349"/>
                </a:cubicBezTo>
                <a:cubicBezTo>
                  <a:pt x="14179" y="2484"/>
                  <a:pt x="14059" y="2597"/>
                  <a:pt x="13982" y="2689"/>
                </a:cubicBezTo>
                <a:lnTo>
                  <a:pt x="12235" y="53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2" name="AutoShape 33"/>
          <p:cNvSpPr/>
          <p:nvPr/>
        </p:nvSpPr>
        <p:spPr bwMode="auto">
          <a:xfrm>
            <a:off x="10144392" y="3062529"/>
            <a:ext cx="247618" cy="242062"/>
          </a:xfrm>
          <a:custGeom>
            <a:avLst/>
            <a:gdLst>
              <a:gd name="T0" fmla="+- 0 10800 88"/>
              <a:gd name="T1" fmla="*/ T0 w 21424"/>
              <a:gd name="T2" fmla="*/ 10800 h 21600"/>
              <a:gd name="T3" fmla="+- 0 10800 88"/>
              <a:gd name="T4" fmla="*/ T3 w 21424"/>
              <a:gd name="T5" fmla="*/ 10800 h 21600"/>
              <a:gd name="T6" fmla="+- 0 10800 88"/>
              <a:gd name="T7" fmla="*/ T6 w 21424"/>
              <a:gd name="T8" fmla="*/ 10800 h 21600"/>
              <a:gd name="T9" fmla="+- 0 10800 88"/>
              <a:gd name="T10" fmla="*/ T9 w 21424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24" h="21600">
                <a:moveTo>
                  <a:pt x="12593" y="10421"/>
                </a:moveTo>
                <a:lnTo>
                  <a:pt x="12593" y="19432"/>
                </a:lnTo>
                <a:lnTo>
                  <a:pt x="16047" y="19432"/>
                </a:lnTo>
                <a:cubicBezTo>
                  <a:pt x="16352" y="19432"/>
                  <a:pt x="16611" y="19538"/>
                  <a:pt x="16821" y="19749"/>
                </a:cubicBezTo>
                <a:cubicBezTo>
                  <a:pt x="17027" y="19961"/>
                  <a:pt x="17135" y="20210"/>
                  <a:pt x="17135" y="20504"/>
                </a:cubicBezTo>
                <a:cubicBezTo>
                  <a:pt x="17135" y="20809"/>
                  <a:pt x="17027" y="21071"/>
                  <a:pt x="16821" y="21282"/>
                </a:cubicBezTo>
                <a:cubicBezTo>
                  <a:pt x="16611" y="21494"/>
                  <a:pt x="16352" y="21599"/>
                  <a:pt x="16047" y="21599"/>
                </a:cubicBezTo>
                <a:lnTo>
                  <a:pt x="5350" y="21599"/>
                </a:lnTo>
                <a:cubicBezTo>
                  <a:pt x="5062" y="21599"/>
                  <a:pt x="4812" y="21494"/>
                  <a:pt x="4602" y="21282"/>
                </a:cubicBezTo>
                <a:cubicBezTo>
                  <a:pt x="4396" y="21071"/>
                  <a:pt x="4288" y="20809"/>
                  <a:pt x="4288" y="20504"/>
                </a:cubicBezTo>
                <a:cubicBezTo>
                  <a:pt x="4288" y="20210"/>
                  <a:pt x="4396" y="19961"/>
                  <a:pt x="4602" y="19749"/>
                </a:cubicBezTo>
                <a:cubicBezTo>
                  <a:pt x="4812" y="19538"/>
                  <a:pt x="5062" y="19432"/>
                  <a:pt x="5350" y="19432"/>
                </a:cubicBezTo>
                <a:lnTo>
                  <a:pt x="8833" y="19432"/>
                </a:lnTo>
                <a:lnTo>
                  <a:pt x="8833" y="10421"/>
                </a:lnTo>
                <a:lnTo>
                  <a:pt x="333" y="1841"/>
                </a:lnTo>
                <a:cubicBezTo>
                  <a:pt x="-10" y="1497"/>
                  <a:pt x="-88" y="1101"/>
                  <a:pt x="98" y="660"/>
                </a:cubicBezTo>
                <a:cubicBezTo>
                  <a:pt x="284" y="220"/>
                  <a:pt x="607" y="0"/>
                  <a:pt x="1073" y="0"/>
                </a:cubicBezTo>
                <a:lnTo>
                  <a:pt x="20324" y="0"/>
                </a:lnTo>
                <a:cubicBezTo>
                  <a:pt x="20799" y="0"/>
                  <a:pt x="21133" y="220"/>
                  <a:pt x="21325" y="660"/>
                </a:cubicBezTo>
                <a:cubicBezTo>
                  <a:pt x="21512" y="1101"/>
                  <a:pt x="21433" y="1497"/>
                  <a:pt x="21090" y="1841"/>
                </a:cubicBezTo>
                <a:lnTo>
                  <a:pt x="12593" y="104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3" name="AutoShape 34"/>
          <p:cNvSpPr/>
          <p:nvPr/>
        </p:nvSpPr>
        <p:spPr bwMode="auto">
          <a:xfrm>
            <a:off x="10753912" y="3062529"/>
            <a:ext cx="247618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4" y="0"/>
                </a:moveTo>
                <a:cubicBezTo>
                  <a:pt x="12264" y="0"/>
                  <a:pt x="13649" y="287"/>
                  <a:pt x="14957" y="861"/>
                </a:cubicBezTo>
                <a:cubicBezTo>
                  <a:pt x="16265" y="1434"/>
                  <a:pt x="17412" y="2210"/>
                  <a:pt x="18398" y="3198"/>
                </a:cubicBezTo>
                <a:cubicBezTo>
                  <a:pt x="19387" y="4186"/>
                  <a:pt x="20167" y="5332"/>
                  <a:pt x="20738" y="6645"/>
                </a:cubicBezTo>
                <a:cubicBezTo>
                  <a:pt x="21311" y="7958"/>
                  <a:pt x="21599" y="9341"/>
                  <a:pt x="21599" y="10801"/>
                </a:cubicBezTo>
                <a:cubicBezTo>
                  <a:pt x="21599" y="12280"/>
                  <a:pt x="21311" y="13669"/>
                  <a:pt x="20738" y="14971"/>
                </a:cubicBezTo>
                <a:cubicBezTo>
                  <a:pt x="20167" y="16272"/>
                  <a:pt x="19387" y="17413"/>
                  <a:pt x="18398" y="18401"/>
                </a:cubicBezTo>
                <a:cubicBezTo>
                  <a:pt x="17412" y="19386"/>
                  <a:pt x="16265" y="20171"/>
                  <a:pt x="14957" y="20738"/>
                </a:cubicBezTo>
                <a:cubicBezTo>
                  <a:pt x="13649" y="21312"/>
                  <a:pt x="12264" y="21599"/>
                  <a:pt x="10804" y="21599"/>
                </a:cubicBezTo>
                <a:cubicBezTo>
                  <a:pt x="9326" y="21599"/>
                  <a:pt x="7936" y="21312"/>
                  <a:pt x="6633" y="20738"/>
                </a:cubicBezTo>
                <a:cubicBezTo>
                  <a:pt x="5328" y="20171"/>
                  <a:pt x="4184" y="19386"/>
                  <a:pt x="3195" y="18401"/>
                </a:cubicBezTo>
                <a:cubicBezTo>
                  <a:pt x="2209" y="17413"/>
                  <a:pt x="1429" y="16272"/>
                  <a:pt x="856" y="14971"/>
                </a:cubicBezTo>
                <a:cubicBezTo>
                  <a:pt x="285" y="13669"/>
                  <a:pt x="0" y="12280"/>
                  <a:pt x="0" y="10801"/>
                </a:cubicBezTo>
                <a:cubicBezTo>
                  <a:pt x="0" y="9341"/>
                  <a:pt x="285" y="7958"/>
                  <a:pt x="856" y="6645"/>
                </a:cubicBezTo>
                <a:cubicBezTo>
                  <a:pt x="1429" y="5332"/>
                  <a:pt x="2209" y="4186"/>
                  <a:pt x="3195" y="3198"/>
                </a:cubicBezTo>
                <a:cubicBezTo>
                  <a:pt x="4184" y="2210"/>
                  <a:pt x="5328" y="1434"/>
                  <a:pt x="6633" y="861"/>
                </a:cubicBezTo>
                <a:cubicBezTo>
                  <a:pt x="7936" y="285"/>
                  <a:pt x="9326" y="0"/>
                  <a:pt x="10804" y="0"/>
                </a:cubicBezTo>
                <a:moveTo>
                  <a:pt x="6450" y="2241"/>
                </a:moveTo>
                <a:cubicBezTo>
                  <a:pt x="6133" y="2258"/>
                  <a:pt x="5783" y="2408"/>
                  <a:pt x="5393" y="2687"/>
                </a:cubicBezTo>
                <a:cubicBezTo>
                  <a:pt x="5006" y="2969"/>
                  <a:pt x="4627" y="3294"/>
                  <a:pt x="4257" y="3658"/>
                </a:cubicBezTo>
                <a:cubicBezTo>
                  <a:pt x="3890" y="4028"/>
                  <a:pt x="3548" y="4409"/>
                  <a:pt x="3237" y="4793"/>
                </a:cubicBezTo>
                <a:cubicBezTo>
                  <a:pt x="2927" y="5186"/>
                  <a:pt x="2684" y="5505"/>
                  <a:pt x="2514" y="5753"/>
                </a:cubicBezTo>
                <a:lnTo>
                  <a:pt x="2568" y="5753"/>
                </a:lnTo>
                <a:cubicBezTo>
                  <a:pt x="2604" y="5753"/>
                  <a:pt x="2661" y="5742"/>
                  <a:pt x="2737" y="5716"/>
                </a:cubicBezTo>
                <a:cubicBezTo>
                  <a:pt x="2814" y="5688"/>
                  <a:pt x="2850" y="5728"/>
                  <a:pt x="2850" y="5838"/>
                </a:cubicBezTo>
                <a:cubicBezTo>
                  <a:pt x="2850" y="5875"/>
                  <a:pt x="2839" y="5920"/>
                  <a:pt x="2811" y="5979"/>
                </a:cubicBezTo>
                <a:cubicBezTo>
                  <a:pt x="2783" y="6035"/>
                  <a:pt x="2833" y="6069"/>
                  <a:pt x="2961" y="6069"/>
                </a:cubicBezTo>
                <a:cubicBezTo>
                  <a:pt x="2997" y="6069"/>
                  <a:pt x="3020" y="6041"/>
                  <a:pt x="3028" y="5985"/>
                </a:cubicBezTo>
                <a:cubicBezTo>
                  <a:pt x="3037" y="5931"/>
                  <a:pt x="3051" y="5931"/>
                  <a:pt x="3068" y="5985"/>
                </a:cubicBezTo>
                <a:lnTo>
                  <a:pt x="3122" y="6199"/>
                </a:lnTo>
                <a:lnTo>
                  <a:pt x="3122" y="6227"/>
                </a:lnTo>
                <a:cubicBezTo>
                  <a:pt x="3122" y="6267"/>
                  <a:pt x="3099" y="6295"/>
                  <a:pt x="3054" y="6312"/>
                </a:cubicBezTo>
                <a:cubicBezTo>
                  <a:pt x="3011" y="6326"/>
                  <a:pt x="2997" y="6354"/>
                  <a:pt x="3014" y="6394"/>
                </a:cubicBezTo>
                <a:cubicBezTo>
                  <a:pt x="3051" y="6428"/>
                  <a:pt x="3093" y="6442"/>
                  <a:pt x="3141" y="6442"/>
                </a:cubicBezTo>
                <a:lnTo>
                  <a:pt x="3271" y="6442"/>
                </a:lnTo>
                <a:lnTo>
                  <a:pt x="3325" y="6417"/>
                </a:lnTo>
                <a:lnTo>
                  <a:pt x="3353" y="6394"/>
                </a:lnTo>
                <a:cubicBezTo>
                  <a:pt x="3353" y="6442"/>
                  <a:pt x="3379" y="6481"/>
                  <a:pt x="3432" y="6504"/>
                </a:cubicBezTo>
                <a:cubicBezTo>
                  <a:pt x="3489" y="6532"/>
                  <a:pt x="3534" y="6544"/>
                  <a:pt x="3568" y="6544"/>
                </a:cubicBezTo>
                <a:lnTo>
                  <a:pt x="3596" y="6544"/>
                </a:lnTo>
                <a:cubicBezTo>
                  <a:pt x="3596" y="6558"/>
                  <a:pt x="3576" y="6575"/>
                  <a:pt x="3543" y="6592"/>
                </a:cubicBezTo>
                <a:cubicBezTo>
                  <a:pt x="3506" y="6614"/>
                  <a:pt x="3506" y="6642"/>
                  <a:pt x="3543" y="6673"/>
                </a:cubicBezTo>
                <a:lnTo>
                  <a:pt x="3853" y="6730"/>
                </a:lnTo>
                <a:lnTo>
                  <a:pt x="3853" y="6758"/>
                </a:lnTo>
                <a:lnTo>
                  <a:pt x="4043" y="7148"/>
                </a:lnTo>
                <a:cubicBezTo>
                  <a:pt x="4043" y="7182"/>
                  <a:pt x="4028" y="7232"/>
                  <a:pt x="4003" y="7280"/>
                </a:cubicBezTo>
                <a:cubicBezTo>
                  <a:pt x="3975" y="7337"/>
                  <a:pt x="3944" y="7365"/>
                  <a:pt x="3907" y="7365"/>
                </a:cubicBezTo>
                <a:cubicBezTo>
                  <a:pt x="3870" y="7365"/>
                  <a:pt x="3856" y="7354"/>
                  <a:pt x="3867" y="7326"/>
                </a:cubicBezTo>
                <a:cubicBezTo>
                  <a:pt x="3876" y="7297"/>
                  <a:pt x="3879" y="7263"/>
                  <a:pt x="3879" y="7232"/>
                </a:cubicBezTo>
                <a:cubicBezTo>
                  <a:pt x="3879" y="7193"/>
                  <a:pt x="3870" y="7159"/>
                  <a:pt x="3853" y="7134"/>
                </a:cubicBezTo>
                <a:cubicBezTo>
                  <a:pt x="3836" y="7105"/>
                  <a:pt x="3769" y="7094"/>
                  <a:pt x="3650" y="7094"/>
                </a:cubicBezTo>
                <a:cubicBezTo>
                  <a:pt x="3633" y="7094"/>
                  <a:pt x="3608" y="7100"/>
                  <a:pt x="3582" y="7105"/>
                </a:cubicBezTo>
                <a:cubicBezTo>
                  <a:pt x="3554" y="7117"/>
                  <a:pt x="3551" y="7139"/>
                  <a:pt x="3568" y="7176"/>
                </a:cubicBezTo>
                <a:lnTo>
                  <a:pt x="3732" y="7523"/>
                </a:lnTo>
                <a:lnTo>
                  <a:pt x="3771" y="7551"/>
                </a:lnTo>
                <a:lnTo>
                  <a:pt x="3800" y="7580"/>
                </a:lnTo>
                <a:cubicBezTo>
                  <a:pt x="3709" y="7580"/>
                  <a:pt x="3647" y="7690"/>
                  <a:pt x="3616" y="7904"/>
                </a:cubicBezTo>
                <a:cubicBezTo>
                  <a:pt x="3585" y="8119"/>
                  <a:pt x="3568" y="8274"/>
                  <a:pt x="3568" y="8362"/>
                </a:cubicBezTo>
                <a:lnTo>
                  <a:pt x="3622" y="8610"/>
                </a:lnTo>
                <a:lnTo>
                  <a:pt x="3650" y="8686"/>
                </a:lnTo>
                <a:lnTo>
                  <a:pt x="3650" y="8743"/>
                </a:lnTo>
                <a:lnTo>
                  <a:pt x="3596" y="9002"/>
                </a:lnTo>
                <a:lnTo>
                  <a:pt x="3989" y="9581"/>
                </a:lnTo>
                <a:lnTo>
                  <a:pt x="4071" y="9581"/>
                </a:lnTo>
                <a:cubicBezTo>
                  <a:pt x="4088" y="9618"/>
                  <a:pt x="4079" y="9652"/>
                  <a:pt x="4043" y="9691"/>
                </a:cubicBezTo>
                <a:cubicBezTo>
                  <a:pt x="4006" y="9725"/>
                  <a:pt x="3997" y="9762"/>
                  <a:pt x="4014" y="9796"/>
                </a:cubicBezTo>
                <a:lnTo>
                  <a:pt x="4125" y="9906"/>
                </a:lnTo>
                <a:cubicBezTo>
                  <a:pt x="4125" y="9993"/>
                  <a:pt x="4142" y="10061"/>
                  <a:pt x="4178" y="10098"/>
                </a:cubicBezTo>
                <a:cubicBezTo>
                  <a:pt x="4212" y="10143"/>
                  <a:pt x="4272" y="10197"/>
                  <a:pt x="4353" y="10270"/>
                </a:cubicBezTo>
                <a:cubicBezTo>
                  <a:pt x="4334" y="10380"/>
                  <a:pt x="4427" y="10479"/>
                  <a:pt x="4630" y="10572"/>
                </a:cubicBezTo>
                <a:cubicBezTo>
                  <a:pt x="4834" y="10668"/>
                  <a:pt x="4961" y="10733"/>
                  <a:pt x="5017" y="10773"/>
                </a:cubicBezTo>
                <a:cubicBezTo>
                  <a:pt x="5088" y="10976"/>
                  <a:pt x="5178" y="11179"/>
                  <a:pt x="5286" y="11382"/>
                </a:cubicBezTo>
                <a:cubicBezTo>
                  <a:pt x="5393" y="11588"/>
                  <a:pt x="5526" y="11758"/>
                  <a:pt x="5679" y="11908"/>
                </a:cubicBezTo>
                <a:lnTo>
                  <a:pt x="5707" y="12094"/>
                </a:lnTo>
                <a:cubicBezTo>
                  <a:pt x="5707" y="12111"/>
                  <a:pt x="5684" y="12133"/>
                  <a:pt x="5639" y="12150"/>
                </a:cubicBezTo>
                <a:cubicBezTo>
                  <a:pt x="5594" y="12167"/>
                  <a:pt x="5588" y="12195"/>
                  <a:pt x="5625" y="12227"/>
                </a:cubicBezTo>
                <a:lnTo>
                  <a:pt x="5842" y="12325"/>
                </a:lnTo>
                <a:cubicBezTo>
                  <a:pt x="5876" y="12289"/>
                  <a:pt x="5924" y="12325"/>
                  <a:pt x="5984" y="12433"/>
                </a:cubicBezTo>
                <a:cubicBezTo>
                  <a:pt x="6040" y="12543"/>
                  <a:pt x="6088" y="12613"/>
                  <a:pt x="6125" y="12647"/>
                </a:cubicBezTo>
                <a:lnTo>
                  <a:pt x="6097" y="12729"/>
                </a:lnTo>
                <a:lnTo>
                  <a:pt x="6261" y="12961"/>
                </a:lnTo>
                <a:lnTo>
                  <a:pt x="6342" y="12989"/>
                </a:lnTo>
                <a:lnTo>
                  <a:pt x="6396" y="12879"/>
                </a:lnTo>
                <a:cubicBezTo>
                  <a:pt x="6359" y="12788"/>
                  <a:pt x="6297" y="12667"/>
                  <a:pt x="6207" y="12520"/>
                </a:cubicBezTo>
                <a:cubicBezTo>
                  <a:pt x="6116" y="12370"/>
                  <a:pt x="6023" y="12226"/>
                  <a:pt x="5930" y="12088"/>
                </a:cubicBezTo>
                <a:cubicBezTo>
                  <a:pt x="5834" y="11947"/>
                  <a:pt x="5755" y="11826"/>
                  <a:pt x="5693" y="11710"/>
                </a:cubicBezTo>
                <a:cubicBezTo>
                  <a:pt x="5628" y="11600"/>
                  <a:pt x="5597" y="11532"/>
                  <a:pt x="5597" y="11515"/>
                </a:cubicBezTo>
                <a:cubicBezTo>
                  <a:pt x="5597" y="11492"/>
                  <a:pt x="5588" y="11422"/>
                  <a:pt x="5571" y="11295"/>
                </a:cubicBezTo>
                <a:cubicBezTo>
                  <a:pt x="5551" y="11168"/>
                  <a:pt x="5534" y="11097"/>
                  <a:pt x="5517" y="11069"/>
                </a:cubicBezTo>
                <a:cubicBezTo>
                  <a:pt x="5571" y="11103"/>
                  <a:pt x="5639" y="11137"/>
                  <a:pt x="5721" y="11168"/>
                </a:cubicBezTo>
                <a:cubicBezTo>
                  <a:pt x="5800" y="11202"/>
                  <a:pt x="5868" y="11235"/>
                  <a:pt x="5922" y="11267"/>
                </a:cubicBezTo>
                <a:cubicBezTo>
                  <a:pt x="5958" y="11492"/>
                  <a:pt x="6046" y="11676"/>
                  <a:pt x="6187" y="11809"/>
                </a:cubicBezTo>
                <a:cubicBezTo>
                  <a:pt x="6326" y="11947"/>
                  <a:pt x="6450" y="12099"/>
                  <a:pt x="6557" y="12272"/>
                </a:cubicBezTo>
                <a:cubicBezTo>
                  <a:pt x="6520" y="12305"/>
                  <a:pt x="6520" y="12325"/>
                  <a:pt x="6557" y="12337"/>
                </a:cubicBezTo>
                <a:cubicBezTo>
                  <a:pt x="6594" y="12348"/>
                  <a:pt x="6625" y="12354"/>
                  <a:pt x="6653" y="12354"/>
                </a:cubicBezTo>
                <a:cubicBezTo>
                  <a:pt x="6687" y="12387"/>
                  <a:pt x="6707" y="12452"/>
                  <a:pt x="6707" y="12543"/>
                </a:cubicBezTo>
                <a:cubicBezTo>
                  <a:pt x="6834" y="12684"/>
                  <a:pt x="6998" y="12884"/>
                  <a:pt x="7199" y="13138"/>
                </a:cubicBezTo>
                <a:cubicBezTo>
                  <a:pt x="7402" y="13384"/>
                  <a:pt x="7504" y="13584"/>
                  <a:pt x="7504" y="13731"/>
                </a:cubicBezTo>
                <a:lnTo>
                  <a:pt x="7504" y="13754"/>
                </a:lnTo>
                <a:lnTo>
                  <a:pt x="7450" y="13949"/>
                </a:lnTo>
                <a:cubicBezTo>
                  <a:pt x="7504" y="14090"/>
                  <a:pt x="7597" y="14205"/>
                  <a:pt x="7727" y="14290"/>
                </a:cubicBezTo>
                <a:cubicBezTo>
                  <a:pt x="7857" y="14378"/>
                  <a:pt x="7987" y="14443"/>
                  <a:pt x="8114" y="14499"/>
                </a:cubicBezTo>
                <a:lnTo>
                  <a:pt x="8168" y="14499"/>
                </a:lnTo>
                <a:cubicBezTo>
                  <a:pt x="8349" y="14592"/>
                  <a:pt x="8532" y="14685"/>
                  <a:pt x="8721" y="14790"/>
                </a:cubicBezTo>
                <a:cubicBezTo>
                  <a:pt x="8911" y="14897"/>
                  <a:pt x="9106" y="14985"/>
                  <a:pt x="9304" y="15055"/>
                </a:cubicBezTo>
                <a:lnTo>
                  <a:pt x="9614" y="14863"/>
                </a:lnTo>
                <a:cubicBezTo>
                  <a:pt x="9688" y="14886"/>
                  <a:pt x="9764" y="14928"/>
                  <a:pt x="9846" y="15002"/>
                </a:cubicBezTo>
                <a:cubicBezTo>
                  <a:pt x="9925" y="15072"/>
                  <a:pt x="10018" y="15154"/>
                  <a:pt x="10123" y="15250"/>
                </a:cubicBezTo>
                <a:cubicBezTo>
                  <a:pt x="10225" y="15343"/>
                  <a:pt x="10346" y="15431"/>
                  <a:pt x="10487" y="15513"/>
                </a:cubicBezTo>
                <a:cubicBezTo>
                  <a:pt x="10626" y="15597"/>
                  <a:pt x="10787" y="15645"/>
                  <a:pt x="10968" y="15662"/>
                </a:cubicBezTo>
                <a:cubicBezTo>
                  <a:pt x="11092" y="15575"/>
                  <a:pt x="11157" y="15597"/>
                  <a:pt x="11157" y="15727"/>
                </a:cubicBezTo>
                <a:lnTo>
                  <a:pt x="11157" y="15784"/>
                </a:lnTo>
                <a:lnTo>
                  <a:pt x="11496" y="16193"/>
                </a:lnTo>
                <a:lnTo>
                  <a:pt x="11550" y="16391"/>
                </a:lnTo>
                <a:cubicBezTo>
                  <a:pt x="11640" y="16444"/>
                  <a:pt x="11731" y="16512"/>
                  <a:pt x="11827" y="16594"/>
                </a:cubicBezTo>
                <a:cubicBezTo>
                  <a:pt x="11920" y="16676"/>
                  <a:pt x="11996" y="16766"/>
                  <a:pt x="12050" y="16865"/>
                </a:cubicBezTo>
                <a:lnTo>
                  <a:pt x="12103" y="16865"/>
                </a:lnTo>
                <a:cubicBezTo>
                  <a:pt x="12194" y="16865"/>
                  <a:pt x="12267" y="16907"/>
                  <a:pt x="12327" y="16986"/>
                </a:cubicBezTo>
                <a:cubicBezTo>
                  <a:pt x="12386" y="17068"/>
                  <a:pt x="12459" y="17108"/>
                  <a:pt x="12550" y="17108"/>
                </a:cubicBezTo>
                <a:cubicBezTo>
                  <a:pt x="12604" y="17108"/>
                  <a:pt x="12632" y="17079"/>
                  <a:pt x="12632" y="17029"/>
                </a:cubicBezTo>
                <a:cubicBezTo>
                  <a:pt x="12632" y="16902"/>
                  <a:pt x="12640" y="16820"/>
                  <a:pt x="12657" y="16777"/>
                </a:cubicBezTo>
                <a:cubicBezTo>
                  <a:pt x="12674" y="16738"/>
                  <a:pt x="12700" y="16710"/>
                  <a:pt x="12725" y="16704"/>
                </a:cubicBezTo>
                <a:cubicBezTo>
                  <a:pt x="12753" y="16693"/>
                  <a:pt x="12782" y="16687"/>
                  <a:pt x="12807" y="16687"/>
                </a:cubicBezTo>
                <a:cubicBezTo>
                  <a:pt x="12835" y="16687"/>
                  <a:pt x="12849" y="16670"/>
                  <a:pt x="12849" y="16633"/>
                </a:cubicBezTo>
                <a:lnTo>
                  <a:pt x="12793" y="16554"/>
                </a:lnTo>
                <a:cubicBezTo>
                  <a:pt x="12756" y="16554"/>
                  <a:pt x="12731" y="16577"/>
                  <a:pt x="12714" y="16622"/>
                </a:cubicBezTo>
                <a:cubicBezTo>
                  <a:pt x="12694" y="16667"/>
                  <a:pt x="12669" y="16670"/>
                  <a:pt x="12632" y="16633"/>
                </a:cubicBezTo>
                <a:lnTo>
                  <a:pt x="12440" y="16743"/>
                </a:lnTo>
                <a:lnTo>
                  <a:pt x="12211" y="16687"/>
                </a:lnTo>
                <a:lnTo>
                  <a:pt x="11889" y="16136"/>
                </a:lnTo>
                <a:lnTo>
                  <a:pt x="11996" y="15366"/>
                </a:lnTo>
                <a:cubicBezTo>
                  <a:pt x="12013" y="15332"/>
                  <a:pt x="11979" y="15287"/>
                  <a:pt x="11894" y="15244"/>
                </a:cubicBezTo>
                <a:cubicBezTo>
                  <a:pt x="11807" y="15199"/>
                  <a:pt x="11784" y="15154"/>
                  <a:pt x="11818" y="15112"/>
                </a:cubicBezTo>
                <a:cubicBezTo>
                  <a:pt x="11694" y="15032"/>
                  <a:pt x="11541" y="15001"/>
                  <a:pt x="11360" y="15001"/>
                </a:cubicBezTo>
                <a:cubicBezTo>
                  <a:pt x="11324" y="15001"/>
                  <a:pt x="11230" y="15013"/>
                  <a:pt x="11083" y="15038"/>
                </a:cubicBezTo>
                <a:cubicBezTo>
                  <a:pt x="10934" y="15066"/>
                  <a:pt x="10857" y="15055"/>
                  <a:pt x="10857" y="15001"/>
                </a:cubicBezTo>
                <a:cubicBezTo>
                  <a:pt x="10857" y="14945"/>
                  <a:pt x="10872" y="14874"/>
                  <a:pt x="10900" y="14784"/>
                </a:cubicBezTo>
                <a:cubicBezTo>
                  <a:pt x="10925" y="14691"/>
                  <a:pt x="10959" y="14598"/>
                  <a:pt x="10993" y="14493"/>
                </a:cubicBezTo>
                <a:cubicBezTo>
                  <a:pt x="11030" y="14389"/>
                  <a:pt x="11058" y="14301"/>
                  <a:pt x="11075" y="14228"/>
                </a:cubicBezTo>
                <a:cubicBezTo>
                  <a:pt x="11092" y="14157"/>
                  <a:pt x="11103" y="14112"/>
                  <a:pt x="11103" y="14095"/>
                </a:cubicBezTo>
                <a:lnTo>
                  <a:pt x="11278" y="13731"/>
                </a:lnTo>
                <a:lnTo>
                  <a:pt x="11239" y="13677"/>
                </a:lnTo>
                <a:lnTo>
                  <a:pt x="11021" y="13621"/>
                </a:lnTo>
                <a:cubicBezTo>
                  <a:pt x="10985" y="13621"/>
                  <a:pt x="10925" y="13649"/>
                  <a:pt x="10846" y="13706"/>
                </a:cubicBezTo>
                <a:cubicBezTo>
                  <a:pt x="10764" y="13754"/>
                  <a:pt x="10685" y="13821"/>
                  <a:pt x="10609" y="13898"/>
                </a:cubicBezTo>
                <a:cubicBezTo>
                  <a:pt x="10533" y="13974"/>
                  <a:pt x="10468" y="14053"/>
                  <a:pt x="10414" y="14123"/>
                </a:cubicBezTo>
                <a:cubicBezTo>
                  <a:pt x="10360" y="14197"/>
                  <a:pt x="10332" y="14256"/>
                  <a:pt x="10332" y="14313"/>
                </a:cubicBezTo>
                <a:lnTo>
                  <a:pt x="9724" y="14442"/>
                </a:lnTo>
                <a:cubicBezTo>
                  <a:pt x="9597" y="14442"/>
                  <a:pt x="9493" y="14394"/>
                  <a:pt x="9411" y="14284"/>
                </a:cubicBezTo>
                <a:cubicBezTo>
                  <a:pt x="9377" y="14140"/>
                  <a:pt x="9301" y="13979"/>
                  <a:pt x="9182" y="13804"/>
                </a:cubicBezTo>
                <a:cubicBezTo>
                  <a:pt x="9066" y="13627"/>
                  <a:pt x="9007" y="13474"/>
                  <a:pt x="9007" y="13336"/>
                </a:cubicBezTo>
                <a:cubicBezTo>
                  <a:pt x="9007" y="13132"/>
                  <a:pt x="9041" y="12938"/>
                  <a:pt x="9114" y="12757"/>
                </a:cubicBezTo>
                <a:cubicBezTo>
                  <a:pt x="9188" y="12576"/>
                  <a:pt x="9159" y="12382"/>
                  <a:pt x="9032" y="12178"/>
                </a:cubicBezTo>
                <a:cubicBezTo>
                  <a:pt x="9052" y="12178"/>
                  <a:pt x="9075" y="12167"/>
                  <a:pt x="9100" y="12150"/>
                </a:cubicBezTo>
                <a:cubicBezTo>
                  <a:pt x="9128" y="12133"/>
                  <a:pt x="9134" y="12105"/>
                  <a:pt x="9114" y="12068"/>
                </a:cubicBezTo>
                <a:lnTo>
                  <a:pt x="9275" y="11879"/>
                </a:lnTo>
                <a:lnTo>
                  <a:pt x="9303" y="11851"/>
                </a:lnTo>
                <a:lnTo>
                  <a:pt x="9329" y="11879"/>
                </a:lnTo>
                <a:cubicBezTo>
                  <a:pt x="9456" y="11786"/>
                  <a:pt x="9623" y="11758"/>
                  <a:pt x="9832" y="11786"/>
                </a:cubicBezTo>
                <a:cubicBezTo>
                  <a:pt x="10038" y="11809"/>
                  <a:pt x="10168" y="11746"/>
                  <a:pt x="10225" y="11594"/>
                </a:cubicBezTo>
                <a:lnTo>
                  <a:pt x="10439" y="11769"/>
                </a:lnTo>
                <a:cubicBezTo>
                  <a:pt x="10476" y="11786"/>
                  <a:pt x="10516" y="11769"/>
                  <a:pt x="10561" y="11710"/>
                </a:cubicBezTo>
                <a:cubicBezTo>
                  <a:pt x="10606" y="11653"/>
                  <a:pt x="10629" y="11605"/>
                  <a:pt x="10629" y="11566"/>
                </a:cubicBezTo>
                <a:lnTo>
                  <a:pt x="10521" y="11515"/>
                </a:lnTo>
                <a:lnTo>
                  <a:pt x="11050" y="11377"/>
                </a:lnTo>
                <a:lnTo>
                  <a:pt x="11075" y="11461"/>
                </a:lnTo>
                <a:lnTo>
                  <a:pt x="11332" y="11433"/>
                </a:lnTo>
                <a:lnTo>
                  <a:pt x="11629" y="11619"/>
                </a:lnTo>
                <a:cubicBezTo>
                  <a:pt x="11665" y="11619"/>
                  <a:pt x="11702" y="11600"/>
                  <a:pt x="11739" y="11554"/>
                </a:cubicBezTo>
                <a:cubicBezTo>
                  <a:pt x="11776" y="11509"/>
                  <a:pt x="11815" y="11504"/>
                  <a:pt x="11860" y="11537"/>
                </a:cubicBezTo>
                <a:lnTo>
                  <a:pt x="12132" y="11825"/>
                </a:lnTo>
                <a:cubicBezTo>
                  <a:pt x="12095" y="11896"/>
                  <a:pt x="12089" y="11952"/>
                  <a:pt x="12118" y="11984"/>
                </a:cubicBezTo>
                <a:cubicBezTo>
                  <a:pt x="12143" y="12023"/>
                  <a:pt x="12157" y="12057"/>
                  <a:pt x="12157" y="12094"/>
                </a:cubicBezTo>
                <a:cubicBezTo>
                  <a:pt x="12157" y="12150"/>
                  <a:pt x="12205" y="12271"/>
                  <a:pt x="12298" y="12463"/>
                </a:cubicBezTo>
                <a:cubicBezTo>
                  <a:pt x="12394" y="12658"/>
                  <a:pt x="12479" y="12757"/>
                  <a:pt x="12550" y="12757"/>
                </a:cubicBezTo>
                <a:cubicBezTo>
                  <a:pt x="12640" y="12757"/>
                  <a:pt x="12680" y="12698"/>
                  <a:pt x="12671" y="12582"/>
                </a:cubicBezTo>
                <a:cubicBezTo>
                  <a:pt x="12663" y="12466"/>
                  <a:pt x="12657" y="12390"/>
                  <a:pt x="12657" y="12356"/>
                </a:cubicBezTo>
                <a:cubicBezTo>
                  <a:pt x="12657" y="12176"/>
                  <a:pt x="12620" y="11998"/>
                  <a:pt x="12550" y="11828"/>
                </a:cubicBezTo>
                <a:cubicBezTo>
                  <a:pt x="12479" y="11656"/>
                  <a:pt x="12409" y="11481"/>
                  <a:pt x="12346" y="11298"/>
                </a:cubicBezTo>
                <a:lnTo>
                  <a:pt x="12346" y="11221"/>
                </a:lnTo>
                <a:cubicBezTo>
                  <a:pt x="12346" y="11128"/>
                  <a:pt x="12403" y="11049"/>
                  <a:pt x="12516" y="10984"/>
                </a:cubicBezTo>
                <a:cubicBezTo>
                  <a:pt x="12629" y="10911"/>
                  <a:pt x="12685" y="10874"/>
                  <a:pt x="12685" y="10851"/>
                </a:cubicBezTo>
                <a:cubicBezTo>
                  <a:pt x="12776" y="10781"/>
                  <a:pt x="12878" y="10707"/>
                  <a:pt x="12991" y="10637"/>
                </a:cubicBezTo>
                <a:cubicBezTo>
                  <a:pt x="13101" y="10563"/>
                  <a:pt x="13186" y="10482"/>
                  <a:pt x="13239" y="10383"/>
                </a:cubicBezTo>
                <a:lnTo>
                  <a:pt x="13347" y="10163"/>
                </a:lnTo>
                <a:lnTo>
                  <a:pt x="13347" y="10030"/>
                </a:lnTo>
                <a:lnTo>
                  <a:pt x="13429" y="10030"/>
                </a:lnTo>
                <a:cubicBezTo>
                  <a:pt x="13465" y="10030"/>
                  <a:pt x="13482" y="10002"/>
                  <a:pt x="13482" y="9948"/>
                </a:cubicBezTo>
                <a:cubicBezTo>
                  <a:pt x="13482" y="9931"/>
                  <a:pt x="13471" y="9914"/>
                  <a:pt x="13443" y="9903"/>
                </a:cubicBezTo>
                <a:cubicBezTo>
                  <a:pt x="13414" y="9886"/>
                  <a:pt x="13383" y="9863"/>
                  <a:pt x="13347" y="9827"/>
                </a:cubicBezTo>
                <a:cubicBezTo>
                  <a:pt x="13313" y="9810"/>
                  <a:pt x="13276" y="9782"/>
                  <a:pt x="13239" y="9742"/>
                </a:cubicBezTo>
                <a:lnTo>
                  <a:pt x="13321" y="9694"/>
                </a:lnTo>
                <a:cubicBezTo>
                  <a:pt x="13358" y="9638"/>
                  <a:pt x="13383" y="9573"/>
                  <a:pt x="13403" y="9491"/>
                </a:cubicBezTo>
                <a:cubicBezTo>
                  <a:pt x="13420" y="9406"/>
                  <a:pt x="13412" y="9335"/>
                  <a:pt x="13375" y="9273"/>
                </a:cubicBezTo>
                <a:lnTo>
                  <a:pt x="13578" y="9163"/>
                </a:lnTo>
                <a:cubicBezTo>
                  <a:pt x="13558" y="9220"/>
                  <a:pt x="13578" y="9254"/>
                  <a:pt x="13632" y="9273"/>
                </a:cubicBezTo>
                <a:cubicBezTo>
                  <a:pt x="13686" y="9290"/>
                  <a:pt x="13731" y="9290"/>
                  <a:pt x="13768" y="9273"/>
                </a:cubicBezTo>
                <a:lnTo>
                  <a:pt x="13903" y="9053"/>
                </a:lnTo>
                <a:cubicBezTo>
                  <a:pt x="13866" y="8966"/>
                  <a:pt x="13844" y="8932"/>
                  <a:pt x="13835" y="8960"/>
                </a:cubicBezTo>
                <a:cubicBezTo>
                  <a:pt x="13827" y="8988"/>
                  <a:pt x="13850" y="8960"/>
                  <a:pt x="13903" y="8867"/>
                </a:cubicBezTo>
                <a:cubicBezTo>
                  <a:pt x="13994" y="8833"/>
                  <a:pt x="14081" y="8788"/>
                  <a:pt x="14166" y="8740"/>
                </a:cubicBezTo>
                <a:cubicBezTo>
                  <a:pt x="14254" y="8689"/>
                  <a:pt x="14338" y="8664"/>
                  <a:pt x="14432" y="8664"/>
                </a:cubicBezTo>
                <a:cubicBezTo>
                  <a:pt x="14448" y="8683"/>
                  <a:pt x="14465" y="8689"/>
                  <a:pt x="14485" y="8689"/>
                </a:cubicBezTo>
                <a:cubicBezTo>
                  <a:pt x="14539" y="8689"/>
                  <a:pt x="14564" y="8683"/>
                  <a:pt x="14564" y="8664"/>
                </a:cubicBezTo>
                <a:cubicBezTo>
                  <a:pt x="14564" y="8573"/>
                  <a:pt x="14547" y="8520"/>
                  <a:pt x="14511" y="8503"/>
                </a:cubicBezTo>
                <a:lnTo>
                  <a:pt x="14675" y="8167"/>
                </a:lnTo>
                <a:cubicBezTo>
                  <a:pt x="14799" y="8167"/>
                  <a:pt x="14895" y="8110"/>
                  <a:pt x="14957" y="8000"/>
                </a:cubicBezTo>
                <a:lnTo>
                  <a:pt x="15203" y="7972"/>
                </a:lnTo>
                <a:cubicBezTo>
                  <a:pt x="15257" y="7958"/>
                  <a:pt x="15282" y="7924"/>
                  <a:pt x="15282" y="7867"/>
                </a:cubicBezTo>
                <a:lnTo>
                  <a:pt x="15282" y="7842"/>
                </a:lnTo>
                <a:lnTo>
                  <a:pt x="15757" y="7704"/>
                </a:lnTo>
                <a:lnTo>
                  <a:pt x="15810" y="7554"/>
                </a:lnTo>
                <a:lnTo>
                  <a:pt x="15675" y="7368"/>
                </a:lnTo>
                <a:cubicBezTo>
                  <a:pt x="15692" y="7368"/>
                  <a:pt x="15700" y="7351"/>
                  <a:pt x="15700" y="7311"/>
                </a:cubicBezTo>
                <a:cubicBezTo>
                  <a:pt x="15700" y="7277"/>
                  <a:pt x="15683" y="7252"/>
                  <a:pt x="15646" y="7235"/>
                </a:cubicBezTo>
                <a:cubicBezTo>
                  <a:pt x="15613" y="7212"/>
                  <a:pt x="15579" y="7195"/>
                  <a:pt x="15553" y="7179"/>
                </a:cubicBezTo>
                <a:cubicBezTo>
                  <a:pt x="15525" y="7162"/>
                  <a:pt x="15494" y="7142"/>
                  <a:pt x="15457" y="7125"/>
                </a:cubicBezTo>
                <a:lnTo>
                  <a:pt x="15403" y="7150"/>
                </a:lnTo>
                <a:lnTo>
                  <a:pt x="15457" y="7125"/>
                </a:lnTo>
                <a:lnTo>
                  <a:pt x="15539" y="7125"/>
                </a:lnTo>
                <a:lnTo>
                  <a:pt x="15714" y="7125"/>
                </a:lnTo>
                <a:cubicBezTo>
                  <a:pt x="15796" y="7125"/>
                  <a:pt x="15836" y="7085"/>
                  <a:pt x="15836" y="7003"/>
                </a:cubicBezTo>
                <a:cubicBezTo>
                  <a:pt x="15836" y="6893"/>
                  <a:pt x="15774" y="6837"/>
                  <a:pt x="15646" y="6837"/>
                </a:cubicBezTo>
                <a:cubicBezTo>
                  <a:pt x="15485" y="6837"/>
                  <a:pt x="15299" y="6877"/>
                  <a:pt x="15087" y="6953"/>
                </a:cubicBezTo>
                <a:cubicBezTo>
                  <a:pt x="14875" y="7029"/>
                  <a:pt x="14728" y="7162"/>
                  <a:pt x="14646" y="7339"/>
                </a:cubicBezTo>
                <a:lnTo>
                  <a:pt x="14457" y="7450"/>
                </a:lnTo>
                <a:lnTo>
                  <a:pt x="14700" y="7207"/>
                </a:lnTo>
                <a:lnTo>
                  <a:pt x="14739" y="7125"/>
                </a:lnTo>
                <a:cubicBezTo>
                  <a:pt x="14739" y="7085"/>
                  <a:pt x="14697" y="7063"/>
                  <a:pt x="14612" y="7046"/>
                </a:cubicBezTo>
                <a:cubicBezTo>
                  <a:pt x="14528" y="7035"/>
                  <a:pt x="14502" y="7029"/>
                  <a:pt x="14539" y="7029"/>
                </a:cubicBezTo>
                <a:cubicBezTo>
                  <a:pt x="14700" y="7029"/>
                  <a:pt x="14824" y="7015"/>
                  <a:pt x="14909" y="6975"/>
                </a:cubicBezTo>
                <a:cubicBezTo>
                  <a:pt x="14997" y="6936"/>
                  <a:pt x="15067" y="6899"/>
                  <a:pt x="15121" y="6854"/>
                </a:cubicBezTo>
                <a:cubicBezTo>
                  <a:pt x="15175" y="6809"/>
                  <a:pt x="15231" y="6766"/>
                  <a:pt x="15288" y="6715"/>
                </a:cubicBezTo>
                <a:cubicBezTo>
                  <a:pt x="15347" y="6670"/>
                  <a:pt x="15432" y="6634"/>
                  <a:pt x="15539" y="6594"/>
                </a:cubicBezTo>
                <a:cubicBezTo>
                  <a:pt x="15745" y="6634"/>
                  <a:pt x="15946" y="6645"/>
                  <a:pt x="16135" y="6622"/>
                </a:cubicBezTo>
                <a:cubicBezTo>
                  <a:pt x="16322" y="6605"/>
                  <a:pt x="16522" y="6594"/>
                  <a:pt x="16729" y="6594"/>
                </a:cubicBezTo>
                <a:cubicBezTo>
                  <a:pt x="16785" y="6560"/>
                  <a:pt x="16839" y="6523"/>
                  <a:pt x="16892" y="6484"/>
                </a:cubicBezTo>
                <a:cubicBezTo>
                  <a:pt x="16946" y="6439"/>
                  <a:pt x="16980" y="6396"/>
                  <a:pt x="17000" y="6340"/>
                </a:cubicBezTo>
                <a:lnTo>
                  <a:pt x="17311" y="6286"/>
                </a:lnTo>
                <a:cubicBezTo>
                  <a:pt x="17347" y="6323"/>
                  <a:pt x="17401" y="6315"/>
                  <a:pt x="17474" y="6258"/>
                </a:cubicBezTo>
                <a:cubicBezTo>
                  <a:pt x="17545" y="6202"/>
                  <a:pt x="17582" y="6159"/>
                  <a:pt x="17582" y="6125"/>
                </a:cubicBezTo>
                <a:cubicBezTo>
                  <a:pt x="17582" y="6032"/>
                  <a:pt x="17531" y="5976"/>
                  <a:pt x="17432" y="5950"/>
                </a:cubicBezTo>
                <a:cubicBezTo>
                  <a:pt x="17333" y="5922"/>
                  <a:pt x="17282" y="5854"/>
                  <a:pt x="17282" y="5755"/>
                </a:cubicBezTo>
                <a:cubicBezTo>
                  <a:pt x="17282" y="5738"/>
                  <a:pt x="17288" y="5713"/>
                  <a:pt x="17296" y="5679"/>
                </a:cubicBezTo>
                <a:cubicBezTo>
                  <a:pt x="17308" y="5640"/>
                  <a:pt x="17294" y="5623"/>
                  <a:pt x="17257" y="5623"/>
                </a:cubicBezTo>
                <a:cubicBezTo>
                  <a:pt x="17203" y="5623"/>
                  <a:pt x="17116" y="5651"/>
                  <a:pt x="16994" y="5707"/>
                </a:cubicBezTo>
                <a:cubicBezTo>
                  <a:pt x="16870" y="5758"/>
                  <a:pt x="16785" y="5806"/>
                  <a:pt x="16729" y="5840"/>
                </a:cubicBezTo>
                <a:cubicBezTo>
                  <a:pt x="16692" y="5854"/>
                  <a:pt x="16672" y="5854"/>
                  <a:pt x="16661" y="5829"/>
                </a:cubicBezTo>
                <a:cubicBezTo>
                  <a:pt x="16652" y="5801"/>
                  <a:pt x="16649" y="5767"/>
                  <a:pt x="16649" y="5730"/>
                </a:cubicBezTo>
                <a:lnTo>
                  <a:pt x="16675" y="5755"/>
                </a:lnTo>
                <a:lnTo>
                  <a:pt x="16785" y="5705"/>
                </a:lnTo>
                <a:lnTo>
                  <a:pt x="17093" y="5594"/>
                </a:lnTo>
                <a:lnTo>
                  <a:pt x="17147" y="5538"/>
                </a:lnTo>
                <a:cubicBezTo>
                  <a:pt x="17147" y="5484"/>
                  <a:pt x="17116" y="5451"/>
                  <a:pt x="17048" y="5434"/>
                </a:cubicBezTo>
                <a:cubicBezTo>
                  <a:pt x="16980" y="5411"/>
                  <a:pt x="16926" y="5405"/>
                  <a:pt x="16892" y="5405"/>
                </a:cubicBezTo>
                <a:cubicBezTo>
                  <a:pt x="16856" y="5405"/>
                  <a:pt x="16802" y="5417"/>
                  <a:pt x="16729" y="5445"/>
                </a:cubicBezTo>
                <a:cubicBezTo>
                  <a:pt x="16658" y="5473"/>
                  <a:pt x="16621" y="5456"/>
                  <a:pt x="16621" y="5405"/>
                </a:cubicBezTo>
                <a:lnTo>
                  <a:pt x="16649" y="5349"/>
                </a:lnTo>
                <a:cubicBezTo>
                  <a:pt x="16539" y="5259"/>
                  <a:pt x="16443" y="5154"/>
                  <a:pt x="16358" y="5047"/>
                </a:cubicBezTo>
                <a:cubicBezTo>
                  <a:pt x="16271" y="4931"/>
                  <a:pt x="16228" y="4861"/>
                  <a:pt x="16228" y="4821"/>
                </a:cubicBezTo>
                <a:cubicBezTo>
                  <a:pt x="16228" y="4787"/>
                  <a:pt x="16234" y="4751"/>
                  <a:pt x="16243" y="4705"/>
                </a:cubicBezTo>
                <a:cubicBezTo>
                  <a:pt x="16251" y="4669"/>
                  <a:pt x="16228" y="4646"/>
                  <a:pt x="16175" y="4646"/>
                </a:cubicBezTo>
                <a:cubicBezTo>
                  <a:pt x="16138" y="4646"/>
                  <a:pt x="16107" y="4652"/>
                  <a:pt x="16082" y="4663"/>
                </a:cubicBezTo>
                <a:cubicBezTo>
                  <a:pt x="16053" y="4672"/>
                  <a:pt x="16039" y="4646"/>
                  <a:pt x="16039" y="4595"/>
                </a:cubicBezTo>
                <a:cubicBezTo>
                  <a:pt x="16039" y="4556"/>
                  <a:pt x="16017" y="4480"/>
                  <a:pt x="15971" y="4364"/>
                </a:cubicBezTo>
                <a:cubicBezTo>
                  <a:pt x="15926" y="4248"/>
                  <a:pt x="15864" y="4189"/>
                  <a:pt x="15782" y="4189"/>
                </a:cubicBezTo>
                <a:lnTo>
                  <a:pt x="15675" y="4299"/>
                </a:lnTo>
                <a:cubicBezTo>
                  <a:pt x="15675" y="4347"/>
                  <a:pt x="15646" y="4392"/>
                  <a:pt x="15593" y="4420"/>
                </a:cubicBezTo>
                <a:cubicBezTo>
                  <a:pt x="15539" y="4446"/>
                  <a:pt x="15511" y="4474"/>
                  <a:pt x="15511" y="4513"/>
                </a:cubicBezTo>
                <a:lnTo>
                  <a:pt x="15457" y="4513"/>
                </a:lnTo>
                <a:lnTo>
                  <a:pt x="15175" y="4672"/>
                </a:lnTo>
                <a:cubicBezTo>
                  <a:pt x="15155" y="4640"/>
                  <a:pt x="15132" y="4629"/>
                  <a:pt x="15107" y="4646"/>
                </a:cubicBezTo>
                <a:cubicBezTo>
                  <a:pt x="15079" y="4669"/>
                  <a:pt x="15047" y="4672"/>
                  <a:pt x="15011" y="4672"/>
                </a:cubicBezTo>
                <a:lnTo>
                  <a:pt x="14985" y="4672"/>
                </a:lnTo>
                <a:lnTo>
                  <a:pt x="14957" y="4700"/>
                </a:lnTo>
                <a:cubicBezTo>
                  <a:pt x="15028" y="4700"/>
                  <a:pt x="15062" y="4663"/>
                  <a:pt x="15053" y="4578"/>
                </a:cubicBezTo>
                <a:cubicBezTo>
                  <a:pt x="15042" y="4497"/>
                  <a:pt x="15011" y="4457"/>
                  <a:pt x="14957" y="4457"/>
                </a:cubicBezTo>
                <a:lnTo>
                  <a:pt x="14739" y="4513"/>
                </a:lnTo>
                <a:cubicBezTo>
                  <a:pt x="14706" y="4513"/>
                  <a:pt x="14683" y="4508"/>
                  <a:pt x="14680" y="4496"/>
                </a:cubicBezTo>
                <a:cubicBezTo>
                  <a:pt x="14675" y="4491"/>
                  <a:pt x="14683" y="4474"/>
                  <a:pt x="14708" y="4446"/>
                </a:cubicBezTo>
                <a:cubicBezTo>
                  <a:pt x="14731" y="4420"/>
                  <a:pt x="14751" y="4386"/>
                  <a:pt x="14768" y="4347"/>
                </a:cubicBezTo>
                <a:cubicBezTo>
                  <a:pt x="14788" y="4316"/>
                  <a:pt x="14788" y="4276"/>
                  <a:pt x="14768" y="4242"/>
                </a:cubicBezTo>
                <a:cubicBezTo>
                  <a:pt x="14751" y="4203"/>
                  <a:pt x="14720" y="4203"/>
                  <a:pt x="14680" y="4225"/>
                </a:cubicBezTo>
                <a:cubicBezTo>
                  <a:pt x="14641" y="4254"/>
                  <a:pt x="14618" y="4254"/>
                  <a:pt x="14618" y="4214"/>
                </a:cubicBezTo>
                <a:lnTo>
                  <a:pt x="14700" y="4214"/>
                </a:lnTo>
                <a:lnTo>
                  <a:pt x="14768" y="4149"/>
                </a:lnTo>
                <a:cubicBezTo>
                  <a:pt x="14788" y="4127"/>
                  <a:pt x="14779" y="4098"/>
                  <a:pt x="14748" y="4056"/>
                </a:cubicBezTo>
                <a:cubicBezTo>
                  <a:pt x="14717" y="4005"/>
                  <a:pt x="14691" y="3977"/>
                  <a:pt x="14674" y="3957"/>
                </a:cubicBezTo>
                <a:lnTo>
                  <a:pt x="14375" y="3906"/>
                </a:lnTo>
                <a:lnTo>
                  <a:pt x="14186" y="3740"/>
                </a:lnTo>
                <a:cubicBezTo>
                  <a:pt x="14169" y="3757"/>
                  <a:pt x="14135" y="3745"/>
                  <a:pt x="14087" y="3703"/>
                </a:cubicBezTo>
                <a:cubicBezTo>
                  <a:pt x="14036" y="3658"/>
                  <a:pt x="13994" y="3624"/>
                  <a:pt x="13957" y="3610"/>
                </a:cubicBezTo>
                <a:lnTo>
                  <a:pt x="13739" y="3686"/>
                </a:lnTo>
                <a:lnTo>
                  <a:pt x="13211" y="3565"/>
                </a:lnTo>
                <a:cubicBezTo>
                  <a:pt x="13177" y="3565"/>
                  <a:pt x="13140" y="3576"/>
                  <a:pt x="13104" y="3599"/>
                </a:cubicBezTo>
                <a:cubicBezTo>
                  <a:pt x="13070" y="3624"/>
                  <a:pt x="13050" y="3652"/>
                  <a:pt x="13050" y="3686"/>
                </a:cubicBezTo>
                <a:cubicBezTo>
                  <a:pt x="13050" y="3726"/>
                  <a:pt x="13070" y="3751"/>
                  <a:pt x="13104" y="3768"/>
                </a:cubicBezTo>
                <a:cubicBezTo>
                  <a:pt x="13140" y="3785"/>
                  <a:pt x="13157" y="3813"/>
                  <a:pt x="13157" y="3850"/>
                </a:cubicBezTo>
                <a:cubicBezTo>
                  <a:pt x="13157" y="3884"/>
                  <a:pt x="13171" y="3983"/>
                  <a:pt x="13200" y="4138"/>
                </a:cubicBezTo>
                <a:cubicBezTo>
                  <a:pt x="13225" y="4299"/>
                  <a:pt x="13202" y="4358"/>
                  <a:pt x="13132" y="4324"/>
                </a:cubicBezTo>
                <a:lnTo>
                  <a:pt x="12996" y="4513"/>
                </a:lnTo>
                <a:cubicBezTo>
                  <a:pt x="13013" y="4547"/>
                  <a:pt x="13044" y="4578"/>
                  <a:pt x="13089" y="4606"/>
                </a:cubicBezTo>
                <a:cubicBezTo>
                  <a:pt x="13137" y="4635"/>
                  <a:pt x="13180" y="4669"/>
                  <a:pt x="13225" y="4705"/>
                </a:cubicBezTo>
                <a:cubicBezTo>
                  <a:pt x="13270" y="4750"/>
                  <a:pt x="13313" y="4793"/>
                  <a:pt x="13347" y="4849"/>
                </a:cubicBezTo>
                <a:cubicBezTo>
                  <a:pt x="13383" y="4903"/>
                  <a:pt x="13392" y="4988"/>
                  <a:pt x="13375" y="5092"/>
                </a:cubicBezTo>
                <a:lnTo>
                  <a:pt x="12767" y="5510"/>
                </a:lnTo>
                <a:lnTo>
                  <a:pt x="12767" y="5566"/>
                </a:lnTo>
                <a:cubicBezTo>
                  <a:pt x="12767" y="5637"/>
                  <a:pt x="12784" y="5705"/>
                  <a:pt x="12821" y="5770"/>
                </a:cubicBezTo>
                <a:cubicBezTo>
                  <a:pt x="12855" y="5832"/>
                  <a:pt x="12892" y="5914"/>
                  <a:pt x="12928" y="6012"/>
                </a:cubicBezTo>
                <a:cubicBezTo>
                  <a:pt x="13019" y="6052"/>
                  <a:pt x="13061" y="6080"/>
                  <a:pt x="13058" y="6105"/>
                </a:cubicBezTo>
                <a:cubicBezTo>
                  <a:pt x="13053" y="6134"/>
                  <a:pt x="13022" y="6162"/>
                  <a:pt x="12962" y="6190"/>
                </a:cubicBezTo>
                <a:cubicBezTo>
                  <a:pt x="12903" y="6216"/>
                  <a:pt x="12849" y="6244"/>
                  <a:pt x="12793" y="6272"/>
                </a:cubicBezTo>
                <a:cubicBezTo>
                  <a:pt x="12739" y="6295"/>
                  <a:pt x="12714" y="6320"/>
                  <a:pt x="12714" y="6337"/>
                </a:cubicBezTo>
                <a:cubicBezTo>
                  <a:pt x="12714" y="6354"/>
                  <a:pt x="12694" y="6365"/>
                  <a:pt x="12657" y="6365"/>
                </a:cubicBezTo>
                <a:lnTo>
                  <a:pt x="12550" y="6365"/>
                </a:lnTo>
                <a:lnTo>
                  <a:pt x="12496" y="6365"/>
                </a:lnTo>
                <a:cubicBezTo>
                  <a:pt x="12496" y="6343"/>
                  <a:pt x="12505" y="6331"/>
                  <a:pt x="12522" y="6320"/>
                </a:cubicBezTo>
                <a:cubicBezTo>
                  <a:pt x="12541" y="6314"/>
                  <a:pt x="12550" y="6295"/>
                  <a:pt x="12550" y="6255"/>
                </a:cubicBezTo>
                <a:lnTo>
                  <a:pt x="12293" y="6094"/>
                </a:lnTo>
                <a:lnTo>
                  <a:pt x="12293" y="6122"/>
                </a:lnTo>
                <a:lnTo>
                  <a:pt x="12185" y="5902"/>
                </a:lnTo>
                <a:cubicBezTo>
                  <a:pt x="12219" y="5815"/>
                  <a:pt x="12225" y="5747"/>
                  <a:pt x="12199" y="5710"/>
                </a:cubicBezTo>
                <a:cubicBezTo>
                  <a:pt x="12171" y="5665"/>
                  <a:pt x="12157" y="5620"/>
                  <a:pt x="12157" y="5566"/>
                </a:cubicBezTo>
                <a:cubicBezTo>
                  <a:pt x="12157" y="5422"/>
                  <a:pt x="12092" y="5352"/>
                  <a:pt x="11962" y="5352"/>
                </a:cubicBezTo>
                <a:cubicBezTo>
                  <a:pt x="11832" y="5352"/>
                  <a:pt x="11694" y="5369"/>
                  <a:pt x="11550" y="5408"/>
                </a:cubicBezTo>
                <a:cubicBezTo>
                  <a:pt x="11584" y="5386"/>
                  <a:pt x="11581" y="5360"/>
                  <a:pt x="11536" y="5321"/>
                </a:cubicBezTo>
                <a:cubicBezTo>
                  <a:pt x="11490" y="5276"/>
                  <a:pt x="11459" y="5259"/>
                  <a:pt x="11439" y="5259"/>
                </a:cubicBezTo>
                <a:cubicBezTo>
                  <a:pt x="11295" y="5259"/>
                  <a:pt x="11126" y="5194"/>
                  <a:pt x="10925" y="5067"/>
                </a:cubicBezTo>
                <a:cubicBezTo>
                  <a:pt x="10730" y="4945"/>
                  <a:pt x="10566" y="4880"/>
                  <a:pt x="10439" y="4880"/>
                </a:cubicBezTo>
                <a:cubicBezTo>
                  <a:pt x="10386" y="4880"/>
                  <a:pt x="10321" y="4892"/>
                  <a:pt x="10250" y="4906"/>
                </a:cubicBezTo>
                <a:cubicBezTo>
                  <a:pt x="10179" y="4923"/>
                  <a:pt x="10112" y="4945"/>
                  <a:pt x="10047" y="4962"/>
                </a:cubicBezTo>
                <a:cubicBezTo>
                  <a:pt x="10083" y="4945"/>
                  <a:pt x="10106" y="4897"/>
                  <a:pt x="10114" y="4824"/>
                </a:cubicBezTo>
                <a:lnTo>
                  <a:pt x="9939" y="4516"/>
                </a:lnTo>
                <a:lnTo>
                  <a:pt x="9911" y="4488"/>
                </a:lnTo>
                <a:cubicBezTo>
                  <a:pt x="9857" y="4488"/>
                  <a:pt x="9795" y="4510"/>
                  <a:pt x="9724" y="4553"/>
                </a:cubicBezTo>
                <a:cubicBezTo>
                  <a:pt x="9651" y="4598"/>
                  <a:pt x="9614" y="4558"/>
                  <a:pt x="9614" y="4434"/>
                </a:cubicBezTo>
                <a:cubicBezTo>
                  <a:pt x="9614" y="4417"/>
                  <a:pt x="9623" y="4400"/>
                  <a:pt x="9642" y="4378"/>
                </a:cubicBezTo>
                <a:cubicBezTo>
                  <a:pt x="9659" y="4361"/>
                  <a:pt x="9659" y="4344"/>
                  <a:pt x="9642" y="4327"/>
                </a:cubicBezTo>
                <a:cubicBezTo>
                  <a:pt x="9623" y="4217"/>
                  <a:pt x="9645" y="4124"/>
                  <a:pt x="9710" y="4047"/>
                </a:cubicBezTo>
                <a:cubicBezTo>
                  <a:pt x="9772" y="3968"/>
                  <a:pt x="9823" y="3886"/>
                  <a:pt x="9857" y="3799"/>
                </a:cubicBezTo>
                <a:cubicBezTo>
                  <a:pt x="9894" y="3759"/>
                  <a:pt x="9911" y="3728"/>
                  <a:pt x="9911" y="3689"/>
                </a:cubicBezTo>
                <a:cubicBezTo>
                  <a:pt x="9911" y="3655"/>
                  <a:pt x="9931" y="3638"/>
                  <a:pt x="9965" y="3638"/>
                </a:cubicBezTo>
                <a:cubicBezTo>
                  <a:pt x="10038" y="3638"/>
                  <a:pt x="10109" y="3615"/>
                  <a:pt x="10176" y="3579"/>
                </a:cubicBezTo>
                <a:cubicBezTo>
                  <a:pt x="10244" y="3534"/>
                  <a:pt x="10321" y="3505"/>
                  <a:pt x="10414" y="3491"/>
                </a:cubicBezTo>
                <a:lnTo>
                  <a:pt x="10439" y="3406"/>
                </a:lnTo>
                <a:cubicBezTo>
                  <a:pt x="10439" y="3370"/>
                  <a:pt x="10343" y="3342"/>
                  <a:pt x="10148" y="3313"/>
                </a:cubicBezTo>
                <a:cubicBezTo>
                  <a:pt x="9956" y="3285"/>
                  <a:pt x="9857" y="3254"/>
                  <a:pt x="9857" y="3220"/>
                </a:cubicBezTo>
                <a:lnTo>
                  <a:pt x="9885" y="3192"/>
                </a:lnTo>
                <a:cubicBezTo>
                  <a:pt x="10066" y="3243"/>
                  <a:pt x="10202" y="3274"/>
                  <a:pt x="10298" y="3285"/>
                </a:cubicBezTo>
                <a:cubicBezTo>
                  <a:pt x="10391" y="3296"/>
                  <a:pt x="10470" y="3285"/>
                  <a:pt x="10535" y="3260"/>
                </a:cubicBezTo>
                <a:cubicBezTo>
                  <a:pt x="10597" y="3231"/>
                  <a:pt x="10671" y="3198"/>
                  <a:pt x="10758" y="3147"/>
                </a:cubicBezTo>
                <a:cubicBezTo>
                  <a:pt x="10843" y="3104"/>
                  <a:pt x="10976" y="3042"/>
                  <a:pt x="11157" y="2960"/>
                </a:cubicBezTo>
                <a:cubicBezTo>
                  <a:pt x="11157" y="2926"/>
                  <a:pt x="11061" y="2890"/>
                  <a:pt x="10866" y="2850"/>
                </a:cubicBezTo>
                <a:cubicBezTo>
                  <a:pt x="10671" y="2816"/>
                  <a:pt x="10549" y="2780"/>
                  <a:pt x="10496" y="2746"/>
                </a:cubicBezTo>
                <a:lnTo>
                  <a:pt x="10657" y="2746"/>
                </a:lnTo>
                <a:cubicBezTo>
                  <a:pt x="10691" y="2746"/>
                  <a:pt x="10739" y="2752"/>
                  <a:pt x="10798" y="2774"/>
                </a:cubicBezTo>
                <a:cubicBezTo>
                  <a:pt x="10857" y="2788"/>
                  <a:pt x="10905" y="2805"/>
                  <a:pt x="10939" y="2828"/>
                </a:cubicBezTo>
                <a:cubicBezTo>
                  <a:pt x="10939" y="2862"/>
                  <a:pt x="10968" y="2884"/>
                  <a:pt x="11021" y="2895"/>
                </a:cubicBezTo>
                <a:cubicBezTo>
                  <a:pt x="11075" y="2901"/>
                  <a:pt x="11120" y="2907"/>
                  <a:pt x="11157" y="2907"/>
                </a:cubicBezTo>
                <a:lnTo>
                  <a:pt x="11360" y="2774"/>
                </a:lnTo>
                <a:lnTo>
                  <a:pt x="11360" y="2689"/>
                </a:lnTo>
                <a:lnTo>
                  <a:pt x="11307" y="2608"/>
                </a:lnTo>
                <a:lnTo>
                  <a:pt x="11603" y="2554"/>
                </a:lnTo>
                <a:cubicBezTo>
                  <a:pt x="11583" y="2537"/>
                  <a:pt x="11589" y="2520"/>
                  <a:pt x="11615" y="2503"/>
                </a:cubicBezTo>
                <a:cubicBezTo>
                  <a:pt x="11643" y="2480"/>
                  <a:pt x="11665" y="2475"/>
                  <a:pt x="11682" y="2475"/>
                </a:cubicBezTo>
                <a:cubicBezTo>
                  <a:pt x="11739" y="2475"/>
                  <a:pt x="11793" y="2503"/>
                  <a:pt x="11852" y="2554"/>
                </a:cubicBezTo>
                <a:cubicBezTo>
                  <a:pt x="11911" y="2608"/>
                  <a:pt x="11951" y="2636"/>
                  <a:pt x="11968" y="2636"/>
                </a:cubicBezTo>
                <a:lnTo>
                  <a:pt x="12239" y="2531"/>
                </a:lnTo>
                <a:cubicBezTo>
                  <a:pt x="12219" y="2509"/>
                  <a:pt x="12245" y="2497"/>
                  <a:pt x="12312" y="2486"/>
                </a:cubicBezTo>
                <a:cubicBezTo>
                  <a:pt x="12380" y="2480"/>
                  <a:pt x="12400" y="2452"/>
                  <a:pt x="12375" y="2410"/>
                </a:cubicBezTo>
                <a:lnTo>
                  <a:pt x="12185" y="2190"/>
                </a:lnTo>
                <a:cubicBezTo>
                  <a:pt x="12166" y="2190"/>
                  <a:pt x="12151" y="2178"/>
                  <a:pt x="12143" y="2150"/>
                </a:cubicBezTo>
                <a:cubicBezTo>
                  <a:pt x="12134" y="2122"/>
                  <a:pt x="12140" y="2111"/>
                  <a:pt x="12157" y="2111"/>
                </a:cubicBezTo>
                <a:cubicBezTo>
                  <a:pt x="12247" y="2111"/>
                  <a:pt x="12273" y="2063"/>
                  <a:pt x="12239" y="1972"/>
                </a:cubicBezTo>
                <a:cubicBezTo>
                  <a:pt x="12166" y="1941"/>
                  <a:pt x="12089" y="1896"/>
                  <a:pt x="12010" y="1848"/>
                </a:cubicBezTo>
                <a:cubicBezTo>
                  <a:pt x="11928" y="1797"/>
                  <a:pt x="11838" y="1769"/>
                  <a:pt x="11739" y="1769"/>
                </a:cubicBezTo>
                <a:cubicBezTo>
                  <a:pt x="11702" y="1769"/>
                  <a:pt x="11663" y="1780"/>
                  <a:pt x="11615" y="1797"/>
                </a:cubicBezTo>
                <a:cubicBezTo>
                  <a:pt x="11572" y="1820"/>
                  <a:pt x="11550" y="1848"/>
                  <a:pt x="11550" y="1890"/>
                </a:cubicBezTo>
                <a:cubicBezTo>
                  <a:pt x="11550" y="1930"/>
                  <a:pt x="11572" y="1947"/>
                  <a:pt x="11615" y="1947"/>
                </a:cubicBezTo>
                <a:cubicBezTo>
                  <a:pt x="11663" y="1947"/>
                  <a:pt x="11694" y="1964"/>
                  <a:pt x="11711" y="2000"/>
                </a:cubicBezTo>
                <a:cubicBezTo>
                  <a:pt x="11747" y="2040"/>
                  <a:pt x="11739" y="2057"/>
                  <a:pt x="11682" y="2057"/>
                </a:cubicBezTo>
                <a:cubicBezTo>
                  <a:pt x="11629" y="2057"/>
                  <a:pt x="11603" y="2063"/>
                  <a:pt x="11603" y="2082"/>
                </a:cubicBezTo>
                <a:cubicBezTo>
                  <a:pt x="11530" y="2082"/>
                  <a:pt x="11462" y="2133"/>
                  <a:pt x="11400" y="2243"/>
                </a:cubicBezTo>
                <a:cubicBezTo>
                  <a:pt x="11338" y="2353"/>
                  <a:pt x="11256" y="2432"/>
                  <a:pt x="11157" y="2475"/>
                </a:cubicBezTo>
                <a:cubicBezTo>
                  <a:pt x="11120" y="2475"/>
                  <a:pt x="11106" y="2463"/>
                  <a:pt x="11117" y="2441"/>
                </a:cubicBezTo>
                <a:cubicBezTo>
                  <a:pt x="11126" y="2421"/>
                  <a:pt x="11120" y="2398"/>
                  <a:pt x="11103" y="2382"/>
                </a:cubicBezTo>
                <a:cubicBezTo>
                  <a:pt x="11083" y="2342"/>
                  <a:pt x="11052" y="2319"/>
                  <a:pt x="11007" y="2311"/>
                </a:cubicBezTo>
                <a:cubicBezTo>
                  <a:pt x="10962" y="2305"/>
                  <a:pt x="10939" y="2283"/>
                  <a:pt x="10939" y="2243"/>
                </a:cubicBezTo>
                <a:cubicBezTo>
                  <a:pt x="10939" y="2209"/>
                  <a:pt x="10962" y="2150"/>
                  <a:pt x="11007" y="2068"/>
                </a:cubicBezTo>
                <a:cubicBezTo>
                  <a:pt x="11052" y="1989"/>
                  <a:pt x="10993" y="1947"/>
                  <a:pt x="10832" y="1947"/>
                </a:cubicBezTo>
                <a:cubicBezTo>
                  <a:pt x="10758" y="1947"/>
                  <a:pt x="10708" y="1972"/>
                  <a:pt x="10677" y="2029"/>
                </a:cubicBezTo>
                <a:cubicBezTo>
                  <a:pt x="10645" y="2082"/>
                  <a:pt x="10612" y="2133"/>
                  <a:pt x="10575" y="2190"/>
                </a:cubicBezTo>
                <a:lnTo>
                  <a:pt x="10278" y="1851"/>
                </a:lnTo>
                <a:lnTo>
                  <a:pt x="10046" y="1825"/>
                </a:lnTo>
                <a:cubicBezTo>
                  <a:pt x="10046" y="1752"/>
                  <a:pt x="10063" y="1693"/>
                  <a:pt x="10095" y="1639"/>
                </a:cubicBezTo>
                <a:cubicBezTo>
                  <a:pt x="10126" y="1583"/>
                  <a:pt x="10083" y="1512"/>
                  <a:pt x="9965" y="1425"/>
                </a:cubicBezTo>
                <a:cubicBezTo>
                  <a:pt x="9911" y="1385"/>
                  <a:pt x="9863" y="1354"/>
                  <a:pt x="9818" y="1320"/>
                </a:cubicBezTo>
                <a:cubicBezTo>
                  <a:pt x="9772" y="1292"/>
                  <a:pt x="9724" y="1275"/>
                  <a:pt x="9671" y="1275"/>
                </a:cubicBezTo>
                <a:cubicBezTo>
                  <a:pt x="9651" y="1275"/>
                  <a:pt x="9609" y="1292"/>
                  <a:pt x="9541" y="1337"/>
                </a:cubicBezTo>
                <a:cubicBezTo>
                  <a:pt x="9473" y="1377"/>
                  <a:pt x="9411" y="1413"/>
                  <a:pt x="9357" y="1447"/>
                </a:cubicBezTo>
                <a:cubicBezTo>
                  <a:pt x="9303" y="1487"/>
                  <a:pt x="9275" y="1523"/>
                  <a:pt x="9275" y="1557"/>
                </a:cubicBezTo>
                <a:cubicBezTo>
                  <a:pt x="9275" y="1597"/>
                  <a:pt x="9320" y="1614"/>
                  <a:pt x="9411" y="1614"/>
                </a:cubicBezTo>
                <a:lnTo>
                  <a:pt x="9385" y="1614"/>
                </a:lnTo>
                <a:cubicBezTo>
                  <a:pt x="9329" y="1614"/>
                  <a:pt x="9303" y="1645"/>
                  <a:pt x="9303" y="1724"/>
                </a:cubicBezTo>
                <a:cubicBezTo>
                  <a:pt x="9303" y="1738"/>
                  <a:pt x="9346" y="1761"/>
                  <a:pt x="9433" y="1789"/>
                </a:cubicBezTo>
                <a:cubicBezTo>
                  <a:pt x="9518" y="1817"/>
                  <a:pt x="9577" y="1828"/>
                  <a:pt x="9614" y="1828"/>
                </a:cubicBezTo>
                <a:cubicBezTo>
                  <a:pt x="9651" y="1811"/>
                  <a:pt x="9676" y="1817"/>
                  <a:pt x="9696" y="1851"/>
                </a:cubicBezTo>
                <a:cubicBezTo>
                  <a:pt x="9713" y="1882"/>
                  <a:pt x="9741" y="1893"/>
                  <a:pt x="9778" y="1893"/>
                </a:cubicBezTo>
                <a:lnTo>
                  <a:pt x="9885" y="1854"/>
                </a:lnTo>
                <a:lnTo>
                  <a:pt x="9885" y="1921"/>
                </a:lnTo>
                <a:cubicBezTo>
                  <a:pt x="9866" y="1944"/>
                  <a:pt x="9857" y="1961"/>
                  <a:pt x="9857" y="1975"/>
                </a:cubicBezTo>
                <a:lnTo>
                  <a:pt x="9885" y="2085"/>
                </a:lnTo>
                <a:lnTo>
                  <a:pt x="9614" y="2218"/>
                </a:lnTo>
                <a:cubicBezTo>
                  <a:pt x="9597" y="2235"/>
                  <a:pt x="9577" y="2246"/>
                  <a:pt x="9561" y="2246"/>
                </a:cubicBezTo>
                <a:cubicBezTo>
                  <a:pt x="9544" y="2246"/>
                  <a:pt x="9521" y="2257"/>
                  <a:pt x="9493" y="2274"/>
                </a:cubicBezTo>
                <a:cubicBezTo>
                  <a:pt x="9493" y="2328"/>
                  <a:pt x="9518" y="2385"/>
                  <a:pt x="9566" y="2444"/>
                </a:cubicBezTo>
                <a:cubicBezTo>
                  <a:pt x="9617" y="2500"/>
                  <a:pt x="9563" y="2534"/>
                  <a:pt x="9411" y="2534"/>
                </a:cubicBezTo>
                <a:lnTo>
                  <a:pt x="9329" y="2478"/>
                </a:lnTo>
                <a:cubicBezTo>
                  <a:pt x="9329" y="2407"/>
                  <a:pt x="9258" y="2345"/>
                  <a:pt x="9108" y="2297"/>
                </a:cubicBezTo>
                <a:cubicBezTo>
                  <a:pt x="8959" y="2246"/>
                  <a:pt x="8778" y="2212"/>
                  <a:pt x="8566" y="2193"/>
                </a:cubicBezTo>
                <a:cubicBezTo>
                  <a:pt x="8354" y="2176"/>
                  <a:pt x="8142" y="2164"/>
                  <a:pt x="7930" y="2153"/>
                </a:cubicBezTo>
                <a:cubicBezTo>
                  <a:pt x="7718" y="2142"/>
                  <a:pt x="7557" y="2136"/>
                  <a:pt x="7450" y="2136"/>
                </a:cubicBezTo>
                <a:lnTo>
                  <a:pt x="7004" y="2275"/>
                </a:lnTo>
                <a:lnTo>
                  <a:pt x="7114" y="2534"/>
                </a:lnTo>
                <a:cubicBezTo>
                  <a:pt x="7077" y="2534"/>
                  <a:pt x="7054" y="2546"/>
                  <a:pt x="7046" y="2571"/>
                </a:cubicBezTo>
                <a:cubicBezTo>
                  <a:pt x="7035" y="2599"/>
                  <a:pt x="7049" y="2622"/>
                  <a:pt x="7086" y="2639"/>
                </a:cubicBezTo>
                <a:cubicBezTo>
                  <a:pt x="7049" y="2605"/>
                  <a:pt x="6981" y="2540"/>
                  <a:pt x="6882" y="2444"/>
                </a:cubicBezTo>
                <a:cubicBezTo>
                  <a:pt x="6783" y="2345"/>
                  <a:pt x="6715" y="2303"/>
                  <a:pt x="6679" y="2303"/>
                </a:cubicBezTo>
                <a:lnTo>
                  <a:pt x="6450" y="2241"/>
                </a:lnTo>
                <a:close/>
                <a:moveTo>
                  <a:pt x="8114" y="1662"/>
                </a:moveTo>
                <a:cubicBezTo>
                  <a:pt x="8077" y="1640"/>
                  <a:pt x="8032" y="1623"/>
                  <a:pt x="7978" y="1609"/>
                </a:cubicBezTo>
                <a:cubicBezTo>
                  <a:pt x="7925" y="1592"/>
                  <a:pt x="7879" y="1580"/>
                  <a:pt x="7843" y="1580"/>
                </a:cubicBezTo>
                <a:cubicBezTo>
                  <a:pt x="7806" y="1580"/>
                  <a:pt x="7733" y="1603"/>
                  <a:pt x="7620" y="1645"/>
                </a:cubicBezTo>
                <a:cubicBezTo>
                  <a:pt x="7507" y="1691"/>
                  <a:pt x="7379" y="1744"/>
                  <a:pt x="7241" y="1801"/>
                </a:cubicBezTo>
                <a:cubicBezTo>
                  <a:pt x="7100" y="1860"/>
                  <a:pt x="6967" y="1916"/>
                  <a:pt x="6843" y="1970"/>
                </a:cubicBezTo>
                <a:cubicBezTo>
                  <a:pt x="6715" y="2027"/>
                  <a:pt x="6631" y="2060"/>
                  <a:pt x="6585" y="2080"/>
                </a:cubicBezTo>
                <a:cubicBezTo>
                  <a:pt x="6713" y="2060"/>
                  <a:pt x="6826" y="2027"/>
                  <a:pt x="6930" y="1970"/>
                </a:cubicBezTo>
                <a:cubicBezTo>
                  <a:pt x="7032" y="1916"/>
                  <a:pt x="7142" y="1888"/>
                  <a:pt x="7261" y="1888"/>
                </a:cubicBezTo>
                <a:lnTo>
                  <a:pt x="7343" y="1945"/>
                </a:lnTo>
                <a:cubicBezTo>
                  <a:pt x="7396" y="1962"/>
                  <a:pt x="7444" y="1970"/>
                  <a:pt x="7492" y="1970"/>
                </a:cubicBezTo>
                <a:cubicBezTo>
                  <a:pt x="7538" y="1970"/>
                  <a:pt x="7577" y="1987"/>
                  <a:pt x="7611" y="2027"/>
                </a:cubicBezTo>
                <a:cubicBezTo>
                  <a:pt x="7685" y="2010"/>
                  <a:pt x="7761" y="2015"/>
                  <a:pt x="7843" y="2055"/>
                </a:cubicBezTo>
                <a:lnTo>
                  <a:pt x="7925" y="1998"/>
                </a:lnTo>
                <a:lnTo>
                  <a:pt x="7925" y="1888"/>
                </a:lnTo>
                <a:lnTo>
                  <a:pt x="7896" y="1823"/>
                </a:lnTo>
                <a:lnTo>
                  <a:pt x="7978" y="1849"/>
                </a:lnTo>
                <a:cubicBezTo>
                  <a:pt x="8032" y="1849"/>
                  <a:pt x="8086" y="1806"/>
                  <a:pt x="8139" y="1719"/>
                </a:cubicBezTo>
                <a:lnTo>
                  <a:pt x="8114" y="1662"/>
                </a:lnTo>
                <a:close/>
                <a:moveTo>
                  <a:pt x="12496" y="20256"/>
                </a:moveTo>
                <a:cubicBezTo>
                  <a:pt x="12496" y="20307"/>
                  <a:pt x="12488" y="20332"/>
                  <a:pt x="12468" y="20355"/>
                </a:cubicBezTo>
                <a:cubicBezTo>
                  <a:pt x="13505" y="20174"/>
                  <a:pt x="14485" y="19838"/>
                  <a:pt x="15403" y="19347"/>
                </a:cubicBezTo>
                <a:cubicBezTo>
                  <a:pt x="16322" y="18856"/>
                  <a:pt x="17144" y="18223"/>
                  <a:pt x="17864" y="17450"/>
                </a:cubicBezTo>
                <a:lnTo>
                  <a:pt x="17839" y="17450"/>
                </a:lnTo>
                <a:cubicBezTo>
                  <a:pt x="17765" y="17483"/>
                  <a:pt x="17703" y="17483"/>
                  <a:pt x="17650" y="17450"/>
                </a:cubicBezTo>
                <a:lnTo>
                  <a:pt x="17582" y="17498"/>
                </a:lnTo>
                <a:lnTo>
                  <a:pt x="17418" y="17450"/>
                </a:lnTo>
                <a:lnTo>
                  <a:pt x="17364" y="17450"/>
                </a:lnTo>
                <a:lnTo>
                  <a:pt x="17311" y="17554"/>
                </a:lnTo>
                <a:lnTo>
                  <a:pt x="17339" y="17450"/>
                </a:lnTo>
                <a:cubicBezTo>
                  <a:pt x="17282" y="17376"/>
                  <a:pt x="17220" y="17306"/>
                  <a:pt x="17147" y="17246"/>
                </a:cubicBezTo>
                <a:lnTo>
                  <a:pt x="17093" y="17218"/>
                </a:lnTo>
                <a:cubicBezTo>
                  <a:pt x="17059" y="17218"/>
                  <a:pt x="17039" y="17252"/>
                  <a:pt x="17039" y="17323"/>
                </a:cubicBezTo>
                <a:cubicBezTo>
                  <a:pt x="17059" y="17179"/>
                  <a:pt x="17020" y="17057"/>
                  <a:pt x="16926" y="16953"/>
                </a:cubicBezTo>
                <a:cubicBezTo>
                  <a:pt x="16830" y="16848"/>
                  <a:pt x="16712" y="16797"/>
                  <a:pt x="16567" y="16797"/>
                </a:cubicBezTo>
                <a:cubicBezTo>
                  <a:pt x="16567" y="16814"/>
                  <a:pt x="16559" y="16826"/>
                  <a:pt x="16539" y="16826"/>
                </a:cubicBezTo>
                <a:lnTo>
                  <a:pt x="16486" y="16826"/>
                </a:lnTo>
                <a:lnTo>
                  <a:pt x="16418" y="16772"/>
                </a:lnTo>
                <a:lnTo>
                  <a:pt x="16514" y="16772"/>
                </a:lnTo>
                <a:lnTo>
                  <a:pt x="16568" y="16611"/>
                </a:lnTo>
                <a:lnTo>
                  <a:pt x="16418" y="16501"/>
                </a:lnTo>
                <a:lnTo>
                  <a:pt x="16390" y="16529"/>
                </a:lnTo>
                <a:cubicBezTo>
                  <a:pt x="16265" y="16512"/>
                  <a:pt x="16175" y="16439"/>
                  <a:pt x="16121" y="16315"/>
                </a:cubicBezTo>
                <a:lnTo>
                  <a:pt x="16067" y="16286"/>
                </a:lnTo>
                <a:lnTo>
                  <a:pt x="16039" y="16315"/>
                </a:lnTo>
                <a:lnTo>
                  <a:pt x="15985" y="16340"/>
                </a:lnTo>
                <a:cubicBezTo>
                  <a:pt x="15878" y="16374"/>
                  <a:pt x="15782" y="16413"/>
                  <a:pt x="15700" y="16445"/>
                </a:cubicBezTo>
                <a:cubicBezTo>
                  <a:pt x="15593" y="16413"/>
                  <a:pt x="15511" y="16363"/>
                  <a:pt x="15457" y="16315"/>
                </a:cubicBezTo>
                <a:lnTo>
                  <a:pt x="15093" y="16340"/>
                </a:lnTo>
                <a:cubicBezTo>
                  <a:pt x="15093" y="16284"/>
                  <a:pt x="15076" y="16230"/>
                  <a:pt x="15039" y="16168"/>
                </a:cubicBezTo>
                <a:cubicBezTo>
                  <a:pt x="15002" y="16109"/>
                  <a:pt x="14949" y="16077"/>
                  <a:pt x="14875" y="16077"/>
                </a:cubicBezTo>
                <a:cubicBezTo>
                  <a:pt x="14788" y="16077"/>
                  <a:pt x="14694" y="16089"/>
                  <a:pt x="14598" y="16106"/>
                </a:cubicBezTo>
                <a:cubicBezTo>
                  <a:pt x="14505" y="16123"/>
                  <a:pt x="14440" y="16185"/>
                  <a:pt x="14403" y="16281"/>
                </a:cubicBezTo>
                <a:cubicBezTo>
                  <a:pt x="14403" y="16312"/>
                  <a:pt x="14412" y="16351"/>
                  <a:pt x="14432" y="16385"/>
                </a:cubicBezTo>
                <a:cubicBezTo>
                  <a:pt x="14448" y="16425"/>
                  <a:pt x="14465" y="16450"/>
                  <a:pt x="14485" y="16467"/>
                </a:cubicBezTo>
                <a:lnTo>
                  <a:pt x="14485" y="16577"/>
                </a:lnTo>
                <a:lnTo>
                  <a:pt x="14457" y="16656"/>
                </a:lnTo>
                <a:lnTo>
                  <a:pt x="14403" y="16682"/>
                </a:lnTo>
                <a:lnTo>
                  <a:pt x="14375" y="16682"/>
                </a:lnTo>
                <a:lnTo>
                  <a:pt x="14296" y="16467"/>
                </a:lnTo>
                <a:lnTo>
                  <a:pt x="14375" y="16334"/>
                </a:lnTo>
                <a:cubicBezTo>
                  <a:pt x="14358" y="16298"/>
                  <a:pt x="14350" y="16247"/>
                  <a:pt x="14350" y="16191"/>
                </a:cubicBezTo>
                <a:cubicBezTo>
                  <a:pt x="14350" y="16131"/>
                  <a:pt x="14338" y="16086"/>
                  <a:pt x="14321" y="16049"/>
                </a:cubicBezTo>
                <a:lnTo>
                  <a:pt x="14296" y="15993"/>
                </a:lnTo>
                <a:lnTo>
                  <a:pt x="14214" y="15993"/>
                </a:lnTo>
                <a:lnTo>
                  <a:pt x="14011" y="16131"/>
                </a:lnTo>
                <a:lnTo>
                  <a:pt x="13903" y="16131"/>
                </a:lnTo>
                <a:lnTo>
                  <a:pt x="13850" y="16188"/>
                </a:lnTo>
                <a:cubicBezTo>
                  <a:pt x="13830" y="16202"/>
                  <a:pt x="13821" y="16219"/>
                  <a:pt x="13821" y="16236"/>
                </a:cubicBezTo>
                <a:cubicBezTo>
                  <a:pt x="13821" y="16258"/>
                  <a:pt x="13813" y="16270"/>
                  <a:pt x="13793" y="16281"/>
                </a:cubicBezTo>
                <a:lnTo>
                  <a:pt x="13768" y="16236"/>
                </a:lnTo>
                <a:lnTo>
                  <a:pt x="13660" y="16236"/>
                </a:lnTo>
                <a:cubicBezTo>
                  <a:pt x="13587" y="16312"/>
                  <a:pt x="13547" y="16397"/>
                  <a:pt x="13539" y="16496"/>
                </a:cubicBezTo>
                <a:lnTo>
                  <a:pt x="13578" y="16549"/>
                </a:lnTo>
                <a:lnTo>
                  <a:pt x="13457" y="16628"/>
                </a:lnTo>
                <a:lnTo>
                  <a:pt x="13429" y="16682"/>
                </a:lnTo>
                <a:lnTo>
                  <a:pt x="13347" y="16738"/>
                </a:lnTo>
                <a:cubicBezTo>
                  <a:pt x="13347" y="16755"/>
                  <a:pt x="13344" y="16767"/>
                  <a:pt x="13335" y="16767"/>
                </a:cubicBezTo>
                <a:cubicBezTo>
                  <a:pt x="13324" y="16767"/>
                  <a:pt x="13321" y="16778"/>
                  <a:pt x="13321" y="16792"/>
                </a:cubicBezTo>
                <a:lnTo>
                  <a:pt x="13321" y="16820"/>
                </a:lnTo>
                <a:lnTo>
                  <a:pt x="13321" y="16942"/>
                </a:lnTo>
                <a:lnTo>
                  <a:pt x="13293" y="16970"/>
                </a:lnTo>
                <a:lnTo>
                  <a:pt x="13293" y="16914"/>
                </a:lnTo>
                <a:lnTo>
                  <a:pt x="13268" y="16888"/>
                </a:lnTo>
                <a:cubicBezTo>
                  <a:pt x="13248" y="16778"/>
                  <a:pt x="13143" y="16682"/>
                  <a:pt x="12957" y="16606"/>
                </a:cubicBezTo>
                <a:lnTo>
                  <a:pt x="12875" y="16606"/>
                </a:lnTo>
                <a:lnTo>
                  <a:pt x="12875" y="16657"/>
                </a:lnTo>
                <a:cubicBezTo>
                  <a:pt x="12892" y="16710"/>
                  <a:pt x="12931" y="16761"/>
                  <a:pt x="12991" y="16798"/>
                </a:cubicBezTo>
                <a:cubicBezTo>
                  <a:pt x="13047" y="16837"/>
                  <a:pt x="13095" y="16877"/>
                  <a:pt x="13132" y="16913"/>
                </a:cubicBezTo>
                <a:cubicBezTo>
                  <a:pt x="13112" y="16896"/>
                  <a:pt x="13090" y="16894"/>
                  <a:pt x="13064" y="16902"/>
                </a:cubicBezTo>
                <a:cubicBezTo>
                  <a:pt x="13036" y="16908"/>
                  <a:pt x="13025" y="16925"/>
                  <a:pt x="13025" y="16942"/>
                </a:cubicBezTo>
                <a:lnTo>
                  <a:pt x="13025" y="16998"/>
                </a:lnTo>
                <a:lnTo>
                  <a:pt x="13211" y="17266"/>
                </a:lnTo>
                <a:lnTo>
                  <a:pt x="13211" y="17791"/>
                </a:lnTo>
                <a:lnTo>
                  <a:pt x="13268" y="17930"/>
                </a:lnTo>
                <a:cubicBezTo>
                  <a:pt x="13231" y="18074"/>
                  <a:pt x="13157" y="18192"/>
                  <a:pt x="13050" y="18294"/>
                </a:cubicBezTo>
                <a:lnTo>
                  <a:pt x="13050" y="18266"/>
                </a:lnTo>
                <a:lnTo>
                  <a:pt x="12996" y="18294"/>
                </a:lnTo>
                <a:lnTo>
                  <a:pt x="12957" y="18319"/>
                </a:lnTo>
                <a:lnTo>
                  <a:pt x="12928" y="18452"/>
                </a:lnTo>
                <a:lnTo>
                  <a:pt x="12957" y="18480"/>
                </a:lnTo>
                <a:lnTo>
                  <a:pt x="12957" y="18509"/>
                </a:lnTo>
                <a:lnTo>
                  <a:pt x="12903" y="18452"/>
                </a:lnTo>
                <a:lnTo>
                  <a:pt x="12875" y="18627"/>
                </a:lnTo>
                <a:lnTo>
                  <a:pt x="12714" y="18681"/>
                </a:lnTo>
                <a:cubicBezTo>
                  <a:pt x="12657" y="18720"/>
                  <a:pt x="12635" y="18771"/>
                  <a:pt x="12646" y="18831"/>
                </a:cubicBezTo>
                <a:cubicBezTo>
                  <a:pt x="12654" y="18896"/>
                  <a:pt x="12632" y="18941"/>
                  <a:pt x="12578" y="18980"/>
                </a:cubicBezTo>
                <a:lnTo>
                  <a:pt x="12604" y="19034"/>
                </a:lnTo>
                <a:lnTo>
                  <a:pt x="12522" y="19113"/>
                </a:lnTo>
                <a:cubicBezTo>
                  <a:pt x="12522" y="19150"/>
                  <a:pt x="12519" y="19178"/>
                  <a:pt x="12508" y="19201"/>
                </a:cubicBezTo>
                <a:cubicBezTo>
                  <a:pt x="12499" y="19229"/>
                  <a:pt x="12496" y="19254"/>
                  <a:pt x="12496" y="19288"/>
                </a:cubicBezTo>
                <a:lnTo>
                  <a:pt x="12522" y="19483"/>
                </a:lnTo>
                <a:lnTo>
                  <a:pt x="12604" y="19531"/>
                </a:lnTo>
                <a:lnTo>
                  <a:pt x="12657" y="19483"/>
                </a:lnTo>
                <a:lnTo>
                  <a:pt x="12685" y="19398"/>
                </a:lnTo>
                <a:lnTo>
                  <a:pt x="12714" y="19559"/>
                </a:lnTo>
                <a:cubicBezTo>
                  <a:pt x="12714" y="19599"/>
                  <a:pt x="12694" y="19630"/>
                  <a:pt x="12657" y="19669"/>
                </a:cubicBezTo>
                <a:cubicBezTo>
                  <a:pt x="12604" y="19709"/>
                  <a:pt x="12550" y="19746"/>
                  <a:pt x="12496" y="19796"/>
                </a:cubicBezTo>
                <a:cubicBezTo>
                  <a:pt x="12440" y="19844"/>
                  <a:pt x="12414" y="19918"/>
                  <a:pt x="12414" y="20005"/>
                </a:cubicBezTo>
                <a:cubicBezTo>
                  <a:pt x="12414" y="20045"/>
                  <a:pt x="12428" y="20082"/>
                  <a:pt x="12454" y="20127"/>
                </a:cubicBezTo>
                <a:cubicBezTo>
                  <a:pt x="12482" y="20185"/>
                  <a:pt x="12496" y="20225"/>
                  <a:pt x="12496" y="20256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4" name="AutoShape 35"/>
          <p:cNvSpPr/>
          <p:nvPr/>
        </p:nvSpPr>
        <p:spPr bwMode="auto">
          <a:xfrm>
            <a:off x="10694395" y="3503800"/>
            <a:ext cx="362697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951" y="0"/>
                  <a:pt x="21159" y="105"/>
                  <a:pt x="21335" y="317"/>
                </a:cubicBezTo>
                <a:cubicBezTo>
                  <a:pt x="21511" y="528"/>
                  <a:pt x="21599" y="778"/>
                  <a:pt x="21599" y="1069"/>
                </a:cubicBezTo>
                <a:lnTo>
                  <a:pt x="21599" y="20501"/>
                </a:lnTo>
                <a:cubicBezTo>
                  <a:pt x="21599" y="20812"/>
                  <a:pt x="21511" y="21074"/>
                  <a:pt x="21335" y="21282"/>
                </a:cubicBezTo>
                <a:cubicBezTo>
                  <a:pt x="21159" y="21494"/>
                  <a:pt x="20951" y="21599"/>
                  <a:pt x="20708" y="21599"/>
                </a:cubicBezTo>
                <a:lnTo>
                  <a:pt x="913" y="21599"/>
                </a:lnTo>
                <a:cubicBezTo>
                  <a:pt x="656" y="21599"/>
                  <a:pt x="440" y="21494"/>
                  <a:pt x="261" y="21282"/>
                </a:cubicBezTo>
                <a:cubicBezTo>
                  <a:pt x="85" y="21074"/>
                  <a:pt x="0" y="20812"/>
                  <a:pt x="0" y="20501"/>
                </a:cubicBezTo>
                <a:lnTo>
                  <a:pt x="0" y="1069"/>
                </a:lnTo>
                <a:cubicBezTo>
                  <a:pt x="0" y="778"/>
                  <a:pt x="85" y="528"/>
                  <a:pt x="261" y="317"/>
                </a:cubicBezTo>
                <a:cubicBezTo>
                  <a:pt x="438" y="105"/>
                  <a:pt x="653" y="0"/>
                  <a:pt x="913" y="0"/>
                </a:cubicBezTo>
                <a:lnTo>
                  <a:pt x="20708" y="0"/>
                </a:lnTo>
                <a:close/>
                <a:moveTo>
                  <a:pt x="19805" y="6483"/>
                </a:moveTo>
                <a:cubicBezTo>
                  <a:pt x="19313" y="6483"/>
                  <a:pt x="18845" y="6368"/>
                  <a:pt x="18400" y="6139"/>
                </a:cubicBezTo>
                <a:cubicBezTo>
                  <a:pt x="17954" y="5910"/>
                  <a:pt x="17572" y="5601"/>
                  <a:pt x="17257" y="5217"/>
                </a:cubicBezTo>
                <a:cubicBezTo>
                  <a:pt x="16941" y="4832"/>
                  <a:pt x="16686" y="4376"/>
                  <a:pt x="16490" y="3845"/>
                </a:cubicBezTo>
                <a:cubicBezTo>
                  <a:pt x="16297" y="3316"/>
                  <a:pt x="16196" y="2755"/>
                  <a:pt x="16196" y="2164"/>
                </a:cubicBezTo>
                <a:lnTo>
                  <a:pt x="5405" y="2164"/>
                </a:lnTo>
                <a:cubicBezTo>
                  <a:pt x="5405" y="2755"/>
                  <a:pt x="5310" y="3316"/>
                  <a:pt x="5116" y="3845"/>
                </a:cubicBezTo>
                <a:cubicBezTo>
                  <a:pt x="4925" y="4376"/>
                  <a:pt x="4668" y="4832"/>
                  <a:pt x="4350" y="5217"/>
                </a:cubicBezTo>
                <a:cubicBezTo>
                  <a:pt x="4029" y="5601"/>
                  <a:pt x="3650" y="5910"/>
                  <a:pt x="3207" y="6139"/>
                </a:cubicBezTo>
                <a:cubicBezTo>
                  <a:pt x="2766" y="6368"/>
                  <a:pt x="2298" y="6483"/>
                  <a:pt x="1811" y="6483"/>
                </a:cubicBezTo>
                <a:lnTo>
                  <a:pt x="1811" y="15116"/>
                </a:lnTo>
                <a:cubicBezTo>
                  <a:pt x="2298" y="15116"/>
                  <a:pt x="2768" y="15231"/>
                  <a:pt x="3207" y="15463"/>
                </a:cubicBezTo>
                <a:cubicBezTo>
                  <a:pt x="3650" y="15692"/>
                  <a:pt x="4029" y="15998"/>
                  <a:pt x="4350" y="16382"/>
                </a:cubicBezTo>
                <a:cubicBezTo>
                  <a:pt x="4671" y="16767"/>
                  <a:pt x="4925" y="17223"/>
                  <a:pt x="5116" y="17754"/>
                </a:cubicBezTo>
                <a:cubicBezTo>
                  <a:pt x="5310" y="18283"/>
                  <a:pt x="5405" y="18844"/>
                  <a:pt x="5405" y="19434"/>
                </a:cubicBezTo>
                <a:lnTo>
                  <a:pt x="16196" y="19434"/>
                </a:lnTo>
                <a:cubicBezTo>
                  <a:pt x="16196" y="18844"/>
                  <a:pt x="16297" y="18283"/>
                  <a:pt x="16490" y="17754"/>
                </a:cubicBezTo>
                <a:cubicBezTo>
                  <a:pt x="16686" y="17223"/>
                  <a:pt x="16943" y="16767"/>
                  <a:pt x="17257" y="16382"/>
                </a:cubicBezTo>
                <a:cubicBezTo>
                  <a:pt x="17570" y="15998"/>
                  <a:pt x="17952" y="15692"/>
                  <a:pt x="18395" y="15463"/>
                </a:cubicBezTo>
                <a:cubicBezTo>
                  <a:pt x="18836" y="15231"/>
                  <a:pt x="19306" y="15116"/>
                  <a:pt x="19805" y="15116"/>
                </a:cubicBezTo>
                <a:lnTo>
                  <a:pt x="19805" y="6483"/>
                </a:lnTo>
                <a:close/>
                <a:moveTo>
                  <a:pt x="10803" y="3768"/>
                </a:moveTo>
                <a:cubicBezTo>
                  <a:pt x="11430" y="3768"/>
                  <a:pt x="12013" y="3951"/>
                  <a:pt x="12556" y="4318"/>
                </a:cubicBezTo>
                <a:cubicBezTo>
                  <a:pt x="13100" y="4682"/>
                  <a:pt x="13574" y="5181"/>
                  <a:pt x="13981" y="5813"/>
                </a:cubicBezTo>
                <a:cubicBezTo>
                  <a:pt x="14387" y="6447"/>
                  <a:pt x="14710" y="7194"/>
                  <a:pt x="14953" y="8051"/>
                </a:cubicBezTo>
                <a:cubicBezTo>
                  <a:pt x="15195" y="8909"/>
                  <a:pt x="15315" y="9826"/>
                  <a:pt x="15315" y="10801"/>
                </a:cubicBezTo>
                <a:cubicBezTo>
                  <a:pt x="15315" y="11776"/>
                  <a:pt x="15193" y="12690"/>
                  <a:pt x="14953" y="13548"/>
                </a:cubicBezTo>
                <a:cubicBezTo>
                  <a:pt x="14708" y="14405"/>
                  <a:pt x="14387" y="15152"/>
                  <a:pt x="13981" y="15786"/>
                </a:cubicBezTo>
                <a:cubicBezTo>
                  <a:pt x="13574" y="16418"/>
                  <a:pt x="13100" y="16917"/>
                  <a:pt x="12551" y="17284"/>
                </a:cubicBezTo>
                <a:cubicBezTo>
                  <a:pt x="12005" y="17648"/>
                  <a:pt x="11423" y="17831"/>
                  <a:pt x="10803" y="17831"/>
                </a:cubicBezTo>
                <a:cubicBezTo>
                  <a:pt x="10179" y="17831"/>
                  <a:pt x="9594" y="17648"/>
                  <a:pt x="9045" y="17284"/>
                </a:cubicBezTo>
                <a:cubicBezTo>
                  <a:pt x="8497" y="16917"/>
                  <a:pt x="8022" y="16418"/>
                  <a:pt x="7616" y="15786"/>
                </a:cubicBezTo>
                <a:cubicBezTo>
                  <a:pt x="7209" y="15152"/>
                  <a:pt x="6891" y="14405"/>
                  <a:pt x="6661" y="13548"/>
                </a:cubicBezTo>
                <a:cubicBezTo>
                  <a:pt x="6428" y="12690"/>
                  <a:pt x="6313" y="11776"/>
                  <a:pt x="6313" y="10801"/>
                </a:cubicBezTo>
                <a:cubicBezTo>
                  <a:pt x="6313" y="9826"/>
                  <a:pt x="6428" y="8909"/>
                  <a:pt x="6661" y="8051"/>
                </a:cubicBezTo>
                <a:cubicBezTo>
                  <a:pt x="6891" y="7194"/>
                  <a:pt x="7209" y="6447"/>
                  <a:pt x="7616" y="5813"/>
                </a:cubicBezTo>
                <a:cubicBezTo>
                  <a:pt x="8022" y="5181"/>
                  <a:pt x="8497" y="4682"/>
                  <a:pt x="9045" y="4318"/>
                </a:cubicBezTo>
                <a:cubicBezTo>
                  <a:pt x="9594" y="3951"/>
                  <a:pt x="10179" y="3768"/>
                  <a:pt x="10803" y="3768"/>
                </a:cubicBezTo>
                <a:moveTo>
                  <a:pt x="13489" y="13078"/>
                </a:moveTo>
                <a:lnTo>
                  <a:pt x="11836" y="13078"/>
                </a:lnTo>
                <a:lnTo>
                  <a:pt x="11836" y="5640"/>
                </a:lnTo>
                <a:lnTo>
                  <a:pt x="10196" y="5640"/>
                </a:lnTo>
                <a:lnTo>
                  <a:pt x="8108" y="7972"/>
                </a:lnTo>
                <a:lnTo>
                  <a:pt x="9209" y="9365"/>
                </a:lnTo>
                <a:lnTo>
                  <a:pt x="9667" y="8871"/>
                </a:lnTo>
                <a:cubicBezTo>
                  <a:pt x="9728" y="8815"/>
                  <a:pt x="9775" y="8753"/>
                  <a:pt x="9802" y="8683"/>
                </a:cubicBezTo>
                <a:cubicBezTo>
                  <a:pt x="9831" y="8612"/>
                  <a:pt x="9858" y="8560"/>
                  <a:pt x="9890" y="8521"/>
                </a:cubicBezTo>
                <a:cubicBezTo>
                  <a:pt x="9922" y="8501"/>
                  <a:pt x="9951" y="8460"/>
                  <a:pt x="9983" y="8380"/>
                </a:cubicBezTo>
                <a:lnTo>
                  <a:pt x="10008" y="8380"/>
                </a:lnTo>
                <a:lnTo>
                  <a:pt x="10008" y="8607"/>
                </a:lnTo>
                <a:cubicBezTo>
                  <a:pt x="10008" y="8680"/>
                  <a:pt x="10003" y="8756"/>
                  <a:pt x="9995" y="8839"/>
                </a:cubicBezTo>
                <a:cubicBezTo>
                  <a:pt x="9988" y="8918"/>
                  <a:pt x="9983" y="9003"/>
                  <a:pt x="9983" y="9100"/>
                </a:cubicBezTo>
                <a:lnTo>
                  <a:pt x="9983" y="13078"/>
                </a:lnTo>
                <a:lnTo>
                  <a:pt x="8355" y="13078"/>
                </a:lnTo>
                <a:lnTo>
                  <a:pt x="8355" y="14890"/>
                </a:lnTo>
                <a:lnTo>
                  <a:pt x="13489" y="14890"/>
                </a:lnTo>
                <a:lnTo>
                  <a:pt x="13489" y="130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5" name="AutoShape 36"/>
          <p:cNvSpPr/>
          <p:nvPr/>
        </p:nvSpPr>
        <p:spPr bwMode="auto">
          <a:xfrm>
            <a:off x="11326925" y="3026817"/>
            <a:ext cx="248412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0218"/>
                </a:moveTo>
                <a:cubicBezTo>
                  <a:pt x="21518" y="10382"/>
                  <a:pt x="21599" y="10574"/>
                  <a:pt x="21599" y="10800"/>
                </a:cubicBezTo>
                <a:cubicBezTo>
                  <a:pt x="21599" y="11023"/>
                  <a:pt x="21518" y="11217"/>
                  <a:pt x="21357" y="11381"/>
                </a:cubicBezTo>
                <a:lnTo>
                  <a:pt x="17895" y="14840"/>
                </a:lnTo>
                <a:cubicBezTo>
                  <a:pt x="17649" y="15086"/>
                  <a:pt x="17448" y="15173"/>
                  <a:pt x="17285" y="15103"/>
                </a:cubicBezTo>
                <a:cubicBezTo>
                  <a:pt x="17121" y="15038"/>
                  <a:pt x="17042" y="14829"/>
                  <a:pt x="17042" y="14476"/>
                </a:cubicBezTo>
                <a:lnTo>
                  <a:pt x="17042" y="12096"/>
                </a:lnTo>
                <a:lnTo>
                  <a:pt x="12159" y="12096"/>
                </a:lnTo>
                <a:lnTo>
                  <a:pt x="12159" y="17031"/>
                </a:lnTo>
                <a:lnTo>
                  <a:pt x="14483" y="17031"/>
                </a:lnTo>
                <a:cubicBezTo>
                  <a:pt x="14836" y="17031"/>
                  <a:pt x="15048" y="17113"/>
                  <a:pt x="15121" y="17280"/>
                </a:cubicBezTo>
                <a:cubicBezTo>
                  <a:pt x="15192" y="17449"/>
                  <a:pt x="15102" y="17647"/>
                  <a:pt x="14850" y="17884"/>
                </a:cubicBezTo>
                <a:lnTo>
                  <a:pt x="11388" y="21340"/>
                </a:lnTo>
                <a:cubicBezTo>
                  <a:pt x="11225" y="21504"/>
                  <a:pt x="11032" y="21588"/>
                  <a:pt x="10807" y="21599"/>
                </a:cubicBezTo>
                <a:cubicBezTo>
                  <a:pt x="10581" y="21599"/>
                  <a:pt x="10389" y="21512"/>
                  <a:pt x="10225" y="21340"/>
                </a:cubicBezTo>
                <a:lnTo>
                  <a:pt x="6763" y="17884"/>
                </a:lnTo>
                <a:cubicBezTo>
                  <a:pt x="6520" y="17638"/>
                  <a:pt x="6430" y="17438"/>
                  <a:pt x="6492" y="17274"/>
                </a:cubicBezTo>
                <a:cubicBezTo>
                  <a:pt x="6554" y="17110"/>
                  <a:pt x="6763" y="17031"/>
                  <a:pt x="7116" y="17031"/>
                </a:cubicBezTo>
                <a:lnTo>
                  <a:pt x="9440" y="17031"/>
                </a:lnTo>
                <a:lnTo>
                  <a:pt x="9440" y="12096"/>
                </a:lnTo>
                <a:lnTo>
                  <a:pt x="4571" y="12096"/>
                </a:lnTo>
                <a:lnTo>
                  <a:pt x="4571" y="14476"/>
                </a:lnTo>
                <a:cubicBezTo>
                  <a:pt x="4571" y="14829"/>
                  <a:pt x="4489" y="15038"/>
                  <a:pt x="4320" y="15103"/>
                </a:cubicBezTo>
                <a:cubicBezTo>
                  <a:pt x="4153" y="15173"/>
                  <a:pt x="3950" y="15086"/>
                  <a:pt x="3704" y="14840"/>
                </a:cubicBezTo>
                <a:lnTo>
                  <a:pt x="242" y="11381"/>
                </a:lnTo>
                <a:cubicBezTo>
                  <a:pt x="81" y="11217"/>
                  <a:pt x="0" y="11023"/>
                  <a:pt x="0" y="10800"/>
                </a:cubicBezTo>
                <a:cubicBezTo>
                  <a:pt x="0" y="10574"/>
                  <a:pt x="81" y="10382"/>
                  <a:pt x="242" y="10218"/>
                </a:cubicBezTo>
                <a:lnTo>
                  <a:pt x="3704" y="6756"/>
                </a:lnTo>
                <a:cubicBezTo>
                  <a:pt x="3950" y="6513"/>
                  <a:pt x="4153" y="6426"/>
                  <a:pt x="4320" y="6494"/>
                </a:cubicBezTo>
                <a:cubicBezTo>
                  <a:pt x="4489" y="6561"/>
                  <a:pt x="4571" y="6770"/>
                  <a:pt x="4571" y="7120"/>
                </a:cubicBezTo>
                <a:lnTo>
                  <a:pt x="4571" y="9422"/>
                </a:lnTo>
                <a:lnTo>
                  <a:pt x="9440" y="9422"/>
                </a:lnTo>
                <a:lnTo>
                  <a:pt x="9440" y="4568"/>
                </a:lnTo>
                <a:lnTo>
                  <a:pt x="7116" y="4568"/>
                </a:lnTo>
                <a:cubicBezTo>
                  <a:pt x="6783" y="4568"/>
                  <a:pt x="6582" y="4486"/>
                  <a:pt x="6506" y="4317"/>
                </a:cubicBezTo>
                <a:cubicBezTo>
                  <a:pt x="6435" y="4153"/>
                  <a:pt x="6520" y="3950"/>
                  <a:pt x="6763" y="3715"/>
                </a:cubicBezTo>
                <a:lnTo>
                  <a:pt x="10225" y="256"/>
                </a:lnTo>
                <a:cubicBezTo>
                  <a:pt x="10389" y="93"/>
                  <a:pt x="10581" y="8"/>
                  <a:pt x="10807" y="0"/>
                </a:cubicBezTo>
                <a:cubicBezTo>
                  <a:pt x="11032" y="0"/>
                  <a:pt x="11225" y="84"/>
                  <a:pt x="11388" y="256"/>
                </a:cubicBezTo>
                <a:lnTo>
                  <a:pt x="14850" y="3715"/>
                </a:lnTo>
                <a:cubicBezTo>
                  <a:pt x="15093" y="3958"/>
                  <a:pt x="15181" y="4161"/>
                  <a:pt x="15113" y="4325"/>
                </a:cubicBezTo>
                <a:cubicBezTo>
                  <a:pt x="15048" y="4486"/>
                  <a:pt x="14836" y="4568"/>
                  <a:pt x="14483" y="4568"/>
                </a:cubicBezTo>
                <a:lnTo>
                  <a:pt x="12159" y="4568"/>
                </a:lnTo>
                <a:lnTo>
                  <a:pt x="12159" y="9422"/>
                </a:lnTo>
                <a:lnTo>
                  <a:pt x="17042" y="9422"/>
                </a:lnTo>
                <a:lnTo>
                  <a:pt x="17042" y="7120"/>
                </a:lnTo>
                <a:cubicBezTo>
                  <a:pt x="17042" y="6770"/>
                  <a:pt x="17121" y="6561"/>
                  <a:pt x="17285" y="6494"/>
                </a:cubicBezTo>
                <a:cubicBezTo>
                  <a:pt x="17448" y="6426"/>
                  <a:pt x="17649" y="6513"/>
                  <a:pt x="17895" y="6756"/>
                </a:cubicBezTo>
                <a:lnTo>
                  <a:pt x="21357" y="102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6" name="AutoShape 37"/>
          <p:cNvSpPr/>
          <p:nvPr/>
        </p:nvSpPr>
        <p:spPr bwMode="auto">
          <a:xfrm>
            <a:off x="9006302" y="4519667"/>
            <a:ext cx="247618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12" y="0"/>
                </a:moveTo>
                <a:cubicBezTo>
                  <a:pt x="20751" y="0"/>
                  <a:pt x="21033" y="104"/>
                  <a:pt x="21260" y="316"/>
                </a:cubicBezTo>
                <a:cubicBezTo>
                  <a:pt x="21487" y="530"/>
                  <a:pt x="21599" y="790"/>
                  <a:pt x="21599" y="1109"/>
                </a:cubicBezTo>
                <a:lnTo>
                  <a:pt x="21599" y="15003"/>
                </a:lnTo>
                <a:cubicBezTo>
                  <a:pt x="21599" y="15537"/>
                  <a:pt x="21466" y="16008"/>
                  <a:pt x="21203" y="16415"/>
                </a:cubicBezTo>
                <a:cubicBezTo>
                  <a:pt x="20936" y="16827"/>
                  <a:pt x="20582" y="17169"/>
                  <a:pt x="20143" y="17446"/>
                </a:cubicBezTo>
                <a:cubicBezTo>
                  <a:pt x="19700" y="17719"/>
                  <a:pt x="19219" y="17931"/>
                  <a:pt x="18701" y="18078"/>
                </a:cubicBezTo>
                <a:cubicBezTo>
                  <a:pt x="18177" y="18228"/>
                  <a:pt x="17668" y="18301"/>
                  <a:pt x="17174" y="18301"/>
                </a:cubicBezTo>
                <a:cubicBezTo>
                  <a:pt x="16686" y="18301"/>
                  <a:pt x="16172" y="18228"/>
                  <a:pt x="15644" y="18078"/>
                </a:cubicBezTo>
                <a:cubicBezTo>
                  <a:pt x="15117" y="17931"/>
                  <a:pt x="14642" y="17719"/>
                  <a:pt x="14215" y="17446"/>
                </a:cubicBezTo>
                <a:cubicBezTo>
                  <a:pt x="13788" y="17169"/>
                  <a:pt x="13445" y="16830"/>
                  <a:pt x="13179" y="16423"/>
                </a:cubicBezTo>
                <a:cubicBezTo>
                  <a:pt x="12912" y="16019"/>
                  <a:pt x="12779" y="15545"/>
                  <a:pt x="12779" y="15003"/>
                </a:cubicBezTo>
                <a:cubicBezTo>
                  <a:pt x="12779" y="14492"/>
                  <a:pt x="12912" y="14029"/>
                  <a:pt x="13179" y="13611"/>
                </a:cubicBezTo>
                <a:cubicBezTo>
                  <a:pt x="13445" y="13198"/>
                  <a:pt x="13788" y="12851"/>
                  <a:pt x="14215" y="12572"/>
                </a:cubicBezTo>
                <a:cubicBezTo>
                  <a:pt x="14642" y="12295"/>
                  <a:pt x="15117" y="12080"/>
                  <a:pt x="15644" y="11936"/>
                </a:cubicBezTo>
                <a:cubicBezTo>
                  <a:pt x="16172" y="11792"/>
                  <a:pt x="16686" y="11719"/>
                  <a:pt x="17174" y="11719"/>
                </a:cubicBezTo>
                <a:cubicBezTo>
                  <a:pt x="17441" y="11719"/>
                  <a:pt x="17692" y="11736"/>
                  <a:pt x="17940" y="11775"/>
                </a:cubicBezTo>
                <a:cubicBezTo>
                  <a:pt x="18183" y="11812"/>
                  <a:pt x="18422" y="11854"/>
                  <a:pt x="18652" y="11908"/>
                </a:cubicBezTo>
                <a:lnTo>
                  <a:pt x="18652" y="4648"/>
                </a:lnTo>
                <a:lnTo>
                  <a:pt x="8823" y="7285"/>
                </a:lnTo>
                <a:lnTo>
                  <a:pt x="8823" y="18301"/>
                </a:lnTo>
                <a:cubicBezTo>
                  <a:pt x="8823" y="18835"/>
                  <a:pt x="8690" y="19307"/>
                  <a:pt x="8423" y="19716"/>
                </a:cubicBezTo>
                <a:cubicBezTo>
                  <a:pt x="8157" y="20125"/>
                  <a:pt x="7811" y="20467"/>
                  <a:pt x="7384" y="20744"/>
                </a:cubicBezTo>
                <a:cubicBezTo>
                  <a:pt x="6960" y="21018"/>
                  <a:pt x="6485" y="21230"/>
                  <a:pt x="5955" y="21376"/>
                </a:cubicBezTo>
                <a:cubicBezTo>
                  <a:pt x="5428" y="21526"/>
                  <a:pt x="4919" y="21599"/>
                  <a:pt x="4425" y="21599"/>
                </a:cubicBezTo>
                <a:cubicBezTo>
                  <a:pt x="3913" y="21599"/>
                  <a:pt x="3398" y="21526"/>
                  <a:pt x="2880" y="21376"/>
                </a:cubicBezTo>
                <a:cubicBezTo>
                  <a:pt x="2362" y="21230"/>
                  <a:pt x="1887" y="21018"/>
                  <a:pt x="1450" y="20744"/>
                </a:cubicBezTo>
                <a:cubicBezTo>
                  <a:pt x="1014" y="20467"/>
                  <a:pt x="666" y="20125"/>
                  <a:pt x="399" y="19716"/>
                </a:cubicBezTo>
                <a:cubicBezTo>
                  <a:pt x="133" y="19307"/>
                  <a:pt x="0" y="18835"/>
                  <a:pt x="0" y="18301"/>
                </a:cubicBezTo>
                <a:cubicBezTo>
                  <a:pt x="0" y="17790"/>
                  <a:pt x="133" y="17327"/>
                  <a:pt x="399" y="16909"/>
                </a:cubicBezTo>
                <a:cubicBezTo>
                  <a:pt x="666" y="16497"/>
                  <a:pt x="1014" y="16149"/>
                  <a:pt x="1450" y="15870"/>
                </a:cubicBezTo>
                <a:cubicBezTo>
                  <a:pt x="1887" y="15590"/>
                  <a:pt x="2362" y="15376"/>
                  <a:pt x="2880" y="15229"/>
                </a:cubicBezTo>
                <a:cubicBezTo>
                  <a:pt x="3398" y="15079"/>
                  <a:pt x="3913" y="15003"/>
                  <a:pt x="4425" y="15003"/>
                </a:cubicBezTo>
                <a:cubicBezTo>
                  <a:pt x="4667" y="15003"/>
                  <a:pt x="4913" y="15023"/>
                  <a:pt x="5158" y="15059"/>
                </a:cubicBezTo>
                <a:cubicBezTo>
                  <a:pt x="5403" y="15096"/>
                  <a:pt x="5649" y="15144"/>
                  <a:pt x="5888" y="15209"/>
                </a:cubicBezTo>
                <a:lnTo>
                  <a:pt x="5888" y="4676"/>
                </a:lnTo>
                <a:cubicBezTo>
                  <a:pt x="5888" y="4433"/>
                  <a:pt x="5967" y="4216"/>
                  <a:pt x="6121" y="4029"/>
                </a:cubicBezTo>
                <a:cubicBezTo>
                  <a:pt x="6276" y="3837"/>
                  <a:pt x="6482" y="3707"/>
                  <a:pt x="6745" y="3634"/>
                </a:cubicBezTo>
                <a:cubicBezTo>
                  <a:pt x="6966" y="3583"/>
                  <a:pt x="7445" y="3453"/>
                  <a:pt x="8187" y="3241"/>
                </a:cubicBezTo>
                <a:cubicBezTo>
                  <a:pt x="8926" y="3035"/>
                  <a:pt x="9786" y="2798"/>
                  <a:pt x="10771" y="2533"/>
                </a:cubicBezTo>
                <a:cubicBezTo>
                  <a:pt x="11755" y="2267"/>
                  <a:pt x="12791" y="1985"/>
                  <a:pt x="13888" y="1688"/>
                </a:cubicBezTo>
                <a:cubicBezTo>
                  <a:pt x="14984" y="1392"/>
                  <a:pt x="16005" y="1118"/>
                  <a:pt x="16947" y="872"/>
                </a:cubicBezTo>
                <a:cubicBezTo>
                  <a:pt x="17892" y="624"/>
                  <a:pt x="18683" y="415"/>
                  <a:pt x="19328" y="248"/>
                </a:cubicBezTo>
                <a:cubicBezTo>
                  <a:pt x="19976" y="81"/>
                  <a:pt x="20336" y="0"/>
                  <a:pt x="20412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7" name="AutoShape 38"/>
          <p:cNvSpPr/>
          <p:nvPr/>
        </p:nvSpPr>
        <p:spPr bwMode="auto">
          <a:xfrm>
            <a:off x="6290445" y="3508561"/>
            <a:ext cx="247618" cy="2428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2" y="2850"/>
                </a:moveTo>
                <a:cubicBezTo>
                  <a:pt x="18363" y="3806"/>
                  <a:pt x="19524" y="5033"/>
                  <a:pt x="20354" y="6530"/>
                </a:cubicBezTo>
                <a:cubicBezTo>
                  <a:pt x="21184" y="8031"/>
                  <a:pt x="21599" y="9635"/>
                  <a:pt x="21599" y="11342"/>
                </a:cubicBezTo>
                <a:cubicBezTo>
                  <a:pt x="21599" y="12759"/>
                  <a:pt x="21318" y="14087"/>
                  <a:pt x="20754" y="15328"/>
                </a:cubicBezTo>
                <a:cubicBezTo>
                  <a:pt x="20184" y="16569"/>
                  <a:pt x="19415" y="17654"/>
                  <a:pt x="18433" y="18587"/>
                </a:cubicBezTo>
                <a:cubicBezTo>
                  <a:pt x="17451" y="19520"/>
                  <a:pt x="16300" y="20255"/>
                  <a:pt x="14984" y="20793"/>
                </a:cubicBezTo>
                <a:cubicBezTo>
                  <a:pt x="13669" y="21332"/>
                  <a:pt x="12269" y="21599"/>
                  <a:pt x="10775" y="21599"/>
                </a:cubicBezTo>
                <a:cubicBezTo>
                  <a:pt x="9287" y="21599"/>
                  <a:pt x="7890" y="21332"/>
                  <a:pt x="6584" y="20793"/>
                </a:cubicBezTo>
                <a:cubicBezTo>
                  <a:pt x="5278" y="20255"/>
                  <a:pt x="4136" y="19520"/>
                  <a:pt x="3160" y="18587"/>
                </a:cubicBezTo>
                <a:cubicBezTo>
                  <a:pt x="2184" y="17654"/>
                  <a:pt x="1412" y="16569"/>
                  <a:pt x="845" y="15328"/>
                </a:cubicBezTo>
                <a:cubicBezTo>
                  <a:pt x="278" y="14087"/>
                  <a:pt x="0" y="12759"/>
                  <a:pt x="0" y="11342"/>
                </a:cubicBezTo>
                <a:cubicBezTo>
                  <a:pt x="0" y="9635"/>
                  <a:pt x="415" y="8031"/>
                  <a:pt x="1245" y="6530"/>
                </a:cubicBezTo>
                <a:cubicBezTo>
                  <a:pt x="2075" y="5033"/>
                  <a:pt x="3236" y="3806"/>
                  <a:pt x="4724" y="2850"/>
                </a:cubicBezTo>
                <a:cubicBezTo>
                  <a:pt x="4839" y="2761"/>
                  <a:pt x="4975" y="2732"/>
                  <a:pt x="5130" y="2770"/>
                </a:cubicBezTo>
                <a:cubicBezTo>
                  <a:pt x="5306" y="2804"/>
                  <a:pt x="5430" y="2879"/>
                  <a:pt x="5493" y="2989"/>
                </a:cubicBezTo>
                <a:lnTo>
                  <a:pt x="6800" y="4797"/>
                </a:lnTo>
                <a:cubicBezTo>
                  <a:pt x="6896" y="4906"/>
                  <a:pt x="6927" y="5033"/>
                  <a:pt x="6887" y="5174"/>
                </a:cubicBezTo>
                <a:cubicBezTo>
                  <a:pt x="6848" y="5318"/>
                  <a:pt x="6769" y="5436"/>
                  <a:pt x="6654" y="5525"/>
                </a:cubicBezTo>
                <a:cubicBezTo>
                  <a:pt x="5630" y="6185"/>
                  <a:pt x="4833" y="7026"/>
                  <a:pt x="4269" y="8042"/>
                </a:cubicBezTo>
                <a:cubicBezTo>
                  <a:pt x="3703" y="9056"/>
                  <a:pt x="3421" y="10156"/>
                  <a:pt x="3421" y="11342"/>
                </a:cubicBezTo>
                <a:cubicBezTo>
                  <a:pt x="3421" y="12298"/>
                  <a:pt x="3612" y="13208"/>
                  <a:pt x="3993" y="14066"/>
                </a:cubicBezTo>
                <a:cubicBezTo>
                  <a:pt x="4375" y="14925"/>
                  <a:pt x="4900" y="15667"/>
                  <a:pt x="5569" y="16298"/>
                </a:cubicBezTo>
                <a:cubicBezTo>
                  <a:pt x="6236" y="16929"/>
                  <a:pt x="7021" y="17430"/>
                  <a:pt x="7918" y="17796"/>
                </a:cubicBezTo>
                <a:cubicBezTo>
                  <a:pt x="8815" y="18161"/>
                  <a:pt x="9769" y="18346"/>
                  <a:pt x="10772" y="18346"/>
                </a:cubicBezTo>
                <a:cubicBezTo>
                  <a:pt x="11778" y="18346"/>
                  <a:pt x="12733" y="18161"/>
                  <a:pt x="13639" y="17796"/>
                </a:cubicBezTo>
                <a:cubicBezTo>
                  <a:pt x="14542" y="17430"/>
                  <a:pt x="15333" y="16929"/>
                  <a:pt x="16009" y="16298"/>
                </a:cubicBezTo>
                <a:cubicBezTo>
                  <a:pt x="16684" y="15668"/>
                  <a:pt x="17215" y="14927"/>
                  <a:pt x="17596" y="14075"/>
                </a:cubicBezTo>
                <a:cubicBezTo>
                  <a:pt x="17978" y="13220"/>
                  <a:pt x="18169" y="12307"/>
                  <a:pt x="18169" y="11342"/>
                </a:cubicBezTo>
                <a:cubicBezTo>
                  <a:pt x="18169" y="10156"/>
                  <a:pt x="17881" y="9056"/>
                  <a:pt x="17312" y="8042"/>
                </a:cubicBezTo>
                <a:cubicBezTo>
                  <a:pt x="16742" y="7023"/>
                  <a:pt x="15951" y="6185"/>
                  <a:pt x="14933" y="5525"/>
                </a:cubicBezTo>
                <a:cubicBezTo>
                  <a:pt x="14800" y="5436"/>
                  <a:pt x="14721" y="5324"/>
                  <a:pt x="14703" y="5197"/>
                </a:cubicBezTo>
                <a:cubicBezTo>
                  <a:pt x="14663" y="5050"/>
                  <a:pt x="14693" y="4915"/>
                  <a:pt x="14787" y="4797"/>
                </a:cubicBezTo>
                <a:lnTo>
                  <a:pt x="16066" y="2989"/>
                </a:lnTo>
                <a:cubicBezTo>
                  <a:pt x="16160" y="2879"/>
                  <a:pt x="16284" y="2810"/>
                  <a:pt x="16436" y="2784"/>
                </a:cubicBezTo>
                <a:cubicBezTo>
                  <a:pt x="16593" y="2755"/>
                  <a:pt x="16739" y="2778"/>
                  <a:pt x="16872" y="2850"/>
                </a:cubicBezTo>
                <a:moveTo>
                  <a:pt x="9663" y="10778"/>
                </a:moveTo>
                <a:cubicBezTo>
                  <a:pt x="9509" y="10778"/>
                  <a:pt x="9375" y="10726"/>
                  <a:pt x="9263" y="10625"/>
                </a:cubicBezTo>
                <a:cubicBezTo>
                  <a:pt x="9154" y="10524"/>
                  <a:pt x="9096" y="10398"/>
                  <a:pt x="9096" y="10239"/>
                </a:cubicBezTo>
                <a:lnTo>
                  <a:pt x="9096" y="535"/>
                </a:lnTo>
                <a:cubicBezTo>
                  <a:pt x="9096" y="388"/>
                  <a:pt x="9151" y="264"/>
                  <a:pt x="9257" y="158"/>
                </a:cubicBezTo>
                <a:cubicBezTo>
                  <a:pt x="9363" y="48"/>
                  <a:pt x="9496" y="0"/>
                  <a:pt x="9663" y="0"/>
                </a:cubicBezTo>
                <a:lnTo>
                  <a:pt x="11942" y="0"/>
                </a:lnTo>
                <a:cubicBezTo>
                  <a:pt x="12096" y="0"/>
                  <a:pt x="12230" y="48"/>
                  <a:pt x="12339" y="158"/>
                </a:cubicBezTo>
                <a:cubicBezTo>
                  <a:pt x="12451" y="264"/>
                  <a:pt x="12509" y="388"/>
                  <a:pt x="12509" y="535"/>
                </a:cubicBezTo>
                <a:lnTo>
                  <a:pt x="12509" y="10239"/>
                </a:lnTo>
                <a:cubicBezTo>
                  <a:pt x="12509" y="10386"/>
                  <a:pt x="12454" y="10513"/>
                  <a:pt x="12348" y="10620"/>
                </a:cubicBezTo>
                <a:cubicBezTo>
                  <a:pt x="12242" y="10723"/>
                  <a:pt x="12106" y="10778"/>
                  <a:pt x="11942" y="10778"/>
                </a:cubicBezTo>
                <a:lnTo>
                  <a:pt x="9663" y="107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8" name="AutoShape 39"/>
          <p:cNvSpPr/>
          <p:nvPr/>
        </p:nvSpPr>
        <p:spPr bwMode="auto">
          <a:xfrm>
            <a:off x="6857901" y="3503006"/>
            <a:ext cx="247618" cy="241269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9" name="AutoShape 40"/>
          <p:cNvSpPr/>
          <p:nvPr/>
        </p:nvSpPr>
        <p:spPr bwMode="auto">
          <a:xfrm>
            <a:off x="7466628" y="3503006"/>
            <a:ext cx="247618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6"/>
                  <a:pt x="20201" y="5279"/>
                  <a:pt x="20760" y="6590"/>
                </a:cubicBezTo>
                <a:cubicBezTo>
                  <a:pt x="21317" y="7903"/>
                  <a:pt x="21599" y="9306"/>
                  <a:pt x="21599" y="10800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22"/>
                  <a:pt x="19430" y="17466"/>
                  <a:pt x="18449" y="18443"/>
                </a:cubicBezTo>
                <a:cubicBezTo>
                  <a:pt x="17463" y="19423"/>
                  <a:pt x="16319" y="20191"/>
                  <a:pt x="15011" y="20752"/>
                </a:cubicBezTo>
                <a:cubicBezTo>
                  <a:pt x="13705" y="21320"/>
                  <a:pt x="12301" y="21599"/>
                  <a:pt x="10807" y="21599"/>
                </a:cubicBezTo>
                <a:cubicBezTo>
                  <a:pt x="9309" y="21599"/>
                  <a:pt x="7905" y="21320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2"/>
                  <a:pt x="847" y="15009"/>
                </a:cubicBezTo>
                <a:cubicBezTo>
                  <a:pt x="282" y="13699"/>
                  <a:pt x="0" y="12296"/>
                  <a:pt x="0" y="10800"/>
                </a:cubicBezTo>
                <a:cubicBezTo>
                  <a:pt x="0" y="9306"/>
                  <a:pt x="282" y="7903"/>
                  <a:pt x="847" y="6590"/>
                </a:cubicBezTo>
                <a:cubicBezTo>
                  <a:pt x="1409" y="5279"/>
                  <a:pt x="2181" y="4136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0807" y="18355"/>
                </a:moveTo>
                <a:cubicBezTo>
                  <a:pt x="11860" y="18355"/>
                  <a:pt x="12844" y="18158"/>
                  <a:pt x="13756" y="17762"/>
                </a:cubicBezTo>
                <a:cubicBezTo>
                  <a:pt x="14666" y="17364"/>
                  <a:pt x="15463" y="16825"/>
                  <a:pt x="16147" y="16139"/>
                </a:cubicBezTo>
                <a:cubicBezTo>
                  <a:pt x="16836" y="15453"/>
                  <a:pt x="17378" y="14656"/>
                  <a:pt x="17774" y="13747"/>
                </a:cubicBezTo>
                <a:cubicBezTo>
                  <a:pt x="18169" y="12838"/>
                  <a:pt x="18367" y="11853"/>
                  <a:pt x="18367" y="10799"/>
                </a:cubicBezTo>
                <a:cubicBezTo>
                  <a:pt x="18367" y="9746"/>
                  <a:pt x="18169" y="8764"/>
                  <a:pt x="17774" y="7852"/>
                </a:cubicBezTo>
                <a:cubicBezTo>
                  <a:pt x="17376" y="6942"/>
                  <a:pt x="16836" y="6146"/>
                  <a:pt x="16147" y="5460"/>
                </a:cubicBezTo>
                <a:cubicBezTo>
                  <a:pt x="15466" y="4774"/>
                  <a:pt x="14666" y="4235"/>
                  <a:pt x="13748" y="3839"/>
                </a:cubicBezTo>
                <a:cubicBezTo>
                  <a:pt x="12832" y="3444"/>
                  <a:pt x="11852" y="3244"/>
                  <a:pt x="10807" y="3244"/>
                </a:cubicBezTo>
                <a:cubicBezTo>
                  <a:pt x="9753" y="3244"/>
                  <a:pt x="8764" y="3444"/>
                  <a:pt x="7851" y="3839"/>
                </a:cubicBezTo>
                <a:cubicBezTo>
                  <a:pt x="6936" y="4235"/>
                  <a:pt x="6139" y="4774"/>
                  <a:pt x="5455" y="5460"/>
                </a:cubicBezTo>
                <a:cubicBezTo>
                  <a:pt x="4772" y="6146"/>
                  <a:pt x="4235" y="6942"/>
                  <a:pt x="3839" y="7852"/>
                </a:cubicBezTo>
                <a:cubicBezTo>
                  <a:pt x="3444" y="8764"/>
                  <a:pt x="3246" y="9746"/>
                  <a:pt x="3246" y="10799"/>
                </a:cubicBezTo>
                <a:cubicBezTo>
                  <a:pt x="3246" y="11853"/>
                  <a:pt x="3444" y="12838"/>
                  <a:pt x="3839" y="13747"/>
                </a:cubicBezTo>
                <a:cubicBezTo>
                  <a:pt x="4238" y="14656"/>
                  <a:pt x="4774" y="15453"/>
                  <a:pt x="5455" y="16139"/>
                </a:cubicBezTo>
                <a:cubicBezTo>
                  <a:pt x="6136" y="16825"/>
                  <a:pt x="6933" y="17364"/>
                  <a:pt x="7851" y="17762"/>
                </a:cubicBezTo>
                <a:cubicBezTo>
                  <a:pt x="8764" y="18160"/>
                  <a:pt x="9753" y="18355"/>
                  <a:pt x="10807" y="18355"/>
                </a:cubicBezTo>
                <a:moveTo>
                  <a:pt x="14674" y="7397"/>
                </a:moveTo>
                <a:cubicBezTo>
                  <a:pt x="14765" y="7307"/>
                  <a:pt x="14889" y="7262"/>
                  <a:pt x="15047" y="7262"/>
                </a:cubicBezTo>
                <a:cubicBezTo>
                  <a:pt x="15206" y="7262"/>
                  <a:pt x="15333" y="7307"/>
                  <a:pt x="15432" y="7397"/>
                </a:cubicBezTo>
                <a:lnTo>
                  <a:pt x="16972" y="8950"/>
                </a:lnTo>
                <a:cubicBezTo>
                  <a:pt x="17065" y="9040"/>
                  <a:pt x="17113" y="9165"/>
                  <a:pt x="17118" y="9323"/>
                </a:cubicBezTo>
                <a:cubicBezTo>
                  <a:pt x="17121" y="9478"/>
                  <a:pt x="17073" y="9605"/>
                  <a:pt x="16972" y="9693"/>
                </a:cubicBezTo>
                <a:lnTo>
                  <a:pt x="11442" y="15235"/>
                </a:lnTo>
                <a:cubicBezTo>
                  <a:pt x="11335" y="15343"/>
                  <a:pt x="11188" y="15436"/>
                  <a:pt x="11004" y="15506"/>
                </a:cubicBezTo>
                <a:cubicBezTo>
                  <a:pt x="10821" y="15577"/>
                  <a:pt x="10651" y="15614"/>
                  <a:pt x="10496" y="15614"/>
                </a:cubicBezTo>
                <a:lnTo>
                  <a:pt x="8953" y="15614"/>
                </a:lnTo>
                <a:cubicBezTo>
                  <a:pt x="8809" y="15614"/>
                  <a:pt x="8645" y="15577"/>
                  <a:pt x="8453" y="15506"/>
                </a:cubicBezTo>
                <a:cubicBezTo>
                  <a:pt x="8261" y="15436"/>
                  <a:pt x="8114" y="15343"/>
                  <a:pt x="8007" y="15235"/>
                </a:cubicBezTo>
                <a:lnTo>
                  <a:pt x="4627" y="11855"/>
                </a:lnTo>
                <a:cubicBezTo>
                  <a:pt x="4537" y="11768"/>
                  <a:pt x="4492" y="11644"/>
                  <a:pt x="4492" y="11486"/>
                </a:cubicBezTo>
                <a:cubicBezTo>
                  <a:pt x="4492" y="11327"/>
                  <a:pt x="4537" y="11206"/>
                  <a:pt x="4627" y="11113"/>
                </a:cubicBezTo>
                <a:lnTo>
                  <a:pt x="6181" y="9560"/>
                </a:lnTo>
                <a:cubicBezTo>
                  <a:pt x="6272" y="9467"/>
                  <a:pt x="6396" y="9424"/>
                  <a:pt x="6554" y="9424"/>
                </a:cubicBezTo>
                <a:cubicBezTo>
                  <a:pt x="6713" y="9424"/>
                  <a:pt x="6837" y="9467"/>
                  <a:pt x="6927" y="9560"/>
                </a:cubicBezTo>
                <a:lnTo>
                  <a:pt x="9337" y="11994"/>
                </a:lnTo>
                <a:cubicBezTo>
                  <a:pt x="9597" y="12217"/>
                  <a:pt x="9860" y="12217"/>
                  <a:pt x="10120" y="11994"/>
                </a:cubicBezTo>
                <a:lnTo>
                  <a:pt x="14674" y="73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0" name="AutoShape 41"/>
          <p:cNvSpPr/>
          <p:nvPr/>
        </p:nvSpPr>
        <p:spPr bwMode="auto">
          <a:xfrm>
            <a:off x="7992023" y="3503006"/>
            <a:ext cx="248412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3"/>
                  <a:pt x="20201" y="5277"/>
                  <a:pt x="20760" y="6590"/>
                </a:cubicBezTo>
                <a:cubicBezTo>
                  <a:pt x="21317" y="7900"/>
                  <a:pt x="21599" y="9306"/>
                  <a:pt x="21599" y="10800"/>
                </a:cubicBezTo>
                <a:cubicBezTo>
                  <a:pt x="21599" y="12293"/>
                  <a:pt x="21317" y="13699"/>
                  <a:pt x="20760" y="15009"/>
                </a:cubicBezTo>
                <a:cubicBezTo>
                  <a:pt x="20201" y="16320"/>
                  <a:pt x="19430" y="17466"/>
                  <a:pt x="18449" y="18443"/>
                </a:cubicBezTo>
                <a:cubicBezTo>
                  <a:pt x="17463" y="19423"/>
                  <a:pt x="16319" y="20191"/>
                  <a:pt x="15011" y="20752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0"/>
                  <a:pt x="847" y="15009"/>
                </a:cubicBezTo>
                <a:cubicBezTo>
                  <a:pt x="282" y="13699"/>
                  <a:pt x="0" y="12293"/>
                  <a:pt x="0" y="10800"/>
                </a:cubicBezTo>
                <a:cubicBezTo>
                  <a:pt x="0" y="9306"/>
                  <a:pt x="282" y="7900"/>
                  <a:pt x="847" y="6590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8164" y="8812"/>
                </a:moveTo>
                <a:cubicBezTo>
                  <a:pt x="18288" y="8688"/>
                  <a:pt x="18353" y="8532"/>
                  <a:pt x="18359" y="8354"/>
                </a:cubicBezTo>
                <a:cubicBezTo>
                  <a:pt x="18362" y="8171"/>
                  <a:pt x="18299" y="8021"/>
                  <a:pt x="18164" y="7894"/>
                </a:cubicBezTo>
                <a:lnTo>
                  <a:pt x="16757" y="6448"/>
                </a:lnTo>
                <a:cubicBezTo>
                  <a:pt x="16613" y="6321"/>
                  <a:pt x="16454" y="6259"/>
                  <a:pt x="16276" y="6259"/>
                </a:cubicBezTo>
                <a:cubicBezTo>
                  <a:pt x="16099" y="6259"/>
                  <a:pt x="15946" y="6321"/>
                  <a:pt x="15810" y="6448"/>
                </a:cubicBezTo>
                <a:lnTo>
                  <a:pt x="9696" y="12570"/>
                </a:lnTo>
                <a:cubicBezTo>
                  <a:pt x="9569" y="12697"/>
                  <a:pt x="9416" y="12759"/>
                  <a:pt x="9244" y="12759"/>
                </a:cubicBezTo>
                <a:cubicBezTo>
                  <a:pt x="9069" y="12759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8"/>
                  <a:pt x="5506" y="9393"/>
                  <a:pt x="5334" y="9393"/>
                </a:cubicBezTo>
                <a:cubicBezTo>
                  <a:pt x="5156" y="9393"/>
                  <a:pt x="4995" y="9458"/>
                  <a:pt x="4839" y="9583"/>
                </a:cubicBezTo>
                <a:lnTo>
                  <a:pt x="3432" y="11014"/>
                </a:lnTo>
                <a:cubicBezTo>
                  <a:pt x="3305" y="11141"/>
                  <a:pt x="3246" y="11297"/>
                  <a:pt x="3246" y="11474"/>
                </a:cubicBezTo>
                <a:cubicBezTo>
                  <a:pt x="3246" y="11655"/>
                  <a:pt x="3305" y="11810"/>
                  <a:pt x="3432" y="11935"/>
                </a:cubicBezTo>
                <a:lnTo>
                  <a:pt x="7747" y="16249"/>
                </a:lnTo>
                <a:cubicBezTo>
                  <a:pt x="7874" y="16373"/>
                  <a:pt x="8043" y="16483"/>
                  <a:pt x="8261" y="16579"/>
                </a:cubicBezTo>
                <a:cubicBezTo>
                  <a:pt x="8478" y="16673"/>
                  <a:pt x="8676" y="16720"/>
                  <a:pt x="8857" y="16720"/>
                </a:cubicBezTo>
                <a:lnTo>
                  <a:pt x="9617" y="16720"/>
                </a:lnTo>
                <a:cubicBezTo>
                  <a:pt x="9795" y="16720"/>
                  <a:pt x="9993" y="16675"/>
                  <a:pt x="10205" y="16585"/>
                </a:cubicBezTo>
                <a:cubicBezTo>
                  <a:pt x="10417" y="16495"/>
                  <a:pt x="10592" y="16382"/>
                  <a:pt x="10727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1" name="AutoShape 42"/>
          <p:cNvSpPr/>
          <p:nvPr/>
        </p:nvSpPr>
        <p:spPr bwMode="auto">
          <a:xfrm>
            <a:off x="3346021" y="3496657"/>
            <a:ext cx="249205" cy="2666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055" y="7482"/>
                </a:moveTo>
                <a:lnTo>
                  <a:pt x="5879" y="19672"/>
                </a:lnTo>
                <a:lnTo>
                  <a:pt x="0" y="21599"/>
                </a:lnTo>
                <a:lnTo>
                  <a:pt x="1929" y="15721"/>
                </a:lnTo>
                <a:lnTo>
                  <a:pt x="14117" y="3542"/>
                </a:lnTo>
                <a:lnTo>
                  <a:pt x="18055" y="7482"/>
                </a:lnTo>
                <a:close/>
                <a:moveTo>
                  <a:pt x="14484" y="6483"/>
                </a:moveTo>
                <a:cubicBezTo>
                  <a:pt x="14672" y="6295"/>
                  <a:pt x="14672" y="6092"/>
                  <a:pt x="14484" y="5878"/>
                </a:cubicBezTo>
                <a:cubicBezTo>
                  <a:pt x="14393" y="5784"/>
                  <a:pt x="14287" y="5737"/>
                  <a:pt x="14169" y="5737"/>
                </a:cubicBezTo>
                <a:cubicBezTo>
                  <a:pt x="14052" y="5737"/>
                  <a:pt x="13958" y="5784"/>
                  <a:pt x="13882" y="5878"/>
                </a:cubicBezTo>
                <a:lnTo>
                  <a:pt x="4179" y="15554"/>
                </a:lnTo>
                <a:cubicBezTo>
                  <a:pt x="4085" y="15648"/>
                  <a:pt x="4035" y="15751"/>
                  <a:pt x="4035" y="15868"/>
                </a:cubicBezTo>
                <a:cubicBezTo>
                  <a:pt x="4035" y="15986"/>
                  <a:pt x="4085" y="16092"/>
                  <a:pt x="4179" y="16186"/>
                </a:cubicBezTo>
                <a:cubicBezTo>
                  <a:pt x="4252" y="16262"/>
                  <a:pt x="4358" y="16297"/>
                  <a:pt x="4487" y="16297"/>
                </a:cubicBezTo>
                <a:cubicBezTo>
                  <a:pt x="4598" y="16297"/>
                  <a:pt x="4695" y="16262"/>
                  <a:pt x="4784" y="16186"/>
                </a:cubicBezTo>
                <a:lnTo>
                  <a:pt x="14484" y="6483"/>
                </a:lnTo>
                <a:close/>
                <a:moveTo>
                  <a:pt x="21106" y="2068"/>
                </a:moveTo>
                <a:cubicBezTo>
                  <a:pt x="21435" y="2394"/>
                  <a:pt x="21599" y="2790"/>
                  <a:pt x="21599" y="3254"/>
                </a:cubicBezTo>
                <a:cubicBezTo>
                  <a:pt x="21599" y="3721"/>
                  <a:pt x="21435" y="4109"/>
                  <a:pt x="21106" y="4429"/>
                </a:cubicBezTo>
                <a:lnTo>
                  <a:pt x="19435" y="6101"/>
                </a:lnTo>
                <a:lnTo>
                  <a:pt x="15497" y="2165"/>
                </a:lnTo>
                <a:lnTo>
                  <a:pt x="17171" y="490"/>
                </a:lnTo>
                <a:cubicBezTo>
                  <a:pt x="17494" y="164"/>
                  <a:pt x="17890" y="0"/>
                  <a:pt x="18348" y="0"/>
                </a:cubicBezTo>
                <a:cubicBezTo>
                  <a:pt x="18807" y="0"/>
                  <a:pt x="19203" y="164"/>
                  <a:pt x="19529" y="490"/>
                </a:cubicBezTo>
                <a:lnTo>
                  <a:pt x="20331" y="1266"/>
                </a:lnTo>
                <a:lnTo>
                  <a:pt x="21106" y="20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2" name="AutoShape 43"/>
          <p:cNvSpPr/>
          <p:nvPr/>
        </p:nvSpPr>
        <p:spPr bwMode="auto">
          <a:xfrm>
            <a:off x="3883315" y="3495863"/>
            <a:ext cx="330950" cy="2658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8"/>
                </a:cubicBezTo>
                <a:cubicBezTo>
                  <a:pt x="21470" y="798"/>
                  <a:pt x="21599" y="1177"/>
                  <a:pt x="21599" y="1615"/>
                </a:cubicBezTo>
                <a:lnTo>
                  <a:pt x="21599" y="19984"/>
                </a:lnTo>
                <a:cubicBezTo>
                  <a:pt x="21599" y="20422"/>
                  <a:pt x="21470" y="20803"/>
                  <a:pt x="21208" y="21124"/>
                </a:cubicBezTo>
                <a:cubicBezTo>
                  <a:pt x="20948" y="21441"/>
                  <a:pt x="20632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6" y="21124"/>
                </a:cubicBezTo>
                <a:cubicBezTo>
                  <a:pt x="132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7"/>
                  <a:pt x="132" y="798"/>
                  <a:pt x="396" y="478"/>
                </a:cubicBezTo>
                <a:cubicBezTo>
                  <a:pt x="661" y="158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170"/>
                </a:moveTo>
                <a:lnTo>
                  <a:pt x="1801" y="2170"/>
                </a:lnTo>
                <a:lnTo>
                  <a:pt x="1801" y="19440"/>
                </a:lnTo>
                <a:lnTo>
                  <a:pt x="19805" y="19440"/>
                </a:lnTo>
                <a:lnTo>
                  <a:pt x="19805" y="2170"/>
                </a:lnTo>
                <a:close/>
                <a:moveTo>
                  <a:pt x="5425" y="8662"/>
                </a:moveTo>
                <a:cubicBezTo>
                  <a:pt x="4910" y="8662"/>
                  <a:pt x="4475" y="8454"/>
                  <a:pt x="4125" y="8034"/>
                </a:cubicBezTo>
                <a:cubicBezTo>
                  <a:pt x="3770" y="7611"/>
                  <a:pt x="3598" y="7103"/>
                  <a:pt x="3598" y="6512"/>
                </a:cubicBezTo>
                <a:cubicBezTo>
                  <a:pt x="3598" y="5895"/>
                  <a:pt x="3770" y="5372"/>
                  <a:pt x="4125" y="4952"/>
                </a:cubicBezTo>
                <a:cubicBezTo>
                  <a:pt x="4477" y="4526"/>
                  <a:pt x="4910" y="4321"/>
                  <a:pt x="5425" y="4321"/>
                </a:cubicBezTo>
                <a:cubicBezTo>
                  <a:pt x="5914" y="4321"/>
                  <a:pt x="6340" y="4529"/>
                  <a:pt x="6693" y="4952"/>
                </a:cubicBezTo>
                <a:cubicBezTo>
                  <a:pt x="7045" y="5372"/>
                  <a:pt x="7219" y="5895"/>
                  <a:pt x="7219" y="6512"/>
                </a:cubicBezTo>
                <a:cubicBezTo>
                  <a:pt x="7219" y="7103"/>
                  <a:pt x="7045" y="7611"/>
                  <a:pt x="6693" y="8034"/>
                </a:cubicBezTo>
                <a:cubicBezTo>
                  <a:pt x="6340" y="8454"/>
                  <a:pt x="5914" y="8662"/>
                  <a:pt x="5425" y="8662"/>
                </a:cubicBezTo>
                <a:moveTo>
                  <a:pt x="18001" y="17287"/>
                </a:moveTo>
                <a:lnTo>
                  <a:pt x="3598" y="17287"/>
                </a:lnTo>
                <a:lnTo>
                  <a:pt x="3598" y="15810"/>
                </a:lnTo>
                <a:lnTo>
                  <a:pt x="6845" y="10745"/>
                </a:lnTo>
                <a:lnTo>
                  <a:pt x="9045" y="12942"/>
                </a:lnTo>
                <a:lnTo>
                  <a:pt x="13193" y="5387"/>
                </a:lnTo>
                <a:lnTo>
                  <a:pt x="17998" y="11350"/>
                </a:lnTo>
                <a:lnTo>
                  <a:pt x="17998" y="1728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3" name="AutoShape 44"/>
          <p:cNvSpPr/>
          <p:nvPr/>
        </p:nvSpPr>
        <p:spPr bwMode="auto">
          <a:xfrm>
            <a:off x="1568473" y="4533091"/>
            <a:ext cx="248411" cy="2666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20" y="19326"/>
                </a:moveTo>
                <a:cubicBezTo>
                  <a:pt x="21574" y="19434"/>
                  <a:pt x="21599" y="19552"/>
                  <a:pt x="21599" y="19677"/>
                </a:cubicBezTo>
                <a:cubicBezTo>
                  <a:pt x="21599" y="19974"/>
                  <a:pt x="21492" y="20237"/>
                  <a:pt x="21274" y="20463"/>
                </a:cubicBezTo>
                <a:lnTo>
                  <a:pt x="20490" y="21235"/>
                </a:lnTo>
                <a:cubicBezTo>
                  <a:pt x="20281" y="21461"/>
                  <a:pt x="20026" y="21574"/>
                  <a:pt x="19720" y="21574"/>
                </a:cubicBezTo>
                <a:lnTo>
                  <a:pt x="19664" y="21574"/>
                </a:lnTo>
                <a:cubicBezTo>
                  <a:pt x="19350" y="21537"/>
                  <a:pt x="19081" y="21396"/>
                  <a:pt x="18866" y="21153"/>
                </a:cubicBezTo>
                <a:lnTo>
                  <a:pt x="12700" y="13222"/>
                </a:lnTo>
                <a:cubicBezTo>
                  <a:pt x="11958" y="13870"/>
                  <a:pt x="11265" y="14438"/>
                  <a:pt x="10623" y="14927"/>
                </a:cubicBezTo>
                <a:cubicBezTo>
                  <a:pt x="9975" y="15413"/>
                  <a:pt x="9366" y="15835"/>
                  <a:pt x="8789" y="16188"/>
                </a:cubicBezTo>
                <a:lnTo>
                  <a:pt x="9261" y="19988"/>
                </a:lnTo>
                <a:lnTo>
                  <a:pt x="9261" y="20124"/>
                </a:lnTo>
                <a:cubicBezTo>
                  <a:pt x="9261" y="20423"/>
                  <a:pt x="9162" y="20672"/>
                  <a:pt x="8964" y="20870"/>
                </a:cubicBezTo>
                <a:lnTo>
                  <a:pt x="8546" y="21289"/>
                </a:lnTo>
                <a:cubicBezTo>
                  <a:pt x="8339" y="21498"/>
                  <a:pt x="8076" y="21599"/>
                  <a:pt x="7762" y="21599"/>
                </a:cubicBezTo>
                <a:lnTo>
                  <a:pt x="7705" y="21599"/>
                </a:lnTo>
                <a:cubicBezTo>
                  <a:pt x="7354" y="21563"/>
                  <a:pt x="7088" y="21424"/>
                  <a:pt x="6907" y="21178"/>
                </a:cubicBezTo>
                <a:lnTo>
                  <a:pt x="4131" y="17500"/>
                </a:lnTo>
                <a:lnTo>
                  <a:pt x="418" y="14695"/>
                </a:lnTo>
                <a:cubicBezTo>
                  <a:pt x="155" y="14472"/>
                  <a:pt x="16" y="14201"/>
                  <a:pt x="0" y="13884"/>
                </a:cubicBezTo>
                <a:lnTo>
                  <a:pt x="0" y="13833"/>
                </a:lnTo>
                <a:cubicBezTo>
                  <a:pt x="0" y="13550"/>
                  <a:pt x="104" y="13293"/>
                  <a:pt x="311" y="13059"/>
                </a:cubicBezTo>
                <a:lnTo>
                  <a:pt x="715" y="12668"/>
                </a:lnTo>
                <a:cubicBezTo>
                  <a:pt x="897" y="12439"/>
                  <a:pt x="1151" y="12332"/>
                  <a:pt x="1477" y="12340"/>
                </a:cubicBezTo>
                <a:cubicBezTo>
                  <a:pt x="1550" y="12340"/>
                  <a:pt x="1596" y="12352"/>
                  <a:pt x="1612" y="12369"/>
                </a:cubicBezTo>
                <a:lnTo>
                  <a:pt x="5407" y="12801"/>
                </a:lnTo>
                <a:cubicBezTo>
                  <a:pt x="5761" y="12233"/>
                  <a:pt x="6180" y="11625"/>
                  <a:pt x="6672" y="10983"/>
                </a:cubicBezTo>
                <a:cubicBezTo>
                  <a:pt x="7167" y="10336"/>
                  <a:pt x="7733" y="9655"/>
                  <a:pt x="8376" y="8931"/>
                </a:cubicBezTo>
                <a:lnTo>
                  <a:pt x="478" y="2748"/>
                </a:lnTo>
                <a:cubicBezTo>
                  <a:pt x="195" y="2521"/>
                  <a:pt x="59" y="2256"/>
                  <a:pt x="59" y="1950"/>
                </a:cubicBezTo>
                <a:lnTo>
                  <a:pt x="59" y="1894"/>
                </a:lnTo>
                <a:cubicBezTo>
                  <a:pt x="59" y="1614"/>
                  <a:pt x="161" y="1354"/>
                  <a:pt x="370" y="1111"/>
                </a:cubicBezTo>
                <a:lnTo>
                  <a:pt x="1140" y="336"/>
                </a:lnTo>
                <a:cubicBezTo>
                  <a:pt x="1383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3" y="25"/>
                  <a:pt x="2215" y="45"/>
                  <a:pt x="2269" y="79"/>
                </a:cubicBezTo>
                <a:lnTo>
                  <a:pt x="13147" y="4045"/>
                </a:lnTo>
                <a:lnTo>
                  <a:pt x="15193" y="2030"/>
                </a:lnTo>
                <a:cubicBezTo>
                  <a:pt x="15827" y="1396"/>
                  <a:pt x="16551" y="901"/>
                  <a:pt x="17375" y="540"/>
                </a:cubicBezTo>
                <a:cubicBezTo>
                  <a:pt x="18195" y="180"/>
                  <a:pt x="18951" y="0"/>
                  <a:pt x="19636" y="0"/>
                </a:cubicBezTo>
                <a:cubicBezTo>
                  <a:pt x="20284" y="0"/>
                  <a:pt x="20779" y="166"/>
                  <a:pt x="21113" y="500"/>
                </a:cubicBezTo>
                <a:cubicBezTo>
                  <a:pt x="21291" y="661"/>
                  <a:pt x="21418" y="870"/>
                  <a:pt x="21492" y="1125"/>
                </a:cubicBezTo>
                <a:cubicBezTo>
                  <a:pt x="21563" y="1374"/>
                  <a:pt x="21599" y="1659"/>
                  <a:pt x="21599" y="1973"/>
                </a:cubicBezTo>
                <a:cubicBezTo>
                  <a:pt x="21599" y="2660"/>
                  <a:pt x="21424" y="3415"/>
                  <a:pt x="21076" y="4235"/>
                </a:cubicBezTo>
                <a:cubicBezTo>
                  <a:pt x="20728" y="5055"/>
                  <a:pt x="20230" y="5778"/>
                  <a:pt x="19582" y="6400"/>
                </a:cubicBezTo>
                <a:lnTo>
                  <a:pt x="17547" y="8456"/>
                </a:lnTo>
                <a:lnTo>
                  <a:pt x="21520" y="193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4" name="AutoShape 45"/>
          <p:cNvSpPr/>
          <p:nvPr/>
        </p:nvSpPr>
        <p:spPr bwMode="auto">
          <a:xfrm>
            <a:off x="5111880" y="3495863"/>
            <a:ext cx="247618" cy="2658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8" y="8467"/>
                </a:moveTo>
                <a:cubicBezTo>
                  <a:pt x="20642" y="8467"/>
                  <a:pt x="20953" y="8597"/>
                  <a:pt x="21212" y="8852"/>
                </a:cubicBezTo>
                <a:cubicBezTo>
                  <a:pt x="21470" y="9111"/>
                  <a:pt x="21599" y="9422"/>
                  <a:pt x="21599" y="9786"/>
                </a:cubicBezTo>
                <a:lnTo>
                  <a:pt x="21599" y="11813"/>
                </a:lnTo>
                <a:cubicBezTo>
                  <a:pt x="21599" y="12180"/>
                  <a:pt x="21470" y="12489"/>
                  <a:pt x="21212" y="12747"/>
                </a:cubicBezTo>
                <a:cubicBezTo>
                  <a:pt x="20953" y="13005"/>
                  <a:pt x="20642" y="13135"/>
                  <a:pt x="20278" y="13135"/>
                </a:cubicBezTo>
                <a:lnTo>
                  <a:pt x="13133" y="13135"/>
                </a:lnTo>
                <a:lnTo>
                  <a:pt x="13133" y="20251"/>
                </a:lnTo>
                <a:cubicBezTo>
                  <a:pt x="13133" y="20636"/>
                  <a:pt x="13004" y="20956"/>
                  <a:pt x="12746" y="21212"/>
                </a:cubicBezTo>
                <a:cubicBezTo>
                  <a:pt x="12487" y="21470"/>
                  <a:pt x="12176" y="21599"/>
                  <a:pt x="11811" y="21599"/>
                </a:cubicBezTo>
                <a:lnTo>
                  <a:pt x="9787" y="21599"/>
                </a:lnTo>
                <a:cubicBezTo>
                  <a:pt x="9423" y="21599"/>
                  <a:pt x="9112" y="21470"/>
                  <a:pt x="8853" y="21212"/>
                </a:cubicBezTo>
                <a:cubicBezTo>
                  <a:pt x="8592" y="20956"/>
                  <a:pt x="8466" y="20645"/>
                  <a:pt x="8466" y="20278"/>
                </a:cubicBezTo>
                <a:lnTo>
                  <a:pt x="8466" y="13135"/>
                </a:lnTo>
                <a:lnTo>
                  <a:pt x="1351" y="13135"/>
                </a:lnTo>
                <a:cubicBezTo>
                  <a:pt x="966" y="13135"/>
                  <a:pt x="646" y="13011"/>
                  <a:pt x="387" y="12762"/>
                </a:cubicBezTo>
                <a:cubicBezTo>
                  <a:pt x="129" y="12515"/>
                  <a:pt x="0" y="12198"/>
                  <a:pt x="0" y="11813"/>
                </a:cubicBezTo>
                <a:lnTo>
                  <a:pt x="0" y="9786"/>
                </a:lnTo>
                <a:cubicBezTo>
                  <a:pt x="0" y="9422"/>
                  <a:pt x="129" y="9114"/>
                  <a:pt x="387" y="8852"/>
                </a:cubicBezTo>
                <a:cubicBezTo>
                  <a:pt x="646" y="8597"/>
                  <a:pt x="954" y="8467"/>
                  <a:pt x="1321" y="8467"/>
                </a:cubicBezTo>
                <a:lnTo>
                  <a:pt x="8466" y="8467"/>
                </a:lnTo>
                <a:lnTo>
                  <a:pt x="8466" y="1351"/>
                </a:lnTo>
                <a:cubicBezTo>
                  <a:pt x="8466" y="966"/>
                  <a:pt x="8589" y="646"/>
                  <a:pt x="8839" y="387"/>
                </a:cubicBezTo>
                <a:cubicBezTo>
                  <a:pt x="9088" y="132"/>
                  <a:pt x="9403" y="0"/>
                  <a:pt x="9787" y="0"/>
                </a:cubicBezTo>
                <a:lnTo>
                  <a:pt x="11811" y="0"/>
                </a:lnTo>
                <a:cubicBezTo>
                  <a:pt x="12176" y="0"/>
                  <a:pt x="12487" y="132"/>
                  <a:pt x="12746" y="387"/>
                </a:cubicBezTo>
                <a:cubicBezTo>
                  <a:pt x="13004" y="646"/>
                  <a:pt x="13133" y="957"/>
                  <a:pt x="13133" y="1321"/>
                </a:cubicBezTo>
                <a:lnTo>
                  <a:pt x="13133" y="8467"/>
                </a:lnTo>
                <a:lnTo>
                  <a:pt x="20278" y="84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5" name="AutoShape 46"/>
          <p:cNvSpPr/>
          <p:nvPr/>
        </p:nvSpPr>
        <p:spPr bwMode="auto">
          <a:xfrm>
            <a:off x="5711875" y="3495863"/>
            <a:ext cx="247618" cy="2658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79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6"/>
                  <a:pt x="20201" y="5279"/>
                  <a:pt x="20760" y="6590"/>
                </a:cubicBezTo>
                <a:cubicBezTo>
                  <a:pt x="21317" y="7903"/>
                  <a:pt x="21599" y="9306"/>
                  <a:pt x="21599" y="10799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22"/>
                  <a:pt x="19430" y="17466"/>
                  <a:pt x="18449" y="18443"/>
                </a:cubicBezTo>
                <a:cubicBezTo>
                  <a:pt x="17463" y="19422"/>
                  <a:pt x="16319" y="20191"/>
                  <a:pt x="15011" y="20755"/>
                </a:cubicBezTo>
                <a:cubicBezTo>
                  <a:pt x="13705" y="21320"/>
                  <a:pt x="12301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2"/>
                  <a:pt x="847" y="15009"/>
                </a:cubicBezTo>
                <a:cubicBezTo>
                  <a:pt x="282" y="13699"/>
                  <a:pt x="0" y="12296"/>
                  <a:pt x="0" y="10799"/>
                </a:cubicBezTo>
                <a:cubicBezTo>
                  <a:pt x="0" y="9306"/>
                  <a:pt x="282" y="7903"/>
                  <a:pt x="847" y="6590"/>
                </a:cubicBezTo>
                <a:cubicBezTo>
                  <a:pt x="1409" y="5279"/>
                  <a:pt x="2181" y="4136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7042" y="9749"/>
                </a:moveTo>
                <a:cubicBezTo>
                  <a:pt x="17042" y="9622"/>
                  <a:pt x="16994" y="9518"/>
                  <a:pt x="16898" y="9433"/>
                </a:cubicBezTo>
                <a:cubicBezTo>
                  <a:pt x="16805" y="9345"/>
                  <a:pt x="16703" y="9303"/>
                  <a:pt x="16596" y="9303"/>
                </a:cubicBezTo>
                <a:lnTo>
                  <a:pt x="12349" y="9303"/>
                </a:lnTo>
                <a:lnTo>
                  <a:pt x="12349" y="4627"/>
                </a:lnTo>
                <a:cubicBezTo>
                  <a:pt x="12349" y="4328"/>
                  <a:pt x="12202" y="4184"/>
                  <a:pt x="11917" y="4192"/>
                </a:cubicBezTo>
                <a:lnTo>
                  <a:pt x="9699" y="4192"/>
                </a:lnTo>
                <a:cubicBezTo>
                  <a:pt x="9402" y="4192"/>
                  <a:pt x="9253" y="4336"/>
                  <a:pt x="9253" y="4627"/>
                </a:cubicBezTo>
                <a:lnTo>
                  <a:pt x="9253" y="9303"/>
                </a:lnTo>
                <a:lnTo>
                  <a:pt x="5020" y="9303"/>
                </a:lnTo>
                <a:cubicBezTo>
                  <a:pt x="4724" y="9303"/>
                  <a:pt x="4574" y="9453"/>
                  <a:pt x="4574" y="9749"/>
                </a:cubicBezTo>
                <a:lnTo>
                  <a:pt x="4574" y="11884"/>
                </a:lnTo>
                <a:cubicBezTo>
                  <a:pt x="4574" y="12180"/>
                  <a:pt x="4724" y="12330"/>
                  <a:pt x="5020" y="12330"/>
                </a:cubicBezTo>
                <a:lnTo>
                  <a:pt x="9253" y="12330"/>
                </a:lnTo>
                <a:lnTo>
                  <a:pt x="9253" y="16980"/>
                </a:lnTo>
                <a:cubicBezTo>
                  <a:pt x="9253" y="17277"/>
                  <a:pt x="9402" y="17424"/>
                  <a:pt x="9699" y="17412"/>
                </a:cubicBezTo>
                <a:lnTo>
                  <a:pt x="11917" y="17412"/>
                </a:lnTo>
                <a:cubicBezTo>
                  <a:pt x="12214" y="17412"/>
                  <a:pt x="12358" y="17268"/>
                  <a:pt x="12349" y="16980"/>
                </a:cubicBezTo>
                <a:lnTo>
                  <a:pt x="12349" y="12330"/>
                </a:lnTo>
                <a:lnTo>
                  <a:pt x="16596" y="12330"/>
                </a:lnTo>
                <a:cubicBezTo>
                  <a:pt x="16703" y="12330"/>
                  <a:pt x="16805" y="12287"/>
                  <a:pt x="16898" y="12200"/>
                </a:cubicBezTo>
                <a:cubicBezTo>
                  <a:pt x="16994" y="12118"/>
                  <a:pt x="17042" y="12011"/>
                  <a:pt x="17042" y="11884"/>
                </a:cubicBezTo>
                <a:lnTo>
                  <a:pt x="17042" y="97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6" name="AutoShape 47"/>
          <p:cNvSpPr/>
          <p:nvPr/>
        </p:nvSpPr>
        <p:spPr bwMode="auto">
          <a:xfrm>
            <a:off x="8460274" y="3503800"/>
            <a:ext cx="248412" cy="2428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916" y="12964"/>
                </a:moveTo>
                <a:cubicBezTo>
                  <a:pt x="19281" y="12964"/>
                  <a:pt x="19631" y="13046"/>
                  <a:pt x="19959" y="13217"/>
                </a:cubicBezTo>
                <a:cubicBezTo>
                  <a:pt x="20287" y="13387"/>
                  <a:pt x="20571" y="13616"/>
                  <a:pt x="20806" y="13904"/>
                </a:cubicBezTo>
                <a:cubicBezTo>
                  <a:pt x="21049" y="14198"/>
                  <a:pt x="21240" y="14539"/>
                  <a:pt x="21384" y="14932"/>
                </a:cubicBezTo>
                <a:cubicBezTo>
                  <a:pt x="21529" y="15329"/>
                  <a:pt x="21599" y="15743"/>
                  <a:pt x="21599" y="16183"/>
                </a:cubicBezTo>
                <a:lnTo>
                  <a:pt x="21599" y="21050"/>
                </a:lnTo>
                <a:cubicBezTo>
                  <a:pt x="21599" y="21414"/>
                  <a:pt x="21448" y="21599"/>
                  <a:pt x="21142" y="21599"/>
                </a:cubicBezTo>
                <a:lnTo>
                  <a:pt x="457" y="21599"/>
                </a:lnTo>
                <a:cubicBezTo>
                  <a:pt x="151" y="21599"/>
                  <a:pt x="0" y="21414"/>
                  <a:pt x="0" y="21050"/>
                </a:cubicBezTo>
                <a:lnTo>
                  <a:pt x="0" y="16183"/>
                </a:lnTo>
                <a:cubicBezTo>
                  <a:pt x="0" y="15743"/>
                  <a:pt x="70" y="15329"/>
                  <a:pt x="215" y="14932"/>
                </a:cubicBezTo>
                <a:cubicBezTo>
                  <a:pt x="362" y="14539"/>
                  <a:pt x="558" y="14198"/>
                  <a:pt x="800" y="13904"/>
                </a:cubicBezTo>
                <a:cubicBezTo>
                  <a:pt x="1047" y="13616"/>
                  <a:pt x="1336" y="13387"/>
                  <a:pt x="1664" y="13217"/>
                </a:cubicBezTo>
                <a:cubicBezTo>
                  <a:pt x="1992" y="13046"/>
                  <a:pt x="2337" y="12964"/>
                  <a:pt x="2707" y="12964"/>
                </a:cubicBezTo>
                <a:lnTo>
                  <a:pt x="18916" y="12964"/>
                </a:lnTo>
                <a:close/>
                <a:moveTo>
                  <a:pt x="18459" y="18348"/>
                </a:moveTo>
                <a:cubicBezTo>
                  <a:pt x="18459" y="18198"/>
                  <a:pt x="18412" y="18069"/>
                  <a:pt x="18321" y="17963"/>
                </a:cubicBezTo>
                <a:cubicBezTo>
                  <a:pt x="18233" y="17855"/>
                  <a:pt x="18126" y="17802"/>
                  <a:pt x="17998" y="17802"/>
                </a:cubicBezTo>
                <a:lnTo>
                  <a:pt x="3596" y="17802"/>
                </a:lnTo>
                <a:cubicBezTo>
                  <a:pt x="3468" y="17802"/>
                  <a:pt x="3358" y="17852"/>
                  <a:pt x="3273" y="17954"/>
                </a:cubicBezTo>
                <a:cubicBezTo>
                  <a:pt x="3182" y="18057"/>
                  <a:pt x="3136" y="18189"/>
                  <a:pt x="3136" y="18348"/>
                </a:cubicBezTo>
                <a:lnTo>
                  <a:pt x="3136" y="18886"/>
                </a:lnTo>
                <a:cubicBezTo>
                  <a:pt x="3136" y="19032"/>
                  <a:pt x="3182" y="19156"/>
                  <a:pt x="3273" y="19259"/>
                </a:cubicBezTo>
                <a:cubicBezTo>
                  <a:pt x="3358" y="19356"/>
                  <a:pt x="3468" y="19403"/>
                  <a:pt x="3596" y="19403"/>
                </a:cubicBezTo>
                <a:lnTo>
                  <a:pt x="18001" y="19403"/>
                </a:lnTo>
                <a:cubicBezTo>
                  <a:pt x="18128" y="19403"/>
                  <a:pt x="18236" y="19358"/>
                  <a:pt x="18324" y="19265"/>
                </a:cubicBezTo>
                <a:cubicBezTo>
                  <a:pt x="18414" y="19168"/>
                  <a:pt x="18461" y="19041"/>
                  <a:pt x="18461" y="18886"/>
                </a:cubicBezTo>
                <a:lnTo>
                  <a:pt x="18461" y="18348"/>
                </a:lnTo>
                <a:close/>
                <a:moveTo>
                  <a:pt x="18001" y="11346"/>
                </a:moveTo>
                <a:lnTo>
                  <a:pt x="3598" y="11346"/>
                </a:lnTo>
                <a:lnTo>
                  <a:pt x="3598" y="1069"/>
                </a:lnTo>
                <a:cubicBezTo>
                  <a:pt x="3598" y="781"/>
                  <a:pt x="3684" y="528"/>
                  <a:pt x="3860" y="314"/>
                </a:cubicBezTo>
                <a:cubicBezTo>
                  <a:pt x="4034" y="105"/>
                  <a:pt x="4252" y="0"/>
                  <a:pt x="4511" y="0"/>
                </a:cubicBezTo>
                <a:lnTo>
                  <a:pt x="12140" y="0"/>
                </a:lnTo>
                <a:lnTo>
                  <a:pt x="12140" y="5386"/>
                </a:lnTo>
                <a:cubicBezTo>
                  <a:pt x="12140" y="5845"/>
                  <a:pt x="12274" y="6235"/>
                  <a:pt x="12539" y="6550"/>
                </a:cubicBezTo>
                <a:cubicBezTo>
                  <a:pt x="12803" y="6873"/>
                  <a:pt x="13119" y="7031"/>
                  <a:pt x="13489" y="7031"/>
                </a:cubicBezTo>
                <a:lnTo>
                  <a:pt x="18001" y="7031"/>
                </a:lnTo>
                <a:lnTo>
                  <a:pt x="18001" y="11346"/>
                </a:lnTo>
                <a:close/>
                <a:moveTo>
                  <a:pt x="18001" y="5386"/>
                </a:moveTo>
                <a:lnTo>
                  <a:pt x="13489" y="5386"/>
                </a:lnTo>
                <a:lnTo>
                  <a:pt x="13489" y="0"/>
                </a:lnTo>
                <a:lnTo>
                  <a:pt x="18001" y="53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7" name="AutoShape 48"/>
          <p:cNvSpPr/>
          <p:nvPr/>
        </p:nvSpPr>
        <p:spPr bwMode="auto">
          <a:xfrm>
            <a:off x="8995991" y="3503800"/>
            <a:ext cx="248411" cy="242857"/>
          </a:xfrm>
          <a:custGeom>
            <a:avLst/>
            <a:gdLst>
              <a:gd name="T0" fmla="+- 0 10794 37"/>
              <a:gd name="T1" fmla="*/ T0 w 21514"/>
              <a:gd name="T2" fmla="+- 0 10805 11"/>
              <a:gd name="T3" fmla="*/ 10805 h 21589"/>
              <a:gd name="T4" fmla="+- 0 10794 37"/>
              <a:gd name="T5" fmla="*/ T4 w 21514"/>
              <a:gd name="T6" fmla="+- 0 10805 11"/>
              <a:gd name="T7" fmla="*/ 10805 h 21589"/>
              <a:gd name="T8" fmla="+- 0 10794 37"/>
              <a:gd name="T9" fmla="*/ T8 w 21514"/>
              <a:gd name="T10" fmla="+- 0 10805 11"/>
              <a:gd name="T11" fmla="*/ 10805 h 21589"/>
              <a:gd name="T12" fmla="+- 0 10794 37"/>
              <a:gd name="T13" fmla="*/ T12 w 21514"/>
              <a:gd name="T14" fmla="+- 0 10805 11"/>
              <a:gd name="T15" fmla="*/ 10805 h 2158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14" h="21589">
                <a:moveTo>
                  <a:pt x="21361" y="20641"/>
                </a:moveTo>
                <a:cubicBezTo>
                  <a:pt x="21548" y="20866"/>
                  <a:pt x="21562" y="21109"/>
                  <a:pt x="21408" y="21357"/>
                </a:cubicBezTo>
                <a:cubicBezTo>
                  <a:pt x="21319" y="21501"/>
                  <a:pt x="21195" y="21577"/>
                  <a:pt x="21038" y="21589"/>
                </a:cubicBezTo>
                <a:cubicBezTo>
                  <a:pt x="20963" y="21589"/>
                  <a:pt x="20895" y="21560"/>
                  <a:pt x="20836" y="21507"/>
                </a:cubicBezTo>
                <a:lnTo>
                  <a:pt x="15037" y="17552"/>
                </a:lnTo>
                <a:cubicBezTo>
                  <a:pt x="14487" y="18272"/>
                  <a:pt x="13903" y="18878"/>
                  <a:pt x="13294" y="19374"/>
                </a:cubicBezTo>
                <a:cubicBezTo>
                  <a:pt x="12685" y="19871"/>
                  <a:pt x="12081" y="20235"/>
                  <a:pt x="11482" y="20460"/>
                </a:cubicBezTo>
                <a:cubicBezTo>
                  <a:pt x="10887" y="20692"/>
                  <a:pt x="10320" y="20779"/>
                  <a:pt x="9786" y="20725"/>
                </a:cubicBezTo>
                <a:cubicBezTo>
                  <a:pt x="9249" y="20669"/>
                  <a:pt x="8774" y="20460"/>
                  <a:pt x="8355" y="20091"/>
                </a:cubicBezTo>
                <a:cubicBezTo>
                  <a:pt x="7788" y="19594"/>
                  <a:pt x="7432" y="18884"/>
                  <a:pt x="7291" y="17947"/>
                </a:cubicBezTo>
                <a:cubicBezTo>
                  <a:pt x="7148" y="17016"/>
                  <a:pt x="7181" y="15992"/>
                  <a:pt x="7392" y="14861"/>
                </a:cubicBezTo>
                <a:lnTo>
                  <a:pt x="3996" y="11855"/>
                </a:lnTo>
                <a:cubicBezTo>
                  <a:pt x="3427" y="12151"/>
                  <a:pt x="2883" y="12295"/>
                  <a:pt x="2366" y="12283"/>
                </a:cubicBezTo>
                <a:cubicBezTo>
                  <a:pt x="1843" y="12278"/>
                  <a:pt x="1387" y="12097"/>
                  <a:pt x="991" y="11745"/>
                </a:cubicBezTo>
                <a:cubicBezTo>
                  <a:pt x="609" y="11392"/>
                  <a:pt x="340" y="10924"/>
                  <a:pt x="178" y="10334"/>
                </a:cubicBezTo>
                <a:cubicBezTo>
                  <a:pt x="16" y="9745"/>
                  <a:pt x="-37" y="9085"/>
                  <a:pt x="26" y="8346"/>
                </a:cubicBezTo>
                <a:cubicBezTo>
                  <a:pt x="87" y="7607"/>
                  <a:pt x="253" y="6831"/>
                  <a:pt x="532" y="6022"/>
                </a:cubicBezTo>
                <a:cubicBezTo>
                  <a:pt x="808" y="5212"/>
                  <a:pt x="1180" y="4417"/>
                  <a:pt x="1654" y="3647"/>
                </a:cubicBezTo>
                <a:cubicBezTo>
                  <a:pt x="2124" y="2868"/>
                  <a:pt x="2644" y="2208"/>
                  <a:pt x="3214" y="1653"/>
                </a:cubicBezTo>
                <a:cubicBezTo>
                  <a:pt x="3780" y="1100"/>
                  <a:pt x="4347" y="682"/>
                  <a:pt x="4919" y="400"/>
                </a:cubicBezTo>
                <a:cubicBezTo>
                  <a:pt x="5485" y="127"/>
                  <a:pt x="6031" y="-11"/>
                  <a:pt x="6549" y="0"/>
                </a:cubicBezTo>
                <a:cubicBezTo>
                  <a:pt x="7069" y="5"/>
                  <a:pt x="7523" y="186"/>
                  <a:pt x="7912" y="539"/>
                </a:cubicBezTo>
                <a:cubicBezTo>
                  <a:pt x="8308" y="908"/>
                  <a:pt x="8582" y="1393"/>
                  <a:pt x="8736" y="1988"/>
                </a:cubicBezTo>
                <a:cubicBezTo>
                  <a:pt x="8889" y="2589"/>
                  <a:pt x="8936" y="3255"/>
                  <a:pt x="8877" y="3994"/>
                </a:cubicBezTo>
                <a:lnTo>
                  <a:pt x="12252" y="7034"/>
                </a:lnTo>
                <a:cubicBezTo>
                  <a:pt x="13081" y="6467"/>
                  <a:pt x="13885" y="6137"/>
                  <a:pt x="14662" y="6047"/>
                </a:cubicBezTo>
                <a:cubicBezTo>
                  <a:pt x="15440" y="5960"/>
                  <a:pt x="16112" y="6168"/>
                  <a:pt x="16679" y="6682"/>
                </a:cubicBezTo>
                <a:cubicBezTo>
                  <a:pt x="17091" y="7051"/>
                  <a:pt x="17391" y="7542"/>
                  <a:pt x="17583" y="8148"/>
                </a:cubicBezTo>
                <a:cubicBezTo>
                  <a:pt x="17773" y="8752"/>
                  <a:pt x="17859" y="9432"/>
                  <a:pt x="17845" y="10179"/>
                </a:cubicBezTo>
                <a:cubicBezTo>
                  <a:pt x="17829" y="10929"/>
                  <a:pt x="17717" y="11722"/>
                  <a:pt x="17503" y="12571"/>
                </a:cubicBezTo>
                <a:cubicBezTo>
                  <a:pt x="17290" y="13414"/>
                  <a:pt x="16979" y="14263"/>
                  <a:pt x="16569" y="15110"/>
                </a:cubicBezTo>
                <a:lnTo>
                  <a:pt x="21361" y="20641"/>
                </a:lnTo>
                <a:close/>
                <a:moveTo>
                  <a:pt x="2087" y="9948"/>
                </a:moveTo>
                <a:cubicBezTo>
                  <a:pt x="2244" y="10075"/>
                  <a:pt x="2431" y="10143"/>
                  <a:pt x="2649" y="10143"/>
                </a:cubicBezTo>
                <a:cubicBezTo>
                  <a:pt x="2881" y="10143"/>
                  <a:pt x="3125" y="10058"/>
                  <a:pt x="3382" y="9906"/>
                </a:cubicBezTo>
                <a:cubicBezTo>
                  <a:pt x="3637" y="9745"/>
                  <a:pt x="3907" y="9536"/>
                  <a:pt x="4183" y="9282"/>
                </a:cubicBezTo>
                <a:cubicBezTo>
                  <a:pt x="4460" y="9023"/>
                  <a:pt x="4731" y="8727"/>
                  <a:pt x="4998" y="8385"/>
                </a:cubicBezTo>
                <a:cubicBezTo>
                  <a:pt x="5263" y="8041"/>
                  <a:pt x="5511" y="7683"/>
                  <a:pt x="5743" y="7316"/>
                </a:cubicBezTo>
                <a:cubicBezTo>
                  <a:pt x="5813" y="7189"/>
                  <a:pt x="5844" y="7051"/>
                  <a:pt x="5820" y="6902"/>
                </a:cubicBezTo>
                <a:cubicBezTo>
                  <a:pt x="5797" y="6758"/>
                  <a:pt x="5743" y="6637"/>
                  <a:pt x="5652" y="6549"/>
                </a:cubicBezTo>
                <a:cubicBezTo>
                  <a:pt x="5549" y="6456"/>
                  <a:pt x="5434" y="6417"/>
                  <a:pt x="5310" y="6434"/>
                </a:cubicBezTo>
                <a:cubicBezTo>
                  <a:pt x="5186" y="6445"/>
                  <a:pt x="5083" y="6521"/>
                  <a:pt x="5001" y="6654"/>
                </a:cubicBezTo>
                <a:cubicBezTo>
                  <a:pt x="4417" y="7590"/>
                  <a:pt x="3902" y="8236"/>
                  <a:pt x="3455" y="8588"/>
                </a:cubicBezTo>
                <a:cubicBezTo>
                  <a:pt x="3005" y="8935"/>
                  <a:pt x="2736" y="9093"/>
                  <a:pt x="2647" y="9057"/>
                </a:cubicBezTo>
                <a:cubicBezTo>
                  <a:pt x="2541" y="8969"/>
                  <a:pt x="2424" y="8935"/>
                  <a:pt x="2298" y="8964"/>
                </a:cubicBezTo>
                <a:cubicBezTo>
                  <a:pt x="2171" y="8989"/>
                  <a:pt x="2070" y="9057"/>
                  <a:pt x="1996" y="9167"/>
                </a:cubicBezTo>
                <a:cubicBezTo>
                  <a:pt x="1923" y="9294"/>
                  <a:pt x="1895" y="9432"/>
                  <a:pt x="1918" y="9578"/>
                </a:cubicBezTo>
                <a:cubicBezTo>
                  <a:pt x="1942" y="9728"/>
                  <a:pt x="1998" y="9849"/>
                  <a:pt x="2087" y="9948"/>
                </a:cubicBezTo>
                <a:moveTo>
                  <a:pt x="9299" y="14647"/>
                </a:moveTo>
                <a:cubicBezTo>
                  <a:pt x="9357" y="14720"/>
                  <a:pt x="9444" y="14757"/>
                  <a:pt x="9554" y="14757"/>
                </a:cubicBezTo>
                <a:cubicBezTo>
                  <a:pt x="9704" y="14757"/>
                  <a:pt x="9828" y="14681"/>
                  <a:pt x="9924" y="14526"/>
                </a:cubicBezTo>
                <a:cubicBezTo>
                  <a:pt x="9999" y="14399"/>
                  <a:pt x="10029" y="14266"/>
                  <a:pt x="10011" y="14131"/>
                </a:cubicBezTo>
                <a:cubicBezTo>
                  <a:pt x="9999" y="13993"/>
                  <a:pt x="9940" y="13877"/>
                  <a:pt x="9835" y="13784"/>
                </a:cubicBezTo>
                <a:lnTo>
                  <a:pt x="5945" y="10301"/>
                </a:lnTo>
                <a:cubicBezTo>
                  <a:pt x="5825" y="10428"/>
                  <a:pt x="5701" y="10549"/>
                  <a:pt x="5579" y="10670"/>
                </a:cubicBezTo>
                <a:cubicBezTo>
                  <a:pt x="5457" y="10791"/>
                  <a:pt x="5333" y="10901"/>
                  <a:pt x="5216" y="10989"/>
                </a:cubicBezTo>
                <a:lnTo>
                  <a:pt x="9299" y="14647"/>
                </a:lnTo>
                <a:close/>
                <a:moveTo>
                  <a:pt x="14353" y="15028"/>
                </a:moveTo>
                <a:cubicBezTo>
                  <a:pt x="14428" y="14918"/>
                  <a:pt x="14459" y="14791"/>
                  <a:pt x="14444" y="14641"/>
                </a:cubicBezTo>
                <a:cubicBezTo>
                  <a:pt x="14428" y="14495"/>
                  <a:pt x="14370" y="14373"/>
                  <a:pt x="14264" y="14283"/>
                </a:cubicBezTo>
                <a:cubicBezTo>
                  <a:pt x="14175" y="14196"/>
                  <a:pt x="14067" y="14156"/>
                  <a:pt x="13943" y="14173"/>
                </a:cubicBezTo>
                <a:cubicBezTo>
                  <a:pt x="13821" y="14196"/>
                  <a:pt x="13718" y="14266"/>
                  <a:pt x="13648" y="14393"/>
                </a:cubicBezTo>
                <a:cubicBezTo>
                  <a:pt x="13266" y="15005"/>
                  <a:pt x="12882" y="15530"/>
                  <a:pt x="12498" y="15959"/>
                </a:cubicBezTo>
                <a:cubicBezTo>
                  <a:pt x="12114" y="16387"/>
                  <a:pt x="11758" y="16731"/>
                  <a:pt x="11428" y="16977"/>
                </a:cubicBezTo>
                <a:cubicBezTo>
                  <a:pt x="11097" y="17225"/>
                  <a:pt x="10807" y="17386"/>
                  <a:pt x="10554" y="17462"/>
                </a:cubicBezTo>
                <a:cubicBezTo>
                  <a:pt x="10299" y="17541"/>
                  <a:pt x="10118" y="17518"/>
                  <a:pt x="10013" y="17403"/>
                </a:cubicBezTo>
                <a:cubicBezTo>
                  <a:pt x="9910" y="17315"/>
                  <a:pt x="9800" y="17281"/>
                  <a:pt x="9685" y="17310"/>
                </a:cubicBezTo>
                <a:cubicBezTo>
                  <a:pt x="9568" y="17335"/>
                  <a:pt x="9472" y="17420"/>
                  <a:pt x="9399" y="17552"/>
                </a:cubicBezTo>
                <a:cubicBezTo>
                  <a:pt x="9324" y="17662"/>
                  <a:pt x="9292" y="17789"/>
                  <a:pt x="9303" y="17936"/>
                </a:cubicBezTo>
                <a:cubicBezTo>
                  <a:pt x="9315" y="18085"/>
                  <a:pt x="9376" y="18207"/>
                  <a:pt x="9488" y="18294"/>
                </a:cubicBezTo>
                <a:cubicBezTo>
                  <a:pt x="9706" y="18503"/>
                  <a:pt x="9961" y="18604"/>
                  <a:pt x="10261" y="18604"/>
                </a:cubicBezTo>
                <a:cubicBezTo>
                  <a:pt x="10568" y="18604"/>
                  <a:pt x="10898" y="18508"/>
                  <a:pt x="11254" y="18317"/>
                </a:cubicBezTo>
                <a:cubicBezTo>
                  <a:pt x="11610" y="18125"/>
                  <a:pt x="11964" y="17865"/>
                  <a:pt x="12325" y="17541"/>
                </a:cubicBezTo>
                <a:cubicBezTo>
                  <a:pt x="12683" y="17214"/>
                  <a:pt x="13034" y="16836"/>
                  <a:pt x="13379" y="16399"/>
                </a:cubicBezTo>
                <a:cubicBezTo>
                  <a:pt x="13721" y="15959"/>
                  <a:pt x="14046" y="15502"/>
                  <a:pt x="14353" y="15028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8" name="AutoShape 49"/>
          <p:cNvSpPr/>
          <p:nvPr/>
        </p:nvSpPr>
        <p:spPr bwMode="auto">
          <a:xfrm>
            <a:off x="8460274" y="1745074"/>
            <a:ext cx="248412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143" y="21047"/>
                </a:moveTo>
                <a:cubicBezTo>
                  <a:pt x="3143" y="21200"/>
                  <a:pt x="3101" y="21329"/>
                  <a:pt x="3025" y="21435"/>
                </a:cubicBezTo>
                <a:cubicBezTo>
                  <a:pt x="2947" y="21544"/>
                  <a:pt x="2841" y="21599"/>
                  <a:pt x="2707" y="21599"/>
                </a:cubicBezTo>
                <a:lnTo>
                  <a:pt x="457" y="21599"/>
                </a:lnTo>
                <a:cubicBezTo>
                  <a:pt x="154" y="21599"/>
                  <a:pt x="0" y="21414"/>
                  <a:pt x="0" y="21047"/>
                </a:cubicBezTo>
                <a:lnTo>
                  <a:pt x="0" y="17393"/>
                </a:lnTo>
                <a:cubicBezTo>
                  <a:pt x="0" y="17244"/>
                  <a:pt x="46" y="17114"/>
                  <a:pt x="134" y="17006"/>
                </a:cubicBezTo>
                <a:cubicBezTo>
                  <a:pt x="225" y="16900"/>
                  <a:pt x="332" y="16844"/>
                  <a:pt x="457" y="16844"/>
                </a:cubicBezTo>
                <a:lnTo>
                  <a:pt x="2707" y="16844"/>
                </a:lnTo>
                <a:cubicBezTo>
                  <a:pt x="2834" y="16844"/>
                  <a:pt x="2937" y="16900"/>
                  <a:pt x="3018" y="17006"/>
                </a:cubicBezTo>
                <a:cubicBezTo>
                  <a:pt x="3101" y="17114"/>
                  <a:pt x="3143" y="17244"/>
                  <a:pt x="3143" y="17393"/>
                </a:cubicBezTo>
                <a:lnTo>
                  <a:pt x="3143" y="21047"/>
                </a:lnTo>
                <a:close/>
                <a:moveTo>
                  <a:pt x="7757" y="21047"/>
                </a:moveTo>
                <a:cubicBezTo>
                  <a:pt x="7757" y="21200"/>
                  <a:pt x="7715" y="21329"/>
                  <a:pt x="7634" y="21435"/>
                </a:cubicBezTo>
                <a:cubicBezTo>
                  <a:pt x="7551" y="21544"/>
                  <a:pt x="7448" y="21599"/>
                  <a:pt x="7324" y="21599"/>
                </a:cubicBezTo>
                <a:lnTo>
                  <a:pt x="5062" y="21599"/>
                </a:lnTo>
                <a:cubicBezTo>
                  <a:pt x="4934" y="21599"/>
                  <a:pt x="4829" y="21544"/>
                  <a:pt x="4739" y="21435"/>
                </a:cubicBezTo>
                <a:cubicBezTo>
                  <a:pt x="4648" y="21329"/>
                  <a:pt x="4604" y="21200"/>
                  <a:pt x="4604" y="21047"/>
                </a:cubicBezTo>
                <a:lnTo>
                  <a:pt x="4604" y="14947"/>
                </a:lnTo>
                <a:cubicBezTo>
                  <a:pt x="4604" y="14797"/>
                  <a:pt x="4648" y="14668"/>
                  <a:pt x="4739" y="14559"/>
                </a:cubicBezTo>
                <a:cubicBezTo>
                  <a:pt x="4829" y="14453"/>
                  <a:pt x="4934" y="14398"/>
                  <a:pt x="5062" y="14398"/>
                </a:cubicBezTo>
                <a:lnTo>
                  <a:pt x="7324" y="14398"/>
                </a:lnTo>
                <a:cubicBezTo>
                  <a:pt x="7448" y="14398"/>
                  <a:pt x="7551" y="14453"/>
                  <a:pt x="7634" y="14559"/>
                </a:cubicBezTo>
                <a:cubicBezTo>
                  <a:pt x="7715" y="14668"/>
                  <a:pt x="7757" y="14797"/>
                  <a:pt x="7757" y="14947"/>
                </a:cubicBezTo>
                <a:lnTo>
                  <a:pt x="7757" y="21047"/>
                </a:lnTo>
                <a:close/>
                <a:moveTo>
                  <a:pt x="12388" y="21047"/>
                </a:moveTo>
                <a:cubicBezTo>
                  <a:pt x="12388" y="21200"/>
                  <a:pt x="12342" y="21329"/>
                  <a:pt x="12251" y="21435"/>
                </a:cubicBezTo>
                <a:cubicBezTo>
                  <a:pt x="12165" y="21544"/>
                  <a:pt x="12055" y="21599"/>
                  <a:pt x="11928" y="21599"/>
                </a:cubicBezTo>
                <a:lnTo>
                  <a:pt x="9666" y="21599"/>
                </a:lnTo>
                <a:cubicBezTo>
                  <a:pt x="9541" y="21599"/>
                  <a:pt x="9434" y="21544"/>
                  <a:pt x="9343" y="21435"/>
                </a:cubicBezTo>
                <a:cubicBezTo>
                  <a:pt x="9255" y="21329"/>
                  <a:pt x="9208" y="21200"/>
                  <a:pt x="9208" y="21047"/>
                </a:cubicBezTo>
                <a:lnTo>
                  <a:pt x="9208" y="11546"/>
                </a:lnTo>
                <a:cubicBezTo>
                  <a:pt x="9208" y="11393"/>
                  <a:pt x="9255" y="11264"/>
                  <a:pt x="9343" y="11158"/>
                </a:cubicBezTo>
                <a:cubicBezTo>
                  <a:pt x="9434" y="11049"/>
                  <a:pt x="9541" y="10996"/>
                  <a:pt x="9666" y="10996"/>
                </a:cubicBezTo>
                <a:lnTo>
                  <a:pt x="11928" y="10996"/>
                </a:lnTo>
                <a:cubicBezTo>
                  <a:pt x="12055" y="10996"/>
                  <a:pt x="12165" y="11049"/>
                  <a:pt x="12251" y="11158"/>
                </a:cubicBezTo>
                <a:cubicBezTo>
                  <a:pt x="12342" y="11264"/>
                  <a:pt x="12388" y="11393"/>
                  <a:pt x="12388" y="11546"/>
                </a:cubicBezTo>
                <a:lnTo>
                  <a:pt x="12388" y="21047"/>
                </a:lnTo>
                <a:close/>
                <a:moveTo>
                  <a:pt x="16993" y="21047"/>
                </a:moveTo>
                <a:cubicBezTo>
                  <a:pt x="16993" y="21200"/>
                  <a:pt x="16946" y="21329"/>
                  <a:pt x="16856" y="21435"/>
                </a:cubicBezTo>
                <a:cubicBezTo>
                  <a:pt x="16767" y="21544"/>
                  <a:pt x="16660" y="21599"/>
                  <a:pt x="16535" y="21599"/>
                </a:cubicBezTo>
                <a:lnTo>
                  <a:pt x="14285" y="21599"/>
                </a:lnTo>
                <a:cubicBezTo>
                  <a:pt x="14158" y="21599"/>
                  <a:pt x="14055" y="21544"/>
                  <a:pt x="13974" y="21435"/>
                </a:cubicBezTo>
                <a:cubicBezTo>
                  <a:pt x="13894" y="21329"/>
                  <a:pt x="13850" y="21200"/>
                  <a:pt x="13850" y="21047"/>
                </a:cubicBezTo>
                <a:lnTo>
                  <a:pt x="13850" y="7058"/>
                </a:lnTo>
                <a:cubicBezTo>
                  <a:pt x="13850" y="6908"/>
                  <a:pt x="13891" y="6781"/>
                  <a:pt x="13967" y="6670"/>
                </a:cubicBezTo>
                <a:cubicBezTo>
                  <a:pt x="14045" y="6564"/>
                  <a:pt x="14151" y="6511"/>
                  <a:pt x="14285" y="6511"/>
                </a:cubicBezTo>
                <a:lnTo>
                  <a:pt x="16535" y="6511"/>
                </a:lnTo>
                <a:cubicBezTo>
                  <a:pt x="16660" y="6511"/>
                  <a:pt x="16767" y="6561"/>
                  <a:pt x="16855" y="6664"/>
                </a:cubicBezTo>
                <a:cubicBezTo>
                  <a:pt x="16946" y="6767"/>
                  <a:pt x="16993" y="6899"/>
                  <a:pt x="16993" y="7058"/>
                </a:cubicBezTo>
                <a:lnTo>
                  <a:pt x="16993" y="21047"/>
                </a:lnTo>
                <a:close/>
                <a:moveTo>
                  <a:pt x="21599" y="21047"/>
                </a:moveTo>
                <a:cubicBezTo>
                  <a:pt x="21599" y="21414"/>
                  <a:pt x="21448" y="21599"/>
                  <a:pt x="21139" y="21599"/>
                </a:cubicBezTo>
                <a:lnTo>
                  <a:pt x="18914" y="21599"/>
                </a:lnTo>
                <a:cubicBezTo>
                  <a:pt x="18611" y="21599"/>
                  <a:pt x="18456" y="21414"/>
                  <a:pt x="18456" y="21047"/>
                </a:cubicBezTo>
                <a:lnTo>
                  <a:pt x="18456" y="549"/>
                </a:lnTo>
                <a:cubicBezTo>
                  <a:pt x="18456" y="182"/>
                  <a:pt x="18608" y="0"/>
                  <a:pt x="18914" y="0"/>
                </a:cubicBezTo>
                <a:lnTo>
                  <a:pt x="21139" y="0"/>
                </a:lnTo>
                <a:cubicBezTo>
                  <a:pt x="21445" y="0"/>
                  <a:pt x="21599" y="182"/>
                  <a:pt x="21599" y="549"/>
                </a:cubicBezTo>
                <a:lnTo>
                  <a:pt x="21599" y="210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9" name="AutoShape 50"/>
          <p:cNvSpPr/>
          <p:nvPr/>
        </p:nvSpPr>
        <p:spPr bwMode="auto">
          <a:xfrm>
            <a:off x="8995192" y="1745074"/>
            <a:ext cx="248412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865" y="10197"/>
                </a:moveTo>
                <a:cubicBezTo>
                  <a:pt x="15001" y="10365"/>
                  <a:pt x="15071" y="10573"/>
                  <a:pt x="15076" y="10817"/>
                </a:cubicBezTo>
                <a:cubicBezTo>
                  <a:pt x="15079" y="11061"/>
                  <a:pt x="15009" y="11255"/>
                  <a:pt x="14865" y="11407"/>
                </a:cubicBezTo>
                <a:lnTo>
                  <a:pt x="7797" y="19179"/>
                </a:lnTo>
                <a:cubicBezTo>
                  <a:pt x="7642" y="19350"/>
                  <a:pt x="7460" y="19435"/>
                  <a:pt x="7247" y="19435"/>
                </a:cubicBezTo>
                <a:cubicBezTo>
                  <a:pt x="7180" y="19435"/>
                  <a:pt x="7078" y="19414"/>
                  <a:pt x="6940" y="19379"/>
                </a:cubicBezTo>
                <a:cubicBezTo>
                  <a:pt x="6625" y="19229"/>
                  <a:pt x="6467" y="18962"/>
                  <a:pt x="6467" y="18577"/>
                </a:cubicBezTo>
                <a:lnTo>
                  <a:pt x="6467" y="14486"/>
                </a:lnTo>
                <a:lnTo>
                  <a:pt x="996" y="14486"/>
                </a:lnTo>
                <a:cubicBezTo>
                  <a:pt x="715" y="14486"/>
                  <a:pt x="477" y="14380"/>
                  <a:pt x="285" y="14168"/>
                </a:cubicBezTo>
                <a:cubicBezTo>
                  <a:pt x="93" y="13957"/>
                  <a:pt x="0" y="13698"/>
                  <a:pt x="0" y="13390"/>
                </a:cubicBezTo>
                <a:lnTo>
                  <a:pt x="0" y="8215"/>
                </a:lnTo>
                <a:cubicBezTo>
                  <a:pt x="0" y="7903"/>
                  <a:pt x="93" y="7651"/>
                  <a:pt x="285" y="7448"/>
                </a:cubicBezTo>
                <a:cubicBezTo>
                  <a:pt x="475" y="7245"/>
                  <a:pt x="712" y="7146"/>
                  <a:pt x="996" y="7146"/>
                </a:cubicBezTo>
                <a:lnTo>
                  <a:pt x="6467" y="7146"/>
                </a:lnTo>
                <a:lnTo>
                  <a:pt x="6467" y="3025"/>
                </a:lnTo>
                <a:cubicBezTo>
                  <a:pt x="6467" y="2640"/>
                  <a:pt x="6624" y="2376"/>
                  <a:pt x="6940" y="2223"/>
                </a:cubicBezTo>
                <a:cubicBezTo>
                  <a:pt x="7273" y="2094"/>
                  <a:pt x="7556" y="2158"/>
                  <a:pt x="7797" y="2420"/>
                </a:cubicBezTo>
                <a:lnTo>
                  <a:pt x="14865" y="10197"/>
                </a:lnTo>
                <a:close/>
                <a:moveTo>
                  <a:pt x="17663" y="0"/>
                </a:moveTo>
                <a:cubicBezTo>
                  <a:pt x="18200" y="0"/>
                  <a:pt x="18708" y="114"/>
                  <a:pt x="19178" y="343"/>
                </a:cubicBezTo>
                <a:cubicBezTo>
                  <a:pt x="19653" y="572"/>
                  <a:pt x="20067" y="884"/>
                  <a:pt x="20425" y="1265"/>
                </a:cubicBezTo>
                <a:cubicBezTo>
                  <a:pt x="20782" y="1647"/>
                  <a:pt x="21068" y="2105"/>
                  <a:pt x="21282" y="2634"/>
                </a:cubicBezTo>
                <a:cubicBezTo>
                  <a:pt x="21493" y="3166"/>
                  <a:pt x="21599" y="3727"/>
                  <a:pt x="21599" y="4317"/>
                </a:cubicBezTo>
                <a:lnTo>
                  <a:pt x="21599" y="17282"/>
                </a:lnTo>
                <a:cubicBezTo>
                  <a:pt x="21599" y="17869"/>
                  <a:pt x="21493" y="18424"/>
                  <a:pt x="21282" y="18947"/>
                </a:cubicBezTo>
                <a:cubicBezTo>
                  <a:pt x="21068" y="19467"/>
                  <a:pt x="20780" y="19922"/>
                  <a:pt x="20425" y="20319"/>
                </a:cubicBezTo>
                <a:cubicBezTo>
                  <a:pt x="20067" y="20712"/>
                  <a:pt x="19653" y="21021"/>
                  <a:pt x="19186" y="21253"/>
                </a:cubicBezTo>
                <a:cubicBezTo>
                  <a:pt x="18716" y="21482"/>
                  <a:pt x="18208" y="21599"/>
                  <a:pt x="17663" y="21599"/>
                </a:cubicBezTo>
                <a:lnTo>
                  <a:pt x="11784" y="21599"/>
                </a:lnTo>
                <a:lnTo>
                  <a:pt x="11784" y="18886"/>
                </a:lnTo>
                <a:lnTo>
                  <a:pt x="17663" y="18886"/>
                </a:lnTo>
                <a:cubicBezTo>
                  <a:pt x="18064" y="18886"/>
                  <a:pt x="18409" y="18727"/>
                  <a:pt x="18700" y="18413"/>
                </a:cubicBezTo>
                <a:cubicBezTo>
                  <a:pt x="18991" y="18098"/>
                  <a:pt x="19135" y="17720"/>
                  <a:pt x="19135" y="17282"/>
                </a:cubicBezTo>
                <a:lnTo>
                  <a:pt x="19135" y="4317"/>
                </a:lnTo>
                <a:cubicBezTo>
                  <a:pt x="19135" y="3874"/>
                  <a:pt x="18991" y="3498"/>
                  <a:pt x="18708" y="3183"/>
                </a:cubicBezTo>
                <a:cubicBezTo>
                  <a:pt x="18422" y="2872"/>
                  <a:pt x="18075" y="2713"/>
                  <a:pt x="17663" y="2713"/>
                </a:cubicBezTo>
                <a:lnTo>
                  <a:pt x="11784" y="2713"/>
                </a:lnTo>
                <a:lnTo>
                  <a:pt x="11784" y="0"/>
                </a:lnTo>
                <a:lnTo>
                  <a:pt x="1766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0" name="AutoShape 51"/>
          <p:cNvSpPr/>
          <p:nvPr/>
        </p:nvSpPr>
        <p:spPr bwMode="auto">
          <a:xfrm>
            <a:off x="958726" y="2201421"/>
            <a:ext cx="248412" cy="242062"/>
          </a:xfrm>
          <a:custGeom>
            <a:avLst/>
            <a:gdLst>
              <a:gd name="T0" fmla="*/ 10798 w 21597"/>
              <a:gd name="T1" fmla="*/ 10800 h 21600"/>
              <a:gd name="T2" fmla="*/ 10798 w 21597"/>
              <a:gd name="T3" fmla="*/ 10800 h 21600"/>
              <a:gd name="T4" fmla="*/ 10798 w 21597"/>
              <a:gd name="T5" fmla="*/ 10800 h 21600"/>
              <a:gd name="T6" fmla="*/ 10798 w 21597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7" h="21600">
                <a:moveTo>
                  <a:pt x="3919" y="21599"/>
                </a:moveTo>
                <a:cubicBezTo>
                  <a:pt x="3385" y="21599"/>
                  <a:pt x="2878" y="21485"/>
                  <a:pt x="2408" y="21256"/>
                </a:cubicBezTo>
                <a:cubicBezTo>
                  <a:pt x="1933" y="21027"/>
                  <a:pt x="1519" y="20715"/>
                  <a:pt x="1164" y="20319"/>
                </a:cubicBezTo>
                <a:cubicBezTo>
                  <a:pt x="801" y="19928"/>
                  <a:pt x="520" y="19470"/>
                  <a:pt x="312" y="18947"/>
                </a:cubicBezTo>
                <a:cubicBezTo>
                  <a:pt x="101" y="18430"/>
                  <a:pt x="0" y="17872"/>
                  <a:pt x="0" y="17281"/>
                </a:cubicBezTo>
                <a:lnTo>
                  <a:pt x="0" y="4318"/>
                </a:lnTo>
                <a:cubicBezTo>
                  <a:pt x="0" y="3727"/>
                  <a:pt x="101" y="3169"/>
                  <a:pt x="312" y="2652"/>
                </a:cubicBezTo>
                <a:cubicBezTo>
                  <a:pt x="520" y="2129"/>
                  <a:pt x="803" y="1674"/>
                  <a:pt x="1164" y="1280"/>
                </a:cubicBezTo>
                <a:cubicBezTo>
                  <a:pt x="1519" y="887"/>
                  <a:pt x="1933" y="575"/>
                  <a:pt x="2408" y="343"/>
                </a:cubicBezTo>
                <a:cubicBezTo>
                  <a:pt x="2881" y="114"/>
                  <a:pt x="3385" y="0"/>
                  <a:pt x="3919" y="0"/>
                </a:cubicBezTo>
                <a:lnTo>
                  <a:pt x="9813" y="0"/>
                </a:lnTo>
                <a:lnTo>
                  <a:pt x="9813" y="2714"/>
                </a:lnTo>
                <a:lnTo>
                  <a:pt x="3919" y="2714"/>
                </a:lnTo>
                <a:cubicBezTo>
                  <a:pt x="3522" y="2714"/>
                  <a:pt x="3177" y="2872"/>
                  <a:pt x="2891" y="3184"/>
                </a:cubicBezTo>
                <a:cubicBezTo>
                  <a:pt x="2608" y="3501"/>
                  <a:pt x="2464" y="3877"/>
                  <a:pt x="2464" y="4318"/>
                </a:cubicBezTo>
                <a:lnTo>
                  <a:pt x="2464" y="17281"/>
                </a:lnTo>
                <a:cubicBezTo>
                  <a:pt x="2464" y="17725"/>
                  <a:pt x="2608" y="18101"/>
                  <a:pt x="2891" y="18415"/>
                </a:cubicBezTo>
                <a:cubicBezTo>
                  <a:pt x="3174" y="18729"/>
                  <a:pt x="3519" y="18885"/>
                  <a:pt x="3919" y="18885"/>
                </a:cubicBezTo>
                <a:lnTo>
                  <a:pt x="9813" y="18885"/>
                </a:lnTo>
                <a:lnTo>
                  <a:pt x="9813" y="21599"/>
                </a:lnTo>
                <a:lnTo>
                  <a:pt x="3919" y="21599"/>
                </a:lnTo>
                <a:close/>
                <a:moveTo>
                  <a:pt x="21359" y="10199"/>
                </a:moveTo>
                <a:cubicBezTo>
                  <a:pt x="21514" y="10369"/>
                  <a:pt x="21591" y="10572"/>
                  <a:pt x="21597" y="10819"/>
                </a:cubicBezTo>
                <a:cubicBezTo>
                  <a:pt x="21600" y="11059"/>
                  <a:pt x="21522" y="11256"/>
                  <a:pt x="21359" y="11406"/>
                </a:cubicBezTo>
                <a:lnTo>
                  <a:pt x="14294" y="19185"/>
                </a:lnTo>
                <a:cubicBezTo>
                  <a:pt x="14136" y="19352"/>
                  <a:pt x="13954" y="19437"/>
                  <a:pt x="13741" y="19437"/>
                </a:cubicBezTo>
                <a:cubicBezTo>
                  <a:pt x="13658" y="19437"/>
                  <a:pt x="13565" y="19420"/>
                  <a:pt x="13460" y="19382"/>
                </a:cubicBezTo>
                <a:cubicBezTo>
                  <a:pt x="13129" y="19232"/>
                  <a:pt x="12961" y="18964"/>
                  <a:pt x="12961" y="18583"/>
                </a:cubicBezTo>
                <a:lnTo>
                  <a:pt x="12961" y="14488"/>
                </a:lnTo>
                <a:lnTo>
                  <a:pt x="7490" y="14488"/>
                </a:lnTo>
                <a:cubicBezTo>
                  <a:pt x="7209" y="14488"/>
                  <a:pt x="6974" y="14382"/>
                  <a:pt x="6779" y="14173"/>
                </a:cubicBezTo>
                <a:cubicBezTo>
                  <a:pt x="6590" y="13959"/>
                  <a:pt x="6494" y="13697"/>
                  <a:pt x="6494" y="13389"/>
                </a:cubicBezTo>
                <a:lnTo>
                  <a:pt x="6494" y="8216"/>
                </a:lnTo>
                <a:cubicBezTo>
                  <a:pt x="6494" y="7910"/>
                  <a:pt x="6590" y="7655"/>
                  <a:pt x="6779" y="7446"/>
                </a:cubicBezTo>
                <a:cubicBezTo>
                  <a:pt x="6972" y="7246"/>
                  <a:pt x="7207" y="7147"/>
                  <a:pt x="7490" y="7147"/>
                </a:cubicBezTo>
                <a:lnTo>
                  <a:pt x="12961" y="7147"/>
                </a:lnTo>
                <a:lnTo>
                  <a:pt x="12961" y="3028"/>
                </a:lnTo>
                <a:cubicBezTo>
                  <a:pt x="12961" y="2643"/>
                  <a:pt x="13127" y="2376"/>
                  <a:pt x="13460" y="2223"/>
                </a:cubicBezTo>
                <a:cubicBezTo>
                  <a:pt x="13794" y="2091"/>
                  <a:pt x="14072" y="2162"/>
                  <a:pt x="14294" y="2423"/>
                </a:cubicBezTo>
                <a:lnTo>
                  <a:pt x="21359" y="101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1" name="AutoShape 52"/>
          <p:cNvSpPr/>
          <p:nvPr/>
        </p:nvSpPr>
        <p:spPr bwMode="auto">
          <a:xfrm>
            <a:off x="1537299" y="2195076"/>
            <a:ext cx="249205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14020"/>
                </a:moveTo>
                <a:cubicBezTo>
                  <a:pt x="20951" y="14020"/>
                  <a:pt x="21161" y="14125"/>
                  <a:pt x="21335" y="14334"/>
                </a:cubicBezTo>
                <a:cubicBezTo>
                  <a:pt x="21511" y="14548"/>
                  <a:pt x="21599" y="14810"/>
                  <a:pt x="21599" y="15115"/>
                </a:cubicBezTo>
                <a:lnTo>
                  <a:pt x="21599" y="20504"/>
                </a:lnTo>
                <a:cubicBezTo>
                  <a:pt x="21599" y="20815"/>
                  <a:pt x="21511" y="21071"/>
                  <a:pt x="21335" y="21285"/>
                </a:cubicBezTo>
                <a:cubicBezTo>
                  <a:pt x="21161" y="21494"/>
                  <a:pt x="20951" y="21599"/>
                  <a:pt x="20708" y="21599"/>
                </a:cubicBezTo>
                <a:lnTo>
                  <a:pt x="16197" y="21599"/>
                </a:lnTo>
                <a:cubicBezTo>
                  <a:pt x="15940" y="21599"/>
                  <a:pt x="15729" y="21494"/>
                  <a:pt x="15563" y="21285"/>
                </a:cubicBezTo>
                <a:cubicBezTo>
                  <a:pt x="15399" y="21071"/>
                  <a:pt x="15316" y="20815"/>
                  <a:pt x="15316" y="20504"/>
                </a:cubicBezTo>
                <a:lnTo>
                  <a:pt x="15316" y="15115"/>
                </a:lnTo>
                <a:cubicBezTo>
                  <a:pt x="15316" y="14810"/>
                  <a:pt x="15399" y="14548"/>
                  <a:pt x="15570" y="14334"/>
                </a:cubicBezTo>
                <a:cubicBezTo>
                  <a:pt x="15737" y="14125"/>
                  <a:pt x="15945" y="14020"/>
                  <a:pt x="16197" y="14020"/>
                </a:cubicBezTo>
                <a:lnTo>
                  <a:pt x="17788" y="14020"/>
                </a:lnTo>
                <a:lnTo>
                  <a:pt x="17788" y="11869"/>
                </a:lnTo>
                <a:cubicBezTo>
                  <a:pt x="17788" y="11699"/>
                  <a:pt x="17707" y="11610"/>
                  <a:pt x="17543" y="11602"/>
                </a:cubicBezTo>
                <a:lnTo>
                  <a:pt x="11473" y="11602"/>
                </a:lnTo>
                <a:lnTo>
                  <a:pt x="11473" y="14019"/>
                </a:lnTo>
                <a:lnTo>
                  <a:pt x="13054" y="14019"/>
                </a:lnTo>
                <a:cubicBezTo>
                  <a:pt x="13296" y="14019"/>
                  <a:pt x="13507" y="14125"/>
                  <a:pt x="13681" y="14334"/>
                </a:cubicBezTo>
                <a:cubicBezTo>
                  <a:pt x="13857" y="14548"/>
                  <a:pt x="13945" y="14810"/>
                  <a:pt x="13945" y="15115"/>
                </a:cubicBezTo>
                <a:lnTo>
                  <a:pt x="13945" y="20504"/>
                </a:lnTo>
                <a:cubicBezTo>
                  <a:pt x="13945" y="20815"/>
                  <a:pt x="13857" y="21071"/>
                  <a:pt x="13681" y="21285"/>
                </a:cubicBezTo>
                <a:cubicBezTo>
                  <a:pt x="13507" y="21494"/>
                  <a:pt x="13296" y="21599"/>
                  <a:pt x="13054" y="21599"/>
                </a:cubicBezTo>
                <a:lnTo>
                  <a:pt x="8543" y="21599"/>
                </a:lnTo>
                <a:cubicBezTo>
                  <a:pt x="8298" y="21599"/>
                  <a:pt x="8090" y="21494"/>
                  <a:pt x="7913" y="21285"/>
                </a:cubicBezTo>
                <a:cubicBezTo>
                  <a:pt x="7740" y="21071"/>
                  <a:pt x="7651" y="20815"/>
                  <a:pt x="7651" y="20504"/>
                </a:cubicBezTo>
                <a:lnTo>
                  <a:pt x="7651" y="15115"/>
                </a:lnTo>
                <a:cubicBezTo>
                  <a:pt x="7651" y="14810"/>
                  <a:pt x="7740" y="14548"/>
                  <a:pt x="7913" y="14334"/>
                </a:cubicBezTo>
                <a:cubicBezTo>
                  <a:pt x="8090" y="14125"/>
                  <a:pt x="8298" y="14019"/>
                  <a:pt x="8543" y="14019"/>
                </a:cubicBezTo>
                <a:lnTo>
                  <a:pt x="10124" y="14019"/>
                </a:lnTo>
                <a:lnTo>
                  <a:pt x="10124" y="11602"/>
                </a:lnTo>
                <a:lnTo>
                  <a:pt x="4056" y="11602"/>
                </a:lnTo>
                <a:cubicBezTo>
                  <a:pt x="3901" y="11602"/>
                  <a:pt x="3821" y="11690"/>
                  <a:pt x="3821" y="11869"/>
                </a:cubicBezTo>
                <a:lnTo>
                  <a:pt x="3821" y="14020"/>
                </a:lnTo>
                <a:lnTo>
                  <a:pt x="5402" y="14020"/>
                </a:lnTo>
                <a:cubicBezTo>
                  <a:pt x="5661" y="14020"/>
                  <a:pt x="5874" y="14125"/>
                  <a:pt x="6053" y="14334"/>
                </a:cubicBezTo>
                <a:cubicBezTo>
                  <a:pt x="6229" y="14548"/>
                  <a:pt x="6315" y="14810"/>
                  <a:pt x="6315" y="15115"/>
                </a:cubicBezTo>
                <a:lnTo>
                  <a:pt x="6315" y="20504"/>
                </a:lnTo>
                <a:cubicBezTo>
                  <a:pt x="6315" y="20815"/>
                  <a:pt x="6229" y="21071"/>
                  <a:pt x="6053" y="21285"/>
                </a:cubicBezTo>
                <a:cubicBezTo>
                  <a:pt x="5877" y="21494"/>
                  <a:pt x="5664" y="21599"/>
                  <a:pt x="5402" y="21599"/>
                </a:cubicBezTo>
                <a:lnTo>
                  <a:pt x="913" y="21599"/>
                </a:lnTo>
                <a:cubicBezTo>
                  <a:pt x="658" y="21599"/>
                  <a:pt x="440" y="21494"/>
                  <a:pt x="261" y="21285"/>
                </a:cubicBezTo>
                <a:cubicBezTo>
                  <a:pt x="88" y="21071"/>
                  <a:pt x="0" y="20815"/>
                  <a:pt x="0" y="20504"/>
                </a:cubicBezTo>
                <a:lnTo>
                  <a:pt x="0" y="15115"/>
                </a:lnTo>
                <a:cubicBezTo>
                  <a:pt x="0" y="14810"/>
                  <a:pt x="88" y="14548"/>
                  <a:pt x="261" y="14334"/>
                </a:cubicBezTo>
                <a:cubicBezTo>
                  <a:pt x="438" y="14125"/>
                  <a:pt x="656" y="14020"/>
                  <a:pt x="913" y="14020"/>
                </a:cubicBezTo>
                <a:lnTo>
                  <a:pt x="2472" y="14020"/>
                </a:lnTo>
                <a:lnTo>
                  <a:pt x="2472" y="11869"/>
                </a:lnTo>
                <a:cubicBezTo>
                  <a:pt x="2472" y="11352"/>
                  <a:pt x="2629" y="10911"/>
                  <a:pt x="2942" y="10544"/>
                </a:cubicBezTo>
                <a:cubicBezTo>
                  <a:pt x="3253" y="10180"/>
                  <a:pt x="3622" y="9997"/>
                  <a:pt x="4053" y="9997"/>
                </a:cubicBezTo>
                <a:lnTo>
                  <a:pt x="10121" y="9997"/>
                </a:lnTo>
                <a:lnTo>
                  <a:pt x="10121" y="7550"/>
                </a:lnTo>
                <a:lnTo>
                  <a:pt x="8540" y="7550"/>
                </a:lnTo>
                <a:cubicBezTo>
                  <a:pt x="8295" y="7550"/>
                  <a:pt x="8087" y="7450"/>
                  <a:pt x="7911" y="7248"/>
                </a:cubicBezTo>
                <a:cubicBezTo>
                  <a:pt x="7737" y="7045"/>
                  <a:pt x="7649" y="6789"/>
                  <a:pt x="7649" y="6484"/>
                </a:cubicBezTo>
                <a:lnTo>
                  <a:pt x="7649" y="1066"/>
                </a:lnTo>
                <a:cubicBezTo>
                  <a:pt x="7649" y="775"/>
                  <a:pt x="7737" y="522"/>
                  <a:pt x="7911" y="314"/>
                </a:cubicBezTo>
                <a:cubicBezTo>
                  <a:pt x="8087" y="102"/>
                  <a:pt x="8295" y="0"/>
                  <a:pt x="8540" y="0"/>
                </a:cubicBezTo>
                <a:lnTo>
                  <a:pt x="13052" y="0"/>
                </a:lnTo>
                <a:cubicBezTo>
                  <a:pt x="13294" y="0"/>
                  <a:pt x="13504" y="102"/>
                  <a:pt x="13678" y="314"/>
                </a:cubicBezTo>
                <a:cubicBezTo>
                  <a:pt x="13854" y="522"/>
                  <a:pt x="13943" y="775"/>
                  <a:pt x="13943" y="1066"/>
                </a:cubicBezTo>
                <a:lnTo>
                  <a:pt x="13943" y="6484"/>
                </a:lnTo>
                <a:cubicBezTo>
                  <a:pt x="13943" y="6789"/>
                  <a:pt x="13854" y="7045"/>
                  <a:pt x="13678" y="7248"/>
                </a:cubicBezTo>
                <a:cubicBezTo>
                  <a:pt x="13504" y="7450"/>
                  <a:pt x="13294" y="7550"/>
                  <a:pt x="13052" y="7550"/>
                </a:cubicBezTo>
                <a:lnTo>
                  <a:pt x="11470" y="7550"/>
                </a:lnTo>
                <a:lnTo>
                  <a:pt x="11470" y="9997"/>
                </a:lnTo>
                <a:lnTo>
                  <a:pt x="17541" y="9997"/>
                </a:lnTo>
                <a:cubicBezTo>
                  <a:pt x="17969" y="9997"/>
                  <a:pt x="18339" y="10177"/>
                  <a:pt x="18652" y="10538"/>
                </a:cubicBezTo>
                <a:cubicBezTo>
                  <a:pt x="18966" y="10899"/>
                  <a:pt x="19122" y="11343"/>
                  <a:pt x="19122" y="11869"/>
                </a:cubicBezTo>
                <a:lnTo>
                  <a:pt x="19122" y="14020"/>
                </a:lnTo>
                <a:lnTo>
                  <a:pt x="20708" y="140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2" name="AutoShape 53"/>
          <p:cNvSpPr/>
          <p:nvPr/>
        </p:nvSpPr>
        <p:spPr bwMode="auto">
          <a:xfrm>
            <a:off x="2145227" y="2201421"/>
            <a:ext cx="247618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2" y="9366"/>
                </a:moveTo>
                <a:cubicBezTo>
                  <a:pt x="969" y="9366"/>
                  <a:pt x="657" y="9262"/>
                  <a:pt x="392" y="9056"/>
                </a:cubicBezTo>
                <a:cubicBezTo>
                  <a:pt x="132" y="8850"/>
                  <a:pt x="0" y="8601"/>
                  <a:pt x="0" y="8310"/>
                </a:cubicBezTo>
                <a:cubicBezTo>
                  <a:pt x="0" y="8014"/>
                  <a:pt x="135" y="7762"/>
                  <a:pt x="403" y="7556"/>
                </a:cubicBezTo>
                <a:lnTo>
                  <a:pt x="9819" y="307"/>
                </a:lnTo>
                <a:cubicBezTo>
                  <a:pt x="10087" y="101"/>
                  <a:pt x="10410" y="0"/>
                  <a:pt x="10788" y="0"/>
                </a:cubicBezTo>
                <a:cubicBezTo>
                  <a:pt x="11174" y="0"/>
                  <a:pt x="11501" y="101"/>
                  <a:pt x="11772" y="307"/>
                </a:cubicBezTo>
                <a:lnTo>
                  <a:pt x="21192" y="7556"/>
                </a:lnTo>
                <a:cubicBezTo>
                  <a:pt x="21460" y="7762"/>
                  <a:pt x="21596" y="8014"/>
                  <a:pt x="21596" y="8310"/>
                </a:cubicBezTo>
                <a:cubicBezTo>
                  <a:pt x="21596" y="8593"/>
                  <a:pt x="21464" y="8838"/>
                  <a:pt x="21199" y="9047"/>
                </a:cubicBezTo>
                <a:cubicBezTo>
                  <a:pt x="20939" y="9259"/>
                  <a:pt x="20612" y="9366"/>
                  <a:pt x="20223" y="9366"/>
                </a:cubicBezTo>
                <a:lnTo>
                  <a:pt x="1332" y="9366"/>
                </a:lnTo>
                <a:close/>
                <a:moveTo>
                  <a:pt x="20227" y="12233"/>
                </a:moveTo>
                <a:cubicBezTo>
                  <a:pt x="20612" y="12233"/>
                  <a:pt x="20939" y="12337"/>
                  <a:pt x="21203" y="12543"/>
                </a:cubicBezTo>
                <a:cubicBezTo>
                  <a:pt x="21467" y="12752"/>
                  <a:pt x="21599" y="12998"/>
                  <a:pt x="21599" y="13286"/>
                </a:cubicBezTo>
                <a:cubicBezTo>
                  <a:pt x="21599" y="13585"/>
                  <a:pt x="21464" y="13837"/>
                  <a:pt x="21196" y="14046"/>
                </a:cubicBezTo>
                <a:lnTo>
                  <a:pt x="11776" y="21289"/>
                </a:lnTo>
                <a:cubicBezTo>
                  <a:pt x="11508" y="21498"/>
                  <a:pt x="11181" y="21599"/>
                  <a:pt x="10792" y="21599"/>
                </a:cubicBezTo>
                <a:cubicBezTo>
                  <a:pt x="10403" y="21599"/>
                  <a:pt x="10084" y="21498"/>
                  <a:pt x="9823" y="21289"/>
                </a:cubicBezTo>
                <a:lnTo>
                  <a:pt x="407" y="14046"/>
                </a:lnTo>
                <a:cubicBezTo>
                  <a:pt x="139" y="13837"/>
                  <a:pt x="3" y="13585"/>
                  <a:pt x="3" y="13286"/>
                </a:cubicBezTo>
                <a:cubicBezTo>
                  <a:pt x="3" y="13006"/>
                  <a:pt x="135" y="12764"/>
                  <a:pt x="396" y="12549"/>
                </a:cubicBezTo>
                <a:cubicBezTo>
                  <a:pt x="660" y="12337"/>
                  <a:pt x="972" y="12233"/>
                  <a:pt x="1336" y="12233"/>
                </a:cubicBezTo>
                <a:lnTo>
                  <a:pt x="20227" y="122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3" name="AutoShape 54"/>
          <p:cNvSpPr/>
          <p:nvPr/>
        </p:nvSpPr>
        <p:spPr bwMode="auto">
          <a:xfrm>
            <a:off x="2741256" y="2199838"/>
            <a:ext cx="272222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27" y="0"/>
                  <a:pt x="20942" y="234"/>
                  <a:pt x="21203" y="709"/>
                </a:cubicBezTo>
                <a:cubicBezTo>
                  <a:pt x="21467" y="1198"/>
                  <a:pt x="21599" y="1764"/>
                  <a:pt x="21599" y="2428"/>
                </a:cubicBezTo>
                <a:cubicBezTo>
                  <a:pt x="21599" y="3119"/>
                  <a:pt x="21464" y="3698"/>
                  <a:pt x="21196" y="4180"/>
                </a:cubicBezTo>
                <a:lnTo>
                  <a:pt x="11774" y="20883"/>
                </a:lnTo>
                <a:cubicBezTo>
                  <a:pt x="11506" y="21359"/>
                  <a:pt x="11179" y="21599"/>
                  <a:pt x="10790" y="21599"/>
                </a:cubicBezTo>
                <a:cubicBezTo>
                  <a:pt x="10379" y="21599"/>
                  <a:pt x="10071" y="21359"/>
                  <a:pt x="9858" y="20883"/>
                </a:cubicBezTo>
                <a:lnTo>
                  <a:pt x="403" y="4180"/>
                </a:lnTo>
                <a:cubicBezTo>
                  <a:pt x="135" y="3698"/>
                  <a:pt x="0" y="3119"/>
                  <a:pt x="0" y="2428"/>
                </a:cubicBezTo>
                <a:cubicBezTo>
                  <a:pt x="0" y="1784"/>
                  <a:pt x="132" y="1224"/>
                  <a:pt x="392" y="729"/>
                </a:cubicBezTo>
                <a:cubicBezTo>
                  <a:pt x="657" y="240"/>
                  <a:pt x="969" y="0"/>
                  <a:pt x="1336" y="0"/>
                </a:cubicBezTo>
                <a:lnTo>
                  <a:pt x="2026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4" name="AutoShape 55"/>
          <p:cNvSpPr/>
          <p:nvPr/>
        </p:nvSpPr>
        <p:spPr bwMode="auto">
          <a:xfrm>
            <a:off x="9514242" y="2209361"/>
            <a:ext cx="249205" cy="2428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599" y="18480"/>
                  <a:pt x="21599" y="19171"/>
                </a:cubicBezTo>
                <a:cubicBezTo>
                  <a:pt x="21599" y="19815"/>
                  <a:pt x="21467" y="20375"/>
                  <a:pt x="21203" y="20870"/>
                </a:cubicBezTo>
                <a:cubicBezTo>
                  <a:pt x="20942" y="21359"/>
                  <a:pt x="20627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5" name="AutoShape 56"/>
          <p:cNvSpPr/>
          <p:nvPr/>
        </p:nvSpPr>
        <p:spPr bwMode="auto">
          <a:xfrm>
            <a:off x="10138044" y="2197453"/>
            <a:ext cx="248412" cy="242062"/>
          </a:xfrm>
          <a:custGeom>
            <a:avLst/>
            <a:gdLst>
              <a:gd name="T0" fmla="+- 0 10800 52"/>
              <a:gd name="T1" fmla="*/ T0 w 21497"/>
              <a:gd name="T2" fmla="*/ 10772 h 21544"/>
              <a:gd name="T3" fmla="+- 0 10800 52"/>
              <a:gd name="T4" fmla="*/ T3 w 21497"/>
              <a:gd name="T5" fmla="*/ 10772 h 21544"/>
              <a:gd name="T6" fmla="+- 0 10800 52"/>
              <a:gd name="T7" fmla="*/ T6 w 21497"/>
              <a:gd name="T8" fmla="*/ 10772 h 21544"/>
              <a:gd name="T9" fmla="+- 0 10800 52"/>
              <a:gd name="T10" fmla="*/ T9 w 21497"/>
              <a:gd name="T11" fmla="*/ 10772 h 2154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7" h="21544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6" name="AutoShape 57"/>
          <p:cNvSpPr/>
          <p:nvPr/>
        </p:nvSpPr>
        <p:spPr bwMode="auto">
          <a:xfrm>
            <a:off x="10757087" y="2197453"/>
            <a:ext cx="247618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0958" y="0"/>
                  <a:pt x="11088" y="62"/>
                  <a:pt x="11196" y="183"/>
                </a:cubicBezTo>
                <a:cubicBezTo>
                  <a:pt x="11303" y="304"/>
                  <a:pt x="11381" y="426"/>
                  <a:pt x="11435" y="553"/>
                </a:cubicBezTo>
                <a:lnTo>
                  <a:pt x="14364" y="6759"/>
                </a:lnTo>
                <a:lnTo>
                  <a:pt x="20888" y="7759"/>
                </a:lnTo>
                <a:cubicBezTo>
                  <a:pt x="21045" y="7795"/>
                  <a:pt x="21198" y="7852"/>
                  <a:pt x="21360" y="7934"/>
                </a:cubicBezTo>
                <a:cubicBezTo>
                  <a:pt x="21519" y="8016"/>
                  <a:pt x="21599" y="8160"/>
                  <a:pt x="21599" y="8366"/>
                </a:cubicBezTo>
                <a:cubicBezTo>
                  <a:pt x="21599" y="8493"/>
                  <a:pt x="21567" y="8611"/>
                  <a:pt x="21508" y="8724"/>
                </a:cubicBezTo>
                <a:cubicBezTo>
                  <a:pt x="21449" y="8837"/>
                  <a:pt x="21376" y="8939"/>
                  <a:pt x="21290" y="9026"/>
                </a:cubicBezTo>
                <a:lnTo>
                  <a:pt x="16556" y="13840"/>
                </a:lnTo>
                <a:lnTo>
                  <a:pt x="17664" y="20654"/>
                </a:lnTo>
                <a:cubicBezTo>
                  <a:pt x="17664" y="20687"/>
                  <a:pt x="17669" y="20730"/>
                  <a:pt x="17677" y="20775"/>
                </a:cubicBezTo>
                <a:cubicBezTo>
                  <a:pt x="17688" y="20820"/>
                  <a:pt x="17691" y="20874"/>
                  <a:pt x="17691" y="20936"/>
                </a:cubicBezTo>
                <a:cubicBezTo>
                  <a:pt x="17691" y="21120"/>
                  <a:pt x="17653" y="21272"/>
                  <a:pt x="17575" y="21402"/>
                </a:cubicBezTo>
                <a:cubicBezTo>
                  <a:pt x="17499" y="21535"/>
                  <a:pt x="17359" y="21599"/>
                  <a:pt x="17163" y="21599"/>
                </a:cubicBezTo>
                <a:cubicBezTo>
                  <a:pt x="16966" y="21599"/>
                  <a:pt x="16788" y="21540"/>
                  <a:pt x="16635" y="21424"/>
                </a:cubicBezTo>
                <a:lnTo>
                  <a:pt x="10802" y="18220"/>
                </a:lnTo>
                <a:lnTo>
                  <a:pt x="4964" y="21424"/>
                </a:lnTo>
                <a:cubicBezTo>
                  <a:pt x="4808" y="21532"/>
                  <a:pt x="4641" y="21591"/>
                  <a:pt x="4461" y="21599"/>
                </a:cubicBezTo>
                <a:cubicBezTo>
                  <a:pt x="4261" y="21599"/>
                  <a:pt x="4121" y="21535"/>
                  <a:pt x="4035" y="21402"/>
                </a:cubicBezTo>
                <a:cubicBezTo>
                  <a:pt x="3949" y="21272"/>
                  <a:pt x="3906" y="21119"/>
                  <a:pt x="3906" y="20936"/>
                </a:cubicBezTo>
                <a:cubicBezTo>
                  <a:pt x="3906" y="20885"/>
                  <a:pt x="3908" y="20831"/>
                  <a:pt x="3919" y="20781"/>
                </a:cubicBezTo>
                <a:cubicBezTo>
                  <a:pt x="3927" y="20733"/>
                  <a:pt x="3933" y="20688"/>
                  <a:pt x="3933" y="20654"/>
                </a:cubicBezTo>
                <a:lnTo>
                  <a:pt x="5040" y="13840"/>
                </a:lnTo>
                <a:lnTo>
                  <a:pt x="347" y="9026"/>
                </a:lnTo>
                <a:cubicBezTo>
                  <a:pt x="261" y="8939"/>
                  <a:pt x="180" y="8837"/>
                  <a:pt x="107" y="8724"/>
                </a:cubicBezTo>
                <a:cubicBezTo>
                  <a:pt x="35" y="8611"/>
                  <a:pt x="0" y="8493"/>
                  <a:pt x="0" y="8366"/>
                </a:cubicBezTo>
                <a:cubicBezTo>
                  <a:pt x="0" y="8160"/>
                  <a:pt x="78" y="8016"/>
                  <a:pt x="237" y="7934"/>
                </a:cubicBezTo>
                <a:cubicBezTo>
                  <a:pt x="398" y="7852"/>
                  <a:pt x="552" y="7795"/>
                  <a:pt x="708" y="7759"/>
                </a:cubicBezTo>
                <a:lnTo>
                  <a:pt x="7235" y="6759"/>
                </a:lnTo>
                <a:lnTo>
                  <a:pt x="10161" y="553"/>
                </a:lnTo>
                <a:cubicBezTo>
                  <a:pt x="10215" y="426"/>
                  <a:pt x="10301" y="304"/>
                  <a:pt x="10420" y="183"/>
                </a:cubicBezTo>
                <a:cubicBezTo>
                  <a:pt x="10538" y="62"/>
                  <a:pt x="10668" y="0"/>
                  <a:pt x="10800" y="0"/>
                </a:cubicBezTo>
                <a:moveTo>
                  <a:pt x="8612" y="8719"/>
                </a:moveTo>
                <a:lnTo>
                  <a:pt x="3725" y="9475"/>
                </a:lnTo>
                <a:lnTo>
                  <a:pt x="7260" y="13098"/>
                </a:lnTo>
                <a:lnTo>
                  <a:pt x="6422" y="18192"/>
                </a:lnTo>
                <a:lnTo>
                  <a:pt x="10802" y="15786"/>
                </a:lnTo>
                <a:lnTo>
                  <a:pt x="15191" y="18192"/>
                </a:lnTo>
                <a:lnTo>
                  <a:pt x="14342" y="13098"/>
                </a:lnTo>
                <a:lnTo>
                  <a:pt x="17876" y="9475"/>
                </a:lnTo>
                <a:lnTo>
                  <a:pt x="13000" y="8719"/>
                </a:lnTo>
                <a:lnTo>
                  <a:pt x="10805" y="4068"/>
                </a:lnTo>
                <a:lnTo>
                  <a:pt x="8612" y="8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7" name="AutoShape 59"/>
          <p:cNvSpPr/>
          <p:nvPr/>
        </p:nvSpPr>
        <p:spPr bwMode="auto">
          <a:xfrm>
            <a:off x="7406312" y="4497442"/>
            <a:ext cx="248412" cy="242062"/>
          </a:xfrm>
          <a:custGeom>
            <a:avLst/>
            <a:gdLst>
              <a:gd name="T0" fmla="*/ 10795 w 21591"/>
              <a:gd name="T1" fmla="*/ 10796 h 21592"/>
              <a:gd name="T2" fmla="*/ 10795 w 21591"/>
              <a:gd name="T3" fmla="*/ 10796 h 21592"/>
              <a:gd name="T4" fmla="*/ 10795 w 21591"/>
              <a:gd name="T5" fmla="*/ 10796 h 21592"/>
              <a:gd name="T6" fmla="*/ 10795 w 21591"/>
              <a:gd name="T7" fmla="*/ 10796 h 2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1" h="21592">
                <a:moveTo>
                  <a:pt x="21096" y="11487"/>
                </a:moveTo>
                <a:cubicBezTo>
                  <a:pt x="21415" y="11843"/>
                  <a:pt x="21581" y="12246"/>
                  <a:pt x="21590" y="12695"/>
                </a:cubicBezTo>
                <a:cubicBezTo>
                  <a:pt x="21600" y="13146"/>
                  <a:pt x="21436" y="13532"/>
                  <a:pt x="21096" y="13854"/>
                </a:cubicBezTo>
                <a:lnTo>
                  <a:pt x="13464" y="21093"/>
                </a:lnTo>
                <a:cubicBezTo>
                  <a:pt x="13124" y="21418"/>
                  <a:pt x="12709" y="21582"/>
                  <a:pt x="12215" y="21591"/>
                </a:cubicBezTo>
                <a:cubicBezTo>
                  <a:pt x="11721" y="21600"/>
                  <a:pt x="11306" y="21436"/>
                  <a:pt x="10969" y="21093"/>
                </a:cubicBezTo>
                <a:lnTo>
                  <a:pt x="1245" y="10771"/>
                </a:lnTo>
                <a:cubicBezTo>
                  <a:pt x="909" y="10429"/>
                  <a:pt x="615" y="9988"/>
                  <a:pt x="369" y="9448"/>
                </a:cubicBezTo>
                <a:cubicBezTo>
                  <a:pt x="121" y="8907"/>
                  <a:pt x="0" y="8395"/>
                  <a:pt x="0" y="7918"/>
                </a:cubicBezTo>
                <a:lnTo>
                  <a:pt x="0" y="1668"/>
                </a:lnTo>
                <a:cubicBezTo>
                  <a:pt x="0" y="1219"/>
                  <a:pt x="169" y="828"/>
                  <a:pt x="506" y="497"/>
                </a:cubicBezTo>
                <a:cubicBezTo>
                  <a:pt x="842" y="166"/>
                  <a:pt x="1260" y="0"/>
                  <a:pt x="1755" y="0"/>
                </a:cubicBezTo>
                <a:lnTo>
                  <a:pt x="8341" y="0"/>
                </a:lnTo>
                <a:cubicBezTo>
                  <a:pt x="8835" y="0"/>
                  <a:pt x="9384" y="115"/>
                  <a:pt x="9981" y="342"/>
                </a:cubicBezTo>
                <a:cubicBezTo>
                  <a:pt x="10581" y="566"/>
                  <a:pt x="11036" y="845"/>
                  <a:pt x="11345" y="1187"/>
                </a:cubicBezTo>
                <a:lnTo>
                  <a:pt x="21096" y="11487"/>
                </a:lnTo>
                <a:close/>
                <a:moveTo>
                  <a:pt x="4540" y="5921"/>
                </a:moveTo>
                <a:cubicBezTo>
                  <a:pt x="5013" y="5921"/>
                  <a:pt x="5416" y="5766"/>
                  <a:pt x="5744" y="5456"/>
                </a:cubicBezTo>
                <a:cubicBezTo>
                  <a:pt x="6071" y="5142"/>
                  <a:pt x="6235" y="4762"/>
                  <a:pt x="6235" y="4311"/>
                </a:cubicBezTo>
                <a:cubicBezTo>
                  <a:pt x="6235" y="3862"/>
                  <a:pt x="6071" y="3483"/>
                  <a:pt x="5744" y="3175"/>
                </a:cubicBezTo>
                <a:cubicBezTo>
                  <a:pt x="5416" y="2867"/>
                  <a:pt x="5013" y="2715"/>
                  <a:pt x="4540" y="2715"/>
                </a:cubicBezTo>
                <a:cubicBezTo>
                  <a:pt x="4067" y="2715"/>
                  <a:pt x="3667" y="2867"/>
                  <a:pt x="3340" y="3175"/>
                </a:cubicBezTo>
                <a:cubicBezTo>
                  <a:pt x="3019" y="3483"/>
                  <a:pt x="2855" y="3862"/>
                  <a:pt x="2855" y="4311"/>
                </a:cubicBezTo>
                <a:cubicBezTo>
                  <a:pt x="2855" y="4762"/>
                  <a:pt x="3019" y="5142"/>
                  <a:pt x="3340" y="5456"/>
                </a:cubicBezTo>
                <a:cubicBezTo>
                  <a:pt x="3667" y="5766"/>
                  <a:pt x="4067" y="5921"/>
                  <a:pt x="4540" y="592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8" name="AutoShape 60"/>
          <p:cNvSpPr/>
          <p:nvPr/>
        </p:nvSpPr>
        <p:spPr bwMode="auto">
          <a:xfrm>
            <a:off x="6276951" y="2196664"/>
            <a:ext cx="273014" cy="241269"/>
          </a:xfrm>
          <a:custGeom>
            <a:avLst/>
            <a:gdLst>
              <a:gd name="T0" fmla="*/ 10800 w 21600"/>
              <a:gd name="T1" fmla="*/ 10796 h 21592"/>
              <a:gd name="T2" fmla="*/ 10800 w 21600"/>
              <a:gd name="T3" fmla="*/ 10796 h 21592"/>
              <a:gd name="T4" fmla="*/ 10800 w 21600"/>
              <a:gd name="T5" fmla="*/ 10796 h 21592"/>
              <a:gd name="T6" fmla="*/ 10800 w 21600"/>
              <a:gd name="T7" fmla="*/ 10796 h 2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9" name="AutoShape 61"/>
          <p:cNvSpPr/>
          <p:nvPr/>
        </p:nvSpPr>
        <p:spPr bwMode="auto">
          <a:xfrm>
            <a:off x="6857901" y="2195870"/>
            <a:ext cx="247618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5"/>
                  <a:pt x="21335" y="314"/>
                </a:cubicBezTo>
                <a:cubicBezTo>
                  <a:pt x="21511" y="528"/>
                  <a:pt x="21599" y="781"/>
                  <a:pt x="21599" y="1069"/>
                </a:cubicBezTo>
                <a:lnTo>
                  <a:pt x="21599" y="4117"/>
                </a:lnTo>
                <a:cubicBezTo>
                  <a:pt x="21599" y="4411"/>
                  <a:pt x="21511" y="4661"/>
                  <a:pt x="21335" y="4872"/>
                </a:cubicBezTo>
                <a:cubicBezTo>
                  <a:pt x="21161" y="5084"/>
                  <a:pt x="20943" y="5189"/>
                  <a:pt x="20684" y="5189"/>
                </a:cubicBezTo>
                <a:lnTo>
                  <a:pt x="891" y="5189"/>
                </a:lnTo>
                <a:cubicBezTo>
                  <a:pt x="646" y="5189"/>
                  <a:pt x="438" y="5084"/>
                  <a:pt x="261" y="4872"/>
                </a:cubicBezTo>
                <a:cubicBezTo>
                  <a:pt x="88" y="4661"/>
                  <a:pt x="0" y="4411"/>
                  <a:pt x="0" y="4117"/>
                </a:cubicBezTo>
                <a:lnTo>
                  <a:pt x="0" y="1069"/>
                </a:lnTo>
                <a:cubicBezTo>
                  <a:pt x="0" y="781"/>
                  <a:pt x="88" y="528"/>
                  <a:pt x="261" y="314"/>
                </a:cubicBezTo>
                <a:cubicBezTo>
                  <a:pt x="438" y="105"/>
                  <a:pt x="646" y="0"/>
                  <a:pt x="891" y="0"/>
                </a:cubicBezTo>
                <a:lnTo>
                  <a:pt x="20684" y="0"/>
                </a:lnTo>
                <a:close/>
                <a:moveTo>
                  <a:pt x="20684" y="8212"/>
                </a:moveTo>
                <a:cubicBezTo>
                  <a:pt x="20941" y="8212"/>
                  <a:pt x="21159" y="8318"/>
                  <a:pt x="21335" y="8526"/>
                </a:cubicBezTo>
                <a:cubicBezTo>
                  <a:pt x="21511" y="8741"/>
                  <a:pt x="21599" y="8987"/>
                  <a:pt x="21599" y="9266"/>
                </a:cubicBezTo>
                <a:lnTo>
                  <a:pt x="21599" y="12292"/>
                </a:lnTo>
                <a:cubicBezTo>
                  <a:pt x="21599" y="12597"/>
                  <a:pt x="21511" y="12858"/>
                  <a:pt x="21335" y="13070"/>
                </a:cubicBezTo>
                <a:cubicBezTo>
                  <a:pt x="21161" y="13281"/>
                  <a:pt x="20943" y="13387"/>
                  <a:pt x="20684" y="13387"/>
                </a:cubicBezTo>
                <a:lnTo>
                  <a:pt x="891" y="13387"/>
                </a:lnTo>
                <a:cubicBezTo>
                  <a:pt x="646" y="13387"/>
                  <a:pt x="438" y="13281"/>
                  <a:pt x="261" y="13070"/>
                </a:cubicBezTo>
                <a:cubicBezTo>
                  <a:pt x="88" y="12859"/>
                  <a:pt x="0" y="12597"/>
                  <a:pt x="0" y="12292"/>
                </a:cubicBezTo>
                <a:lnTo>
                  <a:pt x="0" y="9266"/>
                </a:lnTo>
                <a:cubicBezTo>
                  <a:pt x="0" y="8976"/>
                  <a:pt x="88" y="8729"/>
                  <a:pt x="261" y="8520"/>
                </a:cubicBezTo>
                <a:cubicBezTo>
                  <a:pt x="438" y="8315"/>
                  <a:pt x="646" y="8212"/>
                  <a:pt x="891" y="8212"/>
                </a:cubicBezTo>
                <a:lnTo>
                  <a:pt x="20684" y="8212"/>
                </a:lnTo>
                <a:close/>
                <a:moveTo>
                  <a:pt x="20684" y="16410"/>
                </a:moveTo>
                <a:cubicBezTo>
                  <a:pt x="20941" y="16410"/>
                  <a:pt x="21159" y="16515"/>
                  <a:pt x="21335" y="16724"/>
                </a:cubicBezTo>
                <a:cubicBezTo>
                  <a:pt x="21511" y="16938"/>
                  <a:pt x="21599" y="17188"/>
                  <a:pt x="21599" y="17479"/>
                </a:cubicBezTo>
                <a:lnTo>
                  <a:pt x="21599" y="20527"/>
                </a:lnTo>
                <a:cubicBezTo>
                  <a:pt x="21599" y="20821"/>
                  <a:pt x="21511" y="21071"/>
                  <a:pt x="21335" y="21282"/>
                </a:cubicBezTo>
                <a:cubicBezTo>
                  <a:pt x="21161" y="21491"/>
                  <a:pt x="20943" y="21599"/>
                  <a:pt x="20684" y="21599"/>
                </a:cubicBezTo>
                <a:lnTo>
                  <a:pt x="891" y="21599"/>
                </a:lnTo>
                <a:cubicBezTo>
                  <a:pt x="646" y="21599"/>
                  <a:pt x="438" y="21491"/>
                  <a:pt x="261" y="21282"/>
                </a:cubicBezTo>
                <a:cubicBezTo>
                  <a:pt x="88" y="21071"/>
                  <a:pt x="0" y="20821"/>
                  <a:pt x="0" y="20527"/>
                </a:cubicBezTo>
                <a:lnTo>
                  <a:pt x="0" y="17479"/>
                </a:lnTo>
                <a:cubicBezTo>
                  <a:pt x="0" y="17188"/>
                  <a:pt x="88" y="16938"/>
                  <a:pt x="261" y="16724"/>
                </a:cubicBezTo>
                <a:cubicBezTo>
                  <a:pt x="438" y="16515"/>
                  <a:pt x="646" y="16410"/>
                  <a:pt x="891" y="16410"/>
                </a:cubicBezTo>
                <a:lnTo>
                  <a:pt x="20684" y="16410"/>
                </a:lnTo>
                <a:close/>
                <a:moveTo>
                  <a:pt x="20520" y="9704"/>
                </a:moveTo>
                <a:lnTo>
                  <a:pt x="8810" y="9704"/>
                </a:lnTo>
                <a:lnTo>
                  <a:pt x="8810" y="11869"/>
                </a:lnTo>
                <a:lnTo>
                  <a:pt x="20520" y="11869"/>
                </a:lnTo>
                <a:lnTo>
                  <a:pt x="20520" y="9704"/>
                </a:lnTo>
                <a:close/>
                <a:moveTo>
                  <a:pt x="20520" y="17916"/>
                </a:moveTo>
                <a:lnTo>
                  <a:pt x="12409" y="17916"/>
                </a:lnTo>
                <a:lnTo>
                  <a:pt x="12409" y="20066"/>
                </a:lnTo>
                <a:lnTo>
                  <a:pt x="20520" y="20066"/>
                </a:lnTo>
                <a:lnTo>
                  <a:pt x="20520" y="17916"/>
                </a:lnTo>
                <a:close/>
                <a:moveTo>
                  <a:pt x="20520" y="1533"/>
                </a:moveTo>
                <a:lnTo>
                  <a:pt x="16003" y="1533"/>
                </a:lnTo>
                <a:lnTo>
                  <a:pt x="16003" y="3683"/>
                </a:lnTo>
                <a:lnTo>
                  <a:pt x="20520" y="3683"/>
                </a:lnTo>
                <a:lnTo>
                  <a:pt x="20520" y="15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0" name="AutoShape 62"/>
          <p:cNvSpPr/>
          <p:nvPr/>
        </p:nvSpPr>
        <p:spPr bwMode="auto">
          <a:xfrm>
            <a:off x="7465835" y="2195870"/>
            <a:ext cx="247618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74" y="10049"/>
                </a:moveTo>
                <a:cubicBezTo>
                  <a:pt x="110" y="9662"/>
                  <a:pt x="28" y="9253"/>
                  <a:pt x="28" y="8829"/>
                </a:cubicBezTo>
                <a:cubicBezTo>
                  <a:pt x="28" y="8128"/>
                  <a:pt x="211" y="7492"/>
                  <a:pt x="582" y="6924"/>
                </a:cubicBezTo>
                <a:cubicBezTo>
                  <a:pt x="494" y="6390"/>
                  <a:pt x="525" y="5854"/>
                  <a:pt x="683" y="5314"/>
                </a:cubicBezTo>
                <a:cubicBezTo>
                  <a:pt x="842" y="4774"/>
                  <a:pt x="1104" y="4300"/>
                  <a:pt x="1475" y="3896"/>
                </a:cubicBezTo>
                <a:cubicBezTo>
                  <a:pt x="1511" y="3133"/>
                  <a:pt x="1712" y="2511"/>
                  <a:pt x="2082" y="2014"/>
                </a:cubicBezTo>
                <a:cubicBezTo>
                  <a:pt x="2452" y="1517"/>
                  <a:pt x="2913" y="1115"/>
                  <a:pt x="3461" y="810"/>
                </a:cubicBezTo>
                <a:cubicBezTo>
                  <a:pt x="4012" y="502"/>
                  <a:pt x="4620" y="293"/>
                  <a:pt x="5286" y="177"/>
                </a:cubicBezTo>
                <a:cubicBezTo>
                  <a:pt x="5953" y="56"/>
                  <a:pt x="6603" y="0"/>
                  <a:pt x="7233" y="0"/>
                </a:cubicBezTo>
                <a:cubicBezTo>
                  <a:pt x="7880" y="0"/>
                  <a:pt x="8536" y="45"/>
                  <a:pt x="9189" y="132"/>
                </a:cubicBezTo>
                <a:cubicBezTo>
                  <a:pt x="9839" y="225"/>
                  <a:pt x="10480" y="353"/>
                  <a:pt x="11102" y="525"/>
                </a:cubicBezTo>
                <a:cubicBezTo>
                  <a:pt x="11735" y="706"/>
                  <a:pt x="12362" y="898"/>
                  <a:pt x="12989" y="1099"/>
                </a:cubicBezTo>
                <a:cubicBezTo>
                  <a:pt x="13617" y="1302"/>
                  <a:pt x="14264" y="1407"/>
                  <a:pt x="14931" y="1407"/>
                </a:cubicBezTo>
                <a:lnTo>
                  <a:pt x="20006" y="1407"/>
                </a:lnTo>
                <a:cubicBezTo>
                  <a:pt x="20447" y="1407"/>
                  <a:pt x="20822" y="1562"/>
                  <a:pt x="21133" y="1876"/>
                </a:cubicBezTo>
                <a:cubicBezTo>
                  <a:pt x="21444" y="2195"/>
                  <a:pt x="21599" y="2571"/>
                  <a:pt x="21599" y="3011"/>
                </a:cubicBezTo>
                <a:lnTo>
                  <a:pt x="21599" y="11711"/>
                </a:lnTo>
                <a:cubicBezTo>
                  <a:pt x="21599" y="12151"/>
                  <a:pt x="21444" y="12533"/>
                  <a:pt x="21133" y="12847"/>
                </a:cubicBezTo>
                <a:cubicBezTo>
                  <a:pt x="20822" y="13160"/>
                  <a:pt x="20447" y="13321"/>
                  <a:pt x="20006" y="13321"/>
                </a:cubicBezTo>
                <a:lnTo>
                  <a:pt x="15284" y="13321"/>
                </a:lnTo>
                <a:cubicBezTo>
                  <a:pt x="15044" y="13448"/>
                  <a:pt x="14846" y="13587"/>
                  <a:pt x="14702" y="13734"/>
                </a:cubicBezTo>
                <a:cubicBezTo>
                  <a:pt x="14558" y="13883"/>
                  <a:pt x="14405" y="14056"/>
                  <a:pt x="14241" y="14254"/>
                </a:cubicBezTo>
                <a:cubicBezTo>
                  <a:pt x="14097" y="14434"/>
                  <a:pt x="13950" y="14612"/>
                  <a:pt x="13803" y="14782"/>
                </a:cubicBezTo>
                <a:cubicBezTo>
                  <a:pt x="13653" y="14954"/>
                  <a:pt x="13495" y="15121"/>
                  <a:pt x="13323" y="15279"/>
                </a:cubicBezTo>
                <a:cubicBezTo>
                  <a:pt x="13026" y="15601"/>
                  <a:pt x="12681" y="15909"/>
                  <a:pt x="12297" y="16211"/>
                </a:cubicBezTo>
                <a:cubicBezTo>
                  <a:pt x="11907" y="16522"/>
                  <a:pt x="11616" y="16853"/>
                  <a:pt x="11416" y="17217"/>
                </a:cubicBezTo>
                <a:cubicBezTo>
                  <a:pt x="11189" y="17604"/>
                  <a:pt x="11051" y="18051"/>
                  <a:pt x="10997" y="18562"/>
                </a:cubicBezTo>
                <a:cubicBezTo>
                  <a:pt x="10941" y="19071"/>
                  <a:pt x="10859" y="19551"/>
                  <a:pt x="10746" y="20003"/>
                </a:cubicBezTo>
                <a:cubicBezTo>
                  <a:pt x="10633" y="20450"/>
                  <a:pt x="10438" y="20831"/>
                  <a:pt x="10152" y="21139"/>
                </a:cubicBezTo>
                <a:cubicBezTo>
                  <a:pt x="9867" y="21444"/>
                  <a:pt x="9384" y="21599"/>
                  <a:pt x="8697" y="21599"/>
                </a:cubicBezTo>
                <a:cubicBezTo>
                  <a:pt x="8146" y="21599"/>
                  <a:pt x="7643" y="21484"/>
                  <a:pt x="7188" y="21258"/>
                </a:cubicBezTo>
                <a:cubicBezTo>
                  <a:pt x="6733" y="21023"/>
                  <a:pt x="6349" y="20715"/>
                  <a:pt x="6038" y="20328"/>
                </a:cubicBezTo>
                <a:cubicBezTo>
                  <a:pt x="5730" y="19938"/>
                  <a:pt x="5484" y="19495"/>
                  <a:pt x="5309" y="18995"/>
                </a:cubicBezTo>
                <a:cubicBezTo>
                  <a:pt x="5134" y="18492"/>
                  <a:pt x="5043" y="17991"/>
                  <a:pt x="5043" y="17472"/>
                </a:cubicBezTo>
                <a:cubicBezTo>
                  <a:pt x="5043" y="16941"/>
                  <a:pt x="5123" y="16432"/>
                  <a:pt x="5281" y="15954"/>
                </a:cubicBezTo>
                <a:cubicBezTo>
                  <a:pt x="5439" y="15469"/>
                  <a:pt x="5626" y="14988"/>
                  <a:pt x="5840" y="14513"/>
                </a:cubicBezTo>
                <a:cubicBezTo>
                  <a:pt x="5527" y="14530"/>
                  <a:pt x="5210" y="14547"/>
                  <a:pt x="4902" y="14562"/>
                </a:cubicBezTo>
                <a:cubicBezTo>
                  <a:pt x="4591" y="14584"/>
                  <a:pt x="4275" y="14590"/>
                  <a:pt x="3961" y="14590"/>
                </a:cubicBezTo>
                <a:cubicBezTo>
                  <a:pt x="3464" y="14590"/>
                  <a:pt x="2978" y="14547"/>
                  <a:pt x="2506" y="14451"/>
                </a:cubicBezTo>
                <a:cubicBezTo>
                  <a:pt x="2031" y="14352"/>
                  <a:pt x="1613" y="14197"/>
                  <a:pt x="1243" y="13977"/>
                </a:cubicBezTo>
                <a:cubicBezTo>
                  <a:pt x="870" y="13756"/>
                  <a:pt x="573" y="13454"/>
                  <a:pt x="344" y="13061"/>
                </a:cubicBezTo>
                <a:cubicBezTo>
                  <a:pt x="113" y="12674"/>
                  <a:pt x="0" y="12191"/>
                  <a:pt x="0" y="11603"/>
                </a:cubicBezTo>
                <a:cubicBezTo>
                  <a:pt x="0" y="11341"/>
                  <a:pt x="22" y="11081"/>
                  <a:pt x="64" y="10826"/>
                </a:cubicBezTo>
                <a:cubicBezTo>
                  <a:pt x="115" y="10569"/>
                  <a:pt x="183" y="10309"/>
                  <a:pt x="274" y="10049"/>
                </a:cubicBezTo>
                <a:moveTo>
                  <a:pt x="2438" y="7249"/>
                </a:moveTo>
                <a:cubicBezTo>
                  <a:pt x="1907" y="7696"/>
                  <a:pt x="1641" y="8247"/>
                  <a:pt x="1641" y="8914"/>
                </a:cubicBezTo>
                <a:cubicBezTo>
                  <a:pt x="1641" y="9125"/>
                  <a:pt x="1695" y="9318"/>
                  <a:pt x="1802" y="9504"/>
                </a:cubicBezTo>
                <a:cubicBezTo>
                  <a:pt x="1913" y="9688"/>
                  <a:pt x="2034" y="9840"/>
                  <a:pt x="2170" y="9967"/>
                </a:cubicBezTo>
                <a:cubicBezTo>
                  <a:pt x="2026" y="10233"/>
                  <a:pt x="1896" y="10487"/>
                  <a:pt x="1783" y="10747"/>
                </a:cubicBezTo>
                <a:cubicBezTo>
                  <a:pt x="1669" y="11007"/>
                  <a:pt x="1613" y="11293"/>
                  <a:pt x="1613" y="11606"/>
                </a:cubicBezTo>
                <a:cubicBezTo>
                  <a:pt x="1613" y="11923"/>
                  <a:pt x="1689" y="12171"/>
                  <a:pt x="1850" y="12358"/>
                </a:cubicBezTo>
                <a:cubicBezTo>
                  <a:pt x="2009" y="12541"/>
                  <a:pt x="2201" y="12677"/>
                  <a:pt x="2430" y="12767"/>
                </a:cubicBezTo>
                <a:cubicBezTo>
                  <a:pt x="2661" y="12860"/>
                  <a:pt x="2913" y="12914"/>
                  <a:pt x="3190" y="12931"/>
                </a:cubicBezTo>
                <a:cubicBezTo>
                  <a:pt x="3467" y="12948"/>
                  <a:pt x="3724" y="12959"/>
                  <a:pt x="3967" y="12959"/>
                </a:cubicBezTo>
                <a:cubicBezTo>
                  <a:pt x="4388" y="12959"/>
                  <a:pt x="4803" y="12943"/>
                  <a:pt x="5199" y="12914"/>
                </a:cubicBezTo>
                <a:cubicBezTo>
                  <a:pt x="5597" y="12895"/>
                  <a:pt x="5996" y="12878"/>
                  <a:pt x="6403" y="12878"/>
                </a:cubicBezTo>
                <a:cubicBezTo>
                  <a:pt x="6682" y="12878"/>
                  <a:pt x="6959" y="12895"/>
                  <a:pt x="7236" y="12914"/>
                </a:cubicBezTo>
                <a:cubicBezTo>
                  <a:pt x="7510" y="12943"/>
                  <a:pt x="7779" y="13016"/>
                  <a:pt x="8039" y="13121"/>
                </a:cubicBezTo>
                <a:cubicBezTo>
                  <a:pt x="8039" y="13491"/>
                  <a:pt x="7965" y="13844"/>
                  <a:pt x="7818" y="14174"/>
                </a:cubicBezTo>
                <a:cubicBezTo>
                  <a:pt x="7669" y="14511"/>
                  <a:pt x="7507" y="14847"/>
                  <a:pt x="7329" y="15189"/>
                </a:cubicBezTo>
                <a:cubicBezTo>
                  <a:pt x="7151" y="15531"/>
                  <a:pt x="6999" y="15889"/>
                  <a:pt x="6863" y="16260"/>
                </a:cubicBezTo>
                <a:cubicBezTo>
                  <a:pt x="6728" y="16630"/>
                  <a:pt x="6660" y="17031"/>
                  <a:pt x="6660" y="17474"/>
                </a:cubicBezTo>
                <a:cubicBezTo>
                  <a:pt x="6660" y="17771"/>
                  <a:pt x="6708" y="18071"/>
                  <a:pt x="6795" y="18362"/>
                </a:cubicBezTo>
                <a:cubicBezTo>
                  <a:pt x="6886" y="18655"/>
                  <a:pt x="7019" y="18918"/>
                  <a:pt x="7197" y="19161"/>
                </a:cubicBezTo>
                <a:cubicBezTo>
                  <a:pt x="7372" y="19398"/>
                  <a:pt x="7584" y="19593"/>
                  <a:pt x="7832" y="19740"/>
                </a:cubicBezTo>
                <a:cubicBezTo>
                  <a:pt x="8081" y="19890"/>
                  <a:pt x="8372" y="19964"/>
                  <a:pt x="8708" y="19964"/>
                </a:cubicBezTo>
                <a:cubicBezTo>
                  <a:pt x="8745" y="19964"/>
                  <a:pt x="8793" y="19966"/>
                  <a:pt x="8864" y="19978"/>
                </a:cubicBezTo>
                <a:cubicBezTo>
                  <a:pt x="8932" y="19983"/>
                  <a:pt x="8982" y="19983"/>
                  <a:pt x="9019" y="19964"/>
                </a:cubicBezTo>
                <a:cubicBezTo>
                  <a:pt x="9090" y="19930"/>
                  <a:pt x="9132" y="19890"/>
                  <a:pt x="9141" y="19856"/>
                </a:cubicBezTo>
                <a:cubicBezTo>
                  <a:pt x="9152" y="19819"/>
                  <a:pt x="9166" y="19763"/>
                  <a:pt x="9183" y="19692"/>
                </a:cubicBezTo>
                <a:cubicBezTo>
                  <a:pt x="9291" y="19161"/>
                  <a:pt x="9392" y="18604"/>
                  <a:pt x="9485" y="18014"/>
                </a:cubicBezTo>
                <a:cubicBezTo>
                  <a:pt x="9582" y="17429"/>
                  <a:pt x="9760" y="16901"/>
                  <a:pt x="10008" y="16420"/>
                </a:cubicBezTo>
                <a:cubicBezTo>
                  <a:pt x="10271" y="15963"/>
                  <a:pt x="10604" y="15564"/>
                  <a:pt x="11009" y="15234"/>
                </a:cubicBezTo>
                <a:cubicBezTo>
                  <a:pt x="11415" y="14898"/>
                  <a:pt x="11803" y="14544"/>
                  <a:pt x="12173" y="14174"/>
                </a:cubicBezTo>
                <a:cubicBezTo>
                  <a:pt x="12433" y="13897"/>
                  <a:pt x="12656" y="13643"/>
                  <a:pt x="12840" y="13411"/>
                </a:cubicBezTo>
                <a:cubicBezTo>
                  <a:pt x="13023" y="13180"/>
                  <a:pt x="13215" y="12965"/>
                  <a:pt x="13408" y="12762"/>
                </a:cubicBezTo>
                <a:cubicBezTo>
                  <a:pt x="13600" y="12555"/>
                  <a:pt x="13814" y="12369"/>
                  <a:pt x="14043" y="12194"/>
                </a:cubicBezTo>
                <a:cubicBezTo>
                  <a:pt x="14275" y="12016"/>
                  <a:pt x="14575" y="11855"/>
                  <a:pt x="14942" y="11713"/>
                </a:cubicBezTo>
                <a:lnTo>
                  <a:pt x="14970" y="11713"/>
                </a:lnTo>
                <a:lnTo>
                  <a:pt x="14970" y="3014"/>
                </a:lnTo>
                <a:cubicBezTo>
                  <a:pt x="14323" y="3014"/>
                  <a:pt x="13701" y="2943"/>
                  <a:pt x="13111" y="2794"/>
                </a:cubicBezTo>
                <a:cubicBezTo>
                  <a:pt x="12520" y="2647"/>
                  <a:pt x="11921" y="2480"/>
                  <a:pt x="11311" y="2308"/>
                </a:cubicBezTo>
                <a:cubicBezTo>
                  <a:pt x="10703" y="2132"/>
                  <a:pt x="10068" y="1966"/>
                  <a:pt x="9404" y="1819"/>
                </a:cubicBezTo>
                <a:cubicBezTo>
                  <a:pt x="8742" y="1669"/>
                  <a:pt x="8022" y="1599"/>
                  <a:pt x="7245" y="1599"/>
                </a:cubicBezTo>
                <a:cubicBezTo>
                  <a:pt x="6838" y="1599"/>
                  <a:pt x="6394" y="1630"/>
                  <a:pt x="5911" y="1697"/>
                </a:cubicBezTo>
                <a:cubicBezTo>
                  <a:pt x="5428" y="1768"/>
                  <a:pt x="4981" y="1890"/>
                  <a:pt x="4566" y="2062"/>
                </a:cubicBezTo>
                <a:cubicBezTo>
                  <a:pt x="4150" y="2237"/>
                  <a:pt x="3800" y="2491"/>
                  <a:pt x="3509" y="2822"/>
                </a:cubicBezTo>
                <a:cubicBezTo>
                  <a:pt x="3221" y="3147"/>
                  <a:pt x="3077" y="3585"/>
                  <a:pt x="3077" y="4124"/>
                </a:cubicBezTo>
                <a:cubicBezTo>
                  <a:pt x="3077" y="4218"/>
                  <a:pt x="3082" y="4297"/>
                  <a:pt x="3091" y="4367"/>
                </a:cubicBezTo>
                <a:cubicBezTo>
                  <a:pt x="3099" y="4438"/>
                  <a:pt x="3113" y="4528"/>
                  <a:pt x="3133" y="4627"/>
                </a:cubicBezTo>
                <a:cubicBezTo>
                  <a:pt x="2817" y="4771"/>
                  <a:pt x="2579" y="5009"/>
                  <a:pt x="2415" y="5345"/>
                </a:cubicBezTo>
                <a:cubicBezTo>
                  <a:pt x="2252" y="5676"/>
                  <a:pt x="2172" y="6012"/>
                  <a:pt x="2172" y="6342"/>
                </a:cubicBezTo>
                <a:cubicBezTo>
                  <a:pt x="2167" y="6696"/>
                  <a:pt x="2260" y="7001"/>
                  <a:pt x="2438" y="7249"/>
                </a:cubicBezTo>
                <a:moveTo>
                  <a:pt x="17344" y="3071"/>
                </a:moveTo>
                <a:cubicBezTo>
                  <a:pt x="17050" y="3071"/>
                  <a:pt x="16793" y="3170"/>
                  <a:pt x="16578" y="3373"/>
                </a:cubicBezTo>
                <a:cubicBezTo>
                  <a:pt x="16366" y="3579"/>
                  <a:pt x="16262" y="3836"/>
                  <a:pt x="16262" y="4153"/>
                </a:cubicBezTo>
                <a:cubicBezTo>
                  <a:pt x="16262" y="4449"/>
                  <a:pt x="16366" y="4704"/>
                  <a:pt x="16578" y="4918"/>
                </a:cubicBezTo>
                <a:cubicBezTo>
                  <a:pt x="16790" y="5130"/>
                  <a:pt x="17047" y="5235"/>
                  <a:pt x="17344" y="5235"/>
                </a:cubicBezTo>
                <a:cubicBezTo>
                  <a:pt x="17658" y="5235"/>
                  <a:pt x="17918" y="5130"/>
                  <a:pt x="18121" y="4918"/>
                </a:cubicBezTo>
                <a:cubicBezTo>
                  <a:pt x="18322" y="4704"/>
                  <a:pt x="18423" y="4449"/>
                  <a:pt x="18423" y="4153"/>
                </a:cubicBezTo>
                <a:cubicBezTo>
                  <a:pt x="18423" y="3836"/>
                  <a:pt x="18322" y="3579"/>
                  <a:pt x="18121" y="3373"/>
                </a:cubicBezTo>
                <a:cubicBezTo>
                  <a:pt x="17920" y="3170"/>
                  <a:pt x="17660" y="3071"/>
                  <a:pt x="17344" y="307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1" name="AutoShape 63"/>
          <p:cNvSpPr/>
          <p:nvPr/>
        </p:nvSpPr>
        <p:spPr bwMode="auto">
          <a:xfrm>
            <a:off x="3318240" y="4497442"/>
            <a:ext cx="300793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3222"/>
                </a:moveTo>
                <a:cubicBezTo>
                  <a:pt x="20632" y="3222"/>
                  <a:pt x="20946" y="3384"/>
                  <a:pt x="21208" y="3713"/>
                </a:cubicBezTo>
                <a:cubicBezTo>
                  <a:pt x="21470" y="4042"/>
                  <a:pt x="21599" y="4427"/>
                  <a:pt x="21599" y="4865"/>
                </a:cubicBezTo>
                <a:lnTo>
                  <a:pt x="21599" y="19984"/>
                </a:lnTo>
                <a:cubicBezTo>
                  <a:pt x="21599" y="20421"/>
                  <a:pt x="21470" y="20803"/>
                  <a:pt x="21208" y="21121"/>
                </a:cubicBezTo>
                <a:cubicBezTo>
                  <a:pt x="20946" y="21441"/>
                  <a:pt x="20632" y="21599"/>
                  <a:pt x="20263" y="21599"/>
                </a:cubicBezTo>
                <a:lnTo>
                  <a:pt x="1348" y="21599"/>
                </a:lnTo>
                <a:cubicBezTo>
                  <a:pt x="981" y="21599"/>
                  <a:pt x="663" y="21441"/>
                  <a:pt x="399" y="21121"/>
                </a:cubicBezTo>
                <a:cubicBezTo>
                  <a:pt x="134" y="20803"/>
                  <a:pt x="0" y="20421"/>
                  <a:pt x="0" y="19984"/>
                </a:cubicBezTo>
                <a:lnTo>
                  <a:pt x="0" y="4865"/>
                </a:lnTo>
                <a:cubicBezTo>
                  <a:pt x="0" y="4427"/>
                  <a:pt x="134" y="4042"/>
                  <a:pt x="399" y="3713"/>
                </a:cubicBezTo>
                <a:cubicBezTo>
                  <a:pt x="663" y="3384"/>
                  <a:pt x="981" y="3222"/>
                  <a:pt x="1348" y="3222"/>
                </a:cubicBezTo>
                <a:lnTo>
                  <a:pt x="5638" y="3222"/>
                </a:lnTo>
                <a:lnTo>
                  <a:pt x="6318" y="1460"/>
                </a:lnTo>
                <a:cubicBezTo>
                  <a:pt x="6458" y="1057"/>
                  <a:pt x="6717" y="713"/>
                  <a:pt x="7089" y="425"/>
                </a:cubicBezTo>
                <a:cubicBezTo>
                  <a:pt x="7466" y="143"/>
                  <a:pt x="7838" y="0"/>
                  <a:pt x="8203" y="0"/>
                </a:cubicBezTo>
                <a:lnTo>
                  <a:pt x="13396" y="0"/>
                </a:lnTo>
                <a:cubicBezTo>
                  <a:pt x="13763" y="0"/>
                  <a:pt x="14135" y="143"/>
                  <a:pt x="14510" y="425"/>
                </a:cubicBezTo>
                <a:cubicBezTo>
                  <a:pt x="14884" y="713"/>
                  <a:pt x="15146" y="1057"/>
                  <a:pt x="15293" y="1460"/>
                </a:cubicBezTo>
                <a:lnTo>
                  <a:pt x="15961" y="3222"/>
                </a:lnTo>
                <a:lnTo>
                  <a:pt x="20263" y="3222"/>
                </a:lnTo>
                <a:close/>
                <a:moveTo>
                  <a:pt x="10806" y="19185"/>
                </a:moveTo>
                <a:cubicBezTo>
                  <a:pt x="11572" y="19185"/>
                  <a:pt x="12299" y="19002"/>
                  <a:pt x="12987" y="18650"/>
                </a:cubicBezTo>
                <a:cubicBezTo>
                  <a:pt x="13672" y="18294"/>
                  <a:pt x="14270" y="17810"/>
                  <a:pt x="14774" y="17196"/>
                </a:cubicBezTo>
                <a:cubicBezTo>
                  <a:pt x="15278" y="16582"/>
                  <a:pt x="15677" y="15862"/>
                  <a:pt x="15974" y="15048"/>
                </a:cubicBezTo>
                <a:cubicBezTo>
                  <a:pt x="16270" y="14234"/>
                  <a:pt x="16419" y="13356"/>
                  <a:pt x="16419" y="12421"/>
                </a:cubicBezTo>
                <a:cubicBezTo>
                  <a:pt x="16419" y="11499"/>
                  <a:pt x="16270" y="10623"/>
                  <a:pt x="15974" y="9795"/>
                </a:cubicBezTo>
                <a:cubicBezTo>
                  <a:pt x="15677" y="8966"/>
                  <a:pt x="15278" y="8249"/>
                  <a:pt x="14774" y="7644"/>
                </a:cubicBezTo>
                <a:cubicBezTo>
                  <a:pt x="14270" y="7036"/>
                  <a:pt x="13672" y="6557"/>
                  <a:pt x="12987" y="6199"/>
                </a:cubicBezTo>
                <a:cubicBezTo>
                  <a:pt x="12299" y="5843"/>
                  <a:pt x="11572" y="5667"/>
                  <a:pt x="10806" y="5667"/>
                </a:cubicBezTo>
                <a:cubicBezTo>
                  <a:pt x="10039" y="5667"/>
                  <a:pt x="9312" y="5846"/>
                  <a:pt x="8619" y="6199"/>
                </a:cubicBezTo>
                <a:cubicBezTo>
                  <a:pt x="7929" y="6557"/>
                  <a:pt x="7332" y="7036"/>
                  <a:pt x="6827" y="7644"/>
                </a:cubicBezTo>
                <a:cubicBezTo>
                  <a:pt x="6323" y="8249"/>
                  <a:pt x="5922" y="8963"/>
                  <a:pt x="5625" y="9789"/>
                </a:cubicBezTo>
                <a:cubicBezTo>
                  <a:pt x="5329" y="10612"/>
                  <a:pt x="5180" y="11490"/>
                  <a:pt x="5180" y="12421"/>
                </a:cubicBezTo>
                <a:cubicBezTo>
                  <a:pt x="5180" y="13356"/>
                  <a:pt x="5329" y="14234"/>
                  <a:pt x="5625" y="15048"/>
                </a:cubicBezTo>
                <a:cubicBezTo>
                  <a:pt x="5922" y="15862"/>
                  <a:pt x="6323" y="16582"/>
                  <a:pt x="6827" y="17196"/>
                </a:cubicBezTo>
                <a:cubicBezTo>
                  <a:pt x="7332" y="17810"/>
                  <a:pt x="7929" y="18294"/>
                  <a:pt x="8619" y="18650"/>
                </a:cubicBezTo>
                <a:cubicBezTo>
                  <a:pt x="9312" y="19005"/>
                  <a:pt x="10039" y="19185"/>
                  <a:pt x="10806" y="19185"/>
                </a:cubicBezTo>
                <a:moveTo>
                  <a:pt x="10806" y="7832"/>
                </a:moveTo>
                <a:cubicBezTo>
                  <a:pt x="11337" y="7832"/>
                  <a:pt x="11834" y="7953"/>
                  <a:pt x="12294" y="8191"/>
                </a:cubicBezTo>
                <a:cubicBezTo>
                  <a:pt x="12754" y="8432"/>
                  <a:pt x="13158" y="8755"/>
                  <a:pt x="13501" y="9169"/>
                </a:cubicBezTo>
                <a:cubicBezTo>
                  <a:pt x="13846" y="9583"/>
                  <a:pt x="14118" y="10068"/>
                  <a:pt x="14316" y="10623"/>
                </a:cubicBezTo>
                <a:cubicBezTo>
                  <a:pt x="14515" y="11184"/>
                  <a:pt x="14615" y="11781"/>
                  <a:pt x="14615" y="12421"/>
                </a:cubicBezTo>
                <a:cubicBezTo>
                  <a:pt x="14615" y="13056"/>
                  <a:pt x="14515" y="13649"/>
                  <a:pt x="14316" y="14205"/>
                </a:cubicBezTo>
                <a:cubicBezTo>
                  <a:pt x="14118" y="14757"/>
                  <a:pt x="13846" y="15245"/>
                  <a:pt x="13501" y="15668"/>
                </a:cubicBezTo>
                <a:cubicBezTo>
                  <a:pt x="13158" y="16091"/>
                  <a:pt x="12752" y="16420"/>
                  <a:pt x="12289" y="16661"/>
                </a:cubicBezTo>
                <a:cubicBezTo>
                  <a:pt x="11824" y="16899"/>
                  <a:pt x="11330" y="17016"/>
                  <a:pt x="10806" y="17016"/>
                </a:cubicBezTo>
                <a:cubicBezTo>
                  <a:pt x="10274" y="17016"/>
                  <a:pt x="9777" y="16899"/>
                  <a:pt x="9312" y="16661"/>
                </a:cubicBezTo>
                <a:cubicBezTo>
                  <a:pt x="8847" y="16420"/>
                  <a:pt x="8443" y="16091"/>
                  <a:pt x="8100" y="15668"/>
                </a:cubicBezTo>
                <a:cubicBezTo>
                  <a:pt x="7755" y="15245"/>
                  <a:pt x="7483" y="14754"/>
                  <a:pt x="7285" y="14199"/>
                </a:cubicBezTo>
                <a:cubicBezTo>
                  <a:pt x="7084" y="13641"/>
                  <a:pt x="6984" y="13044"/>
                  <a:pt x="6984" y="12421"/>
                </a:cubicBezTo>
                <a:cubicBezTo>
                  <a:pt x="6984" y="11781"/>
                  <a:pt x="7084" y="11184"/>
                  <a:pt x="7285" y="10623"/>
                </a:cubicBezTo>
                <a:cubicBezTo>
                  <a:pt x="7483" y="10068"/>
                  <a:pt x="7755" y="9583"/>
                  <a:pt x="8100" y="9169"/>
                </a:cubicBezTo>
                <a:cubicBezTo>
                  <a:pt x="8443" y="8755"/>
                  <a:pt x="8847" y="8431"/>
                  <a:pt x="9312" y="8191"/>
                </a:cubicBezTo>
                <a:cubicBezTo>
                  <a:pt x="9777" y="7953"/>
                  <a:pt x="10274" y="7832"/>
                  <a:pt x="10806" y="783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2" name="AutoShape 64"/>
          <p:cNvSpPr/>
          <p:nvPr/>
        </p:nvSpPr>
        <p:spPr bwMode="auto">
          <a:xfrm>
            <a:off x="3954746" y="4497442"/>
            <a:ext cx="300793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61"/>
                  <a:pt x="21208" y="481"/>
                </a:cubicBezTo>
                <a:cubicBezTo>
                  <a:pt x="21470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1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41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81"/>
                </a:cubicBezTo>
                <a:cubicBezTo>
                  <a:pt x="663" y="161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252"/>
                </a:moveTo>
                <a:lnTo>
                  <a:pt x="8590" y="2252"/>
                </a:lnTo>
                <a:lnTo>
                  <a:pt x="8426" y="3545"/>
                </a:lnTo>
                <a:lnTo>
                  <a:pt x="1804" y="3545"/>
                </a:lnTo>
                <a:lnTo>
                  <a:pt x="1804" y="5501"/>
                </a:lnTo>
                <a:lnTo>
                  <a:pt x="19805" y="5501"/>
                </a:lnTo>
                <a:lnTo>
                  <a:pt x="19805" y="2252"/>
                </a:lnTo>
                <a:close/>
                <a:moveTo>
                  <a:pt x="19805" y="17746"/>
                </a:moveTo>
                <a:lnTo>
                  <a:pt x="1804" y="17746"/>
                </a:lnTo>
                <a:lnTo>
                  <a:pt x="1804" y="19350"/>
                </a:lnTo>
                <a:lnTo>
                  <a:pt x="19805" y="19350"/>
                </a:lnTo>
                <a:lnTo>
                  <a:pt x="19805" y="17746"/>
                </a:lnTo>
                <a:close/>
                <a:moveTo>
                  <a:pt x="3116" y="2743"/>
                </a:moveTo>
                <a:lnTo>
                  <a:pt x="6820" y="2743"/>
                </a:lnTo>
                <a:lnTo>
                  <a:pt x="6820" y="1436"/>
                </a:lnTo>
                <a:lnTo>
                  <a:pt x="3116" y="1436"/>
                </a:lnTo>
                <a:lnTo>
                  <a:pt x="3116" y="2743"/>
                </a:lnTo>
                <a:close/>
                <a:moveTo>
                  <a:pt x="6529" y="11631"/>
                </a:moveTo>
                <a:cubicBezTo>
                  <a:pt x="6529" y="12342"/>
                  <a:pt x="6639" y="13011"/>
                  <a:pt x="6862" y="13634"/>
                </a:cubicBezTo>
                <a:cubicBezTo>
                  <a:pt x="7084" y="14257"/>
                  <a:pt x="7388" y="14800"/>
                  <a:pt x="7775" y="15264"/>
                </a:cubicBezTo>
                <a:cubicBezTo>
                  <a:pt x="8162" y="15731"/>
                  <a:pt x="8617" y="16095"/>
                  <a:pt x="9134" y="16359"/>
                </a:cubicBezTo>
                <a:cubicBezTo>
                  <a:pt x="9655" y="16630"/>
                  <a:pt x="10211" y="16762"/>
                  <a:pt x="10806" y="16762"/>
                </a:cubicBezTo>
                <a:cubicBezTo>
                  <a:pt x="11398" y="16762"/>
                  <a:pt x="11954" y="16630"/>
                  <a:pt x="12470" y="16359"/>
                </a:cubicBezTo>
                <a:cubicBezTo>
                  <a:pt x="12984" y="16095"/>
                  <a:pt x="13435" y="15731"/>
                  <a:pt x="13824" y="15264"/>
                </a:cubicBezTo>
                <a:cubicBezTo>
                  <a:pt x="14211" y="14800"/>
                  <a:pt x="14515" y="14257"/>
                  <a:pt x="14737" y="13634"/>
                </a:cubicBezTo>
                <a:cubicBezTo>
                  <a:pt x="14960" y="13011"/>
                  <a:pt x="15070" y="12342"/>
                  <a:pt x="15070" y="11631"/>
                </a:cubicBezTo>
                <a:cubicBezTo>
                  <a:pt x="15070" y="10917"/>
                  <a:pt x="14960" y="10250"/>
                  <a:pt x="14737" y="9625"/>
                </a:cubicBezTo>
                <a:cubicBezTo>
                  <a:pt x="14515" y="9002"/>
                  <a:pt x="14211" y="8461"/>
                  <a:pt x="13824" y="8003"/>
                </a:cubicBezTo>
                <a:cubicBezTo>
                  <a:pt x="13435" y="7542"/>
                  <a:pt x="12982" y="7178"/>
                  <a:pt x="12463" y="6914"/>
                </a:cubicBezTo>
                <a:cubicBezTo>
                  <a:pt x="11944" y="6646"/>
                  <a:pt x="11391" y="6511"/>
                  <a:pt x="10806" y="6511"/>
                </a:cubicBezTo>
                <a:cubicBezTo>
                  <a:pt x="10211" y="6511"/>
                  <a:pt x="9655" y="6646"/>
                  <a:pt x="9134" y="6914"/>
                </a:cubicBezTo>
                <a:cubicBezTo>
                  <a:pt x="8617" y="7178"/>
                  <a:pt x="8162" y="7542"/>
                  <a:pt x="7775" y="8003"/>
                </a:cubicBezTo>
                <a:cubicBezTo>
                  <a:pt x="7388" y="8461"/>
                  <a:pt x="7084" y="9002"/>
                  <a:pt x="6862" y="9625"/>
                </a:cubicBezTo>
                <a:cubicBezTo>
                  <a:pt x="6639" y="10250"/>
                  <a:pt x="6529" y="10917"/>
                  <a:pt x="6529" y="11631"/>
                </a:cubicBezTo>
                <a:moveTo>
                  <a:pt x="13724" y="11631"/>
                </a:moveTo>
                <a:cubicBezTo>
                  <a:pt x="13724" y="12109"/>
                  <a:pt x="13648" y="12565"/>
                  <a:pt x="13501" y="12999"/>
                </a:cubicBezTo>
                <a:cubicBezTo>
                  <a:pt x="13352" y="13434"/>
                  <a:pt x="13146" y="13813"/>
                  <a:pt x="12879" y="14127"/>
                </a:cubicBezTo>
                <a:cubicBezTo>
                  <a:pt x="12612" y="14439"/>
                  <a:pt x="12301" y="14688"/>
                  <a:pt x="11942" y="14870"/>
                </a:cubicBezTo>
                <a:cubicBezTo>
                  <a:pt x="11582" y="15052"/>
                  <a:pt x="11205" y="15144"/>
                  <a:pt x="10806" y="15144"/>
                </a:cubicBezTo>
                <a:cubicBezTo>
                  <a:pt x="10407" y="15144"/>
                  <a:pt x="10025" y="15052"/>
                  <a:pt x="9662" y="14870"/>
                </a:cubicBezTo>
                <a:cubicBezTo>
                  <a:pt x="9300" y="14688"/>
                  <a:pt x="8987" y="14439"/>
                  <a:pt x="8725" y="14127"/>
                </a:cubicBezTo>
                <a:cubicBezTo>
                  <a:pt x="8463" y="13813"/>
                  <a:pt x="8257" y="13440"/>
                  <a:pt x="8103" y="13008"/>
                </a:cubicBezTo>
                <a:cubicBezTo>
                  <a:pt x="7951" y="12579"/>
                  <a:pt x="7875" y="12118"/>
                  <a:pt x="7875" y="11631"/>
                </a:cubicBezTo>
                <a:cubicBezTo>
                  <a:pt x="7875" y="11152"/>
                  <a:pt x="7951" y="10700"/>
                  <a:pt x="8103" y="10265"/>
                </a:cubicBezTo>
                <a:cubicBezTo>
                  <a:pt x="8257" y="9836"/>
                  <a:pt x="8463" y="9460"/>
                  <a:pt x="8725" y="9140"/>
                </a:cubicBezTo>
                <a:cubicBezTo>
                  <a:pt x="8987" y="8823"/>
                  <a:pt x="9298" y="8576"/>
                  <a:pt x="9657" y="8394"/>
                </a:cubicBezTo>
                <a:cubicBezTo>
                  <a:pt x="10015" y="8218"/>
                  <a:pt x="10399" y="8130"/>
                  <a:pt x="10806" y="8130"/>
                </a:cubicBezTo>
                <a:cubicBezTo>
                  <a:pt x="11205" y="8130"/>
                  <a:pt x="11582" y="8218"/>
                  <a:pt x="11942" y="8394"/>
                </a:cubicBezTo>
                <a:cubicBezTo>
                  <a:pt x="12301" y="8576"/>
                  <a:pt x="12612" y="8823"/>
                  <a:pt x="12879" y="9140"/>
                </a:cubicBezTo>
                <a:cubicBezTo>
                  <a:pt x="13146" y="9460"/>
                  <a:pt x="13352" y="9836"/>
                  <a:pt x="13501" y="10265"/>
                </a:cubicBezTo>
                <a:cubicBezTo>
                  <a:pt x="13648" y="10700"/>
                  <a:pt x="13724" y="11152"/>
                  <a:pt x="13724" y="11631"/>
                </a:cubicBezTo>
                <a:moveTo>
                  <a:pt x="9692" y="11631"/>
                </a:moveTo>
                <a:cubicBezTo>
                  <a:pt x="9692" y="11246"/>
                  <a:pt x="9799" y="10929"/>
                  <a:pt x="10020" y="10682"/>
                </a:cubicBezTo>
                <a:cubicBezTo>
                  <a:pt x="10238" y="10432"/>
                  <a:pt x="10500" y="10309"/>
                  <a:pt x="10806" y="10309"/>
                </a:cubicBezTo>
                <a:lnTo>
                  <a:pt x="10806" y="10280"/>
                </a:lnTo>
                <a:cubicBezTo>
                  <a:pt x="10945" y="10280"/>
                  <a:pt x="11065" y="10224"/>
                  <a:pt x="11163" y="10109"/>
                </a:cubicBezTo>
                <a:cubicBezTo>
                  <a:pt x="11261" y="9998"/>
                  <a:pt x="11310" y="9862"/>
                  <a:pt x="11310" y="9704"/>
                </a:cubicBezTo>
                <a:cubicBezTo>
                  <a:pt x="11310" y="9533"/>
                  <a:pt x="11261" y="9392"/>
                  <a:pt x="11163" y="9275"/>
                </a:cubicBezTo>
                <a:cubicBezTo>
                  <a:pt x="11065" y="9157"/>
                  <a:pt x="10945" y="9096"/>
                  <a:pt x="10806" y="9096"/>
                </a:cubicBezTo>
                <a:cubicBezTo>
                  <a:pt x="10228" y="9096"/>
                  <a:pt x="9733" y="9348"/>
                  <a:pt x="9322" y="9848"/>
                </a:cubicBezTo>
                <a:cubicBezTo>
                  <a:pt x="8913" y="10350"/>
                  <a:pt x="8708" y="10943"/>
                  <a:pt x="8708" y="11628"/>
                </a:cubicBezTo>
                <a:cubicBezTo>
                  <a:pt x="8708" y="11777"/>
                  <a:pt x="8757" y="11913"/>
                  <a:pt x="8854" y="12027"/>
                </a:cubicBezTo>
                <a:cubicBezTo>
                  <a:pt x="8952" y="12147"/>
                  <a:pt x="9063" y="12206"/>
                  <a:pt x="9187" y="12206"/>
                </a:cubicBezTo>
                <a:cubicBezTo>
                  <a:pt x="9329" y="12206"/>
                  <a:pt x="9447" y="12148"/>
                  <a:pt x="9545" y="12027"/>
                </a:cubicBezTo>
                <a:cubicBezTo>
                  <a:pt x="9643" y="11916"/>
                  <a:pt x="9692" y="11780"/>
                  <a:pt x="9692" y="1163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3" name="AutoShape 65"/>
          <p:cNvSpPr/>
          <p:nvPr/>
        </p:nvSpPr>
        <p:spPr bwMode="auto">
          <a:xfrm>
            <a:off x="4557119" y="4497442"/>
            <a:ext cx="247618" cy="242062"/>
          </a:xfrm>
          <a:custGeom>
            <a:avLst/>
            <a:gdLst>
              <a:gd name="T0" fmla="*/ 10795 w 21590"/>
              <a:gd name="T1" fmla="*/ 10800 h 21600"/>
              <a:gd name="T2" fmla="*/ 10795 w 21590"/>
              <a:gd name="T3" fmla="*/ 10800 h 21600"/>
              <a:gd name="T4" fmla="*/ 10795 w 21590"/>
              <a:gd name="T5" fmla="*/ 10800 h 21600"/>
              <a:gd name="T6" fmla="*/ 10795 w 2159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0" h="21600">
                <a:moveTo>
                  <a:pt x="21292" y="12679"/>
                </a:moveTo>
                <a:cubicBezTo>
                  <a:pt x="21501" y="12885"/>
                  <a:pt x="21600" y="13136"/>
                  <a:pt x="21588" y="13436"/>
                </a:cubicBezTo>
                <a:cubicBezTo>
                  <a:pt x="21588" y="13662"/>
                  <a:pt x="21518" y="13865"/>
                  <a:pt x="21374" y="14043"/>
                </a:cubicBezTo>
                <a:cubicBezTo>
                  <a:pt x="21230" y="14224"/>
                  <a:pt x="21046" y="14342"/>
                  <a:pt x="20820" y="14393"/>
                </a:cubicBezTo>
                <a:lnTo>
                  <a:pt x="18197" y="15057"/>
                </a:lnTo>
                <a:cubicBezTo>
                  <a:pt x="18250" y="15220"/>
                  <a:pt x="18318" y="15438"/>
                  <a:pt x="18400" y="15706"/>
                </a:cubicBezTo>
                <a:cubicBezTo>
                  <a:pt x="18479" y="15977"/>
                  <a:pt x="18564" y="16254"/>
                  <a:pt x="18649" y="16531"/>
                </a:cubicBezTo>
                <a:cubicBezTo>
                  <a:pt x="18736" y="16810"/>
                  <a:pt x="18809" y="17081"/>
                  <a:pt x="18874" y="17333"/>
                </a:cubicBezTo>
                <a:cubicBezTo>
                  <a:pt x="18937" y="17592"/>
                  <a:pt x="18968" y="17801"/>
                  <a:pt x="18968" y="17962"/>
                </a:cubicBezTo>
                <a:cubicBezTo>
                  <a:pt x="18968" y="18225"/>
                  <a:pt x="18872" y="18459"/>
                  <a:pt x="18677" y="18660"/>
                </a:cubicBezTo>
                <a:cubicBezTo>
                  <a:pt x="18482" y="18860"/>
                  <a:pt x="18245" y="18965"/>
                  <a:pt x="17968" y="18965"/>
                </a:cubicBezTo>
                <a:cubicBezTo>
                  <a:pt x="17804" y="18965"/>
                  <a:pt x="17592" y="18934"/>
                  <a:pt x="17333" y="18869"/>
                </a:cubicBezTo>
                <a:cubicBezTo>
                  <a:pt x="17070" y="18807"/>
                  <a:pt x="16802" y="18733"/>
                  <a:pt x="16525" y="18646"/>
                </a:cubicBezTo>
                <a:cubicBezTo>
                  <a:pt x="16251" y="18561"/>
                  <a:pt x="15983" y="18476"/>
                  <a:pt x="15715" y="18397"/>
                </a:cubicBezTo>
                <a:cubicBezTo>
                  <a:pt x="15449" y="18315"/>
                  <a:pt x="15232" y="18250"/>
                  <a:pt x="15059" y="18194"/>
                </a:cubicBezTo>
                <a:lnTo>
                  <a:pt x="14399" y="20817"/>
                </a:lnTo>
                <a:cubicBezTo>
                  <a:pt x="14345" y="21040"/>
                  <a:pt x="14223" y="21227"/>
                  <a:pt x="14040" y="21376"/>
                </a:cubicBezTo>
                <a:cubicBezTo>
                  <a:pt x="13854" y="21526"/>
                  <a:pt x="13650" y="21599"/>
                  <a:pt x="13424" y="21599"/>
                </a:cubicBezTo>
                <a:cubicBezTo>
                  <a:pt x="13128" y="21599"/>
                  <a:pt x="12879" y="21498"/>
                  <a:pt x="12682" y="21289"/>
                </a:cubicBezTo>
                <a:lnTo>
                  <a:pt x="10801" y="19357"/>
                </a:lnTo>
                <a:lnTo>
                  <a:pt x="8881" y="21289"/>
                </a:lnTo>
                <a:cubicBezTo>
                  <a:pt x="8720" y="21498"/>
                  <a:pt x="8480" y="21599"/>
                  <a:pt x="8166" y="21599"/>
                </a:cubicBezTo>
                <a:cubicBezTo>
                  <a:pt x="7940" y="21599"/>
                  <a:pt x="7737" y="21526"/>
                  <a:pt x="7556" y="21376"/>
                </a:cubicBezTo>
                <a:cubicBezTo>
                  <a:pt x="7378" y="21227"/>
                  <a:pt x="7254" y="21040"/>
                  <a:pt x="7192" y="20817"/>
                </a:cubicBezTo>
                <a:lnTo>
                  <a:pt x="6528" y="18194"/>
                </a:lnTo>
                <a:cubicBezTo>
                  <a:pt x="6367" y="18250"/>
                  <a:pt x="6153" y="18315"/>
                  <a:pt x="5887" y="18397"/>
                </a:cubicBezTo>
                <a:cubicBezTo>
                  <a:pt x="5622" y="18479"/>
                  <a:pt x="5348" y="18561"/>
                  <a:pt x="5068" y="18646"/>
                </a:cubicBezTo>
                <a:cubicBezTo>
                  <a:pt x="4792" y="18733"/>
                  <a:pt x="4523" y="18807"/>
                  <a:pt x="4266" y="18869"/>
                </a:cubicBezTo>
                <a:cubicBezTo>
                  <a:pt x="4009" y="18934"/>
                  <a:pt x="3795" y="18965"/>
                  <a:pt x="3623" y="18965"/>
                </a:cubicBezTo>
                <a:cubicBezTo>
                  <a:pt x="3346" y="18965"/>
                  <a:pt x="3111" y="18860"/>
                  <a:pt x="2922" y="18660"/>
                </a:cubicBezTo>
                <a:cubicBezTo>
                  <a:pt x="2730" y="18459"/>
                  <a:pt x="2637" y="18225"/>
                  <a:pt x="2637" y="17962"/>
                </a:cubicBezTo>
                <a:cubicBezTo>
                  <a:pt x="2637" y="17801"/>
                  <a:pt x="2668" y="17592"/>
                  <a:pt x="2730" y="17333"/>
                </a:cubicBezTo>
                <a:cubicBezTo>
                  <a:pt x="2795" y="17081"/>
                  <a:pt x="2866" y="16810"/>
                  <a:pt x="2948" y="16531"/>
                </a:cubicBezTo>
                <a:cubicBezTo>
                  <a:pt x="3030" y="16254"/>
                  <a:pt x="3111" y="15980"/>
                  <a:pt x="3196" y="15712"/>
                </a:cubicBezTo>
                <a:cubicBezTo>
                  <a:pt x="3284" y="15446"/>
                  <a:pt x="3351" y="15229"/>
                  <a:pt x="3408" y="15057"/>
                </a:cubicBezTo>
                <a:lnTo>
                  <a:pt x="770" y="14393"/>
                </a:lnTo>
                <a:cubicBezTo>
                  <a:pt x="545" y="14342"/>
                  <a:pt x="361" y="14224"/>
                  <a:pt x="217" y="14034"/>
                </a:cubicBezTo>
                <a:cubicBezTo>
                  <a:pt x="73" y="13854"/>
                  <a:pt x="0" y="13650"/>
                  <a:pt x="0" y="13436"/>
                </a:cubicBezTo>
                <a:cubicBezTo>
                  <a:pt x="0" y="13136"/>
                  <a:pt x="104" y="12885"/>
                  <a:pt x="310" y="12679"/>
                </a:cubicBezTo>
                <a:lnTo>
                  <a:pt x="2245" y="10798"/>
                </a:lnTo>
                <a:lnTo>
                  <a:pt x="310" y="8920"/>
                </a:lnTo>
                <a:cubicBezTo>
                  <a:pt x="104" y="8714"/>
                  <a:pt x="0" y="8460"/>
                  <a:pt x="0" y="8160"/>
                </a:cubicBezTo>
                <a:cubicBezTo>
                  <a:pt x="0" y="7937"/>
                  <a:pt x="76" y="7734"/>
                  <a:pt x="225" y="7556"/>
                </a:cubicBezTo>
                <a:cubicBezTo>
                  <a:pt x="372" y="7373"/>
                  <a:pt x="556" y="7257"/>
                  <a:pt x="770" y="7203"/>
                </a:cubicBezTo>
                <a:lnTo>
                  <a:pt x="3408" y="6540"/>
                </a:lnTo>
                <a:cubicBezTo>
                  <a:pt x="3351" y="6381"/>
                  <a:pt x="3284" y="6161"/>
                  <a:pt x="3196" y="5893"/>
                </a:cubicBezTo>
                <a:cubicBezTo>
                  <a:pt x="3111" y="5622"/>
                  <a:pt x="3030" y="5345"/>
                  <a:pt x="2948" y="5068"/>
                </a:cubicBezTo>
                <a:cubicBezTo>
                  <a:pt x="2866" y="4786"/>
                  <a:pt x="2795" y="4518"/>
                  <a:pt x="2730" y="4264"/>
                </a:cubicBezTo>
                <a:cubicBezTo>
                  <a:pt x="2668" y="4007"/>
                  <a:pt x="2637" y="3795"/>
                  <a:pt x="2637" y="3634"/>
                </a:cubicBezTo>
                <a:cubicBezTo>
                  <a:pt x="2637" y="3354"/>
                  <a:pt x="2733" y="3117"/>
                  <a:pt x="2928" y="2925"/>
                </a:cubicBezTo>
                <a:cubicBezTo>
                  <a:pt x="3120" y="2730"/>
                  <a:pt x="3351" y="2634"/>
                  <a:pt x="3623" y="2634"/>
                </a:cubicBezTo>
                <a:cubicBezTo>
                  <a:pt x="3786" y="2634"/>
                  <a:pt x="3995" y="2665"/>
                  <a:pt x="4258" y="2730"/>
                </a:cubicBezTo>
                <a:cubicBezTo>
                  <a:pt x="4521" y="2792"/>
                  <a:pt x="4792" y="2866"/>
                  <a:pt x="5068" y="2950"/>
                </a:cubicBezTo>
                <a:cubicBezTo>
                  <a:pt x="5348" y="3038"/>
                  <a:pt x="5622" y="3120"/>
                  <a:pt x="5887" y="3205"/>
                </a:cubicBezTo>
                <a:cubicBezTo>
                  <a:pt x="6153" y="3284"/>
                  <a:pt x="6367" y="3349"/>
                  <a:pt x="6528" y="3405"/>
                </a:cubicBezTo>
                <a:lnTo>
                  <a:pt x="7192" y="782"/>
                </a:lnTo>
                <a:cubicBezTo>
                  <a:pt x="7246" y="556"/>
                  <a:pt x="7367" y="369"/>
                  <a:pt x="7556" y="220"/>
                </a:cubicBezTo>
                <a:cubicBezTo>
                  <a:pt x="7748" y="70"/>
                  <a:pt x="7949" y="0"/>
                  <a:pt x="8166" y="0"/>
                </a:cubicBezTo>
                <a:cubicBezTo>
                  <a:pt x="8480" y="0"/>
                  <a:pt x="8720" y="101"/>
                  <a:pt x="8881" y="307"/>
                </a:cubicBezTo>
                <a:lnTo>
                  <a:pt x="10801" y="2242"/>
                </a:lnTo>
                <a:lnTo>
                  <a:pt x="12682" y="307"/>
                </a:lnTo>
                <a:cubicBezTo>
                  <a:pt x="12888" y="101"/>
                  <a:pt x="13128" y="0"/>
                  <a:pt x="13399" y="0"/>
                </a:cubicBezTo>
                <a:cubicBezTo>
                  <a:pt x="13642" y="0"/>
                  <a:pt x="13854" y="67"/>
                  <a:pt x="14040" y="208"/>
                </a:cubicBezTo>
                <a:cubicBezTo>
                  <a:pt x="14223" y="347"/>
                  <a:pt x="14345" y="539"/>
                  <a:pt x="14399" y="782"/>
                </a:cubicBezTo>
                <a:lnTo>
                  <a:pt x="15059" y="3405"/>
                </a:lnTo>
                <a:cubicBezTo>
                  <a:pt x="15223" y="3349"/>
                  <a:pt x="15438" y="3284"/>
                  <a:pt x="15709" y="3205"/>
                </a:cubicBezTo>
                <a:cubicBezTo>
                  <a:pt x="15980" y="3120"/>
                  <a:pt x="16251" y="3038"/>
                  <a:pt x="16525" y="2950"/>
                </a:cubicBezTo>
                <a:cubicBezTo>
                  <a:pt x="16802" y="2866"/>
                  <a:pt x="17070" y="2792"/>
                  <a:pt x="17333" y="2730"/>
                </a:cubicBezTo>
                <a:cubicBezTo>
                  <a:pt x="17592" y="2665"/>
                  <a:pt x="17804" y="2634"/>
                  <a:pt x="17968" y="2634"/>
                </a:cubicBezTo>
                <a:cubicBezTo>
                  <a:pt x="18228" y="2634"/>
                  <a:pt x="18459" y="2730"/>
                  <a:pt x="18663" y="2925"/>
                </a:cubicBezTo>
                <a:cubicBezTo>
                  <a:pt x="18866" y="3117"/>
                  <a:pt x="18968" y="3354"/>
                  <a:pt x="18968" y="3634"/>
                </a:cubicBezTo>
                <a:cubicBezTo>
                  <a:pt x="18968" y="3795"/>
                  <a:pt x="18937" y="4007"/>
                  <a:pt x="18874" y="4264"/>
                </a:cubicBezTo>
                <a:cubicBezTo>
                  <a:pt x="18809" y="4518"/>
                  <a:pt x="18736" y="4786"/>
                  <a:pt x="18649" y="5068"/>
                </a:cubicBezTo>
                <a:cubicBezTo>
                  <a:pt x="18564" y="5345"/>
                  <a:pt x="18479" y="5619"/>
                  <a:pt x="18400" y="5884"/>
                </a:cubicBezTo>
                <a:cubicBezTo>
                  <a:pt x="18318" y="6150"/>
                  <a:pt x="18250" y="6370"/>
                  <a:pt x="18197" y="6540"/>
                </a:cubicBezTo>
                <a:lnTo>
                  <a:pt x="20820" y="7203"/>
                </a:lnTo>
                <a:cubicBezTo>
                  <a:pt x="21046" y="7257"/>
                  <a:pt x="21230" y="7378"/>
                  <a:pt x="21374" y="7559"/>
                </a:cubicBezTo>
                <a:cubicBezTo>
                  <a:pt x="21518" y="7748"/>
                  <a:pt x="21588" y="7946"/>
                  <a:pt x="21588" y="8161"/>
                </a:cubicBezTo>
                <a:cubicBezTo>
                  <a:pt x="21588" y="8460"/>
                  <a:pt x="21489" y="8714"/>
                  <a:pt x="21292" y="8920"/>
                </a:cubicBezTo>
                <a:lnTo>
                  <a:pt x="19332" y="10798"/>
                </a:lnTo>
                <a:lnTo>
                  <a:pt x="21292" y="126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4" name="AutoShape 66"/>
          <p:cNvSpPr/>
          <p:nvPr/>
        </p:nvSpPr>
        <p:spPr bwMode="auto">
          <a:xfrm>
            <a:off x="5158703" y="4497442"/>
            <a:ext cx="247618" cy="242062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5" name="AutoShape 67"/>
          <p:cNvSpPr/>
          <p:nvPr/>
        </p:nvSpPr>
        <p:spPr bwMode="auto">
          <a:xfrm>
            <a:off x="5775368" y="4497442"/>
            <a:ext cx="247618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662" y="0"/>
                </a:moveTo>
                <a:cubicBezTo>
                  <a:pt x="18198" y="0"/>
                  <a:pt x="18703" y="117"/>
                  <a:pt x="19175" y="343"/>
                </a:cubicBezTo>
                <a:cubicBezTo>
                  <a:pt x="19651" y="575"/>
                  <a:pt x="20064" y="887"/>
                  <a:pt x="20422" y="1280"/>
                </a:cubicBezTo>
                <a:cubicBezTo>
                  <a:pt x="20780" y="1674"/>
                  <a:pt x="21066" y="2132"/>
                  <a:pt x="21279" y="2652"/>
                </a:cubicBezTo>
                <a:cubicBezTo>
                  <a:pt x="21493" y="3169"/>
                  <a:pt x="21599" y="3727"/>
                  <a:pt x="21599" y="4317"/>
                </a:cubicBezTo>
                <a:lnTo>
                  <a:pt x="21599" y="17282"/>
                </a:lnTo>
                <a:cubicBezTo>
                  <a:pt x="21599" y="17872"/>
                  <a:pt x="21493" y="18430"/>
                  <a:pt x="21279" y="18947"/>
                </a:cubicBezTo>
                <a:cubicBezTo>
                  <a:pt x="21066" y="19467"/>
                  <a:pt x="20780" y="19925"/>
                  <a:pt x="20422" y="20319"/>
                </a:cubicBezTo>
                <a:cubicBezTo>
                  <a:pt x="20064" y="20712"/>
                  <a:pt x="19651" y="21024"/>
                  <a:pt x="19183" y="21256"/>
                </a:cubicBezTo>
                <a:cubicBezTo>
                  <a:pt x="18714" y="21485"/>
                  <a:pt x="18209" y="21599"/>
                  <a:pt x="17662" y="21599"/>
                </a:cubicBezTo>
                <a:lnTo>
                  <a:pt x="3924" y="21599"/>
                </a:lnTo>
                <a:cubicBezTo>
                  <a:pt x="3387" y="21599"/>
                  <a:pt x="2883" y="21485"/>
                  <a:pt x="2410" y="21256"/>
                </a:cubicBezTo>
                <a:cubicBezTo>
                  <a:pt x="1935" y="21024"/>
                  <a:pt x="1521" y="20712"/>
                  <a:pt x="1163" y="20319"/>
                </a:cubicBezTo>
                <a:cubicBezTo>
                  <a:pt x="806" y="19925"/>
                  <a:pt x="523" y="19467"/>
                  <a:pt x="312" y="18947"/>
                </a:cubicBezTo>
                <a:cubicBezTo>
                  <a:pt x="104" y="18430"/>
                  <a:pt x="0" y="17872"/>
                  <a:pt x="0" y="17282"/>
                </a:cubicBezTo>
                <a:lnTo>
                  <a:pt x="0" y="4317"/>
                </a:lnTo>
                <a:cubicBezTo>
                  <a:pt x="0" y="3727"/>
                  <a:pt x="104" y="3169"/>
                  <a:pt x="312" y="2652"/>
                </a:cubicBezTo>
                <a:cubicBezTo>
                  <a:pt x="523" y="2132"/>
                  <a:pt x="806" y="1674"/>
                  <a:pt x="1163" y="1280"/>
                </a:cubicBezTo>
                <a:cubicBezTo>
                  <a:pt x="1521" y="887"/>
                  <a:pt x="1935" y="575"/>
                  <a:pt x="2410" y="343"/>
                </a:cubicBezTo>
                <a:cubicBezTo>
                  <a:pt x="2883" y="117"/>
                  <a:pt x="3387" y="0"/>
                  <a:pt x="3924" y="0"/>
                </a:cubicBezTo>
                <a:lnTo>
                  <a:pt x="17662" y="0"/>
                </a:lnTo>
                <a:close/>
                <a:moveTo>
                  <a:pt x="17662" y="2713"/>
                </a:moveTo>
                <a:lnTo>
                  <a:pt x="3924" y="2713"/>
                </a:lnTo>
                <a:cubicBezTo>
                  <a:pt x="3523" y="2713"/>
                  <a:pt x="3179" y="2872"/>
                  <a:pt x="2896" y="3186"/>
                </a:cubicBezTo>
                <a:cubicBezTo>
                  <a:pt x="2608" y="3501"/>
                  <a:pt x="2466" y="3877"/>
                  <a:pt x="2466" y="4317"/>
                </a:cubicBezTo>
                <a:lnTo>
                  <a:pt x="2466" y="17282"/>
                </a:lnTo>
                <a:cubicBezTo>
                  <a:pt x="2466" y="17723"/>
                  <a:pt x="2608" y="18099"/>
                  <a:pt x="2896" y="18413"/>
                </a:cubicBezTo>
                <a:cubicBezTo>
                  <a:pt x="3179" y="18727"/>
                  <a:pt x="3523" y="18886"/>
                  <a:pt x="3924" y="18886"/>
                </a:cubicBezTo>
                <a:lnTo>
                  <a:pt x="17662" y="18886"/>
                </a:lnTo>
                <a:cubicBezTo>
                  <a:pt x="18062" y="18886"/>
                  <a:pt x="18407" y="18727"/>
                  <a:pt x="18698" y="18413"/>
                </a:cubicBezTo>
                <a:cubicBezTo>
                  <a:pt x="18989" y="18101"/>
                  <a:pt x="19133" y="17723"/>
                  <a:pt x="19133" y="17282"/>
                </a:cubicBezTo>
                <a:lnTo>
                  <a:pt x="19133" y="4317"/>
                </a:lnTo>
                <a:cubicBezTo>
                  <a:pt x="19133" y="3877"/>
                  <a:pt x="18989" y="3501"/>
                  <a:pt x="18698" y="3186"/>
                </a:cubicBezTo>
                <a:cubicBezTo>
                  <a:pt x="18407" y="2872"/>
                  <a:pt x="18062" y="2713"/>
                  <a:pt x="17662" y="2713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6" name="AutoShape 68"/>
          <p:cNvSpPr/>
          <p:nvPr/>
        </p:nvSpPr>
        <p:spPr bwMode="auto">
          <a:xfrm>
            <a:off x="6252352" y="4491096"/>
            <a:ext cx="300793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612" y="9346"/>
                </a:moveTo>
                <a:cubicBezTo>
                  <a:pt x="19507" y="9887"/>
                  <a:pt x="20229" y="10667"/>
                  <a:pt x="20776" y="11686"/>
                </a:cubicBezTo>
                <a:cubicBezTo>
                  <a:pt x="21324" y="12708"/>
                  <a:pt x="21599" y="13846"/>
                  <a:pt x="21599" y="15107"/>
                </a:cubicBezTo>
                <a:cubicBezTo>
                  <a:pt x="21599" y="16005"/>
                  <a:pt x="21458" y="16846"/>
                  <a:pt x="21172" y="17629"/>
                </a:cubicBezTo>
                <a:cubicBezTo>
                  <a:pt x="20889" y="18409"/>
                  <a:pt x="20503" y="19097"/>
                  <a:pt x="20008" y="19691"/>
                </a:cubicBezTo>
                <a:cubicBezTo>
                  <a:pt x="19512" y="20281"/>
                  <a:pt x="18940" y="20747"/>
                  <a:pt x="18290" y="21090"/>
                </a:cubicBezTo>
                <a:cubicBezTo>
                  <a:pt x="17640" y="21427"/>
                  <a:pt x="16939" y="21599"/>
                  <a:pt x="16187" y="21599"/>
                </a:cubicBezTo>
                <a:lnTo>
                  <a:pt x="4490" y="21599"/>
                </a:lnTo>
                <a:cubicBezTo>
                  <a:pt x="3878" y="21599"/>
                  <a:pt x="3297" y="21458"/>
                  <a:pt x="2750" y="21176"/>
                </a:cubicBezTo>
                <a:cubicBezTo>
                  <a:pt x="2203" y="20900"/>
                  <a:pt x="1723" y="20511"/>
                  <a:pt x="1312" y="20022"/>
                </a:cubicBezTo>
                <a:cubicBezTo>
                  <a:pt x="904" y="19527"/>
                  <a:pt x="583" y="18954"/>
                  <a:pt x="350" y="18294"/>
                </a:cubicBezTo>
                <a:cubicBezTo>
                  <a:pt x="115" y="17641"/>
                  <a:pt x="0" y="16947"/>
                  <a:pt x="0" y="16210"/>
                </a:cubicBezTo>
                <a:cubicBezTo>
                  <a:pt x="0" y="15565"/>
                  <a:pt x="88" y="14957"/>
                  <a:pt x="268" y="14381"/>
                </a:cubicBezTo>
                <a:cubicBezTo>
                  <a:pt x="448" y="13809"/>
                  <a:pt x="696" y="13287"/>
                  <a:pt x="1010" y="12818"/>
                </a:cubicBezTo>
                <a:cubicBezTo>
                  <a:pt x="1324" y="12351"/>
                  <a:pt x="1694" y="11954"/>
                  <a:pt x="2119" y="11632"/>
                </a:cubicBezTo>
                <a:cubicBezTo>
                  <a:pt x="2544" y="11312"/>
                  <a:pt x="3004" y="11079"/>
                  <a:pt x="3504" y="10929"/>
                </a:cubicBezTo>
                <a:cubicBezTo>
                  <a:pt x="3249" y="10552"/>
                  <a:pt x="3055" y="10140"/>
                  <a:pt x="2916" y="9688"/>
                </a:cubicBezTo>
                <a:cubicBezTo>
                  <a:pt x="2779" y="9239"/>
                  <a:pt x="2712" y="8758"/>
                  <a:pt x="2712" y="8240"/>
                </a:cubicBezTo>
                <a:cubicBezTo>
                  <a:pt x="2712" y="7635"/>
                  <a:pt x="2805" y="7071"/>
                  <a:pt x="2992" y="6547"/>
                </a:cubicBezTo>
                <a:cubicBezTo>
                  <a:pt x="3180" y="6023"/>
                  <a:pt x="3434" y="5568"/>
                  <a:pt x="3756" y="5182"/>
                </a:cubicBezTo>
                <a:cubicBezTo>
                  <a:pt x="4077" y="4796"/>
                  <a:pt x="4456" y="4488"/>
                  <a:pt x="4893" y="4264"/>
                </a:cubicBezTo>
                <a:cubicBezTo>
                  <a:pt x="5330" y="4039"/>
                  <a:pt x="5800" y="3927"/>
                  <a:pt x="6307" y="3927"/>
                </a:cubicBezTo>
                <a:cubicBezTo>
                  <a:pt x="7171" y="3927"/>
                  <a:pt x="7922" y="4258"/>
                  <a:pt x="8558" y="4920"/>
                </a:cubicBezTo>
                <a:cubicBezTo>
                  <a:pt x="8697" y="4223"/>
                  <a:pt x="8932" y="3573"/>
                  <a:pt x="9264" y="2971"/>
                </a:cubicBezTo>
                <a:cubicBezTo>
                  <a:pt x="9597" y="2369"/>
                  <a:pt x="9993" y="1848"/>
                  <a:pt x="10449" y="1404"/>
                </a:cubicBezTo>
                <a:cubicBezTo>
                  <a:pt x="10905" y="964"/>
                  <a:pt x="11412" y="621"/>
                  <a:pt x="11976" y="374"/>
                </a:cubicBezTo>
                <a:cubicBezTo>
                  <a:pt x="12540" y="123"/>
                  <a:pt x="13142" y="0"/>
                  <a:pt x="13785" y="0"/>
                </a:cubicBezTo>
                <a:cubicBezTo>
                  <a:pt x="14520" y="0"/>
                  <a:pt x="15218" y="169"/>
                  <a:pt x="15876" y="509"/>
                </a:cubicBezTo>
                <a:cubicBezTo>
                  <a:pt x="16536" y="852"/>
                  <a:pt x="17109" y="1312"/>
                  <a:pt x="17594" y="1894"/>
                </a:cubicBezTo>
                <a:cubicBezTo>
                  <a:pt x="18081" y="2476"/>
                  <a:pt x="18465" y="3167"/>
                  <a:pt x="18748" y="3956"/>
                </a:cubicBezTo>
                <a:cubicBezTo>
                  <a:pt x="19032" y="4744"/>
                  <a:pt x="19173" y="5580"/>
                  <a:pt x="19173" y="6463"/>
                </a:cubicBezTo>
                <a:cubicBezTo>
                  <a:pt x="19173" y="6987"/>
                  <a:pt x="19125" y="7491"/>
                  <a:pt x="19024" y="7972"/>
                </a:cubicBezTo>
                <a:cubicBezTo>
                  <a:pt x="18924" y="8453"/>
                  <a:pt x="18784" y="8914"/>
                  <a:pt x="18612" y="9346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7" name="AutoShape 69"/>
          <p:cNvSpPr/>
          <p:nvPr/>
        </p:nvSpPr>
        <p:spPr bwMode="auto">
          <a:xfrm>
            <a:off x="953964" y="2642691"/>
            <a:ext cx="248412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909" y="6866"/>
                </a:moveTo>
                <a:cubicBezTo>
                  <a:pt x="18209" y="7363"/>
                  <a:pt x="18439" y="7917"/>
                  <a:pt x="18600" y="8529"/>
                </a:cubicBezTo>
                <a:cubicBezTo>
                  <a:pt x="19045" y="8620"/>
                  <a:pt x="19512" y="8679"/>
                  <a:pt x="20005" y="8705"/>
                </a:cubicBezTo>
                <a:cubicBezTo>
                  <a:pt x="20498" y="8733"/>
                  <a:pt x="20957" y="8820"/>
                  <a:pt x="21381" y="8976"/>
                </a:cubicBezTo>
                <a:cubicBezTo>
                  <a:pt x="21526" y="9012"/>
                  <a:pt x="21599" y="9091"/>
                  <a:pt x="21599" y="9218"/>
                </a:cubicBezTo>
                <a:lnTo>
                  <a:pt x="21599" y="12409"/>
                </a:lnTo>
                <a:cubicBezTo>
                  <a:pt x="21599" y="12516"/>
                  <a:pt x="21464" y="12612"/>
                  <a:pt x="21197" y="12697"/>
                </a:cubicBezTo>
                <a:cubicBezTo>
                  <a:pt x="20931" y="12787"/>
                  <a:pt x="20622" y="12852"/>
                  <a:pt x="20268" y="12909"/>
                </a:cubicBezTo>
                <a:cubicBezTo>
                  <a:pt x="19917" y="12962"/>
                  <a:pt x="19574" y="13002"/>
                  <a:pt x="19240" y="13030"/>
                </a:cubicBezTo>
                <a:cubicBezTo>
                  <a:pt x="18903" y="13056"/>
                  <a:pt x="18682" y="13078"/>
                  <a:pt x="18574" y="13098"/>
                </a:cubicBezTo>
                <a:cubicBezTo>
                  <a:pt x="18447" y="13612"/>
                  <a:pt x="18237" y="14137"/>
                  <a:pt x="17937" y="14679"/>
                </a:cubicBezTo>
                <a:cubicBezTo>
                  <a:pt x="18433" y="15416"/>
                  <a:pt x="18982" y="16125"/>
                  <a:pt x="19577" y="16802"/>
                </a:cubicBezTo>
                <a:lnTo>
                  <a:pt x="19659" y="17006"/>
                </a:lnTo>
                <a:cubicBezTo>
                  <a:pt x="19659" y="17076"/>
                  <a:pt x="19535" y="17251"/>
                  <a:pt x="19285" y="17522"/>
                </a:cubicBezTo>
                <a:cubicBezTo>
                  <a:pt x="19036" y="17799"/>
                  <a:pt x="18756" y="18096"/>
                  <a:pt x="18439" y="18412"/>
                </a:cubicBezTo>
                <a:cubicBezTo>
                  <a:pt x="18121" y="18725"/>
                  <a:pt x="17821" y="19008"/>
                  <a:pt x="17538" y="19256"/>
                </a:cubicBezTo>
                <a:cubicBezTo>
                  <a:pt x="17252" y="19505"/>
                  <a:pt x="17068" y="19626"/>
                  <a:pt x="16988" y="19626"/>
                </a:cubicBezTo>
                <a:cubicBezTo>
                  <a:pt x="16969" y="19626"/>
                  <a:pt x="16850" y="19541"/>
                  <a:pt x="16629" y="19377"/>
                </a:cubicBezTo>
                <a:cubicBezTo>
                  <a:pt x="16408" y="19211"/>
                  <a:pt x="16164" y="19025"/>
                  <a:pt x="15895" y="18821"/>
                </a:cubicBezTo>
                <a:cubicBezTo>
                  <a:pt x="15629" y="18621"/>
                  <a:pt x="15377" y="18426"/>
                  <a:pt x="15136" y="18240"/>
                </a:cubicBezTo>
                <a:cubicBezTo>
                  <a:pt x="14898" y="18056"/>
                  <a:pt x="14745" y="17946"/>
                  <a:pt x="14683" y="17909"/>
                </a:cubicBezTo>
                <a:cubicBezTo>
                  <a:pt x="14419" y="18053"/>
                  <a:pt x="14156" y="18177"/>
                  <a:pt x="13890" y="18282"/>
                </a:cubicBezTo>
                <a:cubicBezTo>
                  <a:pt x="13623" y="18384"/>
                  <a:pt x="13354" y="18471"/>
                  <a:pt x="13082" y="18545"/>
                </a:cubicBezTo>
                <a:cubicBezTo>
                  <a:pt x="13065" y="18655"/>
                  <a:pt x="13040" y="18875"/>
                  <a:pt x="13009" y="19214"/>
                </a:cubicBezTo>
                <a:cubicBezTo>
                  <a:pt x="12978" y="19553"/>
                  <a:pt x="12932" y="19894"/>
                  <a:pt x="12878" y="20242"/>
                </a:cubicBezTo>
                <a:cubicBezTo>
                  <a:pt x="12825" y="20589"/>
                  <a:pt x="12762" y="20902"/>
                  <a:pt x="12692" y="21179"/>
                </a:cubicBezTo>
                <a:cubicBezTo>
                  <a:pt x="12618" y="21461"/>
                  <a:pt x="12522" y="21599"/>
                  <a:pt x="12405" y="21599"/>
                </a:cubicBezTo>
                <a:lnTo>
                  <a:pt x="9191" y="21599"/>
                </a:lnTo>
                <a:cubicBezTo>
                  <a:pt x="9063" y="21599"/>
                  <a:pt x="8978" y="21520"/>
                  <a:pt x="8933" y="21371"/>
                </a:cubicBezTo>
                <a:cubicBezTo>
                  <a:pt x="8805" y="20928"/>
                  <a:pt x="8721" y="20462"/>
                  <a:pt x="8678" y="19979"/>
                </a:cubicBezTo>
                <a:cubicBezTo>
                  <a:pt x="8630" y="19493"/>
                  <a:pt x="8582" y="19030"/>
                  <a:pt x="8528" y="18584"/>
                </a:cubicBezTo>
                <a:cubicBezTo>
                  <a:pt x="7976" y="18423"/>
                  <a:pt x="7446" y="18197"/>
                  <a:pt x="6942" y="17909"/>
                </a:cubicBezTo>
                <a:cubicBezTo>
                  <a:pt x="6568" y="18191"/>
                  <a:pt x="6202" y="18460"/>
                  <a:pt x="5843" y="18725"/>
                </a:cubicBezTo>
                <a:cubicBezTo>
                  <a:pt x="5480" y="18993"/>
                  <a:pt x="5123" y="19276"/>
                  <a:pt x="4772" y="19572"/>
                </a:cubicBezTo>
                <a:lnTo>
                  <a:pt x="4608" y="19626"/>
                </a:lnTo>
                <a:cubicBezTo>
                  <a:pt x="4554" y="19626"/>
                  <a:pt x="4387" y="19504"/>
                  <a:pt x="4107" y="19256"/>
                </a:cubicBezTo>
                <a:cubicBezTo>
                  <a:pt x="3826" y="19007"/>
                  <a:pt x="3534" y="18725"/>
                  <a:pt x="3231" y="18412"/>
                </a:cubicBezTo>
                <a:cubicBezTo>
                  <a:pt x="2928" y="18095"/>
                  <a:pt x="2653" y="17799"/>
                  <a:pt x="2404" y="17522"/>
                </a:cubicBezTo>
                <a:cubicBezTo>
                  <a:pt x="2155" y="17251"/>
                  <a:pt x="2030" y="17076"/>
                  <a:pt x="2030" y="17006"/>
                </a:cubicBezTo>
                <a:cubicBezTo>
                  <a:pt x="2030" y="16986"/>
                  <a:pt x="2104" y="16867"/>
                  <a:pt x="2248" y="16647"/>
                </a:cubicBezTo>
                <a:cubicBezTo>
                  <a:pt x="2393" y="16427"/>
                  <a:pt x="2563" y="16184"/>
                  <a:pt x="2758" y="15924"/>
                </a:cubicBezTo>
                <a:cubicBezTo>
                  <a:pt x="2951" y="15662"/>
                  <a:pt x="3141" y="15410"/>
                  <a:pt x="3328" y="15173"/>
                </a:cubicBezTo>
                <a:cubicBezTo>
                  <a:pt x="3512" y="14933"/>
                  <a:pt x="3631" y="14778"/>
                  <a:pt x="3687" y="14704"/>
                </a:cubicBezTo>
                <a:cubicBezTo>
                  <a:pt x="3387" y="14210"/>
                  <a:pt x="3158" y="13657"/>
                  <a:pt x="2996" y="13044"/>
                </a:cubicBezTo>
                <a:cubicBezTo>
                  <a:pt x="2535" y="12951"/>
                  <a:pt x="2062" y="12897"/>
                  <a:pt x="1577" y="12869"/>
                </a:cubicBezTo>
                <a:cubicBezTo>
                  <a:pt x="1093" y="12841"/>
                  <a:pt x="640" y="12751"/>
                  <a:pt x="215" y="12598"/>
                </a:cubicBezTo>
                <a:cubicBezTo>
                  <a:pt x="70" y="12561"/>
                  <a:pt x="0" y="12479"/>
                  <a:pt x="0" y="12352"/>
                </a:cubicBezTo>
                <a:lnTo>
                  <a:pt x="0" y="9162"/>
                </a:lnTo>
                <a:cubicBezTo>
                  <a:pt x="0" y="9055"/>
                  <a:pt x="135" y="8959"/>
                  <a:pt x="413" y="8874"/>
                </a:cubicBezTo>
                <a:cubicBezTo>
                  <a:pt x="688" y="8789"/>
                  <a:pt x="997" y="8716"/>
                  <a:pt x="1339" y="8665"/>
                </a:cubicBezTo>
                <a:cubicBezTo>
                  <a:pt x="1685" y="8611"/>
                  <a:pt x="2019" y="8569"/>
                  <a:pt x="2345" y="8544"/>
                </a:cubicBezTo>
                <a:cubicBezTo>
                  <a:pt x="2668" y="8515"/>
                  <a:pt x="2886" y="8493"/>
                  <a:pt x="2996" y="8473"/>
                </a:cubicBezTo>
                <a:cubicBezTo>
                  <a:pt x="3158" y="7925"/>
                  <a:pt x="3379" y="7397"/>
                  <a:pt x="3659" y="6895"/>
                </a:cubicBezTo>
                <a:cubicBezTo>
                  <a:pt x="3160" y="6155"/>
                  <a:pt x="2619" y="5446"/>
                  <a:pt x="2030" y="4771"/>
                </a:cubicBezTo>
                <a:lnTo>
                  <a:pt x="1937" y="4571"/>
                </a:lnTo>
                <a:cubicBezTo>
                  <a:pt x="1937" y="4497"/>
                  <a:pt x="2064" y="4322"/>
                  <a:pt x="2316" y="4048"/>
                </a:cubicBezTo>
                <a:cubicBezTo>
                  <a:pt x="2568" y="3775"/>
                  <a:pt x="2852" y="3478"/>
                  <a:pt x="3163" y="3162"/>
                </a:cubicBezTo>
                <a:cubicBezTo>
                  <a:pt x="3478" y="2848"/>
                  <a:pt x="3778" y="2569"/>
                  <a:pt x="4067" y="2320"/>
                </a:cubicBezTo>
                <a:cubicBezTo>
                  <a:pt x="4356" y="2072"/>
                  <a:pt x="4537" y="1945"/>
                  <a:pt x="4608" y="1945"/>
                </a:cubicBezTo>
                <a:cubicBezTo>
                  <a:pt x="4625" y="1945"/>
                  <a:pt x="4747" y="2030"/>
                  <a:pt x="4968" y="2196"/>
                </a:cubicBezTo>
                <a:cubicBezTo>
                  <a:pt x="5188" y="2363"/>
                  <a:pt x="5435" y="2549"/>
                  <a:pt x="5707" y="2750"/>
                </a:cubicBezTo>
                <a:cubicBezTo>
                  <a:pt x="5976" y="2953"/>
                  <a:pt x="6234" y="3148"/>
                  <a:pt x="6472" y="3331"/>
                </a:cubicBezTo>
                <a:cubicBezTo>
                  <a:pt x="6712" y="3515"/>
                  <a:pt x="6860" y="3628"/>
                  <a:pt x="6913" y="3662"/>
                </a:cubicBezTo>
                <a:cubicBezTo>
                  <a:pt x="7174" y="3518"/>
                  <a:pt x="7440" y="3399"/>
                  <a:pt x="7707" y="3303"/>
                </a:cubicBezTo>
                <a:cubicBezTo>
                  <a:pt x="7973" y="3210"/>
                  <a:pt x="8247" y="3119"/>
                  <a:pt x="8528" y="3029"/>
                </a:cubicBezTo>
                <a:cubicBezTo>
                  <a:pt x="8528" y="2922"/>
                  <a:pt x="8539" y="2699"/>
                  <a:pt x="8568" y="2363"/>
                </a:cubicBezTo>
                <a:cubicBezTo>
                  <a:pt x="8596" y="2032"/>
                  <a:pt x="8636" y="1694"/>
                  <a:pt x="8689" y="1352"/>
                </a:cubicBezTo>
                <a:cubicBezTo>
                  <a:pt x="8743" y="1010"/>
                  <a:pt x="8814" y="697"/>
                  <a:pt x="8899" y="417"/>
                </a:cubicBezTo>
                <a:cubicBezTo>
                  <a:pt x="8984" y="141"/>
                  <a:pt x="9083" y="0"/>
                  <a:pt x="9191" y="0"/>
                </a:cubicBezTo>
                <a:lnTo>
                  <a:pt x="12405" y="0"/>
                </a:lnTo>
                <a:cubicBezTo>
                  <a:pt x="12530" y="0"/>
                  <a:pt x="12618" y="67"/>
                  <a:pt x="12663" y="203"/>
                </a:cubicBezTo>
                <a:cubicBezTo>
                  <a:pt x="12771" y="643"/>
                  <a:pt x="12847" y="1106"/>
                  <a:pt x="12893" y="1595"/>
                </a:cubicBezTo>
                <a:cubicBezTo>
                  <a:pt x="12938" y="2083"/>
                  <a:pt x="13000" y="2560"/>
                  <a:pt x="13082" y="3029"/>
                </a:cubicBezTo>
                <a:cubicBezTo>
                  <a:pt x="13363" y="3100"/>
                  <a:pt x="13632" y="3184"/>
                  <a:pt x="13890" y="3283"/>
                </a:cubicBezTo>
                <a:cubicBezTo>
                  <a:pt x="14147" y="3385"/>
                  <a:pt x="14402" y="3512"/>
                  <a:pt x="14654" y="3662"/>
                </a:cubicBezTo>
                <a:cubicBezTo>
                  <a:pt x="14728" y="3611"/>
                  <a:pt x="14881" y="3489"/>
                  <a:pt x="15116" y="3303"/>
                </a:cubicBezTo>
                <a:cubicBezTo>
                  <a:pt x="15351" y="3119"/>
                  <a:pt x="15603" y="2925"/>
                  <a:pt x="15870" y="2721"/>
                </a:cubicBezTo>
                <a:cubicBezTo>
                  <a:pt x="16136" y="2521"/>
                  <a:pt x="16377" y="2340"/>
                  <a:pt x="16589" y="2182"/>
                </a:cubicBezTo>
                <a:cubicBezTo>
                  <a:pt x="16801" y="2024"/>
                  <a:pt x="16935" y="1945"/>
                  <a:pt x="16988" y="1945"/>
                </a:cubicBezTo>
                <a:cubicBezTo>
                  <a:pt x="17042" y="1945"/>
                  <a:pt x="17209" y="2072"/>
                  <a:pt x="17490" y="2320"/>
                </a:cubicBezTo>
                <a:cubicBezTo>
                  <a:pt x="17770" y="2569"/>
                  <a:pt x="18065" y="2849"/>
                  <a:pt x="18371" y="3162"/>
                </a:cubicBezTo>
                <a:cubicBezTo>
                  <a:pt x="18679" y="3478"/>
                  <a:pt x="18957" y="3774"/>
                  <a:pt x="19206" y="4048"/>
                </a:cubicBezTo>
                <a:cubicBezTo>
                  <a:pt x="19453" y="4322"/>
                  <a:pt x="19577" y="4497"/>
                  <a:pt x="19577" y="4571"/>
                </a:cubicBezTo>
                <a:cubicBezTo>
                  <a:pt x="19577" y="4605"/>
                  <a:pt x="19498" y="4735"/>
                  <a:pt x="19342" y="4955"/>
                </a:cubicBezTo>
                <a:cubicBezTo>
                  <a:pt x="19183" y="5175"/>
                  <a:pt x="19008" y="5415"/>
                  <a:pt x="18812" y="5678"/>
                </a:cubicBezTo>
                <a:cubicBezTo>
                  <a:pt x="18617" y="5937"/>
                  <a:pt x="18427" y="6189"/>
                  <a:pt x="18240" y="6429"/>
                </a:cubicBezTo>
                <a:cubicBezTo>
                  <a:pt x="18056" y="6666"/>
                  <a:pt x="17946" y="6813"/>
                  <a:pt x="17909" y="6866"/>
                </a:cubicBezTo>
                <a:moveTo>
                  <a:pt x="10805" y="14044"/>
                </a:moveTo>
                <a:cubicBezTo>
                  <a:pt x="11247" y="14044"/>
                  <a:pt x="11669" y="13956"/>
                  <a:pt x="12066" y="13779"/>
                </a:cubicBezTo>
                <a:cubicBezTo>
                  <a:pt x="12462" y="13606"/>
                  <a:pt x="12805" y="13369"/>
                  <a:pt x="13091" y="13070"/>
                </a:cubicBezTo>
                <a:cubicBezTo>
                  <a:pt x="13374" y="12773"/>
                  <a:pt x="13604" y="12429"/>
                  <a:pt x="13782" y="12031"/>
                </a:cubicBezTo>
                <a:cubicBezTo>
                  <a:pt x="13958" y="11633"/>
                  <a:pt x="14045" y="11215"/>
                  <a:pt x="14045" y="10774"/>
                </a:cubicBezTo>
                <a:cubicBezTo>
                  <a:pt x="14045" y="10334"/>
                  <a:pt x="13958" y="9919"/>
                  <a:pt x="13782" y="9529"/>
                </a:cubicBezTo>
                <a:cubicBezTo>
                  <a:pt x="13604" y="9142"/>
                  <a:pt x="13374" y="8801"/>
                  <a:pt x="13091" y="8502"/>
                </a:cubicBezTo>
                <a:cubicBezTo>
                  <a:pt x="12805" y="8205"/>
                  <a:pt x="12462" y="7974"/>
                  <a:pt x="12066" y="7807"/>
                </a:cubicBezTo>
                <a:cubicBezTo>
                  <a:pt x="11669" y="7640"/>
                  <a:pt x="11247" y="7556"/>
                  <a:pt x="10805" y="7556"/>
                </a:cubicBezTo>
                <a:cubicBezTo>
                  <a:pt x="10360" y="7556"/>
                  <a:pt x="9938" y="7641"/>
                  <a:pt x="9536" y="7807"/>
                </a:cubicBezTo>
                <a:cubicBezTo>
                  <a:pt x="9134" y="7974"/>
                  <a:pt x="8786" y="8205"/>
                  <a:pt x="8494" y="8502"/>
                </a:cubicBezTo>
                <a:cubicBezTo>
                  <a:pt x="8199" y="8801"/>
                  <a:pt x="7970" y="9142"/>
                  <a:pt x="7800" y="9529"/>
                </a:cubicBezTo>
                <a:cubicBezTo>
                  <a:pt x="7633" y="9919"/>
                  <a:pt x="7551" y="10334"/>
                  <a:pt x="7551" y="10774"/>
                </a:cubicBezTo>
                <a:cubicBezTo>
                  <a:pt x="7551" y="11215"/>
                  <a:pt x="7633" y="11633"/>
                  <a:pt x="7800" y="12031"/>
                </a:cubicBezTo>
                <a:cubicBezTo>
                  <a:pt x="7970" y="12429"/>
                  <a:pt x="8199" y="12773"/>
                  <a:pt x="8494" y="13070"/>
                </a:cubicBezTo>
                <a:cubicBezTo>
                  <a:pt x="8786" y="13369"/>
                  <a:pt x="9134" y="13606"/>
                  <a:pt x="9536" y="13779"/>
                </a:cubicBezTo>
                <a:cubicBezTo>
                  <a:pt x="9938" y="13956"/>
                  <a:pt x="10360" y="14044"/>
                  <a:pt x="10805" y="14044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8" name="AutoShape 70"/>
          <p:cNvSpPr/>
          <p:nvPr/>
        </p:nvSpPr>
        <p:spPr bwMode="auto">
          <a:xfrm>
            <a:off x="4480561" y="3510809"/>
            <a:ext cx="249205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234" y="6152"/>
                </a:moveTo>
                <a:cubicBezTo>
                  <a:pt x="11406" y="6502"/>
                  <a:pt x="11552" y="6917"/>
                  <a:pt x="11672" y="7394"/>
                </a:cubicBezTo>
                <a:cubicBezTo>
                  <a:pt x="11747" y="7411"/>
                  <a:pt x="11886" y="7434"/>
                  <a:pt x="12088" y="7462"/>
                </a:cubicBezTo>
                <a:cubicBezTo>
                  <a:pt x="12291" y="7487"/>
                  <a:pt x="12500" y="7527"/>
                  <a:pt x="12714" y="7578"/>
                </a:cubicBezTo>
                <a:cubicBezTo>
                  <a:pt x="12928" y="7626"/>
                  <a:pt x="13119" y="7679"/>
                  <a:pt x="13289" y="7730"/>
                </a:cubicBezTo>
                <a:cubicBezTo>
                  <a:pt x="13458" y="7787"/>
                  <a:pt x="13543" y="7849"/>
                  <a:pt x="13543" y="7922"/>
                </a:cubicBezTo>
                <a:lnTo>
                  <a:pt x="13543" y="10328"/>
                </a:lnTo>
                <a:cubicBezTo>
                  <a:pt x="13543" y="10415"/>
                  <a:pt x="13458" y="10494"/>
                  <a:pt x="13289" y="10548"/>
                </a:cubicBezTo>
                <a:cubicBezTo>
                  <a:pt x="13119" y="10610"/>
                  <a:pt x="12928" y="10658"/>
                  <a:pt x="12714" y="10706"/>
                </a:cubicBezTo>
                <a:cubicBezTo>
                  <a:pt x="12500" y="10751"/>
                  <a:pt x="12288" y="10782"/>
                  <a:pt x="12076" y="10800"/>
                </a:cubicBezTo>
                <a:cubicBezTo>
                  <a:pt x="11867" y="10819"/>
                  <a:pt x="11730" y="10836"/>
                  <a:pt x="11672" y="10856"/>
                </a:cubicBezTo>
                <a:cubicBezTo>
                  <a:pt x="11566" y="11243"/>
                  <a:pt x="11429" y="11638"/>
                  <a:pt x="11255" y="12045"/>
                </a:cubicBezTo>
                <a:cubicBezTo>
                  <a:pt x="11429" y="12324"/>
                  <a:pt x="11594" y="12595"/>
                  <a:pt x="11756" y="12864"/>
                </a:cubicBezTo>
                <a:cubicBezTo>
                  <a:pt x="11919" y="13126"/>
                  <a:pt x="12100" y="13394"/>
                  <a:pt x="12302" y="13654"/>
                </a:cubicBezTo>
                <a:lnTo>
                  <a:pt x="12326" y="13787"/>
                </a:lnTo>
                <a:cubicBezTo>
                  <a:pt x="12326" y="13841"/>
                  <a:pt x="12248" y="13976"/>
                  <a:pt x="12095" y="14194"/>
                </a:cubicBezTo>
                <a:cubicBezTo>
                  <a:pt x="11940" y="14411"/>
                  <a:pt x="11761" y="14637"/>
                  <a:pt x="11559" y="14877"/>
                </a:cubicBezTo>
                <a:cubicBezTo>
                  <a:pt x="11356" y="15117"/>
                  <a:pt x="11166" y="15326"/>
                  <a:pt x="10991" y="15512"/>
                </a:cubicBezTo>
                <a:cubicBezTo>
                  <a:pt x="10812" y="15696"/>
                  <a:pt x="10702" y="15789"/>
                  <a:pt x="10657" y="15789"/>
                </a:cubicBezTo>
                <a:cubicBezTo>
                  <a:pt x="10643" y="15789"/>
                  <a:pt x="10565" y="15727"/>
                  <a:pt x="10426" y="15605"/>
                </a:cubicBezTo>
                <a:cubicBezTo>
                  <a:pt x="10288" y="15484"/>
                  <a:pt x="10135" y="15346"/>
                  <a:pt x="9965" y="15187"/>
                </a:cubicBezTo>
                <a:cubicBezTo>
                  <a:pt x="9796" y="15029"/>
                  <a:pt x="9638" y="14885"/>
                  <a:pt x="9492" y="14747"/>
                </a:cubicBezTo>
                <a:cubicBezTo>
                  <a:pt x="9344" y="14614"/>
                  <a:pt x="9250" y="14524"/>
                  <a:pt x="9205" y="14476"/>
                </a:cubicBezTo>
                <a:cubicBezTo>
                  <a:pt x="8866" y="14685"/>
                  <a:pt x="8536" y="14851"/>
                  <a:pt x="8212" y="14978"/>
                </a:cubicBezTo>
                <a:cubicBezTo>
                  <a:pt x="8212" y="15069"/>
                  <a:pt x="8200" y="15235"/>
                  <a:pt x="8179" y="15475"/>
                </a:cubicBezTo>
                <a:cubicBezTo>
                  <a:pt x="8155" y="15721"/>
                  <a:pt x="8127" y="15975"/>
                  <a:pt x="8089" y="16241"/>
                </a:cubicBezTo>
                <a:cubicBezTo>
                  <a:pt x="8052" y="16509"/>
                  <a:pt x="8004" y="16743"/>
                  <a:pt x="7948" y="16944"/>
                </a:cubicBezTo>
                <a:cubicBezTo>
                  <a:pt x="7892" y="17147"/>
                  <a:pt x="7833" y="17249"/>
                  <a:pt x="7774" y="17249"/>
                </a:cubicBezTo>
                <a:lnTo>
                  <a:pt x="5768" y="17249"/>
                </a:lnTo>
                <a:cubicBezTo>
                  <a:pt x="5707" y="17249"/>
                  <a:pt x="5651" y="17147"/>
                  <a:pt x="5594" y="16944"/>
                </a:cubicBezTo>
                <a:cubicBezTo>
                  <a:pt x="5538" y="16743"/>
                  <a:pt x="5493" y="16509"/>
                  <a:pt x="5462" y="16241"/>
                </a:cubicBezTo>
                <a:cubicBezTo>
                  <a:pt x="5434" y="15975"/>
                  <a:pt x="5406" y="15721"/>
                  <a:pt x="5385" y="15484"/>
                </a:cubicBezTo>
                <a:cubicBezTo>
                  <a:pt x="5361" y="15244"/>
                  <a:pt x="5352" y="15077"/>
                  <a:pt x="5352" y="14978"/>
                </a:cubicBezTo>
                <a:cubicBezTo>
                  <a:pt x="5013" y="14871"/>
                  <a:pt x="4681" y="14702"/>
                  <a:pt x="4359" y="14476"/>
                </a:cubicBezTo>
                <a:cubicBezTo>
                  <a:pt x="4126" y="14685"/>
                  <a:pt x="3895" y="14894"/>
                  <a:pt x="3667" y="15106"/>
                </a:cubicBezTo>
                <a:cubicBezTo>
                  <a:pt x="3438" y="15320"/>
                  <a:pt x="3212" y="15535"/>
                  <a:pt x="2996" y="15761"/>
                </a:cubicBezTo>
                <a:lnTo>
                  <a:pt x="2883" y="15789"/>
                </a:lnTo>
                <a:cubicBezTo>
                  <a:pt x="2855" y="15789"/>
                  <a:pt x="2751" y="15696"/>
                  <a:pt x="2572" y="15512"/>
                </a:cubicBezTo>
                <a:cubicBezTo>
                  <a:pt x="2396" y="15326"/>
                  <a:pt x="2212" y="15117"/>
                  <a:pt x="2021" y="14877"/>
                </a:cubicBezTo>
                <a:cubicBezTo>
                  <a:pt x="1828" y="14637"/>
                  <a:pt x="1657" y="14411"/>
                  <a:pt x="1504" y="14194"/>
                </a:cubicBezTo>
                <a:cubicBezTo>
                  <a:pt x="1348" y="13976"/>
                  <a:pt x="1273" y="13841"/>
                  <a:pt x="1273" y="13787"/>
                </a:cubicBezTo>
                <a:cubicBezTo>
                  <a:pt x="1273" y="13770"/>
                  <a:pt x="1320" y="13677"/>
                  <a:pt x="1419" y="13510"/>
                </a:cubicBezTo>
                <a:cubicBezTo>
                  <a:pt x="1515" y="13346"/>
                  <a:pt x="1628" y="13163"/>
                  <a:pt x="1751" y="12971"/>
                </a:cubicBezTo>
                <a:cubicBezTo>
                  <a:pt x="1875" y="12776"/>
                  <a:pt x="1991" y="12590"/>
                  <a:pt x="2099" y="12415"/>
                </a:cubicBezTo>
                <a:cubicBezTo>
                  <a:pt x="2210" y="12240"/>
                  <a:pt x="2278" y="12127"/>
                  <a:pt x="2308" y="12070"/>
                </a:cubicBezTo>
                <a:cubicBezTo>
                  <a:pt x="2134" y="11686"/>
                  <a:pt x="1988" y="11260"/>
                  <a:pt x="1868" y="10800"/>
                </a:cubicBezTo>
                <a:cubicBezTo>
                  <a:pt x="1793" y="10783"/>
                  <a:pt x="1654" y="10760"/>
                  <a:pt x="1452" y="10732"/>
                </a:cubicBezTo>
                <a:cubicBezTo>
                  <a:pt x="1249" y="10706"/>
                  <a:pt x="1042" y="10675"/>
                  <a:pt x="826" y="10639"/>
                </a:cubicBezTo>
                <a:cubicBezTo>
                  <a:pt x="611" y="10602"/>
                  <a:pt x="421" y="10554"/>
                  <a:pt x="251" y="10497"/>
                </a:cubicBezTo>
                <a:cubicBezTo>
                  <a:pt x="82" y="10438"/>
                  <a:pt x="0" y="10373"/>
                  <a:pt x="0" y="10300"/>
                </a:cubicBezTo>
                <a:lnTo>
                  <a:pt x="0" y="7869"/>
                </a:lnTo>
                <a:cubicBezTo>
                  <a:pt x="0" y="7798"/>
                  <a:pt x="82" y="7724"/>
                  <a:pt x="251" y="7660"/>
                </a:cubicBezTo>
                <a:cubicBezTo>
                  <a:pt x="421" y="7589"/>
                  <a:pt x="616" y="7538"/>
                  <a:pt x="837" y="7501"/>
                </a:cubicBezTo>
                <a:cubicBezTo>
                  <a:pt x="1059" y="7468"/>
                  <a:pt x="1273" y="7434"/>
                  <a:pt x="1475" y="7408"/>
                </a:cubicBezTo>
                <a:cubicBezTo>
                  <a:pt x="1678" y="7380"/>
                  <a:pt x="1817" y="7366"/>
                  <a:pt x="1892" y="7366"/>
                </a:cubicBezTo>
                <a:cubicBezTo>
                  <a:pt x="1981" y="6925"/>
                  <a:pt x="2120" y="6530"/>
                  <a:pt x="2308" y="6177"/>
                </a:cubicBezTo>
                <a:cubicBezTo>
                  <a:pt x="2134" y="5900"/>
                  <a:pt x="1965" y="5621"/>
                  <a:pt x="1795" y="5347"/>
                </a:cubicBezTo>
                <a:cubicBezTo>
                  <a:pt x="1628" y="5073"/>
                  <a:pt x="1452" y="4802"/>
                  <a:pt x="1273" y="4542"/>
                </a:cubicBezTo>
                <a:lnTo>
                  <a:pt x="1228" y="4407"/>
                </a:lnTo>
                <a:cubicBezTo>
                  <a:pt x="1228" y="4353"/>
                  <a:pt x="1303" y="4221"/>
                  <a:pt x="1456" y="4009"/>
                </a:cubicBezTo>
                <a:cubicBezTo>
                  <a:pt x="1612" y="3797"/>
                  <a:pt x="1788" y="3574"/>
                  <a:pt x="1986" y="3334"/>
                </a:cubicBezTo>
                <a:cubicBezTo>
                  <a:pt x="2186" y="3094"/>
                  <a:pt x="2374" y="2882"/>
                  <a:pt x="2551" y="2696"/>
                </a:cubicBezTo>
                <a:cubicBezTo>
                  <a:pt x="2727" y="2515"/>
                  <a:pt x="2838" y="2419"/>
                  <a:pt x="2883" y="2419"/>
                </a:cubicBezTo>
                <a:cubicBezTo>
                  <a:pt x="2899" y="2419"/>
                  <a:pt x="2975" y="2478"/>
                  <a:pt x="3113" y="2597"/>
                </a:cubicBezTo>
                <a:cubicBezTo>
                  <a:pt x="3252" y="2713"/>
                  <a:pt x="3408" y="2851"/>
                  <a:pt x="3577" y="3006"/>
                </a:cubicBezTo>
                <a:cubicBezTo>
                  <a:pt x="3744" y="3164"/>
                  <a:pt x="3907" y="3320"/>
                  <a:pt x="4060" y="3469"/>
                </a:cubicBezTo>
                <a:cubicBezTo>
                  <a:pt x="4215" y="3616"/>
                  <a:pt x="4307" y="3706"/>
                  <a:pt x="4335" y="3743"/>
                </a:cubicBezTo>
                <a:cubicBezTo>
                  <a:pt x="4660" y="3517"/>
                  <a:pt x="4999" y="3354"/>
                  <a:pt x="5352" y="3243"/>
                </a:cubicBezTo>
                <a:cubicBezTo>
                  <a:pt x="5352" y="3173"/>
                  <a:pt x="5361" y="3003"/>
                  <a:pt x="5385" y="2746"/>
                </a:cubicBezTo>
                <a:cubicBezTo>
                  <a:pt x="5406" y="2484"/>
                  <a:pt x="5434" y="2224"/>
                  <a:pt x="5462" y="1967"/>
                </a:cubicBezTo>
                <a:cubicBezTo>
                  <a:pt x="5493" y="1707"/>
                  <a:pt x="5533" y="1476"/>
                  <a:pt x="5582" y="1264"/>
                </a:cubicBezTo>
                <a:cubicBezTo>
                  <a:pt x="5630" y="1052"/>
                  <a:pt x="5693" y="948"/>
                  <a:pt x="5768" y="948"/>
                </a:cubicBezTo>
                <a:lnTo>
                  <a:pt x="7774" y="948"/>
                </a:lnTo>
                <a:cubicBezTo>
                  <a:pt x="7833" y="948"/>
                  <a:pt x="7891" y="1052"/>
                  <a:pt x="7948" y="1264"/>
                </a:cubicBezTo>
                <a:cubicBezTo>
                  <a:pt x="8004" y="1476"/>
                  <a:pt x="8047" y="1707"/>
                  <a:pt x="8077" y="1967"/>
                </a:cubicBezTo>
                <a:cubicBezTo>
                  <a:pt x="8108" y="2224"/>
                  <a:pt x="8134" y="2484"/>
                  <a:pt x="8155" y="2746"/>
                </a:cubicBezTo>
                <a:cubicBezTo>
                  <a:pt x="8179" y="3003"/>
                  <a:pt x="8197" y="3173"/>
                  <a:pt x="8212" y="3243"/>
                </a:cubicBezTo>
                <a:cubicBezTo>
                  <a:pt x="8551" y="3354"/>
                  <a:pt x="8873" y="3512"/>
                  <a:pt x="9181" y="3715"/>
                </a:cubicBezTo>
                <a:cubicBezTo>
                  <a:pt x="9414" y="3512"/>
                  <a:pt x="9650" y="3305"/>
                  <a:pt x="9885" y="3105"/>
                </a:cubicBezTo>
                <a:cubicBezTo>
                  <a:pt x="10123" y="2899"/>
                  <a:pt x="10351" y="2690"/>
                  <a:pt x="10568" y="2475"/>
                </a:cubicBezTo>
                <a:lnTo>
                  <a:pt x="10657" y="2419"/>
                </a:lnTo>
                <a:cubicBezTo>
                  <a:pt x="10688" y="2419"/>
                  <a:pt x="10791" y="2518"/>
                  <a:pt x="10968" y="2710"/>
                </a:cubicBezTo>
                <a:cubicBezTo>
                  <a:pt x="11144" y="2904"/>
                  <a:pt x="11330" y="3116"/>
                  <a:pt x="11526" y="3348"/>
                </a:cubicBezTo>
                <a:cubicBezTo>
                  <a:pt x="11721" y="3577"/>
                  <a:pt x="11900" y="3797"/>
                  <a:pt x="12060" y="4009"/>
                </a:cubicBezTo>
                <a:cubicBezTo>
                  <a:pt x="12222" y="4220"/>
                  <a:pt x="12302" y="4353"/>
                  <a:pt x="12302" y="4407"/>
                </a:cubicBezTo>
                <a:cubicBezTo>
                  <a:pt x="12302" y="4443"/>
                  <a:pt x="12253" y="4542"/>
                  <a:pt x="12152" y="4712"/>
                </a:cubicBezTo>
                <a:cubicBezTo>
                  <a:pt x="12048" y="4878"/>
                  <a:pt x="11935" y="5056"/>
                  <a:pt x="11813" y="5251"/>
                </a:cubicBezTo>
                <a:cubicBezTo>
                  <a:pt x="11688" y="5446"/>
                  <a:pt x="11568" y="5629"/>
                  <a:pt x="11453" y="5807"/>
                </a:cubicBezTo>
                <a:cubicBezTo>
                  <a:pt x="11335" y="5982"/>
                  <a:pt x="11260" y="6095"/>
                  <a:pt x="11234" y="6152"/>
                </a:cubicBezTo>
                <a:moveTo>
                  <a:pt x="6781" y="11545"/>
                </a:moveTo>
                <a:cubicBezTo>
                  <a:pt x="7061" y="11545"/>
                  <a:pt x="7322" y="11480"/>
                  <a:pt x="7569" y="11356"/>
                </a:cubicBezTo>
                <a:cubicBezTo>
                  <a:pt x="7819" y="11229"/>
                  <a:pt x="8035" y="11056"/>
                  <a:pt x="8219" y="10836"/>
                </a:cubicBezTo>
                <a:cubicBezTo>
                  <a:pt x="8402" y="10616"/>
                  <a:pt x="8546" y="10356"/>
                  <a:pt x="8652" y="10059"/>
                </a:cubicBezTo>
                <a:cubicBezTo>
                  <a:pt x="8758" y="9760"/>
                  <a:pt x="8809" y="9447"/>
                  <a:pt x="8809" y="9111"/>
                </a:cubicBezTo>
                <a:cubicBezTo>
                  <a:pt x="8809" y="8778"/>
                  <a:pt x="8758" y="8458"/>
                  <a:pt x="8652" y="8159"/>
                </a:cubicBezTo>
                <a:cubicBezTo>
                  <a:pt x="8546" y="7857"/>
                  <a:pt x="8402" y="7592"/>
                  <a:pt x="8219" y="7372"/>
                </a:cubicBezTo>
                <a:cubicBezTo>
                  <a:pt x="8035" y="7151"/>
                  <a:pt x="7819" y="6979"/>
                  <a:pt x="7569" y="6846"/>
                </a:cubicBezTo>
                <a:cubicBezTo>
                  <a:pt x="7322" y="6717"/>
                  <a:pt x="7061" y="6649"/>
                  <a:pt x="6781" y="6649"/>
                </a:cubicBezTo>
                <a:cubicBezTo>
                  <a:pt x="6211" y="6649"/>
                  <a:pt x="5726" y="6889"/>
                  <a:pt x="5328" y="7366"/>
                </a:cubicBezTo>
                <a:cubicBezTo>
                  <a:pt x="4931" y="7843"/>
                  <a:pt x="4730" y="8425"/>
                  <a:pt x="4730" y="9111"/>
                </a:cubicBezTo>
                <a:cubicBezTo>
                  <a:pt x="4730" y="9447"/>
                  <a:pt x="4785" y="9760"/>
                  <a:pt x="4895" y="10060"/>
                </a:cubicBezTo>
                <a:cubicBezTo>
                  <a:pt x="5003" y="10356"/>
                  <a:pt x="5149" y="10616"/>
                  <a:pt x="5333" y="10836"/>
                </a:cubicBezTo>
                <a:cubicBezTo>
                  <a:pt x="5517" y="11056"/>
                  <a:pt x="5735" y="11229"/>
                  <a:pt x="5987" y="11356"/>
                </a:cubicBezTo>
                <a:cubicBezTo>
                  <a:pt x="6239" y="11480"/>
                  <a:pt x="6500" y="11545"/>
                  <a:pt x="6781" y="11545"/>
                </a:cubicBezTo>
                <a:moveTo>
                  <a:pt x="20496" y="16952"/>
                </a:moveTo>
                <a:cubicBezTo>
                  <a:pt x="20427" y="17293"/>
                  <a:pt x="20340" y="17613"/>
                  <a:pt x="20234" y="17912"/>
                </a:cubicBezTo>
                <a:cubicBezTo>
                  <a:pt x="20251" y="17963"/>
                  <a:pt x="20293" y="18050"/>
                  <a:pt x="20364" y="18161"/>
                </a:cubicBezTo>
                <a:cubicBezTo>
                  <a:pt x="20437" y="18273"/>
                  <a:pt x="20507" y="18398"/>
                  <a:pt x="20573" y="18528"/>
                </a:cubicBezTo>
                <a:cubicBezTo>
                  <a:pt x="20642" y="18655"/>
                  <a:pt x="20700" y="18779"/>
                  <a:pt x="20755" y="18897"/>
                </a:cubicBezTo>
                <a:cubicBezTo>
                  <a:pt x="20806" y="19013"/>
                  <a:pt x="20832" y="19098"/>
                  <a:pt x="20832" y="19140"/>
                </a:cubicBezTo>
                <a:cubicBezTo>
                  <a:pt x="20832" y="19177"/>
                  <a:pt x="20762" y="19281"/>
                  <a:pt x="20625" y="19459"/>
                </a:cubicBezTo>
                <a:cubicBezTo>
                  <a:pt x="20486" y="19634"/>
                  <a:pt x="20324" y="19821"/>
                  <a:pt x="20140" y="20013"/>
                </a:cubicBezTo>
                <a:cubicBezTo>
                  <a:pt x="19957" y="20205"/>
                  <a:pt x="19778" y="20388"/>
                  <a:pt x="19611" y="20558"/>
                </a:cubicBezTo>
                <a:cubicBezTo>
                  <a:pt x="19441" y="20730"/>
                  <a:pt x="19333" y="20848"/>
                  <a:pt x="19288" y="20911"/>
                </a:cubicBezTo>
                <a:lnTo>
                  <a:pt x="19199" y="20967"/>
                </a:lnTo>
                <a:cubicBezTo>
                  <a:pt x="19168" y="20967"/>
                  <a:pt x="19107" y="20928"/>
                  <a:pt x="19013" y="20851"/>
                </a:cubicBezTo>
                <a:cubicBezTo>
                  <a:pt x="18919" y="20772"/>
                  <a:pt x="18822" y="20685"/>
                  <a:pt x="18726" y="20586"/>
                </a:cubicBezTo>
                <a:cubicBezTo>
                  <a:pt x="18629" y="20487"/>
                  <a:pt x="18533" y="20391"/>
                  <a:pt x="18438" y="20295"/>
                </a:cubicBezTo>
                <a:cubicBezTo>
                  <a:pt x="18344" y="20199"/>
                  <a:pt x="18283" y="20137"/>
                  <a:pt x="18253" y="20100"/>
                </a:cubicBezTo>
                <a:cubicBezTo>
                  <a:pt x="17975" y="20208"/>
                  <a:pt x="17681" y="20295"/>
                  <a:pt x="17372" y="20357"/>
                </a:cubicBezTo>
                <a:cubicBezTo>
                  <a:pt x="17358" y="20411"/>
                  <a:pt x="17323" y="20510"/>
                  <a:pt x="17273" y="20648"/>
                </a:cubicBezTo>
                <a:cubicBezTo>
                  <a:pt x="17219" y="20786"/>
                  <a:pt x="17160" y="20925"/>
                  <a:pt x="17097" y="21060"/>
                </a:cubicBezTo>
                <a:cubicBezTo>
                  <a:pt x="17033" y="21196"/>
                  <a:pt x="16972" y="21320"/>
                  <a:pt x="16911" y="21430"/>
                </a:cubicBezTo>
                <a:cubicBezTo>
                  <a:pt x="16852" y="21546"/>
                  <a:pt x="16798" y="21599"/>
                  <a:pt x="16753" y="21599"/>
                </a:cubicBezTo>
                <a:cubicBezTo>
                  <a:pt x="16709" y="21599"/>
                  <a:pt x="16577" y="21568"/>
                  <a:pt x="16360" y="21498"/>
                </a:cubicBezTo>
                <a:cubicBezTo>
                  <a:pt x="16141" y="21430"/>
                  <a:pt x="15906" y="21348"/>
                  <a:pt x="15654" y="21247"/>
                </a:cubicBezTo>
                <a:cubicBezTo>
                  <a:pt x="15405" y="21148"/>
                  <a:pt x="15179" y="21043"/>
                  <a:pt x="14979" y="20930"/>
                </a:cubicBezTo>
                <a:cubicBezTo>
                  <a:pt x="14778" y="20817"/>
                  <a:pt x="14680" y="20719"/>
                  <a:pt x="14680" y="20628"/>
                </a:cubicBezTo>
                <a:cubicBezTo>
                  <a:pt x="14680" y="20419"/>
                  <a:pt x="14698" y="20205"/>
                  <a:pt x="14736" y="19984"/>
                </a:cubicBezTo>
                <a:cubicBezTo>
                  <a:pt x="14774" y="19764"/>
                  <a:pt x="14809" y="19555"/>
                  <a:pt x="14837" y="19355"/>
                </a:cubicBezTo>
                <a:cubicBezTo>
                  <a:pt x="14717" y="19247"/>
                  <a:pt x="14611" y="19129"/>
                  <a:pt x="14517" y="18999"/>
                </a:cubicBezTo>
                <a:cubicBezTo>
                  <a:pt x="14423" y="18869"/>
                  <a:pt x="14338" y="18731"/>
                  <a:pt x="14263" y="18587"/>
                </a:cubicBezTo>
                <a:cubicBezTo>
                  <a:pt x="14091" y="18607"/>
                  <a:pt x="13919" y="18618"/>
                  <a:pt x="13750" y="18629"/>
                </a:cubicBezTo>
                <a:cubicBezTo>
                  <a:pt x="13583" y="18638"/>
                  <a:pt x="13413" y="18640"/>
                  <a:pt x="13251" y="18640"/>
                </a:cubicBezTo>
                <a:lnTo>
                  <a:pt x="13086" y="18640"/>
                </a:lnTo>
                <a:cubicBezTo>
                  <a:pt x="13037" y="18640"/>
                  <a:pt x="13006" y="18590"/>
                  <a:pt x="12990" y="18491"/>
                </a:cubicBezTo>
                <a:cubicBezTo>
                  <a:pt x="12976" y="18417"/>
                  <a:pt x="12945" y="18259"/>
                  <a:pt x="12900" y="18011"/>
                </a:cubicBezTo>
                <a:cubicBezTo>
                  <a:pt x="12855" y="17762"/>
                  <a:pt x="12804" y="17503"/>
                  <a:pt x="12747" y="17229"/>
                </a:cubicBezTo>
                <a:cubicBezTo>
                  <a:pt x="12691" y="16952"/>
                  <a:pt x="12644" y="16704"/>
                  <a:pt x="12608" y="16478"/>
                </a:cubicBezTo>
                <a:cubicBezTo>
                  <a:pt x="12568" y="16252"/>
                  <a:pt x="12552" y="16122"/>
                  <a:pt x="12552" y="16085"/>
                </a:cubicBezTo>
                <a:cubicBezTo>
                  <a:pt x="12552" y="16032"/>
                  <a:pt x="12601" y="15973"/>
                  <a:pt x="12702" y="15910"/>
                </a:cubicBezTo>
                <a:cubicBezTo>
                  <a:pt x="12804" y="15848"/>
                  <a:pt x="12921" y="15783"/>
                  <a:pt x="13053" y="15713"/>
                </a:cubicBezTo>
                <a:cubicBezTo>
                  <a:pt x="13183" y="15645"/>
                  <a:pt x="13310" y="15591"/>
                  <a:pt x="13430" y="15546"/>
                </a:cubicBezTo>
                <a:cubicBezTo>
                  <a:pt x="13550" y="15501"/>
                  <a:pt x="13632" y="15470"/>
                  <a:pt x="13677" y="15453"/>
                </a:cubicBezTo>
                <a:cubicBezTo>
                  <a:pt x="13708" y="15241"/>
                  <a:pt x="13743" y="15069"/>
                  <a:pt x="13785" y="14922"/>
                </a:cubicBezTo>
                <a:cubicBezTo>
                  <a:pt x="13825" y="14778"/>
                  <a:pt x="13884" y="14614"/>
                  <a:pt x="13959" y="14422"/>
                </a:cubicBezTo>
                <a:cubicBezTo>
                  <a:pt x="13929" y="14388"/>
                  <a:pt x="13882" y="14309"/>
                  <a:pt x="13813" y="14194"/>
                </a:cubicBezTo>
                <a:cubicBezTo>
                  <a:pt x="13745" y="14075"/>
                  <a:pt x="13677" y="13951"/>
                  <a:pt x="13604" y="13824"/>
                </a:cubicBezTo>
                <a:cubicBezTo>
                  <a:pt x="13533" y="13694"/>
                  <a:pt x="13470" y="13567"/>
                  <a:pt x="13418" y="13445"/>
                </a:cubicBezTo>
                <a:cubicBezTo>
                  <a:pt x="13366" y="13324"/>
                  <a:pt x="13340" y="13242"/>
                  <a:pt x="13340" y="13208"/>
                </a:cubicBezTo>
                <a:cubicBezTo>
                  <a:pt x="13340" y="13172"/>
                  <a:pt x="13409" y="13064"/>
                  <a:pt x="13547" y="12886"/>
                </a:cubicBezTo>
                <a:cubicBezTo>
                  <a:pt x="13686" y="12714"/>
                  <a:pt x="13849" y="12531"/>
                  <a:pt x="14032" y="12336"/>
                </a:cubicBezTo>
                <a:cubicBezTo>
                  <a:pt x="14216" y="12144"/>
                  <a:pt x="14392" y="11960"/>
                  <a:pt x="14562" y="11796"/>
                </a:cubicBezTo>
                <a:cubicBezTo>
                  <a:pt x="14731" y="11627"/>
                  <a:pt x="14837" y="11517"/>
                  <a:pt x="14882" y="11466"/>
                </a:cubicBezTo>
                <a:lnTo>
                  <a:pt x="14974" y="11410"/>
                </a:lnTo>
                <a:cubicBezTo>
                  <a:pt x="15004" y="11410"/>
                  <a:pt x="15066" y="11449"/>
                  <a:pt x="15160" y="11525"/>
                </a:cubicBezTo>
                <a:cubicBezTo>
                  <a:pt x="15254" y="11599"/>
                  <a:pt x="15348" y="11689"/>
                  <a:pt x="15447" y="11788"/>
                </a:cubicBezTo>
                <a:cubicBezTo>
                  <a:pt x="15543" y="11887"/>
                  <a:pt x="15640" y="11983"/>
                  <a:pt x="15734" y="12076"/>
                </a:cubicBezTo>
                <a:cubicBezTo>
                  <a:pt x="15828" y="12175"/>
                  <a:pt x="15889" y="12237"/>
                  <a:pt x="15920" y="12276"/>
                </a:cubicBezTo>
                <a:cubicBezTo>
                  <a:pt x="16184" y="12166"/>
                  <a:pt x="16468" y="12082"/>
                  <a:pt x="16777" y="12017"/>
                </a:cubicBezTo>
                <a:cubicBezTo>
                  <a:pt x="16791" y="11963"/>
                  <a:pt x="16826" y="11867"/>
                  <a:pt x="16878" y="11726"/>
                </a:cubicBezTo>
                <a:cubicBezTo>
                  <a:pt x="16930" y="11587"/>
                  <a:pt x="16991" y="11449"/>
                  <a:pt x="17064" y="11316"/>
                </a:cubicBezTo>
                <a:cubicBezTo>
                  <a:pt x="17135" y="11178"/>
                  <a:pt x="17200" y="11057"/>
                  <a:pt x="17262" y="10941"/>
                </a:cubicBezTo>
                <a:cubicBezTo>
                  <a:pt x="17320" y="10831"/>
                  <a:pt x="17372" y="10774"/>
                  <a:pt x="17419" y="10774"/>
                </a:cubicBezTo>
                <a:cubicBezTo>
                  <a:pt x="17448" y="10774"/>
                  <a:pt x="17575" y="10805"/>
                  <a:pt x="17803" y="10870"/>
                </a:cubicBezTo>
                <a:cubicBezTo>
                  <a:pt x="18027" y="10929"/>
                  <a:pt x="18264" y="11014"/>
                  <a:pt x="18516" y="11119"/>
                </a:cubicBezTo>
                <a:cubicBezTo>
                  <a:pt x="18768" y="11223"/>
                  <a:pt x="18996" y="11328"/>
                  <a:pt x="19199" y="11438"/>
                </a:cubicBezTo>
                <a:cubicBezTo>
                  <a:pt x="19401" y="11545"/>
                  <a:pt x="19502" y="11647"/>
                  <a:pt x="19502" y="11745"/>
                </a:cubicBezTo>
                <a:cubicBezTo>
                  <a:pt x="19502" y="11954"/>
                  <a:pt x="19481" y="12166"/>
                  <a:pt x="19441" y="12384"/>
                </a:cubicBezTo>
                <a:cubicBezTo>
                  <a:pt x="19399" y="12598"/>
                  <a:pt x="19363" y="12810"/>
                  <a:pt x="19333" y="13016"/>
                </a:cubicBezTo>
                <a:cubicBezTo>
                  <a:pt x="19453" y="13123"/>
                  <a:pt x="19561" y="13245"/>
                  <a:pt x="19655" y="13375"/>
                </a:cubicBezTo>
                <a:cubicBezTo>
                  <a:pt x="19749" y="13505"/>
                  <a:pt x="19834" y="13643"/>
                  <a:pt x="19910" y="13787"/>
                </a:cubicBezTo>
                <a:cubicBezTo>
                  <a:pt x="20095" y="13770"/>
                  <a:pt x="20281" y="13756"/>
                  <a:pt x="20465" y="13747"/>
                </a:cubicBezTo>
                <a:cubicBezTo>
                  <a:pt x="20651" y="13736"/>
                  <a:pt x="20830" y="13733"/>
                  <a:pt x="21002" y="13733"/>
                </a:cubicBezTo>
                <a:cubicBezTo>
                  <a:pt x="21061" y="13733"/>
                  <a:pt x="21129" y="13852"/>
                  <a:pt x="21204" y="14092"/>
                </a:cubicBezTo>
                <a:cubicBezTo>
                  <a:pt x="21279" y="14332"/>
                  <a:pt x="21345" y="14603"/>
                  <a:pt x="21402" y="14911"/>
                </a:cubicBezTo>
                <a:cubicBezTo>
                  <a:pt x="21458" y="15216"/>
                  <a:pt x="21505" y="15507"/>
                  <a:pt x="21543" y="15783"/>
                </a:cubicBezTo>
                <a:cubicBezTo>
                  <a:pt x="21581" y="16057"/>
                  <a:pt x="21599" y="16235"/>
                  <a:pt x="21599" y="16314"/>
                </a:cubicBezTo>
                <a:cubicBezTo>
                  <a:pt x="21599" y="16371"/>
                  <a:pt x="21548" y="16427"/>
                  <a:pt x="21447" y="16492"/>
                </a:cubicBezTo>
                <a:cubicBezTo>
                  <a:pt x="21345" y="16554"/>
                  <a:pt x="21235" y="16613"/>
                  <a:pt x="21115" y="16664"/>
                </a:cubicBezTo>
                <a:cubicBezTo>
                  <a:pt x="20995" y="16721"/>
                  <a:pt x="20872" y="16777"/>
                  <a:pt x="20747" y="16836"/>
                </a:cubicBezTo>
                <a:cubicBezTo>
                  <a:pt x="20623" y="16893"/>
                  <a:pt x="20540" y="16932"/>
                  <a:pt x="20496" y="16952"/>
                </a:cubicBezTo>
                <a:moveTo>
                  <a:pt x="20514" y="6070"/>
                </a:moveTo>
                <a:cubicBezTo>
                  <a:pt x="20416" y="6395"/>
                  <a:pt x="20300" y="6677"/>
                  <a:pt x="20164" y="6920"/>
                </a:cubicBezTo>
                <a:cubicBezTo>
                  <a:pt x="20180" y="6959"/>
                  <a:pt x="20211" y="7030"/>
                  <a:pt x="20256" y="7143"/>
                </a:cubicBezTo>
                <a:cubicBezTo>
                  <a:pt x="20300" y="7256"/>
                  <a:pt x="20352" y="7377"/>
                  <a:pt x="20409" y="7510"/>
                </a:cubicBezTo>
                <a:cubicBezTo>
                  <a:pt x="20463" y="7640"/>
                  <a:pt x="20510" y="7758"/>
                  <a:pt x="20550" y="7869"/>
                </a:cubicBezTo>
                <a:cubicBezTo>
                  <a:pt x="20585" y="7973"/>
                  <a:pt x="20604" y="8041"/>
                  <a:pt x="20604" y="8058"/>
                </a:cubicBezTo>
                <a:cubicBezTo>
                  <a:pt x="20604" y="8111"/>
                  <a:pt x="20519" y="8216"/>
                  <a:pt x="20352" y="8374"/>
                </a:cubicBezTo>
                <a:cubicBezTo>
                  <a:pt x="20183" y="8532"/>
                  <a:pt x="19994" y="8696"/>
                  <a:pt x="19787" y="8862"/>
                </a:cubicBezTo>
                <a:cubicBezTo>
                  <a:pt x="19580" y="9026"/>
                  <a:pt x="19387" y="9176"/>
                  <a:pt x="19208" y="9309"/>
                </a:cubicBezTo>
                <a:cubicBezTo>
                  <a:pt x="19027" y="9439"/>
                  <a:pt x="18930" y="9501"/>
                  <a:pt x="18914" y="9501"/>
                </a:cubicBezTo>
                <a:cubicBezTo>
                  <a:pt x="18886" y="9501"/>
                  <a:pt x="18832" y="9461"/>
                  <a:pt x="18756" y="9374"/>
                </a:cubicBezTo>
                <a:cubicBezTo>
                  <a:pt x="18683" y="9289"/>
                  <a:pt x="18601" y="9193"/>
                  <a:pt x="18514" y="9083"/>
                </a:cubicBezTo>
                <a:cubicBezTo>
                  <a:pt x="18429" y="8978"/>
                  <a:pt x="18351" y="8871"/>
                  <a:pt x="18283" y="8766"/>
                </a:cubicBezTo>
                <a:cubicBezTo>
                  <a:pt x="18215" y="8662"/>
                  <a:pt x="18168" y="8591"/>
                  <a:pt x="18137" y="8558"/>
                </a:cubicBezTo>
                <a:cubicBezTo>
                  <a:pt x="18031" y="8592"/>
                  <a:pt x="17925" y="8620"/>
                  <a:pt x="17815" y="8639"/>
                </a:cubicBezTo>
                <a:cubicBezTo>
                  <a:pt x="17706" y="8656"/>
                  <a:pt x="17596" y="8656"/>
                  <a:pt x="17483" y="8639"/>
                </a:cubicBezTo>
                <a:lnTo>
                  <a:pt x="17325" y="8639"/>
                </a:lnTo>
                <a:cubicBezTo>
                  <a:pt x="17297" y="8673"/>
                  <a:pt x="17250" y="8750"/>
                  <a:pt x="17191" y="8862"/>
                </a:cubicBezTo>
                <a:cubicBezTo>
                  <a:pt x="17130" y="8973"/>
                  <a:pt x="17066" y="9091"/>
                  <a:pt x="16993" y="9213"/>
                </a:cubicBezTo>
                <a:cubicBezTo>
                  <a:pt x="16923" y="9334"/>
                  <a:pt x="16852" y="9441"/>
                  <a:pt x="16784" y="9529"/>
                </a:cubicBezTo>
                <a:cubicBezTo>
                  <a:pt x="16718" y="9619"/>
                  <a:pt x="16668" y="9667"/>
                  <a:pt x="16638" y="9667"/>
                </a:cubicBezTo>
                <a:cubicBezTo>
                  <a:pt x="16610" y="9667"/>
                  <a:pt x="16494" y="9616"/>
                  <a:pt x="16301" y="9518"/>
                </a:cubicBezTo>
                <a:cubicBezTo>
                  <a:pt x="16106" y="9419"/>
                  <a:pt x="15901" y="9303"/>
                  <a:pt x="15687" y="9170"/>
                </a:cubicBezTo>
                <a:cubicBezTo>
                  <a:pt x="15473" y="9040"/>
                  <a:pt x="15277" y="8911"/>
                  <a:pt x="15101" y="8778"/>
                </a:cubicBezTo>
                <a:cubicBezTo>
                  <a:pt x="14924" y="8648"/>
                  <a:pt x="14835" y="8558"/>
                  <a:pt x="14835" y="8504"/>
                </a:cubicBezTo>
                <a:cubicBezTo>
                  <a:pt x="14835" y="8487"/>
                  <a:pt x="14847" y="8419"/>
                  <a:pt x="14868" y="8306"/>
                </a:cubicBezTo>
                <a:cubicBezTo>
                  <a:pt x="14891" y="8194"/>
                  <a:pt x="14922" y="8072"/>
                  <a:pt x="14960" y="7948"/>
                </a:cubicBezTo>
                <a:cubicBezTo>
                  <a:pt x="14997" y="7824"/>
                  <a:pt x="15030" y="7699"/>
                  <a:pt x="15061" y="7578"/>
                </a:cubicBezTo>
                <a:cubicBezTo>
                  <a:pt x="15091" y="7457"/>
                  <a:pt x="15113" y="7378"/>
                  <a:pt x="15129" y="7341"/>
                </a:cubicBezTo>
                <a:cubicBezTo>
                  <a:pt x="14957" y="7132"/>
                  <a:pt x="14814" y="6866"/>
                  <a:pt x="14701" y="6542"/>
                </a:cubicBezTo>
                <a:cubicBezTo>
                  <a:pt x="14303" y="6525"/>
                  <a:pt x="14021" y="6502"/>
                  <a:pt x="13856" y="6474"/>
                </a:cubicBezTo>
                <a:cubicBezTo>
                  <a:pt x="13691" y="6446"/>
                  <a:pt x="13580" y="6364"/>
                  <a:pt x="13529" y="6226"/>
                </a:cubicBezTo>
                <a:cubicBezTo>
                  <a:pt x="13477" y="6084"/>
                  <a:pt x="13458" y="5850"/>
                  <a:pt x="13472" y="5514"/>
                </a:cubicBezTo>
                <a:cubicBezTo>
                  <a:pt x="13489" y="5184"/>
                  <a:pt x="13472" y="4692"/>
                  <a:pt x="13427" y="4043"/>
                </a:cubicBezTo>
                <a:cubicBezTo>
                  <a:pt x="13427" y="3986"/>
                  <a:pt x="13475" y="3936"/>
                  <a:pt x="13569" y="3879"/>
                </a:cubicBezTo>
                <a:cubicBezTo>
                  <a:pt x="13663" y="3826"/>
                  <a:pt x="13773" y="3783"/>
                  <a:pt x="13901" y="3744"/>
                </a:cubicBezTo>
                <a:cubicBezTo>
                  <a:pt x="14028" y="3707"/>
                  <a:pt x="14155" y="3684"/>
                  <a:pt x="14279" y="3665"/>
                </a:cubicBezTo>
                <a:cubicBezTo>
                  <a:pt x="14402" y="3645"/>
                  <a:pt x="14487" y="3628"/>
                  <a:pt x="14531" y="3608"/>
                </a:cubicBezTo>
                <a:cubicBezTo>
                  <a:pt x="14607" y="3314"/>
                  <a:pt x="14722" y="3024"/>
                  <a:pt x="14880" y="2747"/>
                </a:cubicBezTo>
                <a:cubicBezTo>
                  <a:pt x="14866" y="2707"/>
                  <a:pt x="14835" y="2631"/>
                  <a:pt x="14790" y="2510"/>
                </a:cubicBezTo>
                <a:cubicBezTo>
                  <a:pt x="14746" y="2388"/>
                  <a:pt x="14698" y="2264"/>
                  <a:pt x="14649" y="2137"/>
                </a:cubicBezTo>
                <a:cubicBezTo>
                  <a:pt x="14602" y="2010"/>
                  <a:pt x="14557" y="1897"/>
                  <a:pt x="14522" y="1792"/>
                </a:cubicBezTo>
                <a:cubicBezTo>
                  <a:pt x="14482" y="1688"/>
                  <a:pt x="14465" y="1617"/>
                  <a:pt x="14465" y="1584"/>
                </a:cubicBezTo>
                <a:cubicBezTo>
                  <a:pt x="14465" y="1527"/>
                  <a:pt x="14545" y="1428"/>
                  <a:pt x="14705" y="1279"/>
                </a:cubicBezTo>
                <a:cubicBezTo>
                  <a:pt x="14868" y="1129"/>
                  <a:pt x="15051" y="971"/>
                  <a:pt x="15259" y="804"/>
                </a:cubicBezTo>
                <a:cubicBezTo>
                  <a:pt x="15463" y="641"/>
                  <a:pt x="15659" y="491"/>
                  <a:pt x="15840" y="367"/>
                </a:cubicBezTo>
                <a:cubicBezTo>
                  <a:pt x="16019" y="240"/>
                  <a:pt x="16125" y="177"/>
                  <a:pt x="16153" y="177"/>
                </a:cubicBezTo>
                <a:cubicBezTo>
                  <a:pt x="16184" y="177"/>
                  <a:pt x="16233" y="217"/>
                  <a:pt x="16301" y="296"/>
                </a:cubicBezTo>
                <a:cubicBezTo>
                  <a:pt x="16367" y="381"/>
                  <a:pt x="16445" y="477"/>
                  <a:pt x="16532" y="590"/>
                </a:cubicBezTo>
                <a:cubicBezTo>
                  <a:pt x="16619" y="700"/>
                  <a:pt x="16694" y="807"/>
                  <a:pt x="16763" y="906"/>
                </a:cubicBezTo>
                <a:cubicBezTo>
                  <a:pt x="16829" y="1005"/>
                  <a:pt x="16878" y="1072"/>
                  <a:pt x="16909" y="1109"/>
                </a:cubicBezTo>
                <a:cubicBezTo>
                  <a:pt x="17014" y="1072"/>
                  <a:pt x="17123" y="1047"/>
                  <a:pt x="17229" y="1027"/>
                </a:cubicBezTo>
                <a:cubicBezTo>
                  <a:pt x="17339" y="1007"/>
                  <a:pt x="17450" y="1007"/>
                  <a:pt x="17563" y="1027"/>
                </a:cubicBezTo>
                <a:lnTo>
                  <a:pt x="17721" y="1027"/>
                </a:lnTo>
                <a:cubicBezTo>
                  <a:pt x="17735" y="993"/>
                  <a:pt x="17777" y="917"/>
                  <a:pt x="17845" y="804"/>
                </a:cubicBezTo>
                <a:cubicBezTo>
                  <a:pt x="17911" y="691"/>
                  <a:pt x="17982" y="578"/>
                  <a:pt x="18052" y="460"/>
                </a:cubicBezTo>
                <a:cubicBezTo>
                  <a:pt x="18123" y="341"/>
                  <a:pt x="18189" y="237"/>
                  <a:pt x="18250" y="144"/>
                </a:cubicBezTo>
                <a:cubicBezTo>
                  <a:pt x="18309" y="50"/>
                  <a:pt x="18354" y="0"/>
                  <a:pt x="18384" y="0"/>
                </a:cubicBezTo>
                <a:cubicBezTo>
                  <a:pt x="18415" y="0"/>
                  <a:pt x="18528" y="53"/>
                  <a:pt x="18723" y="158"/>
                </a:cubicBezTo>
                <a:cubicBezTo>
                  <a:pt x="18919" y="259"/>
                  <a:pt x="19128" y="378"/>
                  <a:pt x="19349" y="508"/>
                </a:cubicBezTo>
                <a:cubicBezTo>
                  <a:pt x="19571" y="641"/>
                  <a:pt x="19771" y="765"/>
                  <a:pt x="19945" y="892"/>
                </a:cubicBezTo>
                <a:cubicBezTo>
                  <a:pt x="20121" y="1019"/>
                  <a:pt x="20211" y="1109"/>
                  <a:pt x="20211" y="1163"/>
                </a:cubicBezTo>
                <a:cubicBezTo>
                  <a:pt x="20211" y="1200"/>
                  <a:pt x="20197" y="1267"/>
                  <a:pt x="20164" y="1372"/>
                </a:cubicBezTo>
                <a:cubicBezTo>
                  <a:pt x="20136" y="1476"/>
                  <a:pt x="20105" y="1592"/>
                  <a:pt x="20074" y="1725"/>
                </a:cubicBezTo>
                <a:cubicBezTo>
                  <a:pt x="20046" y="1855"/>
                  <a:pt x="20013" y="1979"/>
                  <a:pt x="19980" y="2095"/>
                </a:cubicBezTo>
                <a:cubicBezTo>
                  <a:pt x="19945" y="2213"/>
                  <a:pt x="19921" y="2289"/>
                  <a:pt x="19907" y="2326"/>
                </a:cubicBezTo>
                <a:cubicBezTo>
                  <a:pt x="20058" y="2552"/>
                  <a:pt x="20204" y="2823"/>
                  <a:pt x="20345" y="3136"/>
                </a:cubicBezTo>
                <a:cubicBezTo>
                  <a:pt x="20729" y="3173"/>
                  <a:pt x="21006" y="3204"/>
                  <a:pt x="21181" y="3232"/>
                </a:cubicBezTo>
                <a:cubicBezTo>
                  <a:pt x="21352" y="3258"/>
                  <a:pt x="21461" y="3342"/>
                  <a:pt x="21505" y="3478"/>
                </a:cubicBezTo>
                <a:cubicBezTo>
                  <a:pt x="21550" y="3622"/>
                  <a:pt x="21571" y="3853"/>
                  <a:pt x="21562" y="4184"/>
                </a:cubicBezTo>
                <a:cubicBezTo>
                  <a:pt x="21555" y="4514"/>
                  <a:pt x="21567" y="4994"/>
                  <a:pt x="21597" y="5624"/>
                </a:cubicBezTo>
                <a:cubicBezTo>
                  <a:pt x="21597" y="5677"/>
                  <a:pt x="21550" y="5734"/>
                  <a:pt x="21456" y="5793"/>
                </a:cubicBezTo>
                <a:cubicBezTo>
                  <a:pt x="21362" y="5850"/>
                  <a:pt x="21254" y="5901"/>
                  <a:pt x="21136" y="5934"/>
                </a:cubicBezTo>
                <a:cubicBezTo>
                  <a:pt x="21013" y="5971"/>
                  <a:pt x="20893" y="5999"/>
                  <a:pt x="20769" y="6016"/>
                </a:cubicBezTo>
                <a:cubicBezTo>
                  <a:pt x="20646" y="6033"/>
                  <a:pt x="20559" y="6053"/>
                  <a:pt x="20514" y="6070"/>
                </a:cubicBezTo>
                <a:moveTo>
                  <a:pt x="15739" y="16167"/>
                </a:moveTo>
                <a:cubicBezTo>
                  <a:pt x="15739" y="16610"/>
                  <a:pt x="15868" y="16991"/>
                  <a:pt x="16129" y="17316"/>
                </a:cubicBezTo>
                <a:cubicBezTo>
                  <a:pt x="16388" y="17641"/>
                  <a:pt x="16704" y="17802"/>
                  <a:pt x="17080" y="17802"/>
                </a:cubicBezTo>
                <a:cubicBezTo>
                  <a:pt x="17448" y="17802"/>
                  <a:pt x="17765" y="17646"/>
                  <a:pt x="18034" y="17339"/>
                </a:cubicBezTo>
                <a:cubicBezTo>
                  <a:pt x="18300" y="17022"/>
                  <a:pt x="18434" y="16638"/>
                  <a:pt x="18434" y="16167"/>
                </a:cubicBezTo>
                <a:cubicBezTo>
                  <a:pt x="18434" y="15724"/>
                  <a:pt x="18302" y="15351"/>
                  <a:pt x="18043" y="15037"/>
                </a:cubicBezTo>
                <a:cubicBezTo>
                  <a:pt x="17784" y="14727"/>
                  <a:pt x="17464" y="14572"/>
                  <a:pt x="17080" y="14572"/>
                </a:cubicBezTo>
                <a:cubicBezTo>
                  <a:pt x="16713" y="14572"/>
                  <a:pt x="16395" y="14727"/>
                  <a:pt x="16134" y="15037"/>
                </a:cubicBezTo>
                <a:cubicBezTo>
                  <a:pt x="15868" y="15351"/>
                  <a:pt x="15739" y="15724"/>
                  <a:pt x="15739" y="16167"/>
                </a:cubicBezTo>
                <a:moveTo>
                  <a:pt x="16292" y="4825"/>
                </a:moveTo>
                <a:cubicBezTo>
                  <a:pt x="16292" y="5248"/>
                  <a:pt x="16410" y="5601"/>
                  <a:pt x="16647" y="5886"/>
                </a:cubicBezTo>
                <a:cubicBezTo>
                  <a:pt x="16883" y="6172"/>
                  <a:pt x="17172" y="6313"/>
                  <a:pt x="17509" y="6313"/>
                </a:cubicBezTo>
                <a:cubicBezTo>
                  <a:pt x="17862" y="6313"/>
                  <a:pt x="18158" y="6172"/>
                  <a:pt x="18398" y="5886"/>
                </a:cubicBezTo>
                <a:cubicBezTo>
                  <a:pt x="18639" y="5601"/>
                  <a:pt x="18759" y="5257"/>
                  <a:pt x="18759" y="4853"/>
                </a:cubicBezTo>
                <a:cubicBezTo>
                  <a:pt x="18759" y="4429"/>
                  <a:pt x="18641" y="4074"/>
                  <a:pt x="18403" y="3786"/>
                </a:cubicBezTo>
                <a:cubicBezTo>
                  <a:pt x="18168" y="3495"/>
                  <a:pt x="17876" y="3354"/>
                  <a:pt x="17530" y="3354"/>
                </a:cubicBezTo>
                <a:cubicBezTo>
                  <a:pt x="17177" y="3354"/>
                  <a:pt x="16883" y="3495"/>
                  <a:pt x="16647" y="3786"/>
                </a:cubicBezTo>
                <a:cubicBezTo>
                  <a:pt x="16407" y="4074"/>
                  <a:pt x="16292" y="4421"/>
                  <a:pt x="16292" y="4825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9" name="AutoShape 71"/>
          <p:cNvSpPr/>
          <p:nvPr/>
        </p:nvSpPr>
        <p:spPr bwMode="auto">
          <a:xfrm>
            <a:off x="2134910" y="2642693"/>
            <a:ext cx="273808" cy="241269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0794" y="0"/>
                </a:moveTo>
                <a:cubicBezTo>
                  <a:pt x="12288" y="0"/>
                  <a:pt x="13689" y="251"/>
                  <a:pt x="14997" y="750"/>
                </a:cubicBezTo>
                <a:cubicBezTo>
                  <a:pt x="16304" y="1249"/>
                  <a:pt x="17445" y="1929"/>
                  <a:pt x="18422" y="2781"/>
                </a:cubicBezTo>
                <a:cubicBezTo>
                  <a:pt x="19399" y="3639"/>
                  <a:pt x="20173" y="4640"/>
                  <a:pt x="20743" y="5783"/>
                </a:cubicBezTo>
                <a:cubicBezTo>
                  <a:pt x="21315" y="6926"/>
                  <a:pt x="21599" y="8156"/>
                  <a:pt x="21599" y="9468"/>
                </a:cubicBezTo>
                <a:cubicBezTo>
                  <a:pt x="21599" y="10774"/>
                  <a:pt x="21315" y="12002"/>
                  <a:pt x="20743" y="13141"/>
                </a:cubicBezTo>
                <a:cubicBezTo>
                  <a:pt x="20173" y="14287"/>
                  <a:pt x="19399" y="15288"/>
                  <a:pt x="18422" y="16149"/>
                </a:cubicBezTo>
                <a:cubicBezTo>
                  <a:pt x="17445" y="17007"/>
                  <a:pt x="16304" y="17686"/>
                  <a:pt x="14997" y="18180"/>
                </a:cubicBezTo>
                <a:cubicBezTo>
                  <a:pt x="13689" y="18677"/>
                  <a:pt x="12288" y="18922"/>
                  <a:pt x="10794" y="18922"/>
                </a:cubicBezTo>
                <a:cubicBezTo>
                  <a:pt x="10104" y="18922"/>
                  <a:pt x="9426" y="18869"/>
                  <a:pt x="8767" y="18761"/>
                </a:cubicBezTo>
                <a:cubicBezTo>
                  <a:pt x="7444" y="20014"/>
                  <a:pt x="5900" y="20877"/>
                  <a:pt x="4135" y="21354"/>
                </a:cubicBezTo>
                <a:cubicBezTo>
                  <a:pt x="3947" y="21391"/>
                  <a:pt x="3758" y="21430"/>
                  <a:pt x="3565" y="21467"/>
                </a:cubicBezTo>
                <a:cubicBezTo>
                  <a:pt x="3375" y="21509"/>
                  <a:pt x="3170" y="21549"/>
                  <a:pt x="2951" y="21583"/>
                </a:cubicBezTo>
                <a:cubicBezTo>
                  <a:pt x="2831" y="21600"/>
                  <a:pt x="2727" y="21571"/>
                  <a:pt x="2643" y="21495"/>
                </a:cubicBezTo>
                <a:cubicBezTo>
                  <a:pt x="2556" y="21419"/>
                  <a:pt x="2497" y="21309"/>
                  <a:pt x="2466" y="21165"/>
                </a:cubicBezTo>
                <a:cubicBezTo>
                  <a:pt x="2438" y="21021"/>
                  <a:pt x="2457" y="20900"/>
                  <a:pt x="2523" y="20807"/>
                </a:cubicBezTo>
                <a:cubicBezTo>
                  <a:pt x="2591" y="20714"/>
                  <a:pt x="2666" y="20621"/>
                  <a:pt x="2749" y="20530"/>
                </a:cubicBezTo>
                <a:cubicBezTo>
                  <a:pt x="2920" y="20324"/>
                  <a:pt x="3083" y="20124"/>
                  <a:pt x="3233" y="19929"/>
                </a:cubicBezTo>
                <a:cubicBezTo>
                  <a:pt x="3384" y="19737"/>
                  <a:pt x="3521" y="19506"/>
                  <a:pt x="3645" y="19241"/>
                </a:cubicBezTo>
                <a:cubicBezTo>
                  <a:pt x="3768" y="18976"/>
                  <a:pt x="3881" y="18662"/>
                  <a:pt x="3982" y="18301"/>
                </a:cubicBezTo>
                <a:cubicBezTo>
                  <a:pt x="4083" y="17940"/>
                  <a:pt x="4173" y="17506"/>
                  <a:pt x="4248" y="16992"/>
                </a:cubicBezTo>
                <a:cubicBezTo>
                  <a:pt x="2942" y="16109"/>
                  <a:pt x="1906" y="15020"/>
                  <a:pt x="1143" y="13731"/>
                </a:cubicBezTo>
                <a:cubicBezTo>
                  <a:pt x="381" y="12436"/>
                  <a:pt x="0" y="11017"/>
                  <a:pt x="0" y="9468"/>
                </a:cubicBezTo>
                <a:cubicBezTo>
                  <a:pt x="0" y="8164"/>
                  <a:pt x="284" y="6937"/>
                  <a:pt x="856" y="5789"/>
                </a:cubicBezTo>
                <a:cubicBezTo>
                  <a:pt x="1428" y="4640"/>
                  <a:pt x="2200" y="3639"/>
                  <a:pt x="3177" y="2781"/>
                </a:cubicBezTo>
                <a:cubicBezTo>
                  <a:pt x="4154" y="1929"/>
                  <a:pt x="5293" y="1249"/>
                  <a:pt x="6597" y="750"/>
                </a:cubicBezTo>
                <a:cubicBezTo>
                  <a:pt x="7901" y="251"/>
                  <a:pt x="9299" y="0"/>
                  <a:pt x="10794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0" name="AutoShape 72"/>
          <p:cNvSpPr/>
          <p:nvPr/>
        </p:nvSpPr>
        <p:spPr bwMode="auto">
          <a:xfrm>
            <a:off x="2744431" y="2642693"/>
            <a:ext cx="273808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92" y="0"/>
                </a:moveTo>
                <a:cubicBezTo>
                  <a:pt x="11529" y="0"/>
                  <a:pt x="12259" y="67"/>
                  <a:pt x="12986" y="200"/>
                </a:cubicBezTo>
                <a:cubicBezTo>
                  <a:pt x="13711" y="330"/>
                  <a:pt x="14426" y="533"/>
                  <a:pt x="15132" y="810"/>
                </a:cubicBezTo>
                <a:cubicBezTo>
                  <a:pt x="15928" y="1129"/>
                  <a:pt x="16716" y="1547"/>
                  <a:pt x="17497" y="2069"/>
                </a:cubicBezTo>
                <a:cubicBezTo>
                  <a:pt x="18279" y="2591"/>
                  <a:pt x="18973" y="3218"/>
                  <a:pt x="19583" y="3949"/>
                </a:cubicBezTo>
                <a:cubicBezTo>
                  <a:pt x="20190" y="4678"/>
                  <a:pt x="20679" y="5505"/>
                  <a:pt x="21046" y="6431"/>
                </a:cubicBezTo>
                <a:cubicBezTo>
                  <a:pt x="21414" y="7351"/>
                  <a:pt x="21599" y="8367"/>
                  <a:pt x="21599" y="9477"/>
                </a:cubicBezTo>
                <a:cubicBezTo>
                  <a:pt x="21599" y="10584"/>
                  <a:pt x="21414" y="11597"/>
                  <a:pt x="21046" y="12518"/>
                </a:cubicBezTo>
                <a:cubicBezTo>
                  <a:pt x="20679" y="13435"/>
                  <a:pt x="20190" y="14260"/>
                  <a:pt x="19583" y="14991"/>
                </a:cubicBezTo>
                <a:cubicBezTo>
                  <a:pt x="18973" y="15722"/>
                  <a:pt x="18281" y="16351"/>
                  <a:pt x="17502" y="16891"/>
                </a:cubicBezTo>
                <a:cubicBezTo>
                  <a:pt x="16725" y="17424"/>
                  <a:pt x="15935" y="17842"/>
                  <a:pt x="15132" y="18139"/>
                </a:cubicBezTo>
                <a:cubicBezTo>
                  <a:pt x="14426" y="18418"/>
                  <a:pt x="13713" y="18621"/>
                  <a:pt x="12991" y="18748"/>
                </a:cubicBezTo>
                <a:cubicBezTo>
                  <a:pt x="12270" y="18875"/>
                  <a:pt x="11536" y="18935"/>
                  <a:pt x="10792" y="18935"/>
                </a:cubicBezTo>
                <a:cubicBezTo>
                  <a:pt x="10103" y="18935"/>
                  <a:pt x="9427" y="18884"/>
                  <a:pt x="8766" y="18776"/>
                </a:cubicBezTo>
                <a:cubicBezTo>
                  <a:pt x="8074" y="19423"/>
                  <a:pt x="7340" y="19962"/>
                  <a:pt x="6563" y="20383"/>
                </a:cubicBezTo>
                <a:cubicBezTo>
                  <a:pt x="5784" y="20803"/>
                  <a:pt x="4977" y="21137"/>
                  <a:pt x="4135" y="21371"/>
                </a:cubicBezTo>
                <a:cubicBezTo>
                  <a:pt x="3932" y="21405"/>
                  <a:pt x="3723" y="21453"/>
                  <a:pt x="3511" y="21509"/>
                </a:cubicBezTo>
                <a:cubicBezTo>
                  <a:pt x="3297" y="21568"/>
                  <a:pt x="3094" y="21599"/>
                  <a:pt x="2906" y="21599"/>
                </a:cubicBezTo>
                <a:cubicBezTo>
                  <a:pt x="2788" y="21599"/>
                  <a:pt x="2685" y="21546"/>
                  <a:pt x="2598" y="21444"/>
                </a:cubicBezTo>
                <a:cubicBezTo>
                  <a:pt x="2511" y="21340"/>
                  <a:pt x="2468" y="21216"/>
                  <a:pt x="2468" y="21072"/>
                </a:cubicBezTo>
                <a:cubicBezTo>
                  <a:pt x="2468" y="20964"/>
                  <a:pt x="2499" y="20865"/>
                  <a:pt x="2562" y="20784"/>
                </a:cubicBezTo>
                <a:cubicBezTo>
                  <a:pt x="2628" y="20693"/>
                  <a:pt x="2689" y="20617"/>
                  <a:pt x="2748" y="20546"/>
                </a:cubicBezTo>
                <a:cubicBezTo>
                  <a:pt x="2984" y="20247"/>
                  <a:pt x="3181" y="19976"/>
                  <a:pt x="3346" y="19728"/>
                </a:cubicBezTo>
                <a:cubicBezTo>
                  <a:pt x="3511" y="19479"/>
                  <a:pt x="3652" y="19220"/>
                  <a:pt x="3770" y="18949"/>
                </a:cubicBezTo>
                <a:cubicBezTo>
                  <a:pt x="3885" y="18680"/>
                  <a:pt x="3979" y="18390"/>
                  <a:pt x="4050" y="18079"/>
                </a:cubicBezTo>
                <a:cubicBezTo>
                  <a:pt x="4123" y="17766"/>
                  <a:pt x="4189" y="17407"/>
                  <a:pt x="4247" y="17004"/>
                </a:cubicBezTo>
                <a:cubicBezTo>
                  <a:pt x="3661" y="16617"/>
                  <a:pt x="3115" y="16162"/>
                  <a:pt x="2609" y="15643"/>
                </a:cubicBezTo>
                <a:cubicBezTo>
                  <a:pt x="2101" y="15129"/>
                  <a:pt x="1652" y="14553"/>
                  <a:pt x="1256" y="13915"/>
                </a:cubicBezTo>
                <a:cubicBezTo>
                  <a:pt x="863" y="13280"/>
                  <a:pt x="555" y="12588"/>
                  <a:pt x="334" y="11843"/>
                </a:cubicBezTo>
                <a:cubicBezTo>
                  <a:pt x="110" y="11095"/>
                  <a:pt x="0" y="10307"/>
                  <a:pt x="0" y="9477"/>
                </a:cubicBezTo>
                <a:cubicBezTo>
                  <a:pt x="0" y="8367"/>
                  <a:pt x="185" y="7351"/>
                  <a:pt x="553" y="6431"/>
                </a:cubicBezTo>
                <a:cubicBezTo>
                  <a:pt x="920" y="5505"/>
                  <a:pt x="1409" y="4678"/>
                  <a:pt x="2016" y="3949"/>
                </a:cubicBezTo>
                <a:cubicBezTo>
                  <a:pt x="2626" y="3218"/>
                  <a:pt x="3318" y="2588"/>
                  <a:pt x="4097" y="2063"/>
                </a:cubicBezTo>
                <a:cubicBezTo>
                  <a:pt x="4874" y="1535"/>
                  <a:pt x="5660" y="1120"/>
                  <a:pt x="6457" y="810"/>
                </a:cubicBezTo>
                <a:cubicBezTo>
                  <a:pt x="7161" y="533"/>
                  <a:pt x="7879" y="330"/>
                  <a:pt x="8601" y="200"/>
                </a:cubicBezTo>
                <a:cubicBezTo>
                  <a:pt x="9326" y="67"/>
                  <a:pt x="10058" y="0"/>
                  <a:pt x="10792" y="0"/>
                </a:cubicBezTo>
                <a:moveTo>
                  <a:pt x="14264" y="2746"/>
                </a:moveTo>
                <a:cubicBezTo>
                  <a:pt x="13122" y="2357"/>
                  <a:pt x="11964" y="2165"/>
                  <a:pt x="10792" y="2165"/>
                </a:cubicBezTo>
                <a:cubicBezTo>
                  <a:pt x="9606" y="2165"/>
                  <a:pt x="8453" y="2357"/>
                  <a:pt x="7335" y="2746"/>
                </a:cubicBezTo>
                <a:cubicBezTo>
                  <a:pt x="6704" y="2972"/>
                  <a:pt x="6062" y="3280"/>
                  <a:pt x="5408" y="3678"/>
                </a:cubicBezTo>
                <a:cubicBezTo>
                  <a:pt x="4753" y="4076"/>
                  <a:pt x="4160" y="4562"/>
                  <a:pt x="3624" y="5132"/>
                </a:cubicBezTo>
                <a:cubicBezTo>
                  <a:pt x="3085" y="5702"/>
                  <a:pt x="2647" y="6346"/>
                  <a:pt x="2311" y="7063"/>
                </a:cubicBezTo>
                <a:cubicBezTo>
                  <a:pt x="1972" y="7780"/>
                  <a:pt x="1805" y="8582"/>
                  <a:pt x="1805" y="9477"/>
                </a:cubicBezTo>
                <a:cubicBezTo>
                  <a:pt x="1805" y="10124"/>
                  <a:pt x="1894" y="10725"/>
                  <a:pt x="2080" y="11275"/>
                </a:cubicBezTo>
                <a:cubicBezTo>
                  <a:pt x="2264" y="11823"/>
                  <a:pt x="2508" y="12334"/>
                  <a:pt x="2817" y="12806"/>
                </a:cubicBezTo>
                <a:cubicBezTo>
                  <a:pt x="3125" y="13280"/>
                  <a:pt x="3478" y="13712"/>
                  <a:pt x="3876" y="14099"/>
                </a:cubicBezTo>
                <a:cubicBezTo>
                  <a:pt x="4273" y="14485"/>
                  <a:pt x="4692" y="14821"/>
                  <a:pt x="5128" y="15112"/>
                </a:cubicBezTo>
                <a:cubicBezTo>
                  <a:pt x="5330" y="15239"/>
                  <a:pt x="5521" y="15363"/>
                  <a:pt x="5702" y="15485"/>
                </a:cubicBezTo>
                <a:cubicBezTo>
                  <a:pt x="5881" y="15606"/>
                  <a:pt x="6067" y="15733"/>
                  <a:pt x="6253" y="15869"/>
                </a:cubicBezTo>
                <a:cubicBezTo>
                  <a:pt x="6177" y="16292"/>
                  <a:pt x="6114" y="16716"/>
                  <a:pt x="6057" y="17139"/>
                </a:cubicBezTo>
                <a:cubicBezTo>
                  <a:pt x="6001" y="17563"/>
                  <a:pt x="5928" y="17986"/>
                  <a:pt x="5836" y="18410"/>
                </a:cubicBezTo>
                <a:cubicBezTo>
                  <a:pt x="6279" y="18147"/>
                  <a:pt x="6697" y="17859"/>
                  <a:pt x="7093" y="17537"/>
                </a:cubicBezTo>
                <a:cubicBezTo>
                  <a:pt x="7488" y="17218"/>
                  <a:pt x="7884" y="16874"/>
                  <a:pt x="8281" y="16504"/>
                </a:cubicBezTo>
                <a:cubicBezTo>
                  <a:pt x="8693" y="16575"/>
                  <a:pt x="9110" y="16639"/>
                  <a:pt x="9526" y="16690"/>
                </a:cubicBezTo>
                <a:cubicBezTo>
                  <a:pt x="9943" y="16747"/>
                  <a:pt x="10366" y="16775"/>
                  <a:pt x="10792" y="16775"/>
                </a:cubicBezTo>
                <a:cubicBezTo>
                  <a:pt x="11964" y="16775"/>
                  <a:pt x="13122" y="16580"/>
                  <a:pt x="14264" y="16193"/>
                </a:cubicBezTo>
                <a:cubicBezTo>
                  <a:pt x="14894" y="15971"/>
                  <a:pt x="15537" y="15660"/>
                  <a:pt x="16191" y="15270"/>
                </a:cubicBezTo>
                <a:cubicBezTo>
                  <a:pt x="16843" y="14875"/>
                  <a:pt x="17439" y="14392"/>
                  <a:pt x="17978" y="13822"/>
                </a:cubicBezTo>
                <a:cubicBezTo>
                  <a:pt x="18514" y="13252"/>
                  <a:pt x="18952" y="12602"/>
                  <a:pt x="19288" y="11882"/>
                </a:cubicBezTo>
                <a:cubicBezTo>
                  <a:pt x="19627" y="11160"/>
                  <a:pt x="19797" y="10358"/>
                  <a:pt x="19797" y="9477"/>
                </a:cubicBezTo>
                <a:cubicBezTo>
                  <a:pt x="19797" y="8590"/>
                  <a:pt x="19627" y="7792"/>
                  <a:pt x="19288" y="7069"/>
                </a:cubicBezTo>
                <a:cubicBezTo>
                  <a:pt x="18952" y="6349"/>
                  <a:pt x="18514" y="5702"/>
                  <a:pt x="17978" y="5129"/>
                </a:cubicBezTo>
                <a:cubicBezTo>
                  <a:pt x="17439" y="4559"/>
                  <a:pt x="16843" y="4073"/>
                  <a:pt x="16191" y="3675"/>
                </a:cubicBezTo>
                <a:cubicBezTo>
                  <a:pt x="15537" y="3280"/>
                  <a:pt x="14895" y="2972"/>
                  <a:pt x="14264" y="2746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1" name="AutoShape 73"/>
          <p:cNvSpPr/>
          <p:nvPr/>
        </p:nvSpPr>
        <p:spPr bwMode="auto">
          <a:xfrm>
            <a:off x="9547569" y="2644280"/>
            <a:ext cx="247618" cy="241269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7530" y="7696"/>
                </a:moveTo>
                <a:cubicBezTo>
                  <a:pt x="17530" y="8751"/>
                  <a:pt x="17302" y="9747"/>
                  <a:pt x="16843" y="10684"/>
                </a:cubicBezTo>
                <a:cubicBezTo>
                  <a:pt x="16386" y="11620"/>
                  <a:pt x="15760" y="12436"/>
                  <a:pt x="14969" y="13127"/>
                </a:cubicBezTo>
                <a:cubicBezTo>
                  <a:pt x="14176" y="13821"/>
                  <a:pt x="13249" y="14371"/>
                  <a:pt x="12185" y="14775"/>
                </a:cubicBezTo>
                <a:cubicBezTo>
                  <a:pt x="11121" y="15181"/>
                  <a:pt x="9982" y="15384"/>
                  <a:pt x="8765" y="15384"/>
                </a:cubicBezTo>
                <a:cubicBezTo>
                  <a:pt x="8487" y="15384"/>
                  <a:pt x="8212" y="15370"/>
                  <a:pt x="7936" y="15342"/>
                </a:cubicBezTo>
                <a:cubicBezTo>
                  <a:pt x="7663" y="15316"/>
                  <a:pt x="7395" y="15283"/>
                  <a:pt x="7131" y="15249"/>
                </a:cubicBezTo>
                <a:cubicBezTo>
                  <a:pt x="6027" y="16264"/>
                  <a:pt x="4766" y="16967"/>
                  <a:pt x="3346" y="17339"/>
                </a:cubicBezTo>
                <a:cubicBezTo>
                  <a:pt x="3196" y="17379"/>
                  <a:pt x="3043" y="17413"/>
                  <a:pt x="2890" y="17444"/>
                </a:cubicBezTo>
                <a:cubicBezTo>
                  <a:pt x="2735" y="17475"/>
                  <a:pt x="2572" y="17509"/>
                  <a:pt x="2398" y="17545"/>
                </a:cubicBezTo>
                <a:cubicBezTo>
                  <a:pt x="2308" y="17562"/>
                  <a:pt x="2228" y="17534"/>
                  <a:pt x="2155" y="17455"/>
                </a:cubicBezTo>
                <a:cubicBezTo>
                  <a:pt x="2085" y="17379"/>
                  <a:pt x="2033" y="17297"/>
                  <a:pt x="2005" y="17207"/>
                </a:cubicBezTo>
                <a:lnTo>
                  <a:pt x="2005" y="17181"/>
                </a:lnTo>
                <a:cubicBezTo>
                  <a:pt x="1974" y="17071"/>
                  <a:pt x="1986" y="16984"/>
                  <a:pt x="2038" y="16916"/>
                </a:cubicBezTo>
                <a:cubicBezTo>
                  <a:pt x="2090" y="16851"/>
                  <a:pt x="2158" y="16769"/>
                  <a:pt x="2240" y="16679"/>
                </a:cubicBezTo>
                <a:cubicBezTo>
                  <a:pt x="2377" y="16518"/>
                  <a:pt x="2506" y="16355"/>
                  <a:pt x="2629" y="16188"/>
                </a:cubicBezTo>
                <a:cubicBezTo>
                  <a:pt x="2753" y="16022"/>
                  <a:pt x="2864" y="15830"/>
                  <a:pt x="2963" y="15621"/>
                </a:cubicBezTo>
                <a:cubicBezTo>
                  <a:pt x="3059" y="15410"/>
                  <a:pt x="3151" y="15159"/>
                  <a:pt x="3238" y="14871"/>
                </a:cubicBezTo>
                <a:cubicBezTo>
                  <a:pt x="3325" y="14580"/>
                  <a:pt x="3398" y="14225"/>
                  <a:pt x="3457" y="13801"/>
                </a:cubicBezTo>
                <a:cubicBezTo>
                  <a:pt x="2398" y="13102"/>
                  <a:pt x="1558" y="12222"/>
                  <a:pt x="934" y="11164"/>
                </a:cubicBezTo>
                <a:cubicBezTo>
                  <a:pt x="310" y="10106"/>
                  <a:pt x="0" y="8952"/>
                  <a:pt x="0" y="7696"/>
                </a:cubicBezTo>
                <a:cubicBezTo>
                  <a:pt x="0" y="6627"/>
                  <a:pt x="230" y="5625"/>
                  <a:pt x="691" y="4694"/>
                </a:cubicBezTo>
                <a:cubicBezTo>
                  <a:pt x="1153" y="3763"/>
                  <a:pt x="1781" y="2948"/>
                  <a:pt x="2574" y="2257"/>
                </a:cubicBezTo>
                <a:cubicBezTo>
                  <a:pt x="3365" y="1565"/>
                  <a:pt x="4290" y="1012"/>
                  <a:pt x="5352" y="609"/>
                </a:cubicBezTo>
                <a:cubicBezTo>
                  <a:pt x="6409" y="203"/>
                  <a:pt x="7548" y="0"/>
                  <a:pt x="8765" y="0"/>
                </a:cubicBezTo>
                <a:cubicBezTo>
                  <a:pt x="9982" y="0"/>
                  <a:pt x="11121" y="203"/>
                  <a:pt x="12185" y="609"/>
                </a:cubicBezTo>
                <a:cubicBezTo>
                  <a:pt x="13249" y="1012"/>
                  <a:pt x="14176" y="1565"/>
                  <a:pt x="14969" y="2257"/>
                </a:cubicBezTo>
                <a:cubicBezTo>
                  <a:pt x="15760" y="2948"/>
                  <a:pt x="16386" y="3763"/>
                  <a:pt x="16843" y="4694"/>
                </a:cubicBezTo>
                <a:cubicBezTo>
                  <a:pt x="17302" y="5625"/>
                  <a:pt x="17530" y="6627"/>
                  <a:pt x="17530" y="7696"/>
                </a:cubicBezTo>
                <a:moveTo>
                  <a:pt x="21599" y="11736"/>
                </a:moveTo>
                <a:cubicBezTo>
                  <a:pt x="21599" y="12986"/>
                  <a:pt x="21286" y="14146"/>
                  <a:pt x="20665" y="15204"/>
                </a:cubicBezTo>
                <a:cubicBezTo>
                  <a:pt x="20039" y="16261"/>
                  <a:pt x="19199" y="17139"/>
                  <a:pt x="18140" y="17841"/>
                </a:cubicBezTo>
                <a:cubicBezTo>
                  <a:pt x="18201" y="18265"/>
                  <a:pt x="18271" y="18620"/>
                  <a:pt x="18354" y="18908"/>
                </a:cubicBezTo>
                <a:cubicBezTo>
                  <a:pt x="18436" y="19199"/>
                  <a:pt x="18533" y="19444"/>
                  <a:pt x="18641" y="19661"/>
                </a:cubicBezTo>
                <a:cubicBezTo>
                  <a:pt x="18752" y="19870"/>
                  <a:pt x="18862" y="20059"/>
                  <a:pt x="18980" y="20226"/>
                </a:cubicBezTo>
                <a:cubicBezTo>
                  <a:pt x="19095" y="20392"/>
                  <a:pt x="19222" y="20556"/>
                  <a:pt x="19356" y="20719"/>
                </a:cubicBezTo>
                <a:cubicBezTo>
                  <a:pt x="19432" y="20809"/>
                  <a:pt x="19498" y="20891"/>
                  <a:pt x="19554" y="20968"/>
                </a:cubicBezTo>
                <a:cubicBezTo>
                  <a:pt x="19611" y="21047"/>
                  <a:pt x="19622" y="21128"/>
                  <a:pt x="19592" y="21219"/>
                </a:cubicBezTo>
                <a:lnTo>
                  <a:pt x="19592" y="21247"/>
                </a:lnTo>
                <a:cubicBezTo>
                  <a:pt x="19578" y="21351"/>
                  <a:pt x="19533" y="21439"/>
                  <a:pt x="19453" y="21509"/>
                </a:cubicBezTo>
                <a:cubicBezTo>
                  <a:pt x="19373" y="21577"/>
                  <a:pt x="19291" y="21599"/>
                  <a:pt x="19199" y="21583"/>
                </a:cubicBezTo>
                <a:cubicBezTo>
                  <a:pt x="19027" y="21549"/>
                  <a:pt x="18862" y="21512"/>
                  <a:pt x="18709" y="21481"/>
                </a:cubicBezTo>
                <a:cubicBezTo>
                  <a:pt x="18556" y="21450"/>
                  <a:pt x="18403" y="21419"/>
                  <a:pt x="18253" y="21379"/>
                </a:cubicBezTo>
                <a:cubicBezTo>
                  <a:pt x="17530" y="21199"/>
                  <a:pt x="16854" y="20931"/>
                  <a:pt x="16224" y="20570"/>
                </a:cubicBezTo>
                <a:cubicBezTo>
                  <a:pt x="15593" y="20211"/>
                  <a:pt x="15007" y="19783"/>
                  <a:pt x="14468" y="19286"/>
                </a:cubicBezTo>
                <a:cubicBezTo>
                  <a:pt x="14204" y="19323"/>
                  <a:pt x="13936" y="19354"/>
                  <a:pt x="13660" y="19382"/>
                </a:cubicBezTo>
                <a:cubicBezTo>
                  <a:pt x="13387" y="19407"/>
                  <a:pt x="13112" y="19424"/>
                  <a:pt x="12832" y="19424"/>
                </a:cubicBezTo>
                <a:cubicBezTo>
                  <a:pt x="11773" y="19424"/>
                  <a:pt x="10777" y="19263"/>
                  <a:pt x="9847" y="18950"/>
                </a:cubicBezTo>
                <a:cubicBezTo>
                  <a:pt x="8915" y="18634"/>
                  <a:pt x="8070" y="18211"/>
                  <a:pt x="7312" y="17678"/>
                </a:cubicBezTo>
                <a:cubicBezTo>
                  <a:pt x="7357" y="17644"/>
                  <a:pt x="7407" y="17607"/>
                  <a:pt x="7463" y="17571"/>
                </a:cubicBezTo>
                <a:cubicBezTo>
                  <a:pt x="7520" y="17537"/>
                  <a:pt x="7571" y="17500"/>
                  <a:pt x="7616" y="17463"/>
                </a:cubicBezTo>
                <a:cubicBezTo>
                  <a:pt x="8000" y="17517"/>
                  <a:pt x="8381" y="17545"/>
                  <a:pt x="8765" y="17545"/>
                </a:cubicBezTo>
                <a:cubicBezTo>
                  <a:pt x="10245" y="17545"/>
                  <a:pt x="11632" y="17291"/>
                  <a:pt x="12921" y="16781"/>
                </a:cubicBezTo>
                <a:cubicBezTo>
                  <a:pt x="14214" y="16270"/>
                  <a:pt x="15334" y="15576"/>
                  <a:pt x="16280" y="14690"/>
                </a:cubicBezTo>
                <a:cubicBezTo>
                  <a:pt x="17229" y="13801"/>
                  <a:pt x="17972" y="12757"/>
                  <a:pt x="18516" y="11558"/>
                </a:cubicBezTo>
                <a:cubicBezTo>
                  <a:pt x="19062" y="10365"/>
                  <a:pt x="19335" y="9075"/>
                  <a:pt x="19335" y="7696"/>
                </a:cubicBezTo>
                <a:cubicBezTo>
                  <a:pt x="19335" y="7326"/>
                  <a:pt x="19312" y="6954"/>
                  <a:pt x="19267" y="6564"/>
                </a:cubicBezTo>
                <a:cubicBezTo>
                  <a:pt x="19987" y="7267"/>
                  <a:pt x="20557" y="8054"/>
                  <a:pt x="20973" y="8926"/>
                </a:cubicBezTo>
                <a:cubicBezTo>
                  <a:pt x="21392" y="9801"/>
                  <a:pt x="21599" y="10737"/>
                  <a:pt x="21599" y="11736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2" name="AutoShape 74"/>
          <p:cNvSpPr/>
          <p:nvPr/>
        </p:nvSpPr>
        <p:spPr bwMode="auto">
          <a:xfrm>
            <a:off x="10140429" y="2644280"/>
            <a:ext cx="248411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8765" y="0"/>
                </a:moveTo>
                <a:cubicBezTo>
                  <a:pt x="9365" y="0"/>
                  <a:pt x="9963" y="50"/>
                  <a:pt x="10556" y="155"/>
                </a:cubicBezTo>
                <a:cubicBezTo>
                  <a:pt x="11151" y="259"/>
                  <a:pt x="11733" y="417"/>
                  <a:pt x="12302" y="632"/>
                </a:cubicBezTo>
                <a:cubicBezTo>
                  <a:pt x="12950" y="897"/>
                  <a:pt x="13587" y="1239"/>
                  <a:pt x="14218" y="1663"/>
                </a:cubicBezTo>
                <a:cubicBezTo>
                  <a:pt x="14849" y="2086"/>
                  <a:pt x="15412" y="2597"/>
                  <a:pt x="15904" y="3199"/>
                </a:cubicBezTo>
                <a:cubicBezTo>
                  <a:pt x="16395" y="3797"/>
                  <a:pt x="16791" y="4475"/>
                  <a:pt x="17087" y="5229"/>
                </a:cubicBezTo>
                <a:cubicBezTo>
                  <a:pt x="17382" y="5988"/>
                  <a:pt x="17530" y="6813"/>
                  <a:pt x="17530" y="7702"/>
                </a:cubicBezTo>
                <a:cubicBezTo>
                  <a:pt x="17530" y="8586"/>
                  <a:pt x="17382" y="9407"/>
                  <a:pt x="17087" y="10161"/>
                </a:cubicBezTo>
                <a:cubicBezTo>
                  <a:pt x="16791" y="10921"/>
                  <a:pt x="16395" y="11596"/>
                  <a:pt x="15904" y="12186"/>
                </a:cubicBezTo>
                <a:cubicBezTo>
                  <a:pt x="15412" y="12776"/>
                  <a:pt x="14849" y="13287"/>
                  <a:pt x="14218" y="13719"/>
                </a:cubicBezTo>
                <a:cubicBezTo>
                  <a:pt x="13587" y="14151"/>
                  <a:pt x="12950" y="14498"/>
                  <a:pt x="12302" y="14758"/>
                </a:cubicBezTo>
                <a:cubicBezTo>
                  <a:pt x="11147" y="15184"/>
                  <a:pt x="9967" y="15396"/>
                  <a:pt x="8765" y="15396"/>
                </a:cubicBezTo>
                <a:cubicBezTo>
                  <a:pt x="8487" y="15396"/>
                  <a:pt x="8214" y="15382"/>
                  <a:pt x="7948" y="15354"/>
                </a:cubicBezTo>
                <a:cubicBezTo>
                  <a:pt x="7682" y="15328"/>
                  <a:pt x="7409" y="15297"/>
                  <a:pt x="7131" y="15258"/>
                </a:cubicBezTo>
                <a:cubicBezTo>
                  <a:pt x="6006" y="16294"/>
                  <a:pt x="4742" y="16994"/>
                  <a:pt x="3346" y="17353"/>
                </a:cubicBezTo>
                <a:cubicBezTo>
                  <a:pt x="3196" y="17392"/>
                  <a:pt x="3033" y="17435"/>
                  <a:pt x="2862" y="17483"/>
                </a:cubicBezTo>
                <a:cubicBezTo>
                  <a:pt x="2687" y="17534"/>
                  <a:pt x="2520" y="17559"/>
                  <a:pt x="2353" y="17559"/>
                </a:cubicBezTo>
                <a:cubicBezTo>
                  <a:pt x="2264" y="17559"/>
                  <a:pt x="2181" y="17514"/>
                  <a:pt x="2111" y="17432"/>
                </a:cubicBezTo>
                <a:cubicBezTo>
                  <a:pt x="2040" y="17342"/>
                  <a:pt x="2005" y="17237"/>
                  <a:pt x="2005" y="17110"/>
                </a:cubicBezTo>
                <a:cubicBezTo>
                  <a:pt x="2005" y="17022"/>
                  <a:pt x="2033" y="16943"/>
                  <a:pt x="2090" y="16873"/>
                </a:cubicBezTo>
                <a:cubicBezTo>
                  <a:pt x="2146" y="16808"/>
                  <a:pt x="2196" y="16746"/>
                  <a:pt x="2240" y="16692"/>
                </a:cubicBezTo>
                <a:cubicBezTo>
                  <a:pt x="2624" y="16235"/>
                  <a:pt x="2897" y="15803"/>
                  <a:pt x="3059" y="15396"/>
                </a:cubicBezTo>
                <a:cubicBezTo>
                  <a:pt x="3219" y="14987"/>
                  <a:pt x="3354" y="14464"/>
                  <a:pt x="3457" y="13812"/>
                </a:cubicBezTo>
                <a:cubicBezTo>
                  <a:pt x="2984" y="13499"/>
                  <a:pt x="2539" y="13129"/>
                  <a:pt x="2123" y="12705"/>
                </a:cubicBezTo>
                <a:cubicBezTo>
                  <a:pt x="1706" y="12279"/>
                  <a:pt x="1341" y="11810"/>
                  <a:pt x="1023" y="11299"/>
                </a:cubicBezTo>
                <a:cubicBezTo>
                  <a:pt x="710" y="10785"/>
                  <a:pt x="458" y="10229"/>
                  <a:pt x="275" y="9622"/>
                </a:cubicBezTo>
                <a:cubicBezTo>
                  <a:pt x="91" y="9021"/>
                  <a:pt x="0" y="8382"/>
                  <a:pt x="0" y="7702"/>
                </a:cubicBezTo>
                <a:cubicBezTo>
                  <a:pt x="0" y="6821"/>
                  <a:pt x="150" y="5999"/>
                  <a:pt x="449" y="5237"/>
                </a:cubicBezTo>
                <a:cubicBezTo>
                  <a:pt x="750" y="4478"/>
                  <a:pt x="1150" y="3797"/>
                  <a:pt x="1649" y="3199"/>
                </a:cubicBezTo>
                <a:cubicBezTo>
                  <a:pt x="2148" y="2597"/>
                  <a:pt x="2716" y="2086"/>
                  <a:pt x="3346" y="1663"/>
                </a:cubicBezTo>
                <a:cubicBezTo>
                  <a:pt x="3977" y="1239"/>
                  <a:pt x="4615" y="897"/>
                  <a:pt x="5260" y="632"/>
                </a:cubicBezTo>
                <a:cubicBezTo>
                  <a:pt x="5832" y="409"/>
                  <a:pt x="6411" y="248"/>
                  <a:pt x="7002" y="149"/>
                </a:cubicBezTo>
                <a:cubicBezTo>
                  <a:pt x="7590" y="48"/>
                  <a:pt x="8179" y="0"/>
                  <a:pt x="8765" y="0"/>
                </a:cubicBezTo>
                <a:moveTo>
                  <a:pt x="8765" y="2160"/>
                </a:moveTo>
                <a:cubicBezTo>
                  <a:pt x="8268" y="2160"/>
                  <a:pt x="7774" y="2202"/>
                  <a:pt x="7277" y="2281"/>
                </a:cubicBezTo>
                <a:cubicBezTo>
                  <a:pt x="6783" y="2366"/>
                  <a:pt x="6286" y="2510"/>
                  <a:pt x="5790" y="2719"/>
                </a:cubicBezTo>
                <a:cubicBezTo>
                  <a:pt x="5347" y="2877"/>
                  <a:pt x="4886" y="3111"/>
                  <a:pt x="4410" y="3419"/>
                </a:cubicBezTo>
                <a:cubicBezTo>
                  <a:pt x="3933" y="3727"/>
                  <a:pt x="3502" y="4085"/>
                  <a:pt x="3113" y="4500"/>
                </a:cubicBezTo>
                <a:cubicBezTo>
                  <a:pt x="2727" y="4915"/>
                  <a:pt x="2412" y="5390"/>
                  <a:pt x="2167" y="5926"/>
                </a:cubicBezTo>
                <a:cubicBezTo>
                  <a:pt x="1925" y="6463"/>
                  <a:pt x="1802" y="7056"/>
                  <a:pt x="1802" y="7702"/>
                </a:cubicBezTo>
                <a:cubicBezTo>
                  <a:pt x="1802" y="8355"/>
                  <a:pt x="1915" y="8925"/>
                  <a:pt x="2146" y="9422"/>
                </a:cubicBezTo>
                <a:cubicBezTo>
                  <a:pt x="2374" y="9919"/>
                  <a:pt x="2666" y="10362"/>
                  <a:pt x="3017" y="10758"/>
                </a:cubicBezTo>
                <a:cubicBezTo>
                  <a:pt x="3372" y="11156"/>
                  <a:pt x="3763" y="11509"/>
                  <a:pt x="4196" y="11811"/>
                </a:cubicBezTo>
                <a:cubicBezTo>
                  <a:pt x="4629" y="12121"/>
                  <a:pt x="5051" y="12406"/>
                  <a:pt x="5465" y="12678"/>
                </a:cubicBezTo>
                <a:lnTo>
                  <a:pt x="5239" y="14177"/>
                </a:lnTo>
                <a:cubicBezTo>
                  <a:pt x="5486" y="14019"/>
                  <a:pt x="5724" y="13827"/>
                  <a:pt x="5954" y="13609"/>
                </a:cubicBezTo>
                <a:cubicBezTo>
                  <a:pt x="6183" y="13395"/>
                  <a:pt x="6406" y="13189"/>
                  <a:pt x="6625" y="12988"/>
                </a:cubicBezTo>
                <a:cubicBezTo>
                  <a:pt x="6978" y="13042"/>
                  <a:pt x="7334" y="13098"/>
                  <a:pt x="7694" y="13152"/>
                </a:cubicBezTo>
                <a:cubicBezTo>
                  <a:pt x="8056" y="13208"/>
                  <a:pt x="8412" y="13231"/>
                  <a:pt x="8765" y="13231"/>
                </a:cubicBezTo>
                <a:cubicBezTo>
                  <a:pt x="9779" y="13231"/>
                  <a:pt x="10770" y="13048"/>
                  <a:pt x="11740" y="12678"/>
                </a:cubicBezTo>
                <a:cubicBezTo>
                  <a:pt x="12196" y="12517"/>
                  <a:pt x="12665" y="12280"/>
                  <a:pt x="13138" y="11978"/>
                </a:cubicBezTo>
                <a:cubicBezTo>
                  <a:pt x="13609" y="11670"/>
                  <a:pt x="14039" y="11306"/>
                  <a:pt x="14421" y="10879"/>
                </a:cubicBezTo>
                <a:cubicBezTo>
                  <a:pt x="14804" y="10459"/>
                  <a:pt x="15120" y="9981"/>
                  <a:pt x="15369" y="9453"/>
                </a:cubicBezTo>
                <a:cubicBezTo>
                  <a:pt x="15616" y="8928"/>
                  <a:pt x="15739" y="8344"/>
                  <a:pt x="15739" y="7703"/>
                </a:cubicBezTo>
                <a:cubicBezTo>
                  <a:pt x="15739" y="7056"/>
                  <a:pt x="15616" y="6463"/>
                  <a:pt x="15369" y="5927"/>
                </a:cubicBezTo>
                <a:cubicBezTo>
                  <a:pt x="15120" y="5390"/>
                  <a:pt x="14804" y="4916"/>
                  <a:pt x="14421" y="4501"/>
                </a:cubicBezTo>
                <a:cubicBezTo>
                  <a:pt x="14039" y="4086"/>
                  <a:pt x="13611" y="3727"/>
                  <a:pt x="13143" y="3419"/>
                </a:cubicBezTo>
                <a:cubicBezTo>
                  <a:pt x="12674" y="3112"/>
                  <a:pt x="12206" y="2877"/>
                  <a:pt x="11740" y="2719"/>
                </a:cubicBezTo>
                <a:cubicBezTo>
                  <a:pt x="11267" y="2510"/>
                  <a:pt x="10779" y="2366"/>
                  <a:pt x="10281" y="2281"/>
                </a:cubicBezTo>
                <a:cubicBezTo>
                  <a:pt x="9782" y="2202"/>
                  <a:pt x="9278" y="2160"/>
                  <a:pt x="8765" y="2160"/>
                </a:cubicBezTo>
                <a:moveTo>
                  <a:pt x="21599" y="11746"/>
                </a:moveTo>
                <a:cubicBezTo>
                  <a:pt x="21599" y="12429"/>
                  <a:pt x="21505" y="13075"/>
                  <a:pt x="21322" y="13671"/>
                </a:cubicBezTo>
                <a:cubicBezTo>
                  <a:pt x="21138" y="14273"/>
                  <a:pt x="20889" y="14829"/>
                  <a:pt x="20573" y="15340"/>
                </a:cubicBezTo>
                <a:cubicBezTo>
                  <a:pt x="20258" y="15854"/>
                  <a:pt x="19891" y="16323"/>
                  <a:pt x="19474" y="16746"/>
                </a:cubicBezTo>
                <a:cubicBezTo>
                  <a:pt x="19057" y="17172"/>
                  <a:pt x="18613" y="17542"/>
                  <a:pt x="18140" y="17856"/>
                </a:cubicBezTo>
                <a:cubicBezTo>
                  <a:pt x="18245" y="18505"/>
                  <a:pt x="18377" y="19030"/>
                  <a:pt x="18540" y="19440"/>
                </a:cubicBezTo>
                <a:cubicBezTo>
                  <a:pt x="18702" y="19841"/>
                  <a:pt x="18973" y="20275"/>
                  <a:pt x="19356" y="20736"/>
                </a:cubicBezTo>
                <a:cubicBezTo>
                  <a:pt x="19401" y="20789"/>
                  <a:pt x="19453" y="20857"/>
                  <a:pt x="19509" y="20930"/>
                </a:cubicBezTo>
                <a:cubicBezTo>
                  <a:pt x="19566" y="21007"/>
                  <a:pt x="19592" y="21091"/>
                  <a:pt x="19592" y="21182"/>
                </a:cubicBezTo>
                <a:cubicBezTo>
                  <a:pt x="19592" y="21326"/>
                  <a:pt x="19554" y="21430"/>
                  <a:pt x="19474" y="21498"/>
                </a:cubicBezTo>
                <a:cubicBezTo>
                  <a:pt x="19396" y="21568"/>
                  <a:pt x="19305" y="21599"/>
                  <a:pt x="19199" y="21599"/>
                </a:cubicBezTo>
                <a:cubicBezTo>
                  <a:pt x="19048" y="21599"/>
                  <a:pt x="18888" y="21571"/>
                  <a:pt x="18714" y="21526"/>
                </a:cubicBezTo>
                <a:cubicBezTo>
                  <a:pt x="18542" y="21472"/>
                  <a:pt x="18387" y="21433"/>
                  <a:pt x="18253" y="21396"/>
                </a:cubicBezTo>
                <a:cubicBezTo>
                  <a:pt x="16854" y="21026"/>
                  <a:pt x="15593" y="20329"/>
                  <a:pt x="14468" y="19301"/>
                </a:cubicBezTo>
                <a:cubicBezTo>
                  <a:pt x="14190" y="19338"/>
                  <a:pt x="13917" y="19369"/>
                  <a:pt x="13651" y="19394"/>
                </a:cubicBezTo>
                <a:cubicBezTo>
                  <a:pt x="13383" y="19423"/>
                  <a:pt x="13112" y="19439"/>
                  <a:pt x="12832" y="19439"/>
                </a:cubicBezTo>
                <a:cubicBezTo>
                  <a:pt x="11865" y="19439"/>
                  <a:pt x="10909" y="19293"/>
                  <a:pt x="9972" y="19002"/>
                </a:cubicBezTo>
                <a:cubicBezTo>
                  <a:pt x="9031" y="18717"/>
                  <a:pt x="8146" y="18279"/>
                  <a:pt x="7312" y="17692"/>
                </a:cubicBezTo>
                <a:lnTo>
                  <a:pt x="7616" y="17474"/>
                </a:lnTo>
                <a:cubicBezTo>
                  <a:pt x="8000" y="17531"/>
                  <a:pt x="8381" y="17559"/>
                  <a:pt x="8765" y="17559"/>
                </a:cubicBezTo>
                <a:cubicBezTo>
                  <a:pt x="10245" y="17559"/>
                  <a:pt x="11676" y="17279"/>
                  <a:pt x="13058" y="16720"/>
                </a:cubicBezTo>
                <a:cubicBezTo>
                  <a:pt x="13891" y="16387"/>
                  <a:pt x="14684" y="15935"/>
                  <a:pt x="15435" y="15374"/>
                </a:cubicBezTo>
                <a:cubicBezTo>
                  <a:pt x="16186" y="14812"/>
                  <a:pt x="16852" y="14148"/>
                  <a:pt x="17431" y="13380"/>
                </a:cubicBezTo>
                <a:cubicBezTo>
                  <a:pt x="18008" y="12618"/>
                  <a:pt x="18469" y="11759"/>
                  <a:pt x="18815" y="10814"/>
                </a:cubicBezTo>
                <a:cubicBezTo>
                  <a:pt x="19161" y="9865"/>
                  <a:pt x="19335" y="8831"/>
                  <a:pt x="19335" y="7702"/>
                </a:cubicBezTo>
                <a:cubicBezTo>
                  <a:pt x="19335" y="7332"/>
                  <a:pt x="19312" y="6957"/>
                  <a:pt x="19267" y="6567"/>
                </a:cubicBezTo>
                <a:cubicBezTo>
                  <a:pt x="19943" y="7216"/>
                  <a:pt x="20500" y="7979"/>
                  <a:pt x="20940" y="8854"/>
                </a:cubicBezTo>
                <a:cubicBezTo>
                  <a:pt x="21378" y="9727"/>
                  <a:pt x="21599" y="10692"/>
                  <a:pt x="21599" y="11746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3" name="AutoShape 75"/>
          <p:cNvSpPr/>
          <p:nvPr/>
        </p:nvSpPr>
        <p:spPr bwMode="auto">
          <a:xfrm>
            <a:off x="10711056" y="2644280"/>
            <a:ext cx="329364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805" y="0"/>
                </a:moveTo>
                <a:cubicBezTo>
                  <a:pt x="20300" y="0"/>
                  <a:pt x="20721" y="211"/>
                  <a:pt x="21073" y="631"/>
                </a:cubicBezTo>
                <a:cubicBezTo>
                  <a:pt x="21423" y="1054"/>
                  <a:pt x="21599" y="1565"/>
                  <a:pt x="21599" y="2165"/>
                </a:cubicBezTo>
                <a:lnTo>
                  <a:pt x="21599" y="19432"/>
                </a:lnTo>
                <a:cubicBezTo>
                  <a:pt x="21599" y="20022"/>
                  <a:pt x="21423" y="20533"/>
                  <a:pt x="21073" y="20956"/>
                </a:cubicBezTo>
                <a:cubicBezTo>
                  <a:pt x="20721" y="21385"/>
                  <a:pt x="20300" y="21599"/>
                  <a:pt x="19805" y="21599"/>
                </a:cubicBezTo>
                <a:lnTo>
                  <a:pt x="1804" y="21599"/>
                </a:lnTo>
                <a:cubicBezTo>
                  <a:pt x="1312" y="21599"/>
                  <a:pt x="888" y="21388"/>
                  <a:pt x="533" y="20965"/>
                </a:cubicBezTo>
                <a:cubicBezTo>
                  <a:pt x="176" y="20545"/>
                  <a:pt x="0" y="20034"/>
                  <a:pt x="0" y="19432"/>
                </a:cubicBezTo>
                <a:lnTo>
                  <a:pt x="0" y="2165"/>
                </a:lnTo>
                <a:cubicBezTo>
                  <a:pt x="0" y="1574"/>
                  <a:pt x="176" y="1066"/>
                  <a:pt x="526" y="637"/>
                </a:cubicBezTo>
                <a:cubicBezTo>
                  <a:pt x="878" y="211"/>
                  <a:pt x="1304" y="0"/>
                  <a:pt x="1804" y="0"/>
                </a:cubicBezTo>
                <a:lnTo>
                  <a:pt x="19805" y="0"/>
                </a:lnTo>
                <a:close/>
                <a:moveTo>
                  <a:pt x="19805" y="2165"/>
                </a:moveTo>
                <a:lnTo>
                  <a:pt x="1804" y="2165"/>
                </a:lnTo>
                <a:lnTo>
                  <a:pt x="1804" y="5930"/>
                </a:lnTo>
                <a:lnTo>
                  <a:pt x="19805" y="5930"/>
                </a:lnTo>
                <a:lnTo>
                  <a:pt x="19805" y="2165"/>
                </a:lnTo>
                <a:close/>
                <a:moveTo>
                  <a:pt x="19805" y="11347"/>
                </a:moveTo>
                <a:lnTo>
                  <a:pt x="1804" y="11347"/>
                </a:lnTo>
                <a:lnTo>
                  <a:pt x="1804" y="19432"/>
                </a:lnTo>
                <a:lnTo>
                  <a:pt x="19805" y="19432"/>
                </a:lnTo>
                <a:lnTo>
                  <a:pt x="19805" y="11347"/>
                </a:lnTo>
                <a:close/>
                <a:moveTo>
                  <a:pt x="6646" y="18083"/>
                </a:moveTo>
                <a:lnTo>
                  <a:pt x="3047" y="18083"/>
                </a:lnTo>
                <a:lnTo>
                  <a:pt x="3047" y="16465"/>
                </a:lnTo>
                <a:lnTo>
                  <a:pt x="6646" y="16465"/>
                </a:lnTo>
                <a:lnTo>
                  <a:pt x="6646" y="18083"/>
                </a:lnTo>
                <a:close/>
                <a:moveTo>
                  <a:pt x="13149" y="18083"/>
                </a:moveTo>
                <a:lnTo>
                  <a:pt x="7922" y="18083"/>
                </a:lnTo>
                <a:lnTo>
                  <a:pt x="7922" y="16465"/>
                </a:lnTo>
                <a:lnTo>
                  <a:pt x="13149" y="16465"/>
                </a:lnTo>
                <a:lnTo>
                  <a:pt x="13149" y="180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4" name="AutoShape 76"/>
          <p:cNvSpPr/>
          <p:nvPr/>
        </p:nvSpPr>
        <p:spPr bwMode="auto">
          <a:xfrm>
            <a:off x="11297562" y="2167297"/>
            <a:ext cx="300793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2292" y="0"/>
                  <a:pt x="13696" y="342"/>
                  <a:pt x="15004" y="1019"/>
                </a:cubicBezTo>
                <a:cubicBezTo>
                  <a:pt x="16315" y="1698"/>
                  <a:pt x="17460" y="2628"/>
                  <a:pt x="18441" y="3806"/>
                </a:cubicBezTo>
                <a:cubicBezTo>
                  <a:pt x="19420" y="4981"/>
                  <a:pt x="20193" y="6354"/>
                  <a:pt x="20755" y="7923"/>
                </a:cubicBezTo>
                <a:cubicBezTo>
                  <a:pt x="21319" y="9498"/>
                  <a:pt x="21599" y="11174"/>
                  <a:pt x="21599" y="12956"/>
                </a:cubicBezTo>
                <a:cubicBezTo>
                  <a:pt x="21599" y="13673"/>
                  <a:pt x="21544" y="14402"/>
                  <a:pt x="21434" y="15147"/>
                </a:cubicBezTo>
                <a:cubicBezTo>
                  <a:pt x="21321" y="15893"/>
                  <a:pt x="21160" y="16624"/>
                  <a:pt x="20952" y="17338"/>
                </a:cubicBezTo>
                <a:cubicBezTo>
                  <a:pt x="20740" y="18058"/>
                  <a:pt x="20476" y="18743"/>
                  <a:pt x="20162" y="19403"/>
                </a:cubicBezTo>
                <a:cubicBezTo>
                  <a:pt x="19850" y="20056"/>
                  <a:pt x="19497" y="20655"/>
                  <a:pt x="19106" y="21199"/>
                </a:cubicBezTo>
                <a:cubicBezTo>
                  <a:pt x="18931" y="21467"/>
                  <a:pt x="18703" y="21599"/>
                  <a:pt x="18429" y="21599"/>
                </a:cubicBezTo>
                <a:lnTo>
                  <a:pt x="3170" y="21599"/>
                </a:lnTo>
                <a:cubicBezTo>
                  <a:pt x="2887" y="21599"/>
                  <a:pt x="2661" y="21467"/>
                  <a:pt x="2493" y="21199"/>
                </a:cubicBezTo>
                <a:cubicBezTo>
                  <a:pt x="2088" y="20655"/>
                  <a:pt x="1730" y="20056"/>
                  <a:pt x="1425" y="19403"/>
                </a:cubicBezTo>
                <a:cubicBezTo>
                  <a:pt x="1118" y="18743"/>
                  <a:pt x="859" y="18058"/>
                  <a:pt x="650" y="17338"/>
                </a:cubicBezTo>
                <a:cubicBezTo>
                  <a:pt x="439" y="16624"/>
                  <a:pt x="278" y="15893"/>
                  <a:pt x="165" y="15147"/>
                </a:cubicBezTo>
                <a:cubicBezTo>
                  <a:pt x="55" y="14402"/>
                  <a:pt x="0" y="13673"/>
                  <a:pt x="0" y="12956"/>
                </a:cubicBezTo>
                <a:cubicBezTo>
                  <a:pt x="0" y="11162"/>
                  <a:pt x="280" y="9487"/>
                  <a:pt x="844" y="7917"/>
                </a:cubicBezTo>
                <a:cubicBezTo>
                  <a:pt x="1406" y="6354"/>
                  <a:pt x="2179" y="4981"/>
                  <a:pt x="3158" y="3806"/>
                </a:cubicBezTo>
                <a:cubicBezTo>
                  <a:pt x="4140" y="2628"/>
                  <a:pt x="5284" y="1698"/>
                  <a:pt x="6595" y="1019"/>
                </a:cubicBezTo>
                <a:cubicBezTo>
                  <a:pt x="7903" y="342"/>
                  <a:pt x="9304" y="0"/>
                  <a:pt x="10800" y="0"/>
                </a:cubicBezTo>
                <a:moveTo>
                  <a:pt x="3148" y="14571"/>
                </a:moveTo>
                <a:cubicBezTo>
                  <a:pt x="3523" y="14571"/>
                  <a:pt x="3842" y="14413"/>
                  <a:pt x="4101" y="14099"/>
                </a:cubicBezTo>
                <a:cubicBezTo>
                  <a:pt x="4360" y="13791"/>
                  <a:pt x="4492" y="13408"/>
                  <a:pt x="4492" y="12956"/>
                </a:cubicBezTo>
                <a:cubicBezTo>
                  <a:pt x="4492" y="12507"/>
                  <a:pt x="4360" y="12127"/>
                  <a:pt x="4096" y="11822"/>
                </a:cubicBezTo>
                <a:cubicBezTo>
                  <a:pt x="3832" y="11511"/>
                  <a:pt x="3516" y="11358"/>
                  <a:pt x="3148" y="11358"/>
                </a:cubicBezTo>
                <a:cubicBezTo>
                  <a:pt x="2772" y="11358"/>
                  <a:pt x="2455" y="11511"/>
                  <a:pt x="2200" y="11822"/>
                </a:cubicBezTo>
                <a:cubicBezTo>
                  <a:pt x="1943" y="12127"/>
                  <a:pt x="1814" y="12507"/>
                  <a:pt x="1814" y="12956"/>
                </a:cubicBezTo>
                <a:cubicBezTo>
                  <a:pt x="1814" y="13408"/>
                  <a:pt x="1943" y="13791"/>
                  <a:pt x="2200" y="14099"/>
                </a:cubicBezTo>
                <a:cubicBezTo>
                  <a:pt x="2455" y="14413"/>
                  <a:pt x="2772" y="14571"/>
                  <a:pt x="3148" y="14571"/>
                </a:cubicBezTo>
                <a:moveTo>
                  <a:pt x="5388" y="8105"/>
                </a:moveTo>
                <a:cubicBezTo>
                  <a:pt x="5762" y="8105"/>
                  <a:pt x="6086" y="7943"/>
                  <a:pt x="6352" y="7621"/>
                </a:cubicBezTo>
                <a:cubicBezTo>
                  <a:pt x="6621" y="7301"/>
                  <a:pt x="6756" y="6915"/>
                  <a:pt x="6756" y="6466"/>
                </a:cubicBezTo>
                <a:cubicBezTo>
                  <a:pt x="6756" y="6014"/>
                  <a:pt x="6621" y="5634"/>
                  <a:pt x="6352" y="5326"/>
                </a:cubicBezTo>
                <a:cubicBezTo>
                  <a:pt x="6086" y="5021"/>
                  <a:pt x="5762" y="4865"/>
                  <a:pt x="5388" y="4865"/>
                </a:cubicBezTo>
                <a:cubicBezTo>
                  <a:pt x="5028" y="4865"/>
                  <a:pt x="4713" y="5021"/>
                  <a:pt x="4447" y="5326"/>
                </a:cubicBezTo>
                <a:cubicBezTo>
                  <a:pt x="4178" y="5634"/>
                  <a:pt x="4043" y="6014"/>
                  <a:pt x="4043" y="6466"/>
                </a:cubicBezTo>
                <a:cubicBezTo>
                  <a:pt x="4043" y="6915"/>
                  <a:pt x="4178" y="7301"/>
                  <a:pt x="4447" y="7621"/>
                </a:cubicBezTo>
                <a:cubicBezTo>
                  <a:pt x="4713" y="7943"/>
                  <a:pt x="5028" y="8105"/>
                  <a:pt x="5388" y="8105"/>
                </a:cubicBezTo>
                <a:moveTo>
                  <a:pt x="11995" y="15052"/>
                </a:moveTo>
                <a:cubicBezTo>
                  <a:pt x="12026" y="14923"/>
                  <a:pt x="12084" y="14672"/>
                  <a:pt x="12172" y="14292"/>
                </a:cubicBezTo>
                <a:cubicBezTo>
                  <a:pt x="12261" y="13918"/>
                  <a:pt x="12364" y="13477"/>
                  <a:pt x="12482" y="12977"/>
                </a:cubicBezTo>
                <a:cubicBezTo>
                  <a:pt x="12599" y="12475"/>
                  <a:pt x="12727" y="11954"/>
                  <a:pt x="12861" y="11404"/>
                </a:cubicBezTo>
                <a:cubicBezTo>
                  <a:pt x="12996" y="10860"/>
                  <a:pt x="13113" y="10351"/>
                  <a:pt x="13212" y="9881"/>
                </a:cubicBezTo>
                <a:cubicBezTo>
                  <a:pt x="13312" y="9415"/>
                  <a:pt x="13399" y="9009"/>
                  <a:pt x="13471" y="8669"/>
                </a:cubicBezTo>
                <a:cubicBezTo>
                  <a:pt x="13543" y="8329"/>
                  <a:pt x="13579" y="8131"/>
                  <a:pt x="13579" y="8076"/>
                </a:cubicBezTo>
                <a:cubicBezTo>
                  <a:pt x="13579" y="7869"/>
                  <a:pt x="13512" y="7681"/>
                  <a:pt x="13379" y="7526"/>
                </a:cubicBezTo>
                <a:cubicBezTo>
                  <a:pt x="13245" y="7371"/>
                  <a:pt x="13089" y="7293"/>
                  <a:pt x="12914" y="7293"/>
                </a:cubicBezTo>
                <a:cubicBezTo>
                  <a:pt x="12760" y="7293"/>
                  <a:pt x="12624" y="7345"/>
                  <a:pt x="12506" y="7457"/>
                </a:cubicBezTo>
                <a:cubicBezTo>
                  <a:pt x="12386" y="7566"/>
                  <a:pt x="12304" y="7710"/>
                  <a:pt x="12259" y="7886"/>
                </a:cubicBezTo>
                <a:lnTo>
                  <a:pt x="10706" y="14598"/>
                </a:lnTo>
                <a:cubicBezTo>
                  <a:pt x="10408" y="14618"/>
                  <a:pt x="10125" y="14695"/>
                  <a:pt x="9856" y="14839"/>
                </a:cubicBezTo>
                <a:cubicBezTo>
                  <a:pt x="9590" y="14983"/>
                  <a:pt x="9357" y="15173"/>
                  <a:pt x="9163" y="15418"/>
                </a:cubicBezTo>
                <a:cubicBezTo>
                  <a:pt x="8966" y="15663"/>
                  <a:pt x="8812" y="15945"/>
                  <a:pt x="8702" y="16265"/>
                </a:cubicBezTo>
                <a:cubicBezTo>
                  <a:pt x="8591" y="16587"/>
                  <a:pt x="8536" y="16927"/>
                  <a:pt x="8536" y="17284"/>
                </a:cubicBezTo>
                <a:cubicBezTo>
                  <a:pt x="8536" y="18038"/>
                  <a:pt x="8755" y="18677"/>
                  <a:pt x="9196" y="19198"/>
                </a:cubicBezTo>
                <a:cubicBezTo>
                  <a:pt x="9638" y="19725"/>
                  <a:pt x="10171" y="19987"/>
                  <a:pt x="10799" y="19987"/>
                </a:cubicBezTo>
                <a:cubicBezTo>
                  <a:pt x="11428" y="19987"/>
                  <a:pt x="11961" y="19725"/>
                  <a:pt x="12403" y="19198"/>
                </a:cubicBezTo>
                <a:cubicBezTo>
                  <a:pt x="12842" y="18677"/>
                  <a:pt x="13063" y="18038"/>
                  <a:pt x="13063" y="17284"/>
                </a:cubicBezTo>
                <a:cubicBezTo>
                  <a:pt x="13063" y="16835"/>
                  <a:pt x="12962" y="16417"/>
                  <a:pt x="12763" y="16031"/>
                </a:cubicBezTo>
                <a:cubicBezTo>
                  <a:pt x="12564" y="15645"/>
                  <a:pt x="12307" y="15320"/>
                  <a:pt x="11995" y="15052"/>
                </a:cubicBezTo>
                <a:moveTo>
                  <a:pt x="10800" y="2176"/>
                </a:moveTo>
                <a:cubicBezTo>
                  <a:pt x="10425" y="2176"/>
                  <a:pt x="10106" y="2335"/>
                  <a:pt x="9847" y="2646"/>
                </a:cubicBezTo>
                <a:cubicBezTo>
                  <a:pt x="9585" y="2960"/>
                  <a:pt x="9456" y="3343"/>
                  <a:pt x="9456" y="3792"/>
                </a:cubicBezTo>
                <a:cubicBezTo>
                  <a:pt x="9456" y="4241"/>
                  <a:pt x="9585" y="4621"/>
                  <a:pt x="9847" y="4926"/>
                </a:cubicBezTo>
                <a:cubicBezTo>
                  <a:pt x="10106" y="5237"/>
                  <a:pt x="10425" y="5390"/>
                  <a:pt x="10800" y="5390"/>
                </a:cubicBezTo>
                <a:cubicBezTo>
                  <a:pt x="11174" y="5390"/>
                  <a:pt x="11493" y="5237"/>
                  <a:pt x="11752" y="4926"/>
                </a:cubicBezTo>
                <a:cubicBezTo>
                  <a:pt x="12014" y="4621"/>
                  <a:pt x="12144" y="4241"/>
                  <a:pt x="12144" y="3792"/>
                </a:cubicBezTo>
                <a:cubicBezTo>
                  <a:pt x="12144" y="3343"/>
                  <a:pt x="12014" y="2960"/>
                  <a:pt x="11752" y="2646"/>
                </a:cubicBezTo>
                <a:cubicBezTo>
                  <a:pt x="11493" y="2335"/>
                  <a:pt x="11174" y="2176"/>
                  <a:pt x="10800" y="2176"/>
                </a:cubicBezTo>
                <a:moveTo>
                  <a:pt x="14844" y="6466"/>
                </a:moveTo>
                <a:cubicBezTo>
                  <a:pt x="14844" y="6916"/>
                  <a:pt x="14978" y="7299"/>
                  <a:pt x="15247" y="7609"/>
                </a:cubicBezTo>
                <a:cubicBezTo>
                  <a:pt x="15513" y="7920"/>
                  <a:pt x="15835" y="8076"/>
                  <a:pt x="16212" y="8076"/>
                </a:cubicBezTo>
                <a:cubicBezTo>
                  <a:pt x="16586" y="8076"/>
                  <a:pt x="16903" y="7920"/>
                  <a:pt x="17164" y="7609"/>
                </a:cubicBezTo>
                <a:cubicBezTo>
                  <a:pt x="17426" y="7299"/>
                  <a:pt x="17555" y="6915"/>
                  <a:pt x="17555" y="6466"/>
                </a:cubicBezTo>
                <a:cubicBezTo>
                  <a:pt x="17555" y="6014"/>
                  <a:pt x="17426" y="5634"/>
                  <a:pt x="17164" y="5326"/>
                </a:cubicBezTo>
                <a:cubicBezTo>
                  <a:pt x="16903" y="5021"/>
                  <a:pt x="16586" y="4866"/>
                  <a:pt x="16212" y="4866"/>
                </a:cubicBezTo>
                <a:cubicBezTo>
                  <a:pt x="15835" y="4866"/>
                  <a:pt x="15513" y="5021"/>
                  <a:pt x="15247" y="5326"/>
                </a:cubicBezTo>
                <a:cubicBezTo>
                  <a:pt x="14978" y="5634"/>
                  <a:pt x="14844" y="6014"/>
                  <a:pt x="14844" y="6466"/>
                </a:cubicBezTo>
                <a:moveTo>
                  <a:pt x="18451" y="14571"/>
                </a:moveTo>
                <a:cubicBezTo>
                  <a:pt x="18828" y="14571"/>
                  <a:pt x="19142" y="14413"/>
                  <a:pt x="19399" y="14099"/>
                </a:cubicBezTo>
                <a:cubicBezTo>
                  <a:pt x="19656" y="13791"/>
                  <a:pt x="19785" y="13408"/>
                  <a:pt x="19785" y="12956"/>
                </a:cubicBezTo>
                <a:cubicBezTo>
                  <a:pt x="19785" y="12507"/>
                  <a:pt x="19655" y="12127"/>
                  <a:pt x="19399" y="11822"/>
                </a:cubicBezTo>
                <a:cubicBezTo>
                  <a:pt x="19142" y="11511"/>
                  <a:pt x="18828" y="11358"/>
                  <a:pt x="18451" y="11358"/>
                </a:cubicBezTo>
                <a:cubicBezTo>
                  <a:pt x="18076" y="11358"/>
                  <a:pt x="17757" y="11511"/>
                  <a:pt x="17498" y="11822"/>
                </a:cubicBezTo>
                <a:cubicBezTo>
                  <a:pt x="17236" y="12127"/>
                  <a:pt x="17107" y="12507"/>
                  <a:pt x="17107" y="12956"/>
                </a:cubicBezTo>
                <a:cubicBezTo>
                  <a:pt x="17107" y="13408"/>
                  <a:pt x="17236" y="13791"/>
                  <a:pt x="17498" y="14099"/>
                </a:cubicBezTo>
                <a:cubicBezTo>
                  <a:pt x="17757" y="14413"/>
                  <a:pt x="18076" y="14571"/>
                  <a:pt x="18451" y="1457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5" name="AutoShape 77"/>
          <p:cNvSpPr/>
          <p:nvPr/>
        </p:nvSpPr>
        <p:spPr bwMode="auto">
          <a:xfrm>
            <a:off x="7970593" y="4519667"/>
            <a:ext cx="247618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79"/>
                  <a:pt x="15014" y="844"/>
                </a:cubicBezTo>
                <a:cubicBezTo>
                  <a:pt x="16322" y="1406"/>
                  <a:pt x="17466" y="2177"/>
                  <a:pt x="18449" y="3154"/>
                </a:cubicBezTo>
                <a:cubicBezTo>
                  <a:pt x="19432" y="4134"/>
                  <a:pt x="20204" y="5277"/>
                  <a:pt x="20760" y="6590"/>
                </a:cubicBezTo>
                <a:cubicBezTo>
                  <a:pt x="21323" y="7901"/>
                  <a:pt x="21599" y="9304"/>
                  <a:pt x="21599" y="10798"/>
                </a:cubicBezTo>
                <a:cubicBezTo>
                  <a:pt x="21599" y="12295"/>
                  <a:pt x="21323" y="13698"/>
                  <a:pt x="20760" y="15011"/>
                </a:cubicBezTo>
                <a:cubicBezTo>
                  <a:pt x="20204" y="16322"/>
                  <a:pt x="19432" y="17465"/>
                  <a:pt x="18449" y="18442"/>
                </a:cubicBezTo>
                <a:cubicBezTo>
                  <a:pt x="17466" y="19422"/>
                  <a:pt x="16322" y="20190"/>
                  <a:pt x="15014" y="20755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0"/>
                  <a:pt x="4136" y="19422"/>
                  <a:pt x="3158" y="18442"/>
                </a:cubicBezTo>
                <a:cubicBezTo>
                  <a:pt x="2181" y="17465"/>
                  <a:pt x="1409" y="16322"/>
                  <a:pt x="847" y="15011"/>
                </a:cubicBezTo>
                <a:cubicBezTo>
                  <a:pt x="282" y="13698"/>
                  <a:pt x="0" y="12295"/>
                  <a:pt x="0" y="10798"/>
                </a:cubicBezTo>
                <a:cubicBezTo>
                  <a:pt x="0" y="9304"/>
                  <a:pt x="282" y="7901"/>
                  <a:pt x="847" y="6590"/>
                </a:cubicBezTo>
                <a:cubicBezTo>
                  <a:pt x="1409" y="5277"/>
                  <a:pt x="2181" y="4134"/>
                  <a:pt x="3158" y="3154"/>
                </a:cubicBezTo>
                <a:cubicBezTo>
                  <a:pt x="4136" y="2177"/>
                  <a:pt x="5280" y="1406"/>
                  <a:pt x="6594" y="844"/>
                </a:cubicBezTo>
                <a:cubicBezTo>
                  <a:pt x="7905" y="279"/>
                  <a:pt x="9309" y="0"/>
                  <a:pt x="10807" y="0"/>
                </a:cubicBezTo>
                <a:moveTo>
                  <a:pt x="10807" y="18358"/>
                </a:moveTo>
                <a:cubicBezTo>
                  <a:pt x="11863" y="18358"/>
                  <a:pt x="12844" y="18157"/>
                  <a:pt x="13756" y="17762"/>
                </a:cubicBezTo>
                <a:cubicBezTo>
                  <a:pt x="14666" y="17367"/>
                  <a:pt x="15463" y="16825"/>
                  <a:pt x="16149" y="16141"/>
                </a:cubicBezTo>
                <a:cubicBezTo>
                  <a:pt x="16836" y="15452"/>
                  <a:pt x="17376" y="14656"/>
                  <a:pt x="17774" y="13746"/>
                </a:cubicBezTo>
                <a:cubicBezTo>
                  <a:pt x="18169" y="12837"/>
                  <a:pt x="18367" y="11854"/>
                  <a:pt x="18367" y="10798"/>
                </a:cubicBezTo>
                <a:cubicBezTo>
                  <a:pt x="18367" y="9745"/>
                  <a:pt x="18169" y="8762"/>
                  <a:pt x="17774" y="7853"/>
                </a:cubicBezTo>
                <a:cubicBezTo>
                  <a:pt x="17376" y="6943"/>
                  <a:pt x="16836" y="6144"/>
                  <a:pt x="16149" y="5458"/>
                </a:cubicBezTo>
                <a:cubicBezTo>
                  <a:pt x="15463" y="4775"/>
                  <a:pt x="14663" y="4235"/>
                  <a:pt x="13748" y="3837"/>
                </a:cubicBezTo>
                <a:cubicBezTo>
                  <a:pt x="12832" y="3442"/>
                  <a:pt x="11855" y="3241"/>
                  <a:pt x="10807" y="3241"/>
                </a:cubicBezTo>
                <a:cubicBezTo>
                  <a:pt x="9753" y="3241"/>
                  <a:pt x="8767" y="3442"/>
                  <a:pt x="7851" y="3837"/>
                </a:cubicBezTo>
                <a:cubicBezTo>
                  <a:pt x="6936" y="4235"/>
                  <a:pt x="6139" y="4775"/>
                  <a:pt x="5458" y="5458"/>
                </a:cubicBezTo>
                <a:cubicBezTo>
                  <a:pt x="4777" y="6144"/>
                  <a:pt x="4238" y="6943"/>
                  <a:pt x="3842" y="7853"/>
                </a:cubicBezTo>
                <a:cubicBezTo>
                  <a:pt x="3446" y="8762"/>
                  <a:pt x="3246" y="9745"/>
                  <a:pt x="3246" y="10798"/>
                </a:cubicBezTo>
                <a:cubicBezTo>
                  <a:pt x="3246" y="11854"/>
                  <a:pt x="3446" y="12837"/>
                  <a:pt x="3842" y="13746"/>
                </a:cubicBezTo>
                <a:cubicBezTo>
                  <a:pt x="4238" y="14656"/>
                  <a:pt x="4777" y="15452"/>
                  <a:pt x="5458" y="16141"/>
                </a:cubicBezTo>
                <a:cubicBezTo>
                  <a:pt x="6139" y="16825"/>
                  <a:pt x="6936" y="17367"/>
                  <a:pt x="7851" y="17762"/>
                </a:cubicBezTo>
                <a:cubicBezTo>
                  <a:pt x="8764" y="18157"/>
                  <a:pt x="9753" y="18358"/>
                  <a:pt x="10807" y="18358"/>
                </a:cubicBezTo>
                <a:moveTo>
                  <a:pt x="15514" y="10798"/>
                </a:moveTo>
                <a:cubicBezTo>
                  <a:pt x="15757" y="10798"/>
                  <a:pt x="15926" y="10914"/>
                  <a:pt x="16014" y="11137"/>
                </a:cubicBezTo>
                <a:cubicBezTo>
                  <a:pt x="16104" y="11363"/>
                  <a:pt x="16059" y="11558"/>
                  <a:pt x="15878" y="11719"/>
                </a:cubicBezTo>
                <a:lnTo>
                  <a:pt x="11185" y="16395"/>
                </a:lnTo>
                <a:cubicBezTo>
                  <a:pt x="11058" y="16488"/>
                  <a:pt x="10934" y="16531"/>
                  <a:pt x="10807" y="16531"/>
                </a:cubicBezTo>
                <a:cubicBezTo>
                  <a:pt x="10682" y="16531"/>
                  <a:pt x="10549" y="16488"/>
                  <a:pt x="10414" y="16395"/>
                </a:cubicBezTo>
                <a:lnTo>
                  <a:pt x="5735" y="11719"/>
                </a:lnTo>
                <a:cubicBezTo>
                  <a:pt x="5554" y="11558"/>
                  <a:pt x="5509" y="11363"/>
                  <a:pt x="5599" y="11137"/>
                </a:cubicBezTo>
                <a:cubicBezTo>
                  <a:pt x="5690" y="10914"/>
                  <a:pt x="5857" y="10798"/>
                  <a:pt x="6099" y="10798"/>
                </a:cubicBezTo>
                <a:lnTo>
                  <a:pt x="8914" y="10798"/>
                </a:lnTo>
                <a:lnTo>
                  <a:pt x="8914" y="5961"/>
                </a:lnTo>
                <a:cubicBezTo>
                  <a:pt x="8914" y="5814"/>
                  <a:pt x="8964" y="5684"/>
                  <a:pt x="9069" y="5574"/>
                </a:cubicBezTo>
                <a:cubicBezTo>
                  <a:pt x="9174" y="5461"/>
                  <a:pt x="9298" y="5404"/>
                  <a:pt x="9442" y="5404"/>
                </a:cubicBezTo>
                <a:lnTo>
                  <a:pt x="12160" y="5404"/>
                </a:lnTo>
                <a:cubicBezTo>
                  <a:pt x="12304" y="5404"/>
                  <a:pt x="12428" y="5458"/>
                  <a:pt x="12530" y="5565"/>
                </a:cubicBezTo>
                <a:cubicBezTo>
                  <a:pt x="12635" y="5676"/>
                  <a:pt x="12688" y="5806"/>
                  <a:pt x="12688" y="5961"/>
                </a:cubicBezTo>
                <a:lnTo>
                  <a:pt x="12688" y="10798"/>
                </a:lnTo>
                <a:lnTo>
                  <a:pt x="15514" y="107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6" name="AutoShape 78"/>
          <p:cNvSpPr/>
          <p:nvPr/>
        </p:nvSpPr>
        <p:spPr bwMode="auto">
          <a:xfrm>
            <a:off x="6286477" y="2642693"/>
            <a:ext cx="247618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42" y="11869"/>
                </a:moveTo>
                <a:cubicBezTo>
                  <a:pt x="21267" y="11869"/>
                  <a:pt x="21374" y="11922"/>
                  <a:pt x="21465" y="12024"/>
                </a:cubicBezTo>
                <a:cubicBezTo>
                  <a:pt x="21553" y="12127"/>
                  <a:pt x="21599" y="12256"/>
                  <a:pt x="21599" y="12418"/>
                </a:cubicBezTo>
                <a:lnTo>
                  <a:pt x="21599" y="21053"/>
                </a:lnTo>
                <a:cubicBezTo>
                  <a:pt x="21599" y="21414"/>
                  <a:pt x="21448" y="21599"/>
                  <a:pt x="21142" y="21599"/>
                </a:cubicBezTo>
                <a:lnTo>
                  <a:pt x="457" y="21599"/>
                </a:lnTo>
                <a:cubicBezTo>
                  <a:pt x="151" y="21599"/>
                  <a:pt x="0" y="21417"/>
                  <a:pt x="0" y="21053"/>
                </a:cubicBezTo>
                <a:lnTo>
                  <a:pt x="0" y="12418"/>
                </a:lnTo>
                <a:cubicBezTo>
                  <a:pt x="0" y="12268"/>
                  <a:pt x="44" y="12139"/>
                  <a:pt x="134" y="12030"/>
                </a:cubicBezTo>
                <a:cubicBezTo>
                  <a:pt x="225" y="11924"/>
                  <a:pt x="332" y="11869"/>
                  <a:pt x="457" y="11869"/>
                </a:cubicBezTo>
                <a:lnTo>
                  <a:pt x="3140" y="11869"/>
                </a:lnTo>
                <a:cubicBezTo>
                  <a:pt x="3265" y="11869"/>
                  <a:pt x="3373" y="11921"/>
                  <a:pt x="3464" y="12024"/>
                </a:cubicBezTo>
                <a:cubicBezTo>
                  <a:pt x="3552" y="12127"/>
                  <a:pt x="3598" y="12256"/>
                  <a:pt x="3598" y="12418"/>
                </a:cubicBezTo>
                <a:lnTo>
                  <a:pt x="3598" y="17282"/>
                </a:lnTo>
                <a:lnTo>
                  <a:pt x="18001" y="17282"/>
                </a:lnTo>
                <a:lnTo>
                  <a:pt x="18001" y="12418"/>
                </a:lnTo>
                <a:cubicBezTo>
                  <a:pt x="18001" y="12268"/>
                  <a:pt x="18047" y="12139"/>
                  <a:pt x="18135" y="12030"/>
                </a:cubicBezTo>
                <a:cubicBezTo>
                  <a:pt x="18226" y="11924"/>
                  <a:pt x="18334" y="11868"/>
                  <a:pt x="18459" y="11868"/>
                </a:cubicBezTo>
                <a:lnTo>
                  <a:pt x="21142" y="11868"/>
                </a:lnTo>
                <a:close/>
                <a:moveTo>
                  <a:pt x="4242" y="8873"/>
                </a:moveTo>
                <a:cubicBezTo>
                  <a:pt x="4063" y="8658"/>
                  <a:pt x="3997" y="8470"/>
                  <a:pt x="4049" y="8317"/>
                </a:cubicBezTo>
                <a:cubicBezTo>
                  <a:pt x="4100" y="8165"/>
                  <a:pt x="4254" y="8085"/>
                  <a:pt x="4511" y="8085"/>
                </a:cubicBezTo>
                <a:lnTo>
                  <a:pt x="8110" y="8085"/>
                </a:lnTo>
                <a:lnTo>
                  <a:pt x="8110" y="1069"/>
                </a:lnTo>
                <a:cubicBezTo>
                  <a:pt x="8110" y="778"/>
                  <a:pt x="8193" y="525"/>
                  <a:pt x="8362" y="317"/>
                </a:cubicBezTo>
                <a:cubicBezTo>
                  <a:pt x="8529" y="105"/>
                  <a:pt x="8742" y="0"/>
                  <a:pt x="9001" y="0"/>
                </a:cubicBezTo>
                <a:lnTo>
                  <a:pt x="12598" y="0"/>
                </a:lnTo>
                <a:cubicBezTo>
                  <a:pt x="12857" y="0"/>
                  <a:pt x="13073" y="105"/>
                  <a:pt x="13249" y="317"/>
                </a:cubicBezTo>
                <a:cubicBezTo>
                  <a:pt x="13425" y="525"/>
                  <a:pt x="13513" y="778"/>
                  <a:pt x="13513" y="1069"/>
                </a:cubicBezTo>
                <a:lnTo>
                  <a:pt x="13513" y="8085"/>
                </a:lnTo>
                <a:lnTo>
                  <a:pt x="17110" y="8085"/>
                </a:lnTo>
                <a:cubicBezTo>
                  <a:pt x="17352" y="8085"/>
                  <a:pt x="17499" y="8162"/>
                  <a:pt x="17545" y="8317"/>
                </a:cubicBezTo>
                <a:cubicBezTo>
                  <a:pt x="17592" y="8473"/>
                  <a:pt x="17528" y="8658"/>
                  <a:pt x="17357" y="8873"/>
                </a:cubicBezTo>
                <a:lnTo>
                  <a:pt x="11449" y="15987"/>
                </a:lnTo>
                <a:cubicBezTo>
                  <a:pt x="11271" y="16201"/>
                  <a:pt x="11053" y="16307"/>
                  <a:pt x="10798" y="16304"/>
                </a:cubicBezTo>
                <a:cubicBezTo>
                  <a:pt x="10546" y="16298"/>
                  <a:pt x="10328" y="16192"/>
                  <a:pt x="10150" y="15987"/>
                </a:cubicBezTo>
                <a:lnTo>
                  <a:pt x="4242" y="88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7" name="AutoShape 79"/>
          <p:cNvSpPr/>
          <p:nvPr/>
        </p:nvSpPr>
        <p:spPr bwMode="auto">
          <a:xfrm>
            <a:off x="6857107" y="2642693"/>
            <a:ext cx="248412" cy="241269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27" y="11039"/>
                </a:moveTo>
                <a:lnTo>
                  <a:pt x="19787" y="8346"/>
                </a:lnTo>
                <a:lnTo>
                  <a:pt x="19787" y="17288"/>
                </a:lnTo>
                <a:cubicBezTo>
                  <a:pt x="19787" y="17878"/>
                  <a:pt x="19689" y="18435"/>
                  <a:pt x="19494" y="18954"/>
                </a:cubicBezTo>
                <a:cubicBezTo>
                  <a:pt x="19298" y="19470"/>
                  <a:pt x="19039" y="19928"/>
                  <a:pt x="18711" y="20324"/>
                </a:cubicBezTo>
                <a:cubicBezTo>
                  <a:pt x="18383" y="20714"/>
                  <a:pt x="18004" y="21028"/>
                  <a:pt x="17574" y="21256"/>
                </a:cubicBezTo>
                <a:cubicBezTo>
                  <a:pt x="17145" y="21485"/>
                  <a:pt x="16681" y="21599"/>
                  <a:pt x="16179" y="21599"/>
                </a:cubicBezTo>
                <a:lnTo>
                  <a:pt x="3593" y="21599"/>
                </a:lnTo>
                <a:cubicBezTo>
                  <a:pt x="3101" y="21599"/>
                  <a:pt x="2634" y="21485"/>
                  <a:pt x="2193" y="21256"/>
                </a:cubicBezTo>
                <a:cubicBezTo>
                  <a:pt x="1753" y="21028"/>
                  <a:pt x="1372" y="20711"/>
                  <a:pt x="1051" y="20324"/>
                </a:cubicBezTo>
                <a:cubicBezTo>
                  <a:pt x="733" y="19928"/>
                  <a:pt x="476" y="19470"/>
                  <a:pt x="286" y="18954"/>
                </a:cubicBezTo>
                <a:cubicBezTo>
                  <a:pt x="95" y="18432"/>
                  <a:pt x="0" y="17878"/>
                  <a:pt x="0" y="17288"/>
                </a:cubicBezTo>
                <a:lnTo>
                  <a:pt x="0" y="4340"/>
                </a:lnTo>
                <a:cubicBezTo>
                  <a:pt x="0" y="3751"/>
                  <a:pt x="95" y="3193"/>
                  <a:pt x="286" y="2662"/>
                </a:cubicBezTo>
                <a:cubicBezTo>
                  <a:pt x="476" y="2134"/>
                  <a:pt x="733" y="1677"/>
                  <a:pt x="1051" y="1293"/>
                </a:cubicBezTo>
                <a:cubicBezTo>
                  <a:pt x="1372" y="914"/>
                  <a:pt x="1753" y="607"/>
                  <a:pt x="2193" y="378"/>
                </a:cubicBezTo>
                <a:cubicBezTo>
                  <a:pt x="2634" y="149"/>
                  <a:pt x="3101" y="35"/>
                  <a:pt x="3593" y="35"/>
                </a:cubicBezTo>
                <a:lnTo>
                  <a:pt x="16179" y="35"/>
                </a:lnTo>
                <a:cubicBezTo>
                  <a:pt x="16211" y="35"/>
                  <a:pt x="16253" y="40"/>
                  <a:pt x="16304" y="46"/>
                </a:cubicBezTo>
                <a:cubicBezTo>
                  <a:pt x="16355" y="58"/>
                  <a:pt x="16395" y="64"/>
                  <a:pt x="16426" y="64"/>
                </a:cubicBezTo>
                <a:lnTo>
                  <a:pt x="14191" y="2745"/>
                </a:lnTo>
                <a:lnTo>
                  <a:pt x="3593" y="2745"/>
                </a:lnTo>
                <a:cubicBezTo>
                  <a:pt x="3226" y="2745"/>
                  <a:pt x="2913" y="2900"/>
                  <a:pt x="2651" y="3214"/>
                </a:cubicBezTo>
                <a:cubicBezTo>
                  <a:pt x="2389" y="3528"/>
                  <a:pt x="2260" y="3906"/>
                  <a:pt x="2260" y="4343"/>
                </a:cubicBezTo>
                <a:lnTo>
                  <a:pt x="2260" y="17288"/>
                </a:lnTo>
                <a:cubicBezTo>
                  <a:pt x="2260" y="17728"/>
                  <a:pt x="2389" y="18107"/>
                  <a:pt x="2651" y="18423"/>
                </a:cubicBezTo>
                <a:cubicBezTo>
                  <a:pt x="2913" y="18731"/>
                  <a:pt x="3226" y="18893"/>
                  <a:pt x="3593" y="18893"/>
                </a:cubicBezTo>
                <a:lnTo>
                  <a:pt x="16179" y="18893"/>
                </a:lnTo>
                <a:cubicBezTo>
                  <a:pt x="16546" y="18893"/>
                  <a:pt x="16864" y="18731"/>
                  <a:pt x="17128" y="18423"/>
                </a:cubicBezTo>
                <a:cubicBezTo>
                  <a:pt x="17395" y="18110"/>
                  <a:pt x="17527" y="17731"/>
                  <a:pt x="17527" y="17288"/>
                </a:cubicBezTo>
                <a:lnTo>
                  <a:pt x="17527" y="11039"/>
                </a:lnTo>
                <a:close/>
                <a:moveTo>
                  <a:pt x="18875" y="6393"/>
                </a:moveTo>
                <a:lnTo>
                  <a:pt x="11251" y="15534"/>
                </a:lnTo>
                <a:lnTo>
                  <a:pt x="7386" y="17054"/>
                </a:lnTo>
                <a:lnTo>
                  <a:pt x="8651" y="12432"/>
                </a:lnTo>
                <a:lnTo>
                  <a:pt x="16287" y="3278"/>
                </a:lnTo>
                <a:lnTo>
                  <a:pt x="18875" y="6393"/>
                </a:lnTo>
                <a:close/>
                <a:moveTo>
                  <a:pt x="16524" y="5607"/>
                </a:moveTo>
                <a:cubicBezTo>
                  <a:pt x="16664" y="5440"/>
                  <a:pt x="16664" y="5281"/>
                  <a:pt x="16524" y="5114"/>
                </a:cubicBezTo>
                <a:cubicBezTo>
                  <a:pt x="16382" y="4964"/>
                  <a:pt x="16245" y="4964"/>
                  <a:pt x="16113" y="5114"/>
                </a:cubicBezTo>
                <a:lnTo>
                  <a:pt x="10140" y="12273"/>
                </a:lnTo>
                <a:cubicBezTo>
                  <a:pt x="10001" y="12446"/>
                  <a:pt x="10001" y="12610"/>
                  <a:pt x="10140" y="12766"/>
                </a:cubicBezTo>
                <a:cubicBezTo>
                  <a:pt x="10189" y="12839"/>
                  <a:pt x="10255" y="12880"/>
                  <a:pt x="10341" y="12880"/>
                </a:cubicBezTo>
                <a:cubicBezTo>
                  <a:pt x="10419" y="12880"/>
                  <a:pt x="10480" y="12839"/>
                  <a:pt x="10527" y="12766"/>
                </a:cubicBezTo>
                <a:lnTo>
                  <a:pt x="16524" y="5607"/>
                </a:lnTo>
                <a:close/>
                <a:moveTo>
                  <a:pt x="21274" y="1677"/>
                </a:moveTo>
                <a:cubicBezTo>
                  <a:pt x="21485" y="1947"/>
                  <a:pt x="21592" y="2255"/>
                  <a:pt x="21597" y="2610"/>
                </a:cubicBezTo>
                <a:cubicBezTo>
                  <a:pt x="21600" y="2959"/>
                  <a:pt x="21492" y="3269"/>
                  <a:pt x="21274" y="3542"/>
                </a:cubicBezTo>
                <a:lnTo>
                  <a:pt x="20161" y="4830"/>
                </a:lnTo>
                <a:lnTo>
                  <a:pt x="17574" y="1724"/>
                </a:lnTo>
                <a:lnTo>
                  <a:pt x="18652" y="407"/>
                </a:lnTo>
                <a:cubicBezTo>
                  <a:pt x="18880" y="137"/>
                  <a:pt x="19144" y="0"/>
                  <a:pt x="19447" y="0"/>
                </a:cubicBezTo>
                <a:cubicBezTo>
                  <a:pt x="19753" y="0"/>
                  <a:pt x="20005" y="137"/>
                  <a:pt x="20208" y="407"/>
                </a:cubicBezTo>
                <a:lnTo>
                  <a:pt x="20748" y="1038"/>
                </a:lnTo>
                <a:lnTo>
                  <a:pt x="21274" y="167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8" name="AutoShape 80"/>
          <p:cNvSpPr/>
          <p:nvPr/>
        </p:nvSpPr>
        <p:spPr bwMode="auto">
          <a:xfrm>
            <a:off x="7445993" y="2642693"/>
            <a:ext cx="273014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5" y="0"/>
                </a:moveTo>
                <a:cubicBezTo>
                  <a:pt x="20632" y="0"/>
                  <a:pt x="20946" y="161"/>
                  <a:pt x="21208" y="475"/>
                </a:cubicBezTo>
                <a:cubicBezTo>
                  <a:pt x="21470" y="795"/>
                  <a:pt x="21599" y="1174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4"/>
                  <a:pt x="0" y="20425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6" y="475"/>
                </a:cubicBezTo>
                <a:cubicBezTo>
                  <a:pt x="663" y="161"/>
                  <a:pt x="979" y="0"/>
                  <a:pt x="1346" y="0"/>
                </a:cubicBezTo>
                <a:lnTo>
                  <a:pt x="20265" y="0"/>
                </a:lnTo>
                <a:close/>
                <a:moveTo>
                  <a:pt x="1802" y="2161"/>
                </a:moveTo>
                <a:lnTo>
                  <a:pt x="1802" y="3078"/>
                </a:lnTo>
                <a:cubicBezTo>
                  <a:pt x="1802" y="3365"/>
                  <a:pt x="1855" y="3674"/>
                  <a:pt x="1966" y="3994"/>
                </a:cubicBezTo>
                <a:cubicBezTo>
                  <a:pt x="2073" y="4314"/>
                  <a:pt x="2213" y="4631"/>
                  <a:pt x="2382" y="4928"/>
                </a:cubicBezTo>
                <a:cubicBezTo>
                  <a:pt x="2548" y="5228"/>
                  <a:pt x="2732" y="5507"/>
                  <a:pt x="2933" y="5765"/>
                </a:cubicBezTo>
                <a:cubicBezTo>
                  <a:pt x="3131" y="6024"/>
                  <a:pt x="3329" y="6241"/>
                  <a:pt x="3525" y="6420"/>
                </a:cubicBezTo>
                <a:cubicBezTo>
                  <a:pt x="4304" y="7131"/>
                  <a:pt x="5085" y="7836"/>
                  <a:pt x="5863" y="8538"/>
                </a:cubicBezTo>
                <a:cubicBezTo>
                  <a:pt x="6640" y="9237"/>
                  <a:pt x="7418" y="9948"/>
                  <a:pt x="8202" y="10682"/>
                </a:cubicBezTo>
                <a:cubicBezTo>
                  <a:pt x="8356" y="10832"/>
                  <a:pt x="8545" y="11002"/>
                  <a:pt x="8762" y="11211"/>
                </a:cubicBezTo>
                <a:cubicBezTo>
                  <a:pt x="8983" y="11410"/>
                  <a:pt x="9208" y="11607"/>
                  <a:pt x="9443" y="11795"/>
                </a:cubicBezTo>
                <a:cubicBezTo>
                  <a:pt x="9678" y="11989"/>
                  <a:pt x="9911" y="12156"/>
                  <a:pt x="10141" y="12289"/>
                </a:cubicBezTo>
                <a:cubicBezTo>
                  <a:pt x="10371" y="12427"/>
                  <a:pt x="10584" y="12494"/>
                  <a:pt x="10780" y="12494"/>
                </a:cubicBezTo>
                <a:lnTo>
                  <a:pt x="10802" y="12494"/>
                </a:lnTo>
                <a:lnTo>
                  <a:pt x="10826" y="12494"/>
                </a:lnTo>
                <a:cubicBezTo>
                  <a:pt x="11022" y="12494"/>
                  <a:pt x="11235" y="12427"/>
                  <a:pt x="11465" y="12289"/>
                </a:cubicBezTo>
                <a:cubicBezTo>
                  <a:pt x="11696" y="12156"/>
                  <a:pt x="11926" y="11989"/>
                  <a:pt x="12156" y="11795"/>
                </a:cubicBezTo>
                <a:cubicBezTo>
                  <a:pt x="12386" y="11607"/>
                  <a:pt x="12611" y="11410"/>
                  <a:pt x="12824" y="11211"/>
                </a:cubicBezTo>
                <a:cubicBezTo>
                  <a:pt x="13040" y="11005"/>
                  <a:pt x="13228" y="10832"/>
                  <a:pt x="13392" y="10682"/>
                </a:cubicBezTo>
                <a:cubicBezTo>
                  <a:pt x="14176" y="9948"/>
                  <a:pt x="14954" y="9231"/>
                  <a:pt x="15731" y="8532"/>
                </a:cubicBezTo>
                <a:cubicBezTo>
                  <a:pt x="16509" y="7827"/>
                  <a:pt x="17288" y="7122"/>
                  <a:pt x="18071" y="6420"/>
                </a:cubicBezTo>
                <a:cubicBezTo>
                  <a:pt x="18265" y="6253"/>
                  <a:pt x="18463" y="6035"/>
                  <a:pt x="18661" y="5771"/>
                </a:cubicBezTo>
                <a:cubicBezTo>
                  <a:pt x="18862" y="5507"/>
                  <a:pt x="19043" y="5225"/>
                  <a:pt x="19212" y="4928"/>
                </a:cubicBezTo>
                <a:cubicBezTo>
                  <a:pt x="19381" y="4628"/>
                  <a:pt x="19521" y="4314"/>
                  <a:pt x="19636" y="3994"/>
                </a:cubicBezTo>
                <a:cubicBezTo>
                  <a:pt x="19748" y="3674"/>
                  <a:pt x="19805" y="3362"/>
                  <a:pt x="19805" y="3078"/>
                </a:cubicBezTo>
                <a:lnTo>
                  <a:pt x="19805" y="2161"/>
                </a:lnTo>
                <a:lnTo>
                  <a:pt x="1802" y="2161"/>
                </a:lnTo>
                <a:close/>
                <a:moveTo>
                  <a:pt x="19805" y="19429"/>
                </a:moveTo>
                <a:lnTo>
                  <a:pt x="19805" y="7451"/>
                </a:lnTo>
                <a:cubicBezTo>
                  <a:pt x="19562" y="7745"/>
                  <a:pt x="19337" y="7974"/>
                  <a:pt x="19124" y="8150"/>
                </a:cubicBezTo>
                <a:cubicBezTo>
                  <a:pt x="18297" y="8902"/>
                  <a:pt x="17467" y="9648"/>
                  <a:pt x="16634" y="10394"/>
                </a:cubicBezTo>
                <a:cubicBezTo>
                  <a:pt x="15802" y="11140"/>
                  <a:pt x="14977" y="11910"/>
                  <a:pt x="14154" y="12694"/>
                </a:cubicBezTo>
                <a:cubicBezTo>
                  <a:pt x="13679" y="13152"/>
                  <a:pt x="13165" y="13596"/>
                  <a:pt x="12614" y="14013"/>
                </a:cubicBezTo>
                <a:cubicBezTo>
                  <a:pt x="12063" y="14439"/>
                  <a:pt x="11451" y="14650"/>
                  <a:pt x="10780" y="14650"/>
                </a:cubicBezTo>
                <a:cubicBezTo>
                  <a:pt x="10138" y="14650"/>
                  <a:pt x="9541" y="14438"/>
                  <a:pt x="8988" y="14013"/>
                </a:cubicBezTo>
                <a:cubicBezTo>
                  <a:pt x="8432" y="13593"/>
                  <a:pt x="7915" y="13152"/>
                  <a:pt x="7440" y="12694"/>
                </a:cubicBezTo>
                <a:cubicBezTo>
                  <a:pt x="6627" y="11907"/>
                  <a:pt x="5802" y="11140"/>
                  <a:pt x="4965" y="10388"/>
                </a:cubicBezTo>
                <a:cubicBezTo>
                  <a:pt x="4130" y="9636"/>
                  <a:pt x="3298" y="8896"/>
                  <a:pt x="2470" y="8150"/>
                </a:cubicBezTo>
                <a:cubicBezTo>
                  <a:pt x="2257" y="7989"/>
                  <a:pt x="2037" y="7748"/>
                  <a:pt x="1802" y="7451"/>
                </a:cubicBezTo>
                <a:lnTo>
                  <a:pt x="1802" y="19429"/>
                </a:lnTo>
                <a:lnTo>
                  <a:pt x="19805" y="194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9" name="AutoShape 81"/>
          <p:cNvSpPr/>
          <p:nvPr/>
        </p:nvSpPr>
        <p:spPr bwMode="auto">
          <a:xfrm>
            <a:off x="7965834" y="2642693"/>
            <a:ext cx="299998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0" name="AutoShape 83"/>
          <p:cNvSpPr/>
          <p:nvPr/>
        </p:nvSpPr>
        <p:spPr bwMode="auto">
          <a:xfrm>
            <a:off x="8443613" y="4519664"/>
            <a:ext cx="248411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302" y="0"/>
                </a:moveTo>
                <a:cubicBezTo>
                  <a:pt x="16818" y="0"/>
                  <a:pt x="17288" y="190"/>
                  <a:pt x="17719" y="566"/>
                </a:cubicBezTo>
                <a:cubicBezTo>
                  <a:pt x="18150" y="942"/>
                  <a:pt x="18441" y="1424"/>
                  <a:pt x="18598" y="2014"/>
                </a:cubicBezTo>
                <a:lnTo>
                  <a:pt x="21387" y="12236"/>
                </a:lnTo>
                <a:cubicBezTo>
                  <a:pt x="21436" y="12453"/>
                  <a:pt x="21482" y="12665"/>
                  <a:pt x="21531" y="12873"/>
                </a:cubicBezTo>
                <a:cubicBezTo>
                  <a:pt x="21575" y="13088"/>
                  <a:pt x="21599" y="13299"/>
                  <a:pt x="21599" y="13516"/>
                </a:cubicBezTo>
                <a:lnTo>
                  <a:pt x="21599" y="18885"/>
                </a:lnTo>
                <a:cubicBezTo>
                  <a:pt x="21599" y="19270"/>
                  <a:pt x="21541" y="19626"/>
                  <a:pt x="21418" y="19955"/>
                </a:cubicBezTo>
                <a:cubicBezTo>
                  <a:pt x="21296" y="20284"/>
                  <a:pt x="21139" y="20566"/>
                  <a:pt x="20939" y="20806"/>
                </a:cubicBezTo>
                <a:cubicBezTo>
                  <a:pt x="20735" y="21044"/>
                  <a:pt x="20500" y="21238"/>
                  <a:pt x="20224" y="21382"/>
                </a:cubicBezTo>
                <a:cubicBezTo>
                  <a:pt x="19945" y="21529"/>
                  <a:pt x="19653" y="21599"/>
                  <a:pt x="19350" y="21599"/>
                </a:cubicBezTo>
                <a:lnTo>
                  <a:pt x="2262" y="21599"/>
                </a:lnTo>
                <a:cubicBezTo>
                  <a:pt x="1637" y="21599"/>
                  <a:pt x="1104" y="21335"/>
                  <a:pt x="663" y="20807"/>
                </a:cubicBezTo>
                <a:cubicBezTo>
                  <a:pt x="220" y="20278"/>
                  <a:pt x="0" y="19637"/>
                  <a:pt x="0" y="18886"/>
                </a:cubicBezTo>
                <a:lnTo>
                  <a:pt x="0" y="13517"/>
                </a:lnTo>
                <a:cubicBezTo>
                  <a:pt x="0" y="13299"/>
                  <a:pt x="24" y="13088"/>
                  <a:pt x="70" y="12873"/>
                </a:cubicBezTo>
                <a:cubicBezTo>
                  <a:pt x="119" y="12665"/>
                  <a:pt x="164" y="12450"/>
                  <a:pt x="210" y="12236"/>
                </a:cubicBezTo>
                <a:lnTo>
                  <a:pt x="2998" y="2015"/>
                </a:lnTo>
                <a:cubicBezTo>
                  <a:pt x="3155" y="1424"/>
                  <a:pt x="3451" y="943"/>
                  <a:pt x="3887" y="567"/>
                </a:cubicBezTo>
                <a:cubicBezTo>
                  <a:pt x="4316" y="191"/>
                  <a:pt x="4795" y="0"/>
                  <a:pt x="5310" y="0"/>
                </a:cubicBezTo>
                <a:lnTo>
                  <a:pt x="16302" y="0"/>
                </a:lnTo>
                <a:close/>
                <a:moveTo>
                  <a:pt x="19807" y="13516"/>
                </a:moveTo>
                <a:cubicBezTo>
                  <a:pt x="19807" y="13366"/>
                  <a:pt x="19761" y="13234"/>
                  <a:pt x="19670" y="13129"/>
                </a:cubicBezTo>
                <a:cubicBezTo>
                  <a:pt x="19582" y="13020"/>
                  <a:pt x="19475" y="12967"/>
                  <a:pt x="19350" y="12967"/>
                </a:cubicBezTo>
                <a:lnTo>
                  <a:pt x="2262" y="12967"/>
                </a:lnTo>
                <a:cubicBezTo>
                  <a:pt x="2137" y="12967"/>
                  <a:pt x="2029" y="13017"/>
                  <a:pt x="1941" y="13120"/>
                </a:cubicBezTo>
                <a:cubicBezTo>
                  <a:pt x="1850" y="13223"/>
                  <a:pt x="1804" y="13355"/>
                  <a:pt x="1804" y="13516"/>
                </a:cubicBezTo>
                <a:lnTo>
                  <a:pt x="1804" y="18885"/>
                </a:lnTo>
                <a:cubicBezTo>
                  <a:pt x="1804" y="19035"/>
                  <a:pt x="1848" y="19167"/>
                  <a:pt x="1934" y="19273"/>
                </a:cubicBezTo>
                <a:cubicBezTo>
                  <a:pt x="2019" y="19382"/>
                  <a:pt x="2129" y="19438"/>
                  <a:pt x="2262" y="19438"/>
                </a:cubicBezTo>
                <a:lnTo>
                  <a:pt x="19350" y="19438"/>
                </a:lnTo>
                <a:cubicBezTo>
                  <a:pt x="19475" y="19438"/>
                  <a:pt x="19582" y="19385"/>
                  <a:pt x="19670" y="19282"/>
                </a:cubicBezTo>
                <a:cubicBezTo>
                  <a:pt x="19761" y="19179"/>
                  <a:pt x="19807" y="19047"/>
                  <a:pt x="19807" y="18885"/>
                </a:cubicBezTo>
                <a:lnTo>
                  <a:pt x="19807" y="13516"/>
                </a:lnTo>
                <a:close/>
                <a:moveTo>
                  <a:pt x="5312" y="2167"/>
                </a:moveTo>
                <a:cubicBezTo>
                  <a:pt x="5185" y="2167"/>
                  <a:pt x="5062" y="2211"/>
                  <a:pt x="4940" y="2305"/>
                </a:cubicBezTo>
                <a:cubicBezTo>
                  <a:pt x="4822" y="2402"/>
                  <a:pt x="4739" y="2523"/>
                  <a:pt x="4702" y="2672"/>
                </a:cubicBezTo>
                <a:lnTo>
                  <a:pt x="2497" y="10799"/>
                </a:lnTo>
                <a:lnTo>
                  <a:pt x="19105" y="10799"/>
                </a:lnTo>
                <a:lnTo>
                  <a:pt x="16902" y="2672"/>
                </a:lnTo>
                <a:cubicBezTo>
                  <a:pt x="16870" y="2523"/>
                  <a:pt x="16794" y="2402"/>
                  <a:pt x="16674" y="2305"/>
                </a:cubicBezTo>
                <a:cubicBezTo>
                  <a:pt x="16554" y="2211"/>
                  <a:pt x="16431" y="2167"/>
                  <a:pt x="16304" y="2167"/>
                </a:cubicBezTo>
                <a:lnTo>
                  <a:pt x="5312" y="2167"/>
                </a:lnTo>
                <a:close/>
                <a:moveTo>
                  <a:pt x="13511" y="14864"/>
                </a:moveTo>
                <a:cubicBezTo>
                  <a:pt x="13817" y="14864"/>
                  <a:pt x="14076" y="14994"/>
                  <a:pt x="14292" y="15252"/>
                </a:cubicBezTo>
                <a:cubicBezTo>
                  <a:pt x="14507" y="15511"/>
                  <a:pt x="14613" y="15822"/>
                  <a:pt x="14613" y="16186"/>
                </a:cubicBezTo>
                <a:cubicBezTo>
                  <a:pt x="14613" y="16571"/>
                  <a:pt x="14507" y="16891"/>
                  <a:pt x="14292" y="17149"/>
                </a:cubicBezTo>
                <a:cubicBezTo>
                  <a:pt x="14076" y="17408"/>
                  <a:pt x="13817" y="17537"/>
                  <a:pt x="13511" y="17537"/>
                </a:cubicBezTo>
                <a:cubicBezTo>
                  <a:pt x="13190" y="17537"/>
                  <a:pt x="12923" y="17408"/>
                  <a:pt x="12708" y="17149"/>
                </a:cubicBezTo>
                <a:cubicBezTo>
                  <a:pt x="12492" y="16891"/>
                  <a:pt x="12387" y="16571"/>
                  <a:pt x="12387" y="16186"/>
                </a:cubicBezTo>
                <a:cubicBezTo>
                  <a:pt x="12387" y="15822"/>
                  <a:pt x="12492" y="15511"/>
                  <a:pt x="12708" y="15252"/>
                </a:cubicBezTo>
                <a:cubicBezTo>
                  <a:pt x="12923" y="14994"/>
                  <a:pt x="13190" y="14864"/>
                  <a:pt x="13511" y="14864"/>
                </a:cubicBezTo>
                <a:moveTo>
                  <a:pt x="17112" y="14864"/>
                </a:moveTo>
                <a:cubicBezTo>
                  <a:pt x="17416" y="14864"/>
                  <a:pt x="17675" y="14994"/>
                  <a:pt x="17891" y="15252"/>
                </a:cubicBezTo>
                <a:cubicBezTo>
                  <a:pt x="18104" y="15511"/>
                  <a:pt x="18211" y="15822"/>
                  <a:pt x="18211" y="16186"/>
                </a:cubicBezTo>
                <a:cubicBezTo>
                  <a:pt x="18211" y="16571"/>
                  <a:pt x="18104" y="16891"/>
                  <a:pt x="17891" y="17149"/>
                </a:cubicBezTo>
                <a:cubicBezTo>
                  <a:pt x="17675" y="17408"/>
                  <a:pt x="17416" y="17537"/>
                  <a:pt x="17112" y="17537"/>
                </a:cubicBezTo>
                <a:cubicBezTo>
                  <a:pt x="16791" y="17537"/>
                  <a:pt x="16525" y="17408"/>
                  <a:pt x="16309" y="17149"/>
                </a:cubicBezTo>
                <a:cubicBezTo>
                  <a:pt x="16094" y="16891"/>
                  <a:pt x="15986" y="16571"/>
                  <a:pt x="15986" y="16186"/>
                </a:cubicBezTo>
                <a:cubicBezTo>
                  <a:pt x="15986" y="15822"/>
                  <a:pt x="16094" y="15511"/>
                  <a:pt x="16309" y="15252"/>
                </a:cubicBezTo>
                <a:cubicBezTo>
                  <a:pt x="16527" y="14994"/>
                  <a:pt x="16794" y="14864"/>
                  <a:pt x="17112" y="14864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1" name="AutoShape 84"/>
          <p:cNvSpPr/>
          <p:nvPr/>
        </p:nvSpPr>
        <p:spPr bwMode="auto">
          <a:xfrm>
            <a:off x="6288063" y="3060150"/>
            <a:ext cx="247618" cy="2428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92" y="0"/>
                </a:moveTo>
                <a:cubicBezTo>
                  <a:pt x="12101" y="0"/>
                  <a:pt x="13398" y="296"/>
                  <a:pt x="14685" y="897"/>
                </a:cubicBezTo>
                <a:cubicBezTo>
                  <a:pt x="15972" y="1496"/>
                  <a:pt x="17128" y="2309"/>
                  <a:pt x="18152" y="3337"/>
                </a:cubicBezTo>
                <a:cubicBezTo>
                  <a:pt x="19173" y="4365"/>
                  <a:pt x="20002" y="5565"/>
                  <a:pt x="20642" y="6941"/>
                </a:cubicBezTo>
                <a:cubicBezTo>
                  <a:pt x="21277" y="8313"/>
                  <a:pt x="21599" y="9784"/>
                  <a:pt x="21599" y="11354"/>
                </a:cubicBezTo>
                <a:cubicBezTo>
                  <a:pt x="21599" y="12995"/>
                  <a:pt x="21305" y="14571"/>
                  <a:pt x="20722" y="16085"/>
                </a:cubicBezTo>
                <a:lnTo>
                  <a:pt x="20416" y="16895"/>
                </a:lnTo>
                <a:lnTo>
                  <a:pt x="18455" y="17245"/>
                </a:lnTo>
                <a:cubicBezTo>
                  <a:pt x="18253" y="18183"/>
                  <a:pt x="17836" y="18965"/>
                  <a:pt x="17210" y="19589"/>
                </a:cubicBezTo>
                <a:cubicBezTo>
                  <a:pt x="16584" y="20207"/>
                  <a:pt x="15843" y="20521"/>
                  <a:pt x="14996" y="20521"/>
                </a:cubicBezTo>
                <a:lnTo>
                  <a:pt x="14996" y="21074"/>
                </a:lnTo>
                <a:cubicBezTo>
                  <a:pt x="14996" y="21218"/>
                  <a:pt x="14953" y="21343"/>
                  <a:pt x="14862" y="21447"/>
                </a:cubicBezTo>
                <a:cubicBezTo>
                  <a:pt x="14770" y="21549"/>
                  <a:pt x="14664" y="21599"/>
                  <a:pt x="14534" y="21599"/>
                </a:cubicBezTo>
                <a:lnTo>
                  <a:pt x="13633" y="21599"/>
                </a:lnTo>
                <a:cubicBezTo>
                  <a:pt x="13513" y="21599"/>
                  <a:pt x="13407" y="21549"/>
                  <a:pt x="13322" y="21447"/>
                </a:cubicBezTo>
                <a:cubicBezTo>
                  <a:pt x="13238" y="21343"/>
                  <a:pt x="13193" y="21218"/>
                  <a:pt x="13193" y="21074"/>
                </a:cubicBezTo>
                <a:lnTo>
                  <a:pt x="13193" y="11354"/>
                </a:lnTo>
                <a:cubicBezTo>
                  <a:pt x="13193" y="11210"/>
                  <a:pt x="13238" y="11081"/>
                  <a:pt x="13322" y="10970"/>
                </a:cubicBezTo>
                <a:cubicBezTo>
                  <a:pt x="13407" y="10857"/>
                  <a:pt x="13513" y="10798"/>
                  <a:pt x="13633" y="10798"/>
                </a:cubicBezTo>
                <a:lnTo>
                  <a:pt x="14534" y="10798"/>
                </a:lnTo>
                <a:cubicBezTo>
                  <a:pt x="14654" y="10798"/>
                  <a:pt x="14763" y="10857"/>
                  <a:pt x="14857" y="10970"/>
                </a:cubicBezTo>
                <a:cubicBezTo>
                  <a:pt x="14949" y="11081"/>
                  <a:pt x="14996" y="11210"/>
                  <a:pt x="14996" y="11354"/>
                </a:cubicBezTo>
                <a:lnTo>
                  <a:pt x="14996" y="11880"/>
                </a:lnTo>
                <a:cubicBezTo>
                  <a:pt x="15655" y="11880"/>
                  <a:pt x="16262" y="12077"/>
                  <a:pt x="16810" y="12476"/>
                </a:cubicBezTo>
                <a:cubicBezTo>
                  <a:pt x="17359" y="12874"/>
                  <a:pt x="17787" y="13396"/>
                  <a:pt x="18095" y="14046"/>
                </a:cubicBezTo>
                <a:lnTo>
                  <a:pt x="18533" y="13947"/>
                </a:lnTo>
                <a:cubicBezTo>
                  <a:pt x="18782" y="13136"/>
                  <a:pt x="18900" y="12272"/>
                  <a:pt x="18893" y="11354"/>
                </a:cubicBezTo>
                <a:cubicBezTo>
                  <a:pt x="18893" y="10228"/>
                  <a:pt x="18648" y="9177"/>
                  <a:pt x="18156" y="8194"/>
                </a:cubicBezTo>
                <a:cubicBezTo>
                  <a:pt x="17665" y="7220"/>
                  <a:pt x="17024" y="6362"/>
                  <a:pt x="16238" y="5622"/>
                </a:cubicBezTo>
                <a:cubicBezTo>
                  <a:pt x="15455" y="4882"/>
                  <a:pt x="14584" y="4300"/>
                  <a:pt x="13621" y="3877"/>
                </a:cubicBezTo>
                <a:cubicBezTo>
                  <a:pt x="12659" y="3456"/>
                  <a:pt x="11717" y="3241"/>
                  <a:pt x="10792" y="3241"/>
                </a:cubicBezTo>
                <a:cubicBezTo>
                  <a:pt x="9868" y="3241"/>
                  <a:pt x="8929" y="3456"/>
                  <a:pt x="7971" y="3877"/>
                </a:cubicBezTo>
                <a:cubicBezTo>
                  <a:pt x="7015" y="4300"/>
                  <a:pt x="6140" y="4879"/>
                  <a:pt x="5358" y="5608"/>
                </a:cubicBezTo>
                <a:cubicBezTo>
                  <a:pt x="4572" y="6336"/>
                  <a:pt x="3934" y="7198"/>
                  <a:pt x="3443" y="8183"/>
                </a:cubicBezTo>
                <a:cubicBezTo>
                  <a:pt x="2951" y="9171"/>
                  <a:pt x="2704" y="10219"/>
                  <a:pt x="2704" y="11329"/>
                </a:cubicBezTo>
                <a:cubicBezTo>
                  <a:pt x="2704" y="12267"/>
                  <a:pt x="2824" y="13136"/>
                  <a:pt x="3066" y="13947"/>
                </a:cubicBezTo>
                <a:lnTo>
                  <a:pt x="3504" y="14046"/>
                </a:lnTo>
                <a:cubicBezTo>
                  <a:pt x="3812" y="13396"/>
                  <a:pt x="4240" y="12874"/>
                  <a:pt x="4789" y="12476"/>
                </a:cubicBezTo>
                <a:cubicBezTo>
                  <a:pt x="5337" y="12077"/>
                  <a:pt x="5942" y="11880"/>
                  <a:pt x="6603" y="11880"/>
                </a:cubicBezTo>
                <a:lnTo>
                  <a:pt x="6603" y="11354"/>
                </a:lnTo>
                <a:cubicBezTo>
                  <a:pt x="6603" y="11210"/>
                  <a:pt x="6646" y="11081"/>
                  <a:pt x="6737" y="10970"/>
                </a:cubicBezTo>
                <a:cubicBezTo>
                  <a:pt x="6827" y="10857"/>
                  <a:pt x="6935" y="10798"/>
                  <a:pt x="7065" y="10798"/>
                </a:cubicBezTo>
                <a:lnTo>
                  <a:pt x="7966" y="10798"/>
                </a:lnTo>
                <a:cubicBezTo>
                  <a:pt x="8086" y="10798"/>
                  <a:pt x="8187" y="10857"/>
                  <a:pt x="8270" y="10970"/>
                </a:cubicBezTo>
                <a:cubicBezTo>
                  <a:pt x="8352" y="11081"/>
                  <a:pt x="8392" y="11210"/>
                  <a:pt x="8392" y="11354"/>
                </a:cubicBezTo>
                <a:lnTo>
                  <a:pt x="8392" y="21074"/>
                </a:lnTo>
                <a:cubicBezTo>
                  <a:pt x="8392" y="21218"/>
                  <a:pt x="8352" y="21343"/>
                  <a:pt x="8270" y="21447"/>
                </a:cubicBezTo>
                <a:cubicBezTo>
                  <a:pt x="8187" y="21549"/>
                  <a:pt x="8086" y="21599"/>
                  <a:pt x="7966" y="21599"/>
                </a:cubicBezTo>
                <a:lnTo>
                  <a:pt x="7065" y="21599"/>
                </a:lnTo>
                <a:cubicBezTo>
                  <a:pt x="6945" y="21599"/>
                  <a:pt x="6836" y="21549"/>
                  <a:pt x="6742" y="21447"/>
                </a:cubicBezTo>
                <a:cubicBezTo>
                  <a:pt x="6650" y="21343"/>
                  <a:pt x="6603" y="21218"/>
                  <a:pt x="6603" y="21074"/>
                </a:cubicBezTo>
                <a:lnTo>
                  <a:pt x="6603" y="20521"/>
                </a:lnTo>
                <a:cubicBezTo>
                  <a:pt x="6189" y="20521"/>
                  <a:pt x="5789" y="20436"/>
                  <a:pt x="5403" y="20270"/>
                </a:cubicBezTo>
                <a:cubicBezTo>
                  <a:pt x="5015" y="20103"/>
                  <a:pt x="4671" y="19877"/>
                  <a:pt x="4370" y="19589"/>
                </a:cubicBezTo>
                <a:cubicBezTo>
                  <a:pt x="4073" y="19298"/>
                  <a:pt x="3814" y="18956"/>
                  <a:pt x="3598" y="18558"/>
                </a:cubicBezTo>
                <a:cubicBezTo>
                  <a:pt x="3388" y="18163"/>
                  <a:pt x="3233" y="17725"/>
                  <a:pt x="3144" y="17245"/>
                </a:cubicBezTo>
                <a:lnTo>
                  <a:pt x="1172" y="16895"/>
                </a:lnTo>
                <a:lnTo>
                  <a:pt x="877" y="16085"/>
                </a:lnTo>
                <a:cubicBezTo>
                  <a:pt x="294" y="14571"/>
                  <a:pt x="0" y="12987"/>
                  <a:pt x="0" y="11326"/>
                </a:cubicBezTo>
                <a:cubicBezTo>
                  <a:pt x="0" y="9776"/>
                  <a:pt x="320" y="8310"/>
                  <a:pt x="957" y="6938"/>
                </a:cubicBezTo>
                <a:cubicBezTo>
                  <a:pt x="1595" y="5563"/>
                  <a:pt x="2426" y="4363"/>
                  <a:pt x="3447" y="3335"/>
                </a:cubicBezTo>
                <a:cubicBezTo>
                  <a:pt x="4469" y="2307"/>
                  <a:pt x="5622" y="1493"/>
                  <a:pt x="6909" y="895"/>
                </a:cubicBezTo>
                <a:cubicBezTo>
                  <a:pt x="8192" y="296"/>
                  <a:pt x="9486" y="0"/>
                  <a:pt x="10792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2" name="AutoShape 85"/>
          <p:cNvSpPr/>
          <p:nvPr/>
        </p:nvSpPr>
        <p:spPr bwMode="auto">
          <a:xfrm>
            <a:off x="6834096" y="3060150"/>
            <a:ext cx="248411" cy="2428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738" y="0"/>
                </a:moveTo>
                <a:cubicBezTo>
                  <a:pt x="16640" y="0"/>
                  <a:pt x="17458" y="155"/>
                  <a:pt x="18184" y="471"/>
                </a:cubicBezTo>
                <a:cubicBezTo>
                  <a:pt x="18910" y="787"/>
                  <a:pt x="19526" y="1231"/>
                  <a:pt x="20035" y="1804"/>
                </a:cubicBezTo>
                <a:cubicBezTo>
                  <a:pt x="20543" y="2377"/>
                  <a:pt x="20928" y="3077"/>
                  <a:pt x="21199" y="3905"/>
                </a:cubicBezTo>
                <a:cubicBezTo>
                  <a:pt x="21464" y="4735"/>
                  <a:pt x="21599" y="5659"/>
                  <a:pt x="21599" y="6675"/>
                </a:cubicBezTo>
                <a:cubicBezTo>
                  <a:pt x="21599" y="7271"/>
                  <a:pt x="21527" y="7855"/>
                  <a:pt x="21377" y="8432"/>
                </a:cubicBezTo>
                <a:cubicBezTo>
                  <a:pt x="21226" y="9010"/>
                  <a:pt x="21026" y="9572"/>
                  <a:pt x="20766" y="10115"/>
                </a:cubicBezTo>
                <a:cubicBezTo>
                  <a:pt x="20505" y="10660"/>
                  <a:pt x="20210" y="11179"/>
                  <a:pt x="19872" y="11671"/>
                </a:cubicBezTo>
                <a:cubicBezTo>
                  <a:pt x="19539" y="12162"/>
                  <a:pt x="19188" y="12611"/>
                  <a:pt x="18830" y="13015"/>
                </a:cubicBezTo>
                <a:lnTo>
                  <a:pt x="11457" y="21289"/>
                </a:lnTo>
                <a:cubicBezTo>
                  <a:pt x="11276" y="21495"/>
                  <a:pt x="11056" y="21599"/>
                  <a:pt x="10798" y="21599"/>
                </a:cubicBezTo>
                <a:cubicBezTo>
                  <a:pt x="10553" y="21599"/>
                  <a:pt x="10323" y="21495"/>
                  <a:pt x="10117" y="21289"/>
                </a:cubicBezTo>
                <a:lnTo>
                  <a:pt x="2746" y="12989"/>
                </a:lnTo>
                <a:cubicBezTo>
                  <a:pt x="2386" y="12583"/>
                  <a:pt x="2038" y="12137"/>
                  <a:pt x="1702" y="11642"/>
                </a:cubicBezTo>
                <a:cubicBezTo>
                  <a:pt x="1367" y="11151"/>
                  <a:pt x="1074" y="10640"/>
                  <a:pt x="821" y="10103"/>
                </a:cubicBezTo>
                <a:cubicBezTo>
                  <a:pt x="568" y="9570"/>
                  <a:pt x="370" y="9005"/>
                  <a:pt x="222" y="8426"/>
                </a:cubicBezTo>
                <a:cubicBezTo>
                  <a:pt x="72" y="7844"/>
                  <a:pt x="0" y="7263"/>
                  <a:pt x="0" y="6675"/>
                </a:cubicBezTo>
                <a:cubicBezTo>
                  <a:pt x="0" y="5659"/>
                  <a:pt x="137" y="4732"/>
                  <a:pt x="408" y="3905"/>
                </a:cubicBezTo>
                <a:cubicBezTo>
                  <a:pt x="678" y="3078"/>
                  <a:pt x="1071" y="2377"/>
                  <a:pt x="1577" y="1804"/>
                </a:cubicBezTo>
                <a:cubicBezTo>
                  <a:pt x="2083" y="1231"/>
                  <a:pt x="2699" y="787"/>
                  <a:pt x="3417" y="471"/>
                </a:cubicBezTo>
                <a:cubicBezTo>
                  <a:pt x="4136" y="155"/>
                  <a:pt x="4942" y="0"/>
                  <a:pt x="5838" y="0"/>
                </a:cubicBezTo>
                <a:cubicBezTo>
                  <a:pt x="6306" y="0"/>
                  <a:pt x="6777" y="81"/>
                  <a:pt x="7238" y="248"/>
                </a:cubicBezTo>
                <a:cubicBezTo>
                  <a:pt x="7701" y="412"/>
                  <a:pt x="8142" y="635"/>
                  <a:pt x="8557" y="903"/>
                </a:cubicBezTo>
                <a:cubicBezTo>
                  <a:pt x="8973" y="1174"/>
                  <a:pt x="9369" y="1482"/>
                  <a:pt x="9744" y="1830"/>
                </a:cubicBezTo>
                <a:cubicBezTo>
                  <a:pt x="10122" y="2177"/>
                  <a:pt x="10470" y="2527"/>
                  <a:pt x="10798" y="2880"/>
                </a:cubicBezTo>
                <a:cubicBezTo>
                  <a:pt x="11109" y="2527"/>
                  <a:pt x="11457" y="2177"/>
                  <a:pt x="11842" y="1830"/>
                </a:cubicBezTo>
                <a:cubicBezTo>
                  <a:pt x="12225" y="1482"/>
                  <a:pt x="12626" y="1174"/>
                  <a:pt x="13047" y="903"/>
                </a:cubicBezTo>
                <a:cubicBezTo>
                  <a:pt x="13467" y="635"/>
                  <a:pt x="13903" y="412"/>
                  <a:pt x="14351" y="248"/>
                </a:cubicBezTo>
                <a:cubicBezTo>
                  <a:pt x="14804" y="84"/>
                  <a:pt x="15267" y="0"/>
                  <a:pt x="15738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3" name="AutoShape 86"/>
          <p:cNvSpPr/>
          <p:nvPr/>
        </p:nvSpPr>
        <p:spPr bwMode="auto">
          <a:xfrm>
            <a:off x="7465839" y="3060150"/>
            <a:ext cx="248411" cy="2428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482" y="21286"/>
                </a:moveTo>
                <a:cubicBezTo>
                  <a:pt x="11276" y="21495"/>
                  <a:pt x="11046" y="21599"/>
                  <a:pt x="10801" y="21599"/>
                </a:cubicBezTo>
                <a:cubicBezTo>
                  <a:pt x="10538" y="21599"/>
                  <a:pt x="10318" y="21495"/>
                  <a:pt x="10142" y="21286"/>
                </a:cubicBezTo>
                <a:lnTo>
                  <a:pt x="2746" y="12989"/>
                </a:lnTo>
                <a:cubicBezTo>
                  <a:pt x="2714" y="12972"/>
                  <a:pt x="2556" y="12786"/>
                  <a:pt x="2270" y="12436"/>
                </a:cubicBezTo>
                <a:cubicBezTo>
                  <a:pt x="1987" y="12086"/>
                  <a:pt x="1677" y="11623"/>
                  <a:pt x="1344" y="11049"/>
                </a:cubicBezTo>
                <a:cubicBezTo>
                  <a:pt x="1009" y="10476"/>
                  <a:pt x="698" y="9819"/>
                  <a:pt x="420" y="9068"/>
                </a:cubicBezTo>
                <a:cubicBezTo>
                  <a:pt x="142" y="8325"/>
                  <a:pt x="0" y="7523"/>
                  <a:pt x="0" y="6679"/>
                </a:cubicBezTo>
                <a:cubicBezTo>
                  <a:pt x="0" y="5443"/>
                  <a:pt x="172" y="4401"/>
                  <a:pt x="515" y="3548"/>
                </a:cubicBezTo>
                <a:cubicBezTo>
                  <a:pt x="861" y="2696"/>
                  <a:pt x="1311" y="2007"/>
                  <a:pt x="1862" y="1482"/>
                </a:cubicBezTo>
                <a:cubicBezTo>
                  <a:pt x="2421" y="954"/>
                  <a:pt x="3047" y="576"/>
                  <a:pt x="3740" y="344"/>
                </a:cubicBezTo>
                <a:cubicBezTo>
                  <a:pt x="4436" y="115"/>
                  <a:pt x="5145" y="0"/>
                  <a:pt x="5863" y="0"/>
                </a:cubicBezTo>
                <a:cubicBezTo>
                  <a:pt x="6367" y="0"/>
                  <a:pt x="6865" y="98"/>
                  <a:pt x="7361" y="290"/>
                </a:cubicBezTo>
                <a:cubicBezTo>
                  <a:pt x="7856" y="485"/>
                  <a:pt x="8315" y="725"/>
                  <a:pt x="8738" y="1016"/>
                </a:cubicBezTo>
                <a:cubicBezTo>
                  <a:pt x="9161" y="1304"/>
                  <a:pt x="9551" y="1620"/>
                  <a:pt x="9902" y="1962"/>
                </a:cubicBezTo>
                <a:cubicBezTo>
                  <a:pt x="10252" y="2303"/>
                  <a:pt x="10553" y="2611"/>
                  <a:pt x="10801" y="2882"/>
                </a:cubicBezTo>
                <a:cubicBezTo>
                  <a:pt x="11046" y="2600"/>
                  <a:pt x="11349" y="2292"/>
                  <a:pt x="11712" y="1956"/>
                </a:cubicBezTo>
                <a:cubicBezTo>
                  <a:pt x="12070" y="1617"/>
                  <a:pt x="12463" y="1304"/>
                  <a:pt x="12886" y="1016"/>
                </a:cubicBezTo>
                <a:cubicBezTo>
                  <a:pt x="13312" y="725"/>
                  <a:pt x="13760" y="485"/>
                  <a:pt x="14246" y="290"/>
                </a:cubicBezTo>
                <a:cubicBezTo>
                  <a:pt x="14729" y="98"/>
                  <a:pt x="15235" y="0"/>
                  <a:pt x="15761" y="0"/>
                </a:cubicBezTo>
                <a:cubicBezTo>
                  <a:pt x="16464" y="0"/>
                  <a:pt x="17165" y="115"/>
                  <a:pt x="17859" y="344"/>
                </a:cubicBezTo>
                <a:cubicBezTo>
                  <a:pt x="18555" y="575"/>
                  <a:pt x="19178" y="954"/>
                  <a:pt x="19737" y="1482"/>
                </a:cubicBezTo>
                <a:cubicBezTo>
                  <a:pt x="20293" y="2007"/>
                  <a:pt x="20738" y="2696"/>
                  <a:pt x="21084" y="3548"/>
                </a:cubicBezTo>
                <a:cubicBezTo>
                  <a:pt x="21429" y="4401"/>
                  <a:pt x="21599" y="5443"/>
                  <a:pt x="21599" y="6679"/>
                </a:cubicBezTo>
                <a:cubicBezTo>
                  <a:pt x="21599" y="7523"/>
                  <a:pt x="21462" y="8325"/>
                  <a:pt x="21186" y="9068"/>
                </a:cubicBezTo>
                <a:cubicBezTo>
                  <a:pt x="20911" y="9818"/>
                  <a:pt x="20606" y="10476"/>
                  <a:pt x="20270" y="11049"/>
                </a:cubicBezTo>
                <a:cubicBezTo>
                  <a:pt x="19932" y="11622"/>
                  <a:pt x="19619" y="12085"/>
                  <a:pt x="19321" y="12436"/>
                </a:cubicBezTo>
                <a:cubicBezTo>
                  <a:pt x="19028" y="12786"/>
                  <a:pt x="18870" y="12980"/>
                  <a:pt x="18855" y="13017"/>
                </a:cubicBezTo>
                <a:lnTo>
                  <a:pt x="11482" y="21286"/>
                </a:lnTo>
                <a:close/>
                <a:moveTo>
                  <a:pt x="5863" y="2165"/>
                </a:moveTo>
                <a:lnTo>
                  <a:pt x="5863" y="2165"/>
                </a:lnTo>
                <a:cubicBezTo>
                  <a:pt x="5405" y="2165"/>
                  <a:pt x="4944" y="2224"/>
                  <a:pt x="4476" y="2346"/>
                </a:cubicBezTo>
                <a:cubicBezTo>
                  <a:pt x="4011" y="2467"/>
                  <a:pt x="3585" y="2696"/>
                  <a:pt x="3202" y="3023"/>
                </a:cubicBezTo>
                <a:cubicBezTo>
                  <a:pt x="2816" y="3351"/>
                  <a:pt x="2508" y="3805"/>
                  <a:pt x="2270" y="4387"/>
                </a:cubicBezTo>
                <a:cubicBezTo>
                  <a:pt x="2038" y="4968"/>
                  <a:pt x="1917" y="5733"/>
                  <a:pt x="1917" y="6679"/>
                </a:cubicBezTo>
                <a:cubicBezTo>
                  <a:pt x="1917" y="7289"/>
                  <a:pt x="2030" y="7879"/>
                  <a:pt x="2250" y="8449"/>
                </a:cubicBezTo>
                <a:cubicBezTo>
                  <a:pt x="2471" y="9017"/>
                  <a:pt x="2714" y="9522"/>
                  <a:pt x="2986" y="9968"/>
                </a:cubicBezTo>
                <a:cubicBezTo>
                  <a:pt x="3257" y="10414"/>
                  <a:pt x="3510" y="10773"/>
                  <a:pt x="3740" y="11044"/>
                </a:cubicBezTo>
                <a:lnTo>
                  <a:pt x="4076" y="11433"/>
                </a:lnTo>
                <a:lnTo>
                  <a:pt x="10801" y="18991"/>
                </a:lnTo>
                <a:lnTo>
                  <a:pt x="17523" y="11433"/>
                </a:lnTo>
                <a:lnTo>
                  <a:pt x="17874" y="11044"/>
                </a:lnTo>
                <a:cubicBezTo>
                  <a:pt x="18104" y="10773"/>
                  <a:pt x="18352" y="10414"/>
                  <a:pt x="18623" y="9968"/>
                </a:cubicBezTo>
                <a:cubicBezTo>
                  <a:pt x="18888" y="9522"/>
                  <a:pt x="19133" y="9014"/>
                  <a:pt x="19354" y="8441"/>
                </a:cubicBezTo>
                <a:cubicBezTo>
                  <a:pt x="19571" y="7871"/>
                  <a:pt x="19684" y="7283"/>
                  <a:pt x="19684" y="6679"/>
                </a:cubicBezTo>
                <a:cubicBezTo>
                  <a:pt x="19684" y="5742"/>
                  <a:pt x="19566" y="4980"/>
                  <a:pt x="19329" y="4393"/>
                </a:cubicBezTo>
                <a:cubicBezTo>
                  <a:pt x="19091" y="3808"/>
                  <a:pt x="18783" y="3351"/>
                  <a:pt x="18400" y="3023"/>
                </a:cubicBezTo>
                <a:cubicBezTo>
                  <a:pt x="18017" y="2696"/>
                  <a:pt x="17591" y="2467"/>
                  <a:pt x="17123" y="2346"/>
                </a:cubicBezTo>
                <a:cubicBezTo>
                  <a:pt x="16657" y="2224"/>
                  <a:pt x="16201" y="2165"/>
                  <a:pt x="15761" y="2165"/>
                </a:cubicBezTo>
                <a:cubicBezTo>
                  <a:pt x="15340" y="2165"/>
                  <a:pt x="14909" y="2278"/>
                  <a:pt x="14474" y="2507"/>
                </a:cubicBezTo>
                <a:cubicBezTo>
                  <a:pt x="14041" y="2738"/>
                  <a:pt x="13630" y="3015"/>
                  <a:pt x="13244" y="3340"/>
                </a:cubicBezTo>
                <a:cubicBezTo>
                  <a:pt x="12861" y="3664"/>
                  <a:pt x="12518" y="3997"/>
                  <a:pt x="12215" y="4342"/>
                </a:cubicBezTo>
                <a:cubicBezTo>
                  <a:pt x="11912" y="4684"/>
                  <a:pt x="11687" y="4952"/>
                  <a:pt x="11544" y="5152"/>
                </a:cubicBezTo>
                <a:cubicBezTo>
                  <a:pt x="11344" y="5429"/>
                  <a:pt x="11096" y="5570"/>
                  <a:pt x="10801" y="5570"/>
                </a:cubicBezTo>
                <a:cubicBezTo>
                  <a:pt x="10505" y="5570"/>
                  <a:pt x="10260" y="5429"/>
                  <a:pt x="10070" y="5152"/>
                </a:cubicBezTo>
                <a:cubicBezTo>
                  <a:pt x="9927" y="4943"/>
                  <a:pt x="9699" y="4672"/>
                  <a:pt x="9391" y="4333"/>
                </a:cubicBezTo>
                <a:cubicBezTo>
                  <a:pt x="9086" y="3995"/>
                  <a:pt x="8738" y="3664"/>
                  <a:pt x="8355" y="3340"/>
                </a:cubicBezTo>
                <a:cubicBezTo>
                  <a:pt x="7971" y="3015"/>
                  <a:pt x="7561" y="2738"/>
                  <a:pt x="7125" y="2507"/>
                </a:cubicBezTo>
                <a:cubicBezTo>
                  <a:pt x="6690" y="2278"/>
                  <a:pt x="6269" y="2165"/>
                  <a:pt x="5863" y="2165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4" name="AutoShape 87"/>
          <p:cNvSpPr/>
          <p:nvPr/>
        </p:nvSpPr>
        <p:spPr bwMode="auto">
          <a:xfrm>
            <a:off x="7979324" y="3053802"/>
            <a:ext cx="272222" cy="241269"/>
          </a:xfrm>
          <a:custGeom>
            <a:avLst/>
            <a:gdLst>
              <a:gd name="T0" fmla="+- 0 10798 9"/>
              <a:gd name="T1" fmla="*/ T0 w 21578"/>
              <a:gd name="T2" fmla="*/ 10800 h 21600"/>
              <a:gd name="T3" fmla="+- 0 10798 9"/>
              <a:gd name="T4" fmla="*/ T3 w 21578"/>
              <a:gd name="T5" fmla="*/ 10800 h 21600"/>
              <a:gd name="T6" fmla="+- 0 10798 9"/>
              <a:gd name="T7" fmla="*/ T6 w 21578"/>
              <a:gd name="T8" fmla="*/ 10800 h 21600"/>
              <a:gd name="T9" fmla="+- 0 10798 9"/>
              <a:gd name="T10" fmla="*/ T9 w 215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8" h="21600">
                <a:moveTo>
                  <a:pt x="21416" y="10074"/>
                </a:moveTo>
                <a:cubicBezTo>
                  <a:pt x="21507" y="10166"/>
                  <a:pt x="21562" y="10284"/>
                  <a:pt x="21574" y="10428"/>
                </a:cubicBezTo>
                <a:cubicBezTo>
                  <a:pt x="21590" y="10569"/>
                  <a:pt x="21562" y="10702"/>
                  <a:pt x="21483" y="10820"/>
                </a:cubicBezTo>
                <a:lnTo>
                  <a:pt x="20967" y="11551"/>
                </a:lnTo>
                <a:cubicBezTo>
                  <a:pt x="20891" y="11678"/>
                  <a:pt x="20778" y="11744"/>
                  <a:pt x="20634" y="11744"/>
                </a:cubicBezTo>
                <a:lnTo>
                  <a:pt x="19889" y="11744"/>
                </a:lnTo>
                <a:cubicBezTo>
                  <a:pt x="19769" y="11744"/>
                  <a:pt x="19671" y="11704"/>
                  <a:pt x="19601" y="11632"/>
                </a:cubicBezTo>
                <a:lnTo>
                  <a:pt x="11078" y="3253"/>
                </a:lnTo>
                <a:cubicBezTo>
                  <a:pt x="10884" y="3072"/>
                  <a:pt x="10695" y="3072"/>
                  <a:pt x="10503" y="3253"/>
                </a:cubicBezTo>
                <a:lnTo>
                  <a:pt x="1980" y="11632"/>
                </a:lnTo>
                <a:cubicBezTo>
                  <a:pt x="1918" y="11704"/>
                  <a:pt x="1819" y="11744"/>
                  <a:pt x="1692" y="11744"/>
                </a:cubicBezTo>
                <a:lnTo>
                  <a:pt x="944" y="11744"/>
                </a:lnTo>
                <a:cubicBezTo>
                  <a:pt x="808" y="11744"/>
                  <a:pt x="695" y="11678"/>
                  <a:pt x="611" y="11551"/>
                </a:cubicBezTo>
                <a:lnTo>
                  <a:pt x="96" y="10820"/>
                </a:lnTo>
                <a:cubicBezTo>
                  <a:pt x="19" y="10710"/>
                  <a:pt x="-9" y="10584"/>
                  <a:pt x="2" y="10440"/>
                </a:cubicBezTo>
                <a:cubicBezTo>
                  <a:pt x="19" y="10298"/>
                  <a:pt x="74" y="10175"/>
                  <a:pt x="165" y="10074"/>
                </a:cubicBezTo>
                <a:lnTo>
                  <a:pt x="10112" y="287"/>
                </a:lnTo>
                <a:cubicBezTo>
                  <a:pt x="10321" y="106"/>
                  <a:pt x="10546" y="8"/>
                  <a:pt x="10788" y="0"/>
                </a:cubicBezTo>
                <a:cubicBezTo>
                  <a:pt x="11042" y="0"/>
                  <a:pt x="11267" y="97"/>
                  <a:pt x="11469" y="287"/>
                </a:cubicBezTo>
                <a:lnTo>
                  <a:pt x="14220" y="2991"/>
                </a:lnTo>
                <a:lnTo>
                  <a:pt x="14220" y="1586"/>
                </a:lnTo>
                <a:cubicBezTo>
                  <a:pt x="14220" y="1436"/>
                  <a:pt x="14266" y="1313"/>
                  <a:pt x="14352" y="1206"/>
                </a:cubicBezTo>
                <a:cubicBezTo>
                  <a:pt x="14441" y="1099"/>
                  <a:pt x="14546" y="1048"/>
                  <a:pt x="14669" y="1048"/>
                </a:cubicBezTo>
                <a:lnTo>
                  <a:pt x="17226" y="1048"/>
                </a:lnTo>
                <a:cubicBezTo>
                  <a:pt x="17348" y="1048"/>
                  <a:pt x="17451" y="1099"/>
                  <a:pt x="17530" y="1206"/>
                </a:cubicBezTo>
                <a:cubicBezTo>
                  <a:pt x="17609" y="1312"/>
                  <a:pt x="17653" y="1436"/>
                  <a:pt x="17653" y="1586"/>
                </a:cubicBezTo>
                <a:lnTo>
                  <a:pt x="17653" y="6383"/>
                </a:lnTo>
                <a:lnTo>
                  <a:pt x="21416" y="10074"/>
                </a:lnTo>
                <a:close/>
                <a:moveTo>
                  <a:pt x="18523" y="11977"/>
                </a:moveTo>
                <a:lnTo>
                  <a:pt x="18523" y="20551"/>
                </a:lnTo>
                <a:cubicBezTo>
                  <a:pt x="18523" y="20854"/>
                  <a:pt x="18441" y="21104"/>
                  <a:pt x="18276" y="21300"/>
                </a:cubicBezTo>
                <a:cubicBezTo>
                  <a:pt x="18110" y="21502"/>
                  <a:pt x="17904" y="21599"/>
                  <a:pt x="17653" y="21599"/>
                </a:cubicBezTo>
                <a:lnTo>
                  <a:pt x="12809" y="21599"/>
                </a:lnTo>
                <a:lnTo>
                  <a:pt x="12809" y="14736"/>
                </a:lnTo>
                <a:lnTo>
                  <a:pt x="8772" y="14736"/>
                </a:lnTo>
                <a:lnTo>
                  <a:pt x="8772" y="21599"/>
                </a:lnTo>
                <a:lnTo>
                  <a:pt x="3928" y="21599"/>
                </a:lnTo>
                <a:cubicBezTo>
                  <a:pt x="3677" y="21599"/>
                  <a:pt x="3468" y="21502"/>
                  <a:pt x="3303" y="21300"/>
                </a:cubicBezTo>
                <a:cubicBezTo>
                  <a:pt x="3140" y="21104"/>
                  <a:pt x="3056" y="20854"/>
                  <a:pt x="3056" y="20551"/>
                </a:cubicBezTo>
                <a:lnTo>
                  <a:pt x="3056" y="11977"/>
                </a:lnTo>
                <a:lnTo>
                  <a:pt x="10788" y="4356"/>
                </a:lnTo>
                <a:lnTo>
                  <a:pt x="18523" y="1197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5" name="AutoShape 88"/>
          <p:cNvSpPr/>
          <p:nvPr/>
        </p:nvSpPr>
        <p:spPr bwMode="auto">
          <a:xfrm>
            <a:off x="3342845" y="3046659"/>
            <a:ext cx="249205" cy="2658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237" y="10309"/>
                </a:moveTo>
                <a:cubicBezTo>
                  <a:pt x="21330" y="10579"/>
                  <a:pt x="21413" y="10917"/>
                  <a:pt x="21487" y="11320"/>
                </a:cubicBezTo>
                <a:cubicBezTo>
                  <a:pt x="21563" y="11725"/>
                  <a:pt x="21599" y="12080"/>
                  <a:pt x="21599" y="12392"/>
                </a:cubicBezTo>
                <a:lnTo>
                  <a:pt x="21599" y="20504"/>
                </a:lnTo>
                <a:cubicBezTo>
                  <a:pt x="21599" y="20812"/>
                  <a:pt x="21511" y="21077"/>
                  <a:pt x="21335" y="21285"/>
                </a:cubicBezTo>
                <a:cubicBezTo>
                  <a:pt x="21159" y="21497"/>
                  <a:pt x="20951" y="21599"/>
                  <a:pt x="20708" y="21599"/>
                </a:cubicBezTo>
                <a:lnTo>
                  <a:pt x="913" y="21599"/>
                </a:lnTo>
                <a:cubicBezTo>
                  <a:pt x="656" y="21599"/>
                  <a:pt x="438" y="21497"/>
                  <a:pt x="261" y="21285"/>
                </a:cubicBezTo>
                <a:cubicBezTo>
                  <a:pt x="88" y="21077"/>
                  <a:pt x="0" y="20815"/>
                  <a:pt x="0" y="20504"/>
                </a:cubicBezTo>
                <a:lnTo>
                  <a:pt x="0" y="12392"/>
                </a:lnTo>
                <a:cubicBezTo>
                  <a:pt x="0" y="12080"/>
                  <a:pt x="34" y="11725"/>
                  <a:pt x="105" y="11320"/>
                </a:cubicBezTo>
                <a:cubicBezTo>
                  <a:pt x="176" y="10917"/>
                  <a:pt x="261" y="10579"/>
                  <a:pt x="362" y="10309"/>
                </a:cubicBezTo>
                <a:lnTo>
                  <a:pt x="3691" y="984"/>
                </a:lnTo>
                <a:cubicBezTo>
                  <a:pt x="3787" y="714"/>
                  <a:pt x="3958" y="478"/>
                  <a:pt x="4208" y="287"/>
                </a:cubicBezTo>
                <a:cubicBezTo>
                  <a:pt x="4455" y="94"/>
                  <a:pt x="4705" y="0"/>
                  <a:pt x="4945" y="0"/>
                </a:cubicBezTo>
                <a:lnTo>
                  <a:pt x="16654" y="0"/>
                </a:lnTo>
                <a:cubicBezTo>
                  <a:pt x="16897" y="0"/>
                  <a:pt x="17141" y="93"/>
                  <a:pt x="17391" y="287"/>
                </a:cubicBezTo>
                <a:cubicBezTo>
                  <a:pt x="17643" y="478"/>
                  <a:pt x="17815" y="714"/>
                  <a:pt x="17908" y="984"/>
                </a:cubicBezTo>
                <a:lnTo>
                  <a:pt x="21237" y="10309"/>
                </a:lnTo>
                <a:close/>
                <a:moveTo>
                  <a:pt x="2834" y="11602"/>
                </a:moveTo>
                <a:cubicBezTo>
                  <a:pt x="2820" y="11622"/>
                  <a:pt x="2812" y="11657"/>
                  <a:pt x="2812" y="11707"/>
                </a:cubicBezTo>
                <a:cubicBezTo>
                  <a:pt x="2812" y="11760"/>
                  <a:pt x="2805" y="11804"/>
                  <a:pt x="2788" y="11840"/>
                </a:cubicBezTo>
                <a:lnTo>
                  <a:pt x="7324" y="11840"/>
                </a:lnTo>
                <a:lnTo>
                  <a:pt x="8661" y="15092"/>
                </a:lnTo>
                <a:lnTo>
                  <a:pt x="13149" y="15092"/>
                </a:lnTo>
                <a:lnTo>
                  <a:pt x="14519" y="11840"/>
                </a:lnTo>
                <a:lnTo>
                  <a:pt x="18821" y="11840"/>
                </a:lnTo>
                <a:cubicBezTo>
                  <a:pt x="18804" y="11804"/>
                  <a:pt x="18799" y="11760"/>
                  <a:pt x="18799" y="11707"/>
                </a:cubicBezTo>
                <a:cubicBezTo>
                  <a:pt x="18799" y="11657"/>
                  <a:pt x="18791" y="11610"/>
                  <a:pt x="18777" y="11575"/>
                </a:cubicBezTo>
                <a:lnTo>
                  <a:pt x="15773" y="3220"/>
                </a:lnTo>
                <a:lnTo>
                  <a:pt x="5838" y="3220"/>
                </a:lnTo>
                <a:lnTo>
                  <a:pt x="2834" y="1160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6" name="AutoShape 89"/>
          <p:cNvSpPr/>
          <p:nvPr/>
        </p:nvSpPr>
        <p:spPr bwMode="auto">
          <a:xfrm>
            <a:off x="3912679" y="3053802"/>
            <a:ext cx="273808" cy="2666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3" y="7901"/>
                  <a:pt x="21599" y="9304"/>
                  <a:pt x="21599" y="10801"/>
                </a:cubicBezTo>
                <a:cubicBezTo>
                  <a:pt x="21599" y="12295"/>
                  <a:pt x="21323" y="13698"/>
                  <a:pt x="20760" y="15009"/>
                </a:cubicBezTo>
                <a:cubicBezTo>
                  <a:pt x="20204" y="16322"/>
                  <a:pt x="19432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cubicBezTo>
                  <a:pt x="9310" y="21599"/>
                  <a:pt x="7906" y="21320"/>
                  <a:pt x="6595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07" y="16322"/>
                  <a:pt x="844" y="15009"/>
                </a:cubicBezTo>
                <a:cubicBezTo>
                  <a:pt x="279" y="13698"/>
                  <a:pt x="0" y="12295"/>
                  <a:pt x="0" y="10801"/>
                </a:cubicBezTo>
                <a:cubicBezTo>
                  <a:pt x="0" y="9304"/>
                  <a:pt x="279" y="7901"/>
                  <a:pt x="844" y="6588"/>
                </a:cubicBezTo>
                <a:cubicBezTo>
                  <a:pt x="1407" y="5277"/>
                  <a:pt x="2178" y="4134"/>
                  <a:pt x="3156" y="3157"/>
                </a:cubicBezTo>
                <a:cubicBezTo>
                  <a:pt x="4136" y="2177"/>
                  <a:pt x="5281" y="1409"/>
                  <a:pt x="6595" y="844"/>
                </a:cubicBezTo>
                <a:cubicBezTo>
                  <a:pt x="7906" y="279"/>
                  <a:pt x="9308" y="0"/>
                  <a:pt x="10805" y="0"/>
                </a:cubicBezTo>
                <a:moveTo>
                  <a:pt x="14063" y="15898"/>
                </a:moveTo>
                <a:cubicBezTo>
                  <a:pt x="14063" y="15635"/>
                  <a:pt x="13936" y="15506"/>
                  <a:pt x="13685" y="15506"/>
                </a:cubicBezTo>
                <a:lnTo>
                  <a:pt x="12631" y="15506"/>
                </a:lnTo>
                <a:lnTo>
                  <a:pt x="12631" y="7703"/>
                </a:lnTo>
                <a:cubicBezTo>
                  <a:pt x="12631" y="7596"/>
                  <a:pt x="12597" y="7497"/>
                  <a:pt x="12520" y="7415"/>
                </a:cubicBezTo>
                <a:cubicBezTo>
                  <a:pt x="12450" y="7328"/>
                  <a:pt x="12354" y="7285"/>
                  <a:pt x="12238" y="7285"/>
                </a:cubicBezTo>
                <a:lnTo>
                  <a:pt x="8140" y="7285"/>
                </a:lnTo>
                <a:cubicBezTo>
                  <a:pt x="8033" y="7285"/>
                  <a:pt x="7937" y="7328"/>
                  <a:pt x="7861" y="7407"/>
                </a:cubicBezTo>
                <a:cubicBezTo>
                  <a:pt x="7784" y="7486"/>
                  <a:pt x="7745" y="7585"/>
                  <a:pt x="7745" y="7703"/>
                </a:cubicBezTo>
                <a:lnTo>
                  <a:pt x="7745" y="9581"/>
                </a:lnTo>
                <a:cubicBezTo>
                  <a:pt x="7745" y="9844"/>
                  <a:pt x="7878" y="9973"/>
                  <a:pt x="8140" y="9973"/>
                </a:cubicBezTo>
                <a:lnTo>
                  <a:pt x="9302" y="9973"/>
                </a:lnTo>
                <a:lnTo>
                  <a:pt x="9302" y="15505"/>
                </a:lnTo>
                <a:lnTo>
                  <a:pt x="8248" y="15505"/>
                </a:lnTo>
                <a:cubicBezTo>
                  <a:pt x="8140" y="15505"/>
                  <a:pt x="8042" y="15545"/>
                  <a:pt x="7962" y="15618"/>
                </a:cubicBezTo>
                <a:cubicBezTo>
                  <a:pt x="7883" y="15695"/>
                  <a:pt x="7841" y="15788"/>
                  <a:pt x="7841" y="15898"/>
                </a:cubicBezTo>
                <a:lnTo>
                  <a:pt x="7841" y="17776"/>
                </a:lnTo>
                <a:cubicBezTo>
                  <a:pt x="7841" y="17883"/>
                  <a:pt x="7883" y="17982"/>
                  <a:pt x="7962" y="18064"/>
                </a:cubicBezTo>
                <a:cubicBezTo>
                  <a:pt x="8042" y="18154"/>
                  <a:pt x="8140" y="18194"/>
                  <a:pt x="8248" y="18194"/>
                </a:cubicBezTo>
                <a:lnTo>
                  <a:pt x="13685" y="18194"/>
                </a:lnTo>
                <a:cubicBezTo>
                  <a:pt x="13795" y="18194"/>
                  <a:pt x="13882" y="18154"/>
                  <a:pt x="13956" y="18064"/>
                </a:cubicBezTo>
                <a:cubicBezTo>
                  <a:pt x="14029" y="17982"/>
                  <a:pt x="14063" y="17883"/>
                  <a:pt x="14063" y="17776"/>
                </a:cubicBezTo>
                <a:lnTo>
                  <a:pt x="14063" y="15898"/>
                </a:lnTo>
                <a:close/>
                <a:moveTo>
                  <a:pt x="9276" y="5622"/>
                </a:moveTo>
                <a:cubicBezTo>
                  <a:pt x="9276" y="5729"/>
                  <a:pt x="9322" y="5825"/>
                  <a:pt x="9406" y="5916"/>
                </a:cubicBezTo>
                <a:cubicBezTo>
                  <a:pt x="9491" y="5997"/>
                  <a:pt x="9590" y="6040"/>
                  <a:pt x="9695" y="6040"/>
                </a:cubicBezTo>
                <a:lnTo>
                  <a:pt x="12241" y="6040"/>
                </a:lnTo>
                <a:cubicBezTo>
                  <a:pt x="12351" y="6040"/>
                  <a:pt x="12441" y="5997"/>
                  <a:pt x="12515" y="5916"/>
                </a:cubicBezTo>
                <a:cubicBezTo>
                  <a:pt x="12594" y="5825"/>
                  <a:pt x="12633" y="5729"/>
                  <a:pt x="12633" y="5622"/>
                </a:cubicBezTo>
                <a:lnTo>
                  <a:pt x="12633" y="3377"/>
                </a:lnTo>
                <a:cubicBezTo>
                  <a:pt x="12633" y="3117"/>
                  <a:pt x="12503" y="2984"/>
                  <a:pt x="12241" y="2984"/>
                </a:cubicBezTo>
                <a:lnTo>
                  <a:pt x="9695" y="2984"/>
                </a:lnTo>
                <a:cubicBezTo>
                  <a:pt x="9590" y="2984"/>
                  <a:pt x="9491" y="3024"/>
                  <a:pt x="9406" y="3100"/>
                </a:cubicBezTo>
                <a:cubicBezTo>
                  <a:pt x="9322" y="3179"/>
                  <a:pt x="9276" y="3270"/>
                  <a:pt x="9276" y="3377"/>
                </a:cubicBezTo>
                <a:lnTo>
                  <a:pt x="9276" y="56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7" name="AutoShape 90"/>
          <p:cNvSpPr/>
          <p:nvPr/>
        </p:nvSpPr>
        <p:spPr bwMode="auto">
          <a:xfrm>
            <a:off x="4512675" y="3046659"/>
            <a:ext cx="272222" cy="265871"/>
          </a:xfrm>
          <a:custGeom>
            <a:avLst/>
            <a:gdLst>
              <a:gd name="T0" fmla="+- 0 10811 37"/>
              <a:gd name="T1" fmla="*/ T0 w 21549"/>
              <a:gd name="T2" fmla="+- 0 10807 66"/>
              <a:gd name="T3" fmla="*/ 10807 h 21483"/>
              <a:gd name="T4" fmla="+- 0 10811 37"/>
              <a:gd name="T5" fmla="*/ T4 w 21549"/>
              <a:gd name="T6" fmla="+- 0 10807 66"/>
              <a:gd name="T7" fmla="*/ 10807 h 21483"/>
              <a:gd name="T8" fmla="+- 0 10811 37"/>
              <a:gd name="T9" fmla="*/ T8 w 21549"/>
              <a:gd name="T10" fmla="+- 0 10807 66"/>
              <a:gd name="T11" fmla="*/ 10807 h 21483"/>
              <a:gd name="T12" fmla="+- 0 10811 37"/>
              <a:gd name="T13" fmla="*/ T12 w 21549"/>
              <a:gd name="T14" fmla="+- 0 10807 66"/>
              <a:gd name="T15" fmla="*/ 10807 h 2148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49" h="21483">
                <a:moveTo>
                  <a:pt x="19089" y="14101"/>
                </a:moveTo>
                <a:lnTo>
                  <a:pt x="17953" y="15971"/>
                </a:lnTo>
                <a:lnTo>
                  <a:pt x="20739" y="18367"/>
                </a:lnTo>
                <a:cubicBezTo>
                  <a:pt x="21060" y="18645"/>
                  <a:pt x="21257" y="19019"/>
                  <a:pt x="21330" y="19486"/>
                </a:cubicBezTo>
                <a:cubicBezTo>
                  <a:pt x="21401" y="19953"/>
                  <a:pt x="21321" y="20378"/>
                  <a:pt x="21086" y="20766"/>
                </a:cubicBezTo>
                <a:cubicBezTo>
                  <a:pt x="20842" y="21148"/>
                  <a:pt x="20527" y="21382"/>
                  <a:pt x="20145" y="21458"/>
                </a:cubicBezTo>
                <a:cubicBezTo>
                  <a:pt x="19762" y="21534"/>
                  <a:pt x="19408" y="21432"/>
                  <a:pt x="19089" y="21154"/>
                </a:cubicBezTo>
                <a:lnTo>
                  <a:pt x="10067" y="13440"/>
                </a:lnTo>
                <a:cubicBezTo>
                  <a:pt x="9482" y="14157"/>
                  <a:pt x="8844" y="14739"/>
                  <a:pt x="8154" y="15189"/>
                </a:cubicBezTo>
                <a:cubicBezTo>
                  <a:pt x="7466" y="15642"/>
                  <a:pt x="6769" y="15949"/>
                  <a:pt x="6060" y="16112"/>
                </a:cubicBezTo>
                <a:cubicBezTo>
                  <a:pt x="5354" y="16278"/>
                  <a:pt x="4657" y="16289"/>
                  <a:pt x="3976" y="16140"/>
                </a:cubicBezTo>
                <a:cubicBezTo>
                  <a:pt x="3295" y="15994"/>
                  <a:pt x="2666" y="15670"/>
                  <a:pt x="2098" y="15175"/>
                </a:cubicBezTo>
                <a:cubicBezTo>
                  <a:pt x="1455" y="14630"/>
                  <a:pt x="958" y="13921"/>
                  <a:pt x="606" y="13058"/>
                </a:cubicBezTo>
                <a:cubicBezTo>
                  <a:pt x="251" y="12192"/>
                  <a:pt x="54" y="11258"/>
                  <a:pt x="9" y="10257"/>
                </a:cubicBezTo>
                <a:cubicBezTo>
                  <a:pt x="-37" y="9256"/>
                  <a:pt x="78" y="8221"/>
                  <a:pt x="347" y="7155"/>
                </a:cubicBezTo>
                <a:cubicBezTo>
                  <a:pt x="615" y="6084"/>
                  <a:pt x="1040" y="5063"/>
                  <a:pt x="1617" y="4084"/>
                </a:cubicBezTo>
                <a:cubicBezTo>
                  <a:pt x="2199" y="3106"/>
                  <a:pt x="2873" y="2299"/>
                  <a:pt x="3633" y="1663"/>
                </a:cubicBezTo>
                <a:cubicBezTo>
                  <a:pt x="4394" y="1025"/>
                  <a:pt x="5175" y="566"/>
                  <a:pt x="5983" y="291"/>
                </a:cubicBezTo>
                <a:cubicBezTo>
                  <a:pt x="6785" y="10"/>
                  <a:pt x="7583" y="-66"/>
                  <a:pt x="8374" y="55"/>
                </a:cubicBezTo>
                <a:cubicBezTo>
                  <a:pt x="9163" y="173"/>
                  <a:pt x="9884" y="510"/>
                  <a:pt x="10524" y="1056"/>
                </a:cubicBezTo>
                <a:cubicBezTo>
                  <a:pt x="11095" y="1531"/>
                  <a:pt x="11550" y="2133"/>
                  <a:pt x="11886" y="2861"/>
                </a:cubicBezTo>
                <a:cubicBezTo>
                  <a:pt x="12224" y="3584"/>
                  <a:pt x="12444" y="4380"/>
                  <a:pt x="12547" y="5235"/>
                </a:cubicBezTo>
                <a:cubicBezTo>
                  <a:pt x="12653" y="6092"/>
                  <a:pt x="12639" y="6984"/>
                  <a:pt x="12505" y="7912"/>
                </a:cubicBezTo>
                <a:cubicBezTo>
                  <a:pt x="12367" y="8843"/>
                  <a:pt x="12116" y="9757"/>
                  <a:pt x="11740" y="10654"/>
                </a:cubicBezTo>
                <a:lnTo>
                  <a:pt x="16392" y="14653"/>
                </a:lnTo>
                <a:lnTo>
                  <a:pt x="17526" y="12780"/>
                </a:lnTo>
                <a:lnTo>
                  <a:pt x="16347" y="11784"/>
                </a:lnTo>
                <a:cubicBezTo>
                  <a:pt x="16242" y="11694"/>
                  <a:pt x="16176" y="11570"/>
                  <a:pt x="16155" y="11416"/>
                </a:cubicBezTo>
                <a:cubicBezTo>
                  <a:pt x="16134" y="11258"/>
                  <a:pt x="16160" y="11109"/>
                  <a:pt x="16235" y="10977"/>
                </a:cubicBezTo>
                <a:lnTo>
                  <a:pt x="16807" y="10049"/>
                </a:lnTo>
                <a:cubicBezTo>
                  <a:pt x="16882" y="9923"/>
                  <a:pt x="16981" y="9844"/>
                  <a:pt x="17105" y="9813"/>
                </a:cubicBezTo>
                <a:cubicBezTo>
                  <a:pt x="17230" y="9782"/>
                  <a:pt x="17350" y="9813"/>
                  <a:pt x="17469" y="9911"/>
                </a:cubicBezTo>
                <a:lnTo>
                  <a:pt x="21335" y="13238"/>
                </a:lnTo>
                <a:cubicBezTo>
                  <a:pt x="21455" y="13328"/>
                  <a:pt x="21525" y="13452"/>
                  <a:pt x="21541" y="13609"/>
                </a:cubicBezTo>
                <a:cubicBezTo>
                  <a:pt x="21563" y="13767"/>
                  <a:pt x="21534" y="13910"/>
                  <a:pt x="21457" y="14045"/>
                </a:cubicBezTo>
                <a:lnTo>
                  <a:pt x="20908" y="14976"/>
                </a:lnTo>
                <a:cubicBezTo>
                  <a:pt x="20835" y="15102"/>
                  <a:pt x="20729" y="15179"/>
                  <a:pt x="20600" y="15212"/>
                </a:cubicBezTo>
                <a:cubicBezTo>
                  <a:pt x="20466" y="15243"/>
                  <a:pt x="20347" y="15212"/>
                  <a:pt x="20234" y="15125"/>
                </a:cubicBezTo>
                <a:lnTo>
                  <a:pt x="19089" y="14101"/>
                </a:lnTo>
                <a:close/>
                <a:moveTo>
                  <a:pt x="9557" y="7732"/>
                </a:moveTo>
                <a:cubicBezTo>
                  <a:pt x="9761" y="7402"/>
                  <a:pt x="9895" y="7045"/>
                  <a:pt x="9963" y="6669"/>
                </a:cubicBezTo>
                <a:cubicBezTo>
                  <a:pt x="10029" y="6292"/>
                  <a:pt x="10036" y="5915"/>
                  <a:pt x="9987" y="5538"/>
                </a:cubicBezTo>
                <a:cubicBezTo>
                  <a:pt x="9930" y="5161"/>
                  <a:pt x="9820" y="4807"/>
                  <a:pt x="9654" y="4475"/>
                </a:cubicBezTo>
                <a:cubicBezTo>
                  <a:pt x="9485" y="4143"/>
                  <a:pt x="9262" y="3859"/>
                  <a:pt x="8985" y="3626"/>
                </a:cubicBezTo>
                <a:cubicBezTo>
                  <a:pt x="8708" y="3384"/>
                  <a:pt x="8412" y="3221"/>
                  <a:pt x="8097" y="3139"/>
                </a:cubicBezTo>
                <a:cubicBezTo>
                  <a:pt x="7781" y="3061"/>
                  <a:pt x="7468" y="3052"/>
                  <a:pt x="7154" y="3114"/>
                </a:cubicBezTo>
                <a:cubicBezTo>
                  <a:pt x="6839" y="3179"/>
                  <a:pt x="6544" y="3311"/>
                  <a:pt x="6267" y="3514"/>
                </a:cubicBezTo>
                <a:cubicBezTo>
                  <a:pt x="5987" y="3713"/>
                  <a:pt x="5753" y="3980"/>
                  <a:pt x="5558" y="4312"/>
                </a:cubicBezTo>
                <a:cubicBezTo>
                  <a:pt x="5281" y="4788"/>
                  <a:pt x="5135" y="5305"/>
                  <a:pt x="5119" y="5853"/>
                </a:cubicBezTo>
                <a:cubicBezTo>
                  <a:pt x="5105" y="6407"/>
                  <a:pt x="5201" y="6919"/>
                  <a:pt x="5410" y="7397"/>
                </a:cubicBezTo>
                <a:cubicBezTo>
                  <a:pt x="4971" y="7307"/>
                  <a:pt x="4532" y="7363"/>
                  <a:pt x="4103" y="7563"/>
                </a:cubicBezTo>
                <a:cubicBezTo>
                  <a:pt x="3671" y="7766"/>
                  <a:pt x="3312" y="8106"/>
                  <a:pt x="3018" y="8581"/>
                </a:cubicBezTo>
                <a:cubicBezTo>
                  <a:pt x="2817" y="8913"/>
                  <a:pt x="2680" y="9267"/>
                  <a:pt x="2615" y="9644"/>
                </a:cubicBezTo>
                <a:cubicBezTo>
                  <a:pt x="2547" y="10021"/>
                  <a:pt x="2542" y="10392"/>
                  <a:pt x="2596" y="10760"/>
                </a:cubicBezTo>
                <a:cubicBezTo>
                  <a:pt x="2655" y="11129"/>
                  <a:pt x="2765" y="11478"/>
                  <a:pt x="2936" y="11812"/>
                </a:cubicBezTo>
                <a:cubicBezTo>
                  <a:pt x="3103" y="12141"/>
                  <a:pt x="3321" y="12428"/>
                  <a:pt x="3591" y="12659"/>
                </a:cubicBezTo>
                <a:cubicBezTo>
                  <a:pt x="3868" y="12901"/>
                  <a:pt x="4164" y="13064"/>
                  <a:pt x="4481" y="13145"/>
                </a:cubicBezTo>
                <a:cubicBezTo>
                  <a:pt x="4793" y="13224"/>
                  <a:pt x="5105" y="13235"/>
                  <a:pt x="5410" y="13170"/>
                </a:cubicBezTo>
                <a:cubicBezTo>
                  <a:pt x="5718" y="13109"/>
                  <a:pt x="6011" y="12977"/>
                  <a:pt x="6286" y="12774"/>
                </a:cubicBezTo>
                <a:cubicBezTo>
                  <a:pt x="6567" y="12571"/>
                  <a:pt x="6804" y="12307"/>
                  <a:pt x="7006" y="11973"/>
                </a:cubicBezTo>
                <a:cubicBezTo>
                  <a:pt x="7299" y="11497"/>
                  <a:pt x="7452" y="10983"/>
                  <a:pt x="7468" y="10432"/>
                </a:cubicBezTo>
                <a:cubicBezTo>
                  <a:pt x="7482" y="9880"/>
                  <a:pt x="7382" y="9366"/>
                  <a:pt x="7163" y="8891"/>
                </a:cubicBezTo>
                <a:cubicBezTo>
                  <a:pt x="7607" y="8978"/>
                  <a:pt x="8041" y="8930"/>
                  <a:pt x="8473" y="8736"/>
                </a:cubicBezTo>
                <a:cubicBezTo>
                  <a:pt x="8907" y="8541"/>
                  <a:pt x="9266" y="8210"/>
                  <a:pt x="9557" y="773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8" name="AutoShape 91"/>
          <p:cNvSpPr/>
          <p:nvPr/>
        </p:nvSpPr>
        <p:spPr bwMode="auto">
          <a:xfrm>
            <a:off x="5104735" y="3046659"/>
            <a:ext cx="247618" cy="265871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9" name="AutoShape 92"/>
          <p:cNvSpPr/>
          <p:nvPr/>
        </p:nvSpPr>
        <p:spPr bwMode="auto">
          <a:xfrm>
            <a:off x="5704733" y="3053802"/>
            <a:ext cx="318254" cy="2666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287" y="12517"/>
                </a:moveTo>
                <a:cubicBezTo>
                  <a:pt x="14687" y="12517"/>
                  <a:pt x="15037" y="12647"/>
                  <a:pt x="15346" y="12910"/>
                </a:cubicBezTo>
                <a:lnTo>
                  <a:pt x="20700" y="17164"/>
                </a:lnTo>
                <a:cubicBezTo>
                  <a:pt x="20976" y="17407"/>
                  <a:pt x="21197" y="17703"/>
                  <a:pt x="21357" y="18051"/>
                </a:cubicBezTo>
                <a:cubicBezTo>
                  <a:pt x="21517" y="18398"/>
                  <a:pt x="21599" y="18779"/>
                  <a:pt x="21599" y="19191"/>
                </a:cubicBezTo>
                <a:cubicBezTo>
                  <a:pt x="21599" y="19860"/>
                  <a:pt x="21402" y="20428"/>
                  <a:pt x="21006" y="20896"/>
                </a:cubicBezTo>
                <a:cubicBezTo>
                  <a:pt x="20613" y="21365"/>
                  <a:pt x="20143" y="21599"/>
                  <a:pt x="19594" y="21599"/>
                </a:cubicBezTo>
                <a:cubicBezTo>
                  <a:pt x="19182" y="21599"/>
                  <a:pt x="18810" y="21458"/>
                  <a:pt x="18478" y="21179"/>
                </a:cubicBezTo>
                <a:lnTo>
                  <a:pt x="13128" y="16924"/>
                </a:lnTo>
                <a:cubicBezTo>
                  <a:pt x="12599" y="16498"/>
                  <a:pt x="12319" y="15908"/>
                  <a:pt x="12281" y="15154"/>
                </a:cubicBezTo>
                <a:lnTo>
                  <a:pt x="9713" y="13096"/>
                </a:lnTo>
                <a:lnTo>
                  <a:pt x="8518" y="15233"/>
                </a:lnTo>
                <a:cubicBezTo>
                  <a:pt x="8412" y="15411"/>
                  <a:pt x="8273" y="15504"/>
                  <a:pt x="8101" y="15504"/>
                </a:cubicBezTo>
                <a:cubicBezTo>
                  <a:pt x="7995" y="15504"/>
                  <a:pt x="7901" y="15468"/>
                  <a:pt x="7819" y="15397"/>
                </a:cubicBezTo>
                <a:cubicBezTo>
                  <a:pt x="8233" y="15747"/>
                  <a:pt x="8445" y="16199"/>
                  <a:pt x="8452" y="16746"/>
                </a:cubicBezTo>
                <a:cubicBezTo>
                  <a:pt x="8452" y="16972"/>
                  <a:pt x="8412" y="17187"/>
                  <a:pt x="8334" y="17390"/>
                </a:cubicBezTo>
                <a:cubicBezTo>
                  <a:pt x="8254" y="17591"/>
                  <a:pt x="8150" y="17777"/>
                  <a:pt x="8016" y="17944"/>
                </a:cubicBezTo>
                <a:cubicBezTo>
                  <a:pt x="7884" y="18107"/>
                  <a:pt x="7736" y="18240"/>
                  <a:pt x="7567" y="18342"/>
                </a:cubicBezTo>
                <a:cubicBezTo>
                  <a:pt x="7395" y="18440"/>
                  <a:pt x="7221" y="18488"/>
                  <a:pt x="7042" y="18488"/>
                </a:cubicBezTo>
                <a:cubicBezTo>
                  <a:pt x="6781" y="18488"/>
                  <a:pt x="6545" y="18409"/>
                  <a:pt x="6343" y="18246"/>
                </a:cubicBezTo>
                <a:lnTo>
                  <a:pt x="550" y="13627"/>
                </a:lnTo>
                <a:cubicBezTo>
                  <a:pt x="183" y="13328"/>
                  <a:pt x="0" y="12915"/>
                  <a:pt x="0" y="12379"/>
                </a:cubicBezTo>
                <a:cubicBezTo>
                  <a:pt x="0" y="11939"/>
                  <a:pt x="136" y="11529"/>
                  <a:pt x="416" y="11151"/>
                </a:cubicBezTo>
                <a:cubicBezTo>
                  <a:pt x="694" y="10773"/>
                  <a:pt x="1023" y="10581"/>
                  <a:pt x="1407" y="10581"/>
                </a:cubicBezTo>
                <a:cubicBezTo>
                  <a:pt x="1673" y="10581"/>
                  <a:pt x="1925" y="10682"/>
                  <a:pt x="2174" y="10880"/>
                </a:cubicBezTo>
                <a:cubicBezTo>
                  <a:pt x="2024" y="10756"/>
                  <a:pt x="1944" y="10586"/>
                  <a:pt x="1939" y="10380"/>
                </a:cubicBezTo>
                <a:cubicBezTo>
                  <a:pt x="1939" y="10310"/>
                  <a:pt x="1967" y="10202"/>
                  <a:pt x="2026" y="10058"/>
                </a:cubicBezTo>
                <a:lnTo>
                  <a:pt x="5792" y="3271"/>
                </a:lnTo>
                <a:cubicBezTo>
                  <a:pt x="5898" y="3094"/>
                  <a:pt x="6034" y="2998"/>
                  <a:pt x="6209" y="2989"/>
                </a:cubicBezTo>
                <a:cubicBezTo>
                  <a:pt x="6329" y="2989"/>
                  <a:pt x="6418" y="3029"/>
                  <a:pt x="6479" y="3111"/>
                </a:cubicBezTo>
                <a:cubicBezTo>
                  <a:pt x="6293" y="2947"/>
                  <a:pt x="6140" y="2755"/>
                  <a:pt x="6027" y="2529"/>
                </a:cubicBezTo>
                <a:cubicBezTo>
                  <a:pt x="5914" y="2303"/>
                  <a:pt x="5860" y="2052"/>
                  <a:pt x="5860" y="1770"/>
                </a:cubicBezTo>
                <a:cubicBezTo>
                  <a:pt x="5860" y="1329"/>
                  <a:pt x="6001" y="926"/>
                  <a:pt x="6289" y="556"/>
                </a:cubicBezTo>
                <a:cubicBezTo>
                  <a:pt x="6573" y="189"/>
                  <a:pt x="6898" y="0"/>
                  <a:pt x="7268" y="0"/>
                </a:cubicBezTo>
                <a:cubicBezTo>
                  <a:pt x="7515" y="0"/>
                  <a:pt x="7750" y="90"/>
                  <a:pt x="7964" y="259"/>
                </a:cubicBezTo>
                <a:lnTo>
                  <a:pt x="13757" y="4881"/>
                </a:lnTo>
                <a:cubicBezTo>
                  <a:pt x="13931" y="5025"/>
                  <a:pt x="14065" y="5205"/>
                  <a:pt x="14162" y="5426"/>
                </a:cubicBezTo>
                <a:cubicBezTo>
                  <a:pt x="14258" y="5646"/>
                  <a:pt x="14310" y="5889"/>
                  <a:pt x="14310" y="6151"/>
                </a:cubicBezTo>
                <a:cubicBezTo>
                  <a:pt x="14310" y="6374"/>
                  <a:pt x="14270" y="6594"/>
                  <a:pt x="14190" y="6806"/>
                </a:cubicBezTo>
                <a:cubicBezTo>
                  <a:pt x="14112" y="7021"/>
                  <a:pt x="14014" y="7204"/>
                  <a:pt x="13891" y="7368"/>
                </a:cubicBezTo>
                <a:cubicBezTo>
                  <a:pt x="13771" y="7529"/>
                  <a:pt x="13623" y="7662"/>
                  <a:pt x="13442" y="7763"/>
                </a:cubicBezTo>
                <a:cubicBezTo>
                  <a:pt x="13260" y="7871"/>
                  <a:pt x="13081" y="7921"/>
                  <a:pt x="12900" y="7921"/>
                </a:cubicBezTo>
                <a:cubicBezTo>
                  <a:pt x="12655" y="7921"/>
                  <a:pt x="12397" y="7820"/>
                  <a:pt x="12135" y="7611"/>
                </a:cubicBezTo>
                <a:cubicBezTo>
                  <a:pt x="12284" y="7738"/>
                  <a:pt x="12366" y="7902"/>
                  <a:pt x="12373" y="8111"/>
                </a:cubicBezTo>
                <a:cubicBezTo>
                  <a:pt x="12373" y="8238"/>
                  <a:pt x="12342" y="8348"/>
                  <a:pt x="12281" y="8449"/>
                </a:cubicBezTo>
                <a:lnTo>
                  <a:pt x="11100" y="10581"/>
                </a:lnTo>
                <a:lnTo>
                  <a:pt x="13656" y="12625"/>
                </a:lnTo>
                <a:cubicBezTo>
                  <a:pt x="13762" y="12588"/>
                  <a:pt x="13865" y="12563"/>
                  <a:pt x="13971" y="12546"/>
                </a:cubicBezTo>
                <a:cubicBezTo>
                  <a:pt x="14077" y="12526"/>
                  <a:pt x="14183" y="12517"/>
                  <a:pt x="14287" y="12517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0" name="AutoShape 93"/>
          <p:cNvSpPr/>
          <p:nvPr/>
        </p:nvSpPr>
        <p:spPr bwMode="auto">
          <a:xfrm>
            <a:off x="8462655" y="3060150"/>
            <a:ext cx="247618" cy="242857"/>
          </a:xfrm>
          <a:custGeom>
            <a:avLst/>
            <a:gdLst>
              <a:gd name="T0" fmla="+- 0 10794 7"/>
              <a:gd name="T1" fmla="*/ T0 w 21575"/>
              <a:gd name="T2" fmla="*/ 10800 h 21600"/>
              <a:gd name="T3" fmla="+- 0 10794 7"/>
              <a:gd name="T4" fmla="*/ T3 w 21575"/>
              <a:gd name="T5" fmla="*/ 10800 h 21600"/>
              <a:gd name="T6" fmla="+- 0 10794 7"/>
              <a:gd name="T7" fmla="*/ T6 w 21575"/>
              <a:gd name="T8" fmla="*/ 10800 h 21600"/>
              <a:gd name="T9" fmla="+- 0 10794 7"/>
              <a:gd name="T10" fmla="*/ T9 w 21575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5" h="21600">
                <a:moveTo>
                  <a:pt x="12386" y="0"/>
                </a:moveTo>
                <a:lnTo>
                  <a:pt x="12386" y="0"/>
                </a:lnTo>
                <a:cubicBezTo>
                  <a:pt x="12913" y="0"/>
                  <a:pt x="13415" y="44"/>
                  <a:pt x="13894" y="126"/>
                </a:cubicBezTo>
                <a:cubicBezTo>
                  <a:pt x="14374" y="211"/>
                  <a:pt x="14850" y="305"/>
                  <a:pt x="15324" y="407"/>
                </a:cubicBezTo>
                <a:cubicBezTo>
                  <a:pt x="15691" y="481"/>
                  <a:pt x="16070" y="551"/>
                  <a:pt x="16465" y="619"/>
                </a:cubicBezTo>
                <a:cubicBezTo>
                  <a:pt x="16860" y="683"/>
                  <a:pt x="17275" y="716"/>
                  <a:pt x="17713" y="716"/>
                </a:cubicBezTo>
                <a:lnTo>
                  <a:pt x="17741" y="716"/>
                </a:lnTo>
                <a:cubicBezTo>
                  <a:pt x="17999" y="716"/>
                  <a:pt x="18279" y="692"/>
                  <a:pt x="18579" y="648"/>
                </a:cubicBezTo>
                <a:cubicBezTo>
                  <a:pt x="18876" y="601"/>
                  <a:pt x="19176" y="575"/>
                  <a:pt x="19470" y="575"/>
                </a:cubicBezTo>
                <a:cubicBezTo>
                  <a:pt x="19695" y="575"/>
                  <a:pt x="19899" y="604"/>
                  <a:pt x="20079" y="660"/>
                </a:cubicBezTo>
                <a:cubicBezTo>
                  <a:pt x="20267" y="715"/>
                  <a:pt x="20409" y="833"/>
                  <a:pt x="20516" y="1012"/>
                </a:cubicBezTo>
                <a:cubicBezTo>
                  <a:pt x="20723" y="1299"/>
                  <a:pt x="20841" y="1637"/>
                  <a:pt x="20866" y="2018"/>
                </a:cubicBezTo>
                <a:cubicBezTo>
                  <a:pt x="20894" y="2393"/>
                  <a:pt x="20883" y="2751"/>
                  <a:pt x="20841" y="3077"/>
                </a:cubicBezTo>
                <a:cubicBezTo>
                  <a:pt x="20802" y="3403"/>
                  <a:pt x="20768" y="3734"/>
                  <a:pt x="20732" y="4075"/>
                </a:cubicBezTo>
                <a:cubicBezTo>
                  <a:pt x="20698" y="4412"/>
                  <a:pt x="20704" y="4746"/>
                  <a:pt x="20757" y="5081"/>
                </a:cubicBezTo>
                <a:cubicBezTo>
                  <a:pt x="20796" y="5301"/>
                  <a:pt x="20847" y="5483"/>
                  <a:pt x="20911" y="5638"/>
                </a:cubicBezTo>
                <a:cubicBezTo>
                  <a:pt x="20979" y="5794"/>
                  <a:pt x="21049" y="5964"/>
                  <a:pt x="21119" y="6152"/>
                </a:cubicBezTo>
                <a:cubicBezTo>
                  <a:pt x="21194" y="6319"/>
                  <a:pt x="21242" y="6509"/>
                  <a:pt x="21267" y="6712"/>
                </a:cubicBezTo>
                <a:cubicBezTo>
                  <a:pt x="21295" y="6917"/>
                  <a:pt x="21326" y="7117"/>
                  <a:pt x="21363" y="7301"/>
                </a:cubicBezTo>
                <a:cubicBezTo>
                  <a:pt x="21525" y="8275"/>
                  <a:pt x="21592" y="9191"/>
                  <a:pt x="21570" y="10050"/>
                </a:cubicBezTo>
                <a:cubicBezTo>
                  <a:pt x="21548" y="10904"/>
                  <a:pt x="21444" y="11702"/>
                  <a:pt x="21262" y="12444"/>
                </a:cubicBezTo>
                <a:cubicBezTo>
                  <a:pt x="21079" y="13183"/>
                  <a:pt x="20827" y="13876"/>
                  <a:pt x="20505" y="14530"/>
                </a:cubicBezTo>
                <a:cubicBezTo>
                  <a:pt x="20182" y="15178"/>
                  <a:pt x="19818" y="15800"/>
                  <a:pt x="19417" y="16390"/>
                </a:cubicBezTo>
                <a:cubicBezTo>
                  <a:pt x="19086" y="16847"/>
                  <a:pt x="18733" y="17302"/>
                  <a:pt x="18357" y="17760"/>
                </a:cubicBezTo>
                <a:cubicBezTo>
                  <a:pt x="17982" y="18214"/>
                  <a:pt x="17570" y="18640"/>
                  <a:pt x="17121" y="19044"/>
                </a:cubicBezTo>
                <a:cubicBezTo>
                  <a:pt x="16673" y="19446"/>
                  <a:pt x="16182" y="19807"/>
                  <a:pt x="15638" y="20130"/>
                </a:cubicBezTo>
                <a:cubicBezTo>
                  <a:pt x="15097" y="20456"/>
                  <a:pt x="14494" y="20731"/>
                  <a:pt x="13836" y="20966"/>
                </a:cubicBezTo>
                <a:cubicBezTo>
                  <a:pt x="13152" y="21218"/>
                  <a:pt x="12445" y="21379"/>
                  <a:pt x="11708" y="21447"/>
                </a:cubicBezTo>
                <a:cubicBezTo>
                  <a:pt x="10968" y="21509"/>
                  <a:pt x="10258" y="21561"/>
                  <a:pt x="9580" y="21599"/>
                </a:cubicBezTo>
                <a:lnTo>
                  <a:pt x="9165" y="21599"/>
                </a:lnTo>
                <a:cubicBezTo>
                  <a:pt x="8234" y="21599"/>
                  <a:pt x="7363" y="21520"/>
                  <a:pt x="6555" y="21365"/>
                </a:cubicBezTo>
                <a:cubicBezTo>
                  <a:pt x="5745" y="21212"/>
                  <a:pt x="4882" y="21136"/>
                  <a:pt x="3970" y="21136"/>
                </a:cubicBezTo>
                <a:lnTo>
                  <a:pt x="3917" y="21136"/>
                </a:lnTo>
                <a:cubicBezTo>
                  <a:pt x="3603" y="21136"/>
                  <a:pt x="3258" y="21186"/>
                  <a:pt x="2880" y="21283"/>
                </a:cubicBezTo>
                <a:cubicBezTo>
                  <a:pt x="2510" y="21382"/>
                  <a:pt x="2137" y="21441"/>
                  <a:pt x="1770" y="21456"/>
                </a:cubicBezTo>
                <a:lnTo>
                  <a:pt x="1742" y="21456"/>
                </a:lnTo>
                <a:cubicBezTo>
                  <a:pt x="1411" y="21456"/>
                  <a:pt x="1117" y="21377"/>
                  <a:pt x="864" y="21212"/>
                </a:cubicBezTo>
                <a:cubicBezTo>
                  <a:pt x="609" y="21051"/>
                  <a:pt x="416" y="20848"/>
                  <a:pt x="292" y="20614"/>
                </a:cubicBezTo>
                <a:cubicBezTo>
                  <a:pt x="113" y="20288"/>
                  <a:pt x="35" y="19951"/>
                  <a:pt x="57" y="19599"/>
                </a:cubicBezTo>
                <a:cubicBezTo>
                  <a:pt x="79" y="19247"/>
                  <a:pt x="138" y="18924"/>
                  <a:pt x="225" y="18637"/>
                </a:cubicBezTo>
                <a:cubicBezTo>
                  <a:pt x="312" y="18346"/>
                  <a:pt x="363" y="18035"/>
                  <a:pt x="368" y="17701"/>
                </a:cubicBezTo>
                <a:cubicBezTo>
                  <a:pt x="371" y="17369"/>
                  <a:pt x="349" y="17017"/>
                  <a:pt x="298" y="16642"/>
                </a:cubicBezTo>
                <a:cubicBezTo>
                  <a:pt x="250" y="16266"/>
                  <a:pt x="192" y="15888"/>
                  <a:pt x="133" y="15503"/>
                </a:cubicBezTo>
                <a:cubicBezTo>
                  <a:pt x="68" y="15119"/>
                  <a:pt x="29" y="14735"/>
                  <a:pt x="12" y="14353"/>
                </a:cubicBezTo>
                <a:cubicBezTo>
                  <a:pt x="-7" y="14025"/>
                  <a:pt x="-5" y="13705"/>
                  <a:pt x="23" y="13388"/>
                </a:cubicBezTo>
                <a:cubicBezTo>
                  <a:pt x="51" y="13077"/>
                  <a:pt x="82" y="12728"/>
                  <a:pt x="119" y="12344"/>
                </a:cubicBezTo>
                <a:cubicBezTo>
                  <a:pt x="155" y="12018"/>
                  <a:pt x="186" y="11678"/>
                  <a:pt x="211" y="11332"/>
                </a:cubicBezTo>
                <a:cubicBezTo>
                  <a:pt x="239" y="10986"/>
                  <a:pt x="284" y="10681"/>
                  <a:pt x="346" y="10405"/>
                </a:cubicBezTo>
                <a:cubicBezTo>
                  <a:pt x="472" y="9789"/>
                  <a:pt x="609" y="9190"/>
                  <a:pt x="758" y="8610"/>
                </a:cubicBezTo>
                <a:cubicBezTo>
                  <a:pt x="904" y="8026"/>
                  <a:pt x="1103" y="7483"/>
                  <a:pt x="1352" y="6967"/>
                </a:cubicBezTo>
                <a:cubicBezTo>
                  <a:pt x="1532" y="6583"/>
                  <a:pt x="1731" y="6201"/>
                  <a:pt x="1955" y="5826"/>
                </a:cubicBezTo>
                <a:cubicBezTo>
                  <a:pt x="2179" y="5453"/>
                  <a:pt x="2420" y="5080"/>
                  <a:pt x="2681" y="4717"/>
                </a:cubicBezTo>
                <a:cubicBezTo>
                  <a:pt x="2771" y="4588"/>
                  <a:pt x="2866" y="4473"/>
                  <a:pt x="2964" y="4374"/>
                </a:cubicBezTo>
                <a:cubicBezTo>
                  <a:pt x="3062" y="4277"/>
                  <a:pt x="3169" y="4183"/>
                  <a:pt x="3286" y="4086"/>
                </a:cubicBezTo>
                <a:cubicBezTo>
                  <a:pt x="3491" y="3872"/>
                  <a:pt x="3690" y="3658"/>
                  <a:pt x="3889" y="3449"/>
                </a:cubicBezTo>
                <a:cubicBezTo>
                  <a:pt x="4085" y="3238"/>
                  <a:pt x="4304" y="3036"/>
                  <a:pt x="4545" y="2851"/>
                </a:cubicBezTo>
                <a:cubicBezTo>
                  <a:pt x="4786" y="2663"/>
                  <a:pt x="5044" y="2493"/>
                  <a:pt x="5319" y="2338"/>
                </a:cubicBezTo>
                <a:cubicBezTo>
                  <a:pt x="5591" y="2182"/>
                  <a:pt x="5885" y="2027"/>
                  <a:pt x="6199" y="1868"/>
                </a:cubicBezTo>
                <a:cubicBezTo>
                  <a:pt x="6494" y="1719"/>
                  <a:pt x="6796" y="1581"/>
                  <a:pt x="7102" y="1455"/>
                </a:cubicBezTo>
                <a:cubicBezTo>
                  <a:pt x="7413" y="1329"/>
                  <a:pt x="7733" y="1197"/>
                  <a:pt x="8063" y="1065"/>
                </a:cubicBezTo>
                <a:cubicBezTo>
                  <a:pt x="8691" y="795"/>
                  <a:pt x="9387" y="554"/>
                  <a:pt x="10158" y="349"/>
                </a:cubicBezTo>
                <a:lnTo>
                  <a:pt x="10186" y="323"/>
                </a:lnTo>
                <a:cubicBezTo>
                  <a:pt x="10584" y="211"/>
                  <a:pt x="10968" y="129"/>
                  <a:pt x="11324" y="76"/>
                </a:cubicBezTo>
                <a:cubicBezTo>
                  <a:pt x="11683" y="26"/>
                  <a:pt x="12036" y="0"/>
                  <a:pt x="12386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1" name="AutoShape 94"/>
          <p:cNvSpPr/>
          <p:nvPr/>
        </p:nvSpPr>
        <p:spPr bwMode="auto">
          <a:xfrm>
            <a:off x="9003128" y="3067289"/>
            <a:ext cx="247618" cy="29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1" y="9829"/>
                </a:moveTo>
                <a:cubicBezTo>
                  <a:pt x="20671" y="9939"/>
                  <a:pt x="20995" y="10131"/>
                  <a:pt x="21232" y="10408"/>
                </a:cubicBezTo>
                <a:cubicBezTo>
                  <a:pt x="21481" y="10681"/>
                  <a:pt x="21599" y="11001"/>
                  <a:pt x="21599" y="11358"/>
                </a:cubicBezTo>
                <a:lnTo>
                  <a:pt x="21599" y="19987"/>
                </a:lnTo>
                <a:cubicBezTo>
                  <a:pt x="21599" y="20419"/>
                  <a:pt x="21398" y="20796"/>
                  <a:pt x="21002" y="21116"/>
                </a:cubicBezTo>
                <a:cubicBezTo>
                  <a:pt x="20606" y="21438"/>
                  <a:pt x="20138" y="21599"/>
                  <a:pt x="19598" y="21599"/>
                </a:cubicBezTo>
                <a:lnTo>
                  <a:pt x="2016" y="21599"/>
                </a:lnTo>
                <a:cubicBezTo>
                  <a:pt x="1476" y="21599"/>
                  <a:pt x="1004" y="21438"/>
                  <a:pt x="604" y="21116"/>
                </a:cubicBezTo>
                <a:cubicBezTo>
                  <a:pt x="198" y="20796"/>
                  <a:pt x="0" y="20419"/>
                  <a:pt x="0" y="19987"/>
                </a:cubicBezTo>
                <a:lnTo>
                  <a:pt x="0" y="11358"/>
                </a:lnTo>
                <a:cubicBezTo>
                  <a:pt x="0" y="11001"/>
                  <a:pt x="122" y="10681"/>
                  <a:pt x="367" y="10408"/>
                </a:cubicBezTo>
                <a:cubicBezTo>
                  <a:pt x="619" y="10131"/>
                  <a:pt x="939" y="9938"/>
                  <a:pt x="1346" y="9829"/>
                </a:cubicBezTo>
                <a:lnTo>
                  <a:pt x="1346" y="7566"/>
                </a:lnTo>
                <a:cubicBezTo>
                  <a:pt x="1346" y="6530"/>
                  <a:pt x="1591" y="5551"/>
                  <a:pt x="2084" y="4632"/>
                </a:cubicBezTo>
                <a:cubicBezTo>
                  <a:pt x="2581" y="3711"/>
                  <a:pt x="3254" y="2908"/>
                  <a:pt x="4108" y="2219"/>
                </a:cubicBezTo>
                <a:cubicBezTo>
                  <a:pt x="4968" y="1531"/>
                  <a:pt x="5973" y="990"/>
                  <a:pt x="7125" y="593"/>
                </a:cubicBezTo>
                <a:cubicBezTo>
                  <a:pt x="8281" y="198"/>
                  <a:pt x="9509" y="0"/>
                  <a:pt x="10809" y="0"/>
                </a:cubicBezTo>
                <a:cubicBezTo>
                  <a:pt x="12105" y="0"/>
                  <a:pt x="13329" y="198"/>
                  <a:pt x="14478" y="593"/>
                </a:cubicBezTo>
                <a:cubicBezTo>
                  <a:pt x="15630" y="990"/>
                  <a:pt x="16634" y="1531"/>
                  <a:pt x="17495" y="2219"/>
                </a:cubicBezTo>
                <a:cubicBezTo>
                  <a:pt x="18355" y="2908"/>
                  <a:pt x="19036" y="3714"/>
                  <a:pt x="19533" y="4641"/>
                </a:cubicBezTo>
                <a:cubicBezTo>
                  <a:pt x="20022" y="5562"/>
                  <a:pt x="20271" y="6538"/>
                  <a:pt x="20271" y="7566"/>
                </a:cubicBezTo>
                <a:lnTo>
                  <a:pt x="20271" y="9829"/>
                </a:lnTo>
                <a:close/>
                <a:moveTo>
                  <a:pt x="16202" y="7566"/>
                </a:moveTo>
                <a:cubicBezTo>
                  <a:pt x="16202" y="6961"/>
                  <a:pt x="16062" y="6394"/>
                  <a:pt x="15781" y="5870"/>
                </a:cubicBezTo>
                <a:cubicBezTo>
                  <a:pt x="15496" y="5349"/>
                  <a:pt x="15108" y="4894"/>
                  <a:pt x="14614" y="4508"/>
                </a:cubicBezTo>
                <a:cubicBezTo>
                  <a:pt x="14125" y="4123"/>
                  <a:pt x="13545" y="3817"/>
                  <a:pt x="12886" y="3593"/>
                </a:cubicBezTo>
                <a:cubicBezTo>
                  <a:pt x="12224" y="3365"/>
                  <a:pt x="11532" y="3253"/>
                  <a:pt x="10809" y="3253"/>
                </a:cubicBezTo>
                <a:cubicBezTo>
                  <a:pt x="10049" y="3253"/>
                  <a:pt x="9347" y="3365"/>
                  <a:pt x="8706" y="3593"/>
                </a:cubicBezTo>
                <a:cubicBezTo>
                  <a:pt x="8061" y="3817"/>
                  <a:pt x="7489" y="4123"/>
                  <a:pt x="6988" y="4508"/>
                </a:cubicBezTo>
                <a:cubicBezTo>
                  <a:pt x="6488" y="4894"/>
                  <a:pt x="6099" y="5352"/>
                  <a:pt x="5818" y="5879"/>
                </a:cubicBezTo>
                <a:cubicBezTo>
                  <a:pt x="5537" y="6406"/>
                  <a:pt x="5397" y="6970"/>
                  <a:pt x="5397" y="7566"/>
                </a:cubicBezTo>
                <a:lnTo>
                  <a:pt x="5397" y="9717"/>
                </a:lnTo>
                <a:lnTo>
                  <a:pt x="16202" y="9717"/>
                </a:lnTo>
                <a:lnTo>
                  <a:pt x="16202" y="7566"/>
                </a:lnTo>
                <a:close/>
                <a:moveTo>
                  <a:pt x="11964" y="15409"/>
                </a:moveTo>
                <a:cubicBezTo>
                  <a:pt x="12296" y="15245"/>
                  <a:pt x="12569" y="15020"/>
                  <a:pt x="12782" y="14744"/>
                </a:cubicBezTo>
                <a:cubicBezTo>
                  <a:pt x="12990" y="14462"/>
                  <a:pt x="13098" y="14159"/>
                  <a:pt x="13098" y="13840"/>
                </a:cubicBezTo>
                <a:cubicBezTo>
                  <a:pt x="13098" y="13333"/>
                  <a:pt x="12875" y="12898"/>
                  <a:pt x="12429" y="12530"/>
                </a:cubicBezTo>
                <a:cubicBezTo>
                  <a:pt x="11979" y="12161"/>
                  <a:pt x="11439" y="11980"/>
                  <a:pt x="10809" y="11980"/>
                </a:cubicBezTo>
                <a:cubicBezTo>
                  <a:pt x="10175" y="11980"/>
                  <a:pt x="9638" y="12161"/>
                  <a:pt x="9188" y="12530"/>
                </a:cubicBezTo>
                <a:cubicBezTo>
                  <a:pt x="8738" y="12898"/>
                  <a:pt x="8515" y="13333"/>
                  <a:pt x="8515" y="13840"/>
                </a:cubicBezTo>
                <a:cubicBezTo>
                  <a:pt x="8515" y="14159"/>
                  <a:pt x="8616" y="14462"/>
                  <a:pt x="8825" y="14744"/>
                </a:cubicBezTo>
                <a:cubicBezTo>
                  <a:pt x="9033" y="15020"/>
                  <a:pt x="9300" y="15233"/>
                  <a:pt x="9638" y="15383"/>
                </a:cubicBezTo>
                <a:lnTo>
                  <a:pt x="8515" y="19339"/>
                </a:lnTo>
                <a:lnTo>
                  <a:pt x="13098" y="19339"/>
                </a:lnTo>
                <a:lnTo>
                  <a:pt x="11964" y="154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2" name="AutoShape 95"/>
          <p:cNvSpPr/>
          <p:nvPr/>
        </p:nvSpPr>
        <p:spPr bwMode="auto">
          <a:xfrm>
            <a:off x="953964" y="3502210"/>
            <a:ext cx="248412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292" y="0"/>
                </a:moveTo>
                <a:cubicBezTo>
                  <a:pt x="16156" y="0"/>
                  <a:pt x="16975" y="198"/>
                  <a:pt x="17745" y="593"/>
                </a:cubicBezTo>
                <a:cubicBezTo>
                  <a:pt x="18516" y="987"/>
                  <a:pt x="19185" y="1531"/>
                  <a:pt x="19756" y="2219"/>
                </a:cubicBezTo>
                <a:cubicBezTo>
                  <a:pt x="20325" y="2908"/>
                  <a:pt x="20776" y="3714"/>
                  <a:pt x="21107" y="4641"/>
                </a:cubicBezTo>
                <a:cubicBezTo>
                  <a:pt x="21434" y="5562"/>
                  <a:pt x="21599" y="6538"/>
                  <a:pt x="21599" y="7566"/>
                </a:cubicBezTo>
                <a:lnTo>
                  <a:pt x="21599" y="9662"/>
                </a:lnTo>
                <a:cubicBezTo>
                  <a:pt x="21599" y="9965"/>
                  <a:pt x="21516" y="10221"/>
                  <a:pt x="21340" y="10428"/>
                </a:cubicBezTo>
                <a:cubicBezTo>
                  <a:pt x="21168" y="10635"/>
                  <a:pt x="20956" y="10736"/>
                  <a:pt x="20704" y="10736"/>
                </a:cubicBezTo>
                <a:lnTo>
                  <a:pt x="19785" y="10736"/>
                </a:lnTo>
                <a:cubicBezTo>
                  <a:pt x="19531" y="10736"/>
                  <a:pt x="19322" y="10632"/>
                  <a:pt x="19152" y="10422"/>
                </a:cubicBezTo>
                <a:cubicBezTo>
                  <a:pt x="18984" y="10209"/>
                  <a:pt x="18900" y="9956"/>
                  <a:pt x="18900" y="9662"/>
                </a:cubicBezTo>
                <a:lnTo>
                  <a:pt x="18900" y="7566"/>
                </a:lnTo>
                <a:cubicBezTo>
                  <a:pt x="18900" y="6961"/>
                  <a:pt x="18806" y="6394"/>
                  <a:pt x="18614" y="5870"/>
                </a:cubicBezTo>
                <a:cubicBezTo>
                  <a:pt x="18422" y="5349"/>
                  <a:pt x="18163" y="4894"/>
                  <a:pt x="17844" y="4508"/>
                </a:cubicBezTo>
                <a:cubicBezTo>
                  <a:pt x="17522" y="4123"/>
                  <a:pt x="17140" y="3817"/>
                  <a:pt x="16706" y="3593"/>
                </a:cubicBezTo>
                <a:cubicBezTo>
                  <a:pt x="16269" y="3365"/>
                  <a:pt x="15796" y="3253"/>
                  <a:pt x="15292" y="3253"/>
                </a:cubicBezTo>
                <a:cubicBezTo>
                  <a:pt x="14788" y="3253"/>
                  <a:pt x="14320" y="3365"/>
                  <a:pt x="13891" y="3593"/>
                </a:cubicBezTo>
                <a:cubicBezTo>
                  <a:pt x="13461" y="3817"/>
                  <a:pt x="13082" y="4123"/>
                  <a:pt x="12753" y="4508"/>
                </a:cubicBezTo>
                <a:cubicBezTo>
                  <a:pt x="12422" y="4894"/>
                  <a:pt x="12165" y="5352"/>
                  <a:pt x="11978" y="5876"/>
                </a:cubicBezTo>
                <a:cubicBezTo>
                  <a:pt x="11788" y="6406"/>
                  <a:pt x="11695" y="6970"/>
                  <a:pt x="11695" y="7566"/>
                </a:cubicBezTo>
                <a:lnTo>
                  <a:pt x="11695" y="9717"/>
                </a:lnTo>
                <a:lnTo>
                  <a:pt x="13063" y="9717"/>
                </a:lnTo>
                <a:cubicBezTo>
                  <a:pt x="13423" y="9717"/>
                  <a:pt x="13735" y="9875"/>
                  <a:pt x="14001" y="10192"/>
                </a:cubicBezTo>
                <a:cubicBezTo>
                  <a:pt x="14263" y="10511"/>
                  <a:pt x="14395" y="10900"/>
                  <a:pt x="14395" y="11358"/>
                </a:cubicBezTo>
                <a:lnTo>
                  <a:pt x="14395" y="19987"/>
                </a:lnTo>
                <a:cubicBezTo>
                  <a:pt x="14395" y="20419"/>
                  <a:pt x="14263" y="20796"/>
                  <a:pt x="14001" y="21116"/>
                </a:cubicBezTo>
                <a:cubicBezTo>
                  <a:pt x="13735" y="21438"/>
                  <a:pt x="13423" y="21599"/>
                  <a:pt x="13063" y="21599"/>
                </a:cubicBezTo>
                <a:lnTo>
                  <a:pt x="1343" y="21599"/>
                </a:lnTo>
                <a:cubicBezTo>
                  <a:pt x="983" y="21599"/>
                  <a:pt x="669" y="21438"/>
                  <a:pt x="403" y="21116"/>
                </a:cubicBezTo>
                <a:cubicBezTo>
                  <a:pt x="134" y="20796"/>
                  <a:pt x="0" y="20419"/>
                  <a:pt x="0" y="19987"/>
                </a:cubicBezTo>
                <a:lnTo>
                  <a:pt x="0" y="11358"/>
                </a:lnTo>
                <a:cubicBezTo>
                  <a:pt x="0" y="10909"/>
                  <a:pt x="134" y="10523"/>
                  <a:pt x="403" y="10201"/>
                </a:cubicBezTo>
                <a:cubicBezTo>
                  <a:pt x="669" y="9878"/>
                  <a:pt x="984" y="9717"/>
                  <a:pt x="1343" y="9717"/>
                </a:cubicBezTo>
                <a:lnTo>
                  <a:pt x="8985" y="9717"/>
                </a:lnTo>
                <a:lnTo>
                  <a:pt x="8985" y="7566"/>
                </a:lnTo>
                <a:cubicBezTo>
                  <a:pt x="8985" y="6529"/>
                  <a:pt x="9148" y="5550"/>
                  <a:pt x="9477" y="4632"/>
                </a:cubicBezTo>
                <a:cubicBezTo>
                  <a:pt x="9808" y="3711"/>
                  <a:pt x="10260" y="2907"/>
                  <a:pt x="10833" y="2219"/>
                </a:cubicBezTo>
                <a:cubicBezTo>
                  <a:pt x="11409" y="1531"/>
                  <a:pt x="12079" y="987"/>
                  <a:pt x="12844" y="592"/>
                </a:cubicBezTo>
                <a:cubicBezTo>
                  <a:pt x="13615" y="198"/>
                  <a:pt x="14426" y="0"/>
                  <a:pt x="15292" y="0"/>
                </a:cubicBezTo>
                <a:moveTo>
                  <a:pt x="7972" y="15409"/>
                </a:moveTo>
                <a:cubicBezTo>
                  <a:pt x="8195" y="15245"/>
                  <a:pt x="8375" y="15021"/>
                  <a:pt x="8519" y="14741"/>
                </a:cubicBezTo>
                <a:cubicBezTo>
                  <a:pt x="8661" y="14462"/>
                  <a:pt x="8731" y="14160"/>
                  <a:pt x="8731" y="13840"/>
                </a:cubicBezTo>
                <a:cubicBezTo>
                  <a:pt x="8731" y="13333"/>
                  <a:pt x="8582" y="12896"/>
                  <a:pt x="8282" y="12530"/>
                </a:cubicBezTo>
                <a:cubicBezTo>
                  <a:pt x="7987" y="12162"/>
                  <a:pt x="7624" y="11980"/>
                  <a:pt x="7204" y="11980"/>
                </a:cubicBezTo>
                <a:cubicBezTo>
                  <a:pt x="6782" y="11980"/>
                  <a:pt x="6422" y="12162"/>
                  <a:pt x="6122" y="12530"/>
                </a:cubicBezTo>
                <a:cubicBezTo>
                  <a:pt x="5824" y="12896"/>
                  <a:pt x="5675" y="13333"/>
                  <a:pt x="5675" y="13840"/>
                </a:cubicBezTo>
                <a:cubicBezTo>
                  <a:pt x="5675" y="14160"/>
                  <a:pt x="5745" y="14462"/>
                  <a:pt x="5882" y="14741"/>
                </a:cubicBezTo>
                <a:cubicBezTo>
                  <a:pt x="6021" y="15021"/>
                  <a:pt x="6201" y="15234"/>
                  <a:pt x="6422" y="15380"/>
                </a:cubicBezTo>
                <a:lnTo>
                  <a:pt x="5675" y="19339"/>
                </a:lnTo>
                <a:lnTo>
                  <a:pt x="8731" y="19339"/>
                </a:lnTo>
                <a:lnTo>
                  <a:pt x="7972" y="154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3" name="AutoShape 96"/>
          <p:cNvSpPr/>
          <p:nvPr/>
        </p:nvSpPr>
        <p:spPr bwMode="auto">
          <a:xfrm>
            <a:off x="1531738" y="3502212"/>
            <a:ext cx="247618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4" name="AutoShape 97"/>
          <p:cNvSpPr/>
          <p:nvPr/>
        </p:nvSpPr>
        <p:spPr bwMode="auto">
          <a:xfrm>
            <a:off x="2147608" y="3502212"/>
            <a:ext cx="248412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5" y="6463"/>
                </a:moveTo>
                <a:cubicBezTo>
                  <a:pt x="385" y="6463"/>
                  <a:pt x="262" y="6412"/>
                  <a:pt x="155" y="6305"/>
                </a:cubicBezTo>
                <a:cubicBezTo>
                  <a:pt x="48" y="6201"/>
                  <a:pt x="0" y="6075"/>
                  <a:pt x="0" y="5925"/>
                </a:cubicBezTo>
                <a:lnTo>
                  <a:pt x="0" y="538"/>
                </a:lnTo>
                <a:cubicBezTo>
                  <a:pt x="0" y="388"/>
                  <a:pt x="48" y="265"/>
                  <a:pt x="155" y="158"/>
                </a:cubicBezTo>
                <a:cubicBezTo>
                  <a:pt x="262" y="51"/>
                  <a:pt x="385" y="0"/>
                  <a:pt x="535" y="0"/>
                </a:cubicBezTo>
                <a:lnTo>
                  <a:pt x="5925" y="0"/>
                </a:lnTo>
                <a:cubicBezTo>
                  <a:pt x="6072" y="0"/>
                  <a:pt x="6201" y="51"/>
                  <a:pt x="6319" y="158"/>
                </a:cubicBezTo>
                <a:cubicBezTo>
                  <a:pt x="6432" y="264"/>
                  <a:pt x="6486" y="388"/>
                  <a:pt x="6486" y="538"/>
                </a:cubicBezTo>
                <a:lnTo>
                  <a:pt x="6486" y="5925"/>
                </a:lnTo>
                <a:cubicBezTo>
                  <a:pt x="6486" y="6075"/>
                  <a:pt x="6432" y="6201"/>
                  <a:pt x="6319" y="6305"/>
                </a:cubicBezTo>
                <a:cubicBezTo>
                  <a:pt x="6201" y="6412"/>
                  <a:pt x="6072" y="6463"/>
                  <a:pt x="5925" y="6463"/>
                </a:cubicBezTo>
                <a:lnTo>
                  <a:pt x="535" y="6463"/>
                </a:lnTo>
                <a:close/>
                <a:moveTo>
                  <a:pt x="21058" y="8105"/>
                </a:moveTo>
                <a:cubicBezTo>
                  <a:pt x="21205" y="8105"/>
                  <a:pt x="21335" y="8156"/>
                  <a:pt x="21438" y="8257"/>
                </a:cubicBezTo>
                <a:cubicBezTo>
                  <a:pt x="21542" y="8358"/>
                  <a:pt x="21599" y="8487"/>
                  <a:pt x="21599" y="8643"/>
                </a:cubicBezTo>
                <a:lnTo>
                  <a:pt x="21599" y="12613"/>
                </a:lnTo>
                <a:cubicBezTo>
                  <a:pt x="21599" y="13854"/>
                  <a:pt x="21314" y="15020"/>
                  <a:pt x="20750" y="16114"/>
                </a:cubicBezTo>
                <a:cubicBezTo>
                  <a:pt x="20183" y="17209"/>
                  <a:pt x="19411" y="18159"/>
                  <a:pt x="18432" y="18968"/>
                </a:cubicBezTo>
                <a:cubicBezTo>
                  <a:pt x="17453" y="19774"/>
                  <a:pt x="16313" y="20416"/>
                  <a:pt x="15000" y="20891"/>
                </a:cubicBezTo>
                <a:cubicBezTo>
                  <a:pt x="13690" y="21363"/>
                  <a:pt x="12291" y="21599"/>
                  <a:pt x="10802" y="21599"/>
                </a:cubicBezTo>
                <a:cubicBezTo>
                  <a:pt x="9297" y="21599"/>
                  <a:pt x="7891" y="21363"/>
                  <a:pt x="6587" y="20891"/>
                </a:cubicBezTo>
                <a:cubicBezTo>
                  <a:pt x="5283" y="20416"/>
                  <a:pt x="4140" y="19774"/>
                  <a:pt x="3161" y="18968"/>
                </a:cubicBezTo>
                <a:cubicBezTo>
                  <a:pt x="2182" y="18159"/>
                  <a:pt x="1410" y="17212"/>
                  <a:pt x="843" y="16120"/>
                </a:cubicBezTo>
                <a:cubicBezTo>
                  <a:pt x="279" y="15032"/>
                  <a:pt x="0" y="13866"/>
                  <a:pt x="0" y="12613"/>
                </a:cubicBezTo>
                <a:lnTo>
                  <a:pt x="0" y="8643"/>
                </a:lnTo>
                <a:cubicBezTo>
                  <a:pt x="0" y="8496"/>
                  <a:pt x="48" y="8369"/>
                  <a:pt x="155" y="8263"/>
                </a:cubicBezTo>
                <a:cubicBezTo>
                  <a:pt x="262" y="8159"/>
                  <a:pt x="385" y="8104"/>
                  <a:pt x="535" y="8104"/>
                </a:cubicBezTo>
                <a:lnTo>
                  <a:pt x="5925" y="8104"/>
                </a:lnTo>
                <a:cubicBezTo>
                  <a:pt x="6072" y="8104"/>
                  <a:pt x="6201" y="8156"/>
                  <a:pt x="6319" y="8257"/>
                </a:cubicBezTo>
                <a:cubicBezTo>
                  <a:pt x="6432" y="8358"/>
                  <a:pt x="6486" y="8487"/>
                  <a:pt x="6486" y="8643"/>
                </a:cubicBezTo>
                <a:lnTo>
                  <a:pt x="6486" y="12613"/>
                </a:lnTo>
                <a:cubicBezTo>
                  <a:pt x="6486" y="12881"/>
                  <a:pt x="6596" y="13154"/>
                  <a:pt x="6800" y="13439"/>
                </a:cubicBezTo>
                <a:cubicBezTo>
                  <a:pt x="7005" y="13725"/>
                  <a:pt x="7298" y="13992"/>
                  <a:pt x="7676" y="14246"/>
                </a:cubicBezTo>
                <a:cubicBezTo>
                  <a:pt x="8050" y="14499"/>
                  <a:pt x="8505" y="14704"/>
                  <a:pt x="9032" y="14865"/>
                </a:cubicBezTo>
                <a:cubicBezTo>
                  <a:pt x="9561" y="15029"/>
                  <a:pt x="10152" y="15107"/>
                  <a:pt x="10802" y="15107"/>
                </a:cubicBezTo>
                <a:cubicBezTo>
                  <a:pt x="11447" y="15107"/>
                  <a:pt x="12038" y="15029"/>
                  <a:pt x="12576" y="14865"/>
                </a:cubicBezTo>
                <a:cubicBezTo>
                  <a:pt x="13112" y="14704"/>
                  <a:pt x="13566" y="14499"/>
                  <a:pt x="13944" y="14246"/>
                </a:cubicBezTo>
                <a:cubicBezTo>
                  <a:pt x="14321" y="13992"/>
                  <a:pt x="14615" y="13722"/>
                  <a:pt x="14822" y="13439"/>
                </a:cubicBezTo>
                <a:cubicBezTo>
                  <a:pt x="15029" y="13154"/>
                  <a:pt x="15130" y="12881"/>
                  <a:pt x="15130" y="12613"/>
                </a:cubicBezTo>
                <a:lnTo>
                  <a:pt x="15130" y="8643"/>
                </a:lnTo>
                <a:cubicBezTo>
                  <a:pt x="15130" y="8286"/>
                  <a:pt x="15311" y="8104"/>
                  <a:pt x="15671" y="8104"/>
                </a:cubicBezTo>
                <a:lnTo>
                  <a:pt x="21058" y="8104"/>
                </a:lnTo>
                <a:close/>
                <a:moveTo>
                  <a:pt x="21058" y="2"/>
                </a:moveTo>
                <a:cubicBezTo>
                  <a:pt x="21205" y="2"/>
                  <a:pt x="21335" y="54"/>
                  <a:pt x="21438" y="161"/>
                </a:cubicBezTo>
                <a:cubicBezTo>
                  <a:pt x="21542" y="267"/>
                  <a:pt x="21599" y="391"/>
                  <a:pt x="21599" y="541"/>
                </a:cubicBezTo>
                <a:lnTo>
                  <a:pt x="21599" y="5928"/>
                </a:lnTo>
                <a:cubicBezTo>
                  <a:pt x="21599" y="6077"/>
                  <a:pt x="21542" y="6204"/>
                  <a:pt x="21438" y="6308"/>
                </a:cubicBezTo>
                <a:cubicBezTo>
                  <a:pt x="21335" y="6414"/>
                  <a:pt x="21205" y="6466"/>
                  <a:pt x="21058" y="6466"/>
                </a:cubicBezTo>
                <a:lnTo>
                  <a:pt x="15671" y="6466"/>
                </a:lnTo>
                <a:cubicBezTo>
                  <a:pt x="15311" y="6466"/>
                  <a:pt x="15130" y="6288"/>
                  <a:pt x="15130" y="5928"/>
                </a:cubicBezTo>
                <a:lnTo>
                  <a:pt x="15130" y="541"/>
                </a:lnTo>
                <a:cubicBezTo>
                  <a:pt x="15130" y="391"/>
                  <a:pt x="15182" y="267"/>
                  <a:pt x="15282" y="161"/>
                </a:cubicBezTo>
                <a:cubicBezTo>
                  <a:pt x="15383" y="54"/>
                  <a:pt x="15513" y="2"/>
                  <a:pt x="15671" y="2"/>
                </a:cubicBezTo>
                <a:lnTo>
                  <a:pt x="21058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5" name="AutoShape 98"/>
          <p:cNvSpPr/>
          <p:nvPr/>
        </p:nvSpPr>
        <p:spPr bwMode="auto">
          <a:xfrm>
            <a:off x="2766653" y="3495066"/>
            <a:ext cx="226190" cy="32142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6" name="AutoShape 99"/>
          <p:cNvSpPr/>
          <p:nvPr/>
        </p:nvSpPr>
        <p:spPr bwMode="auto">
          <a:xfrm>
            <a:off x="9548363" y="3508563"/>
            <a:ext cx="247618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5" y="0"/>
                </a:moveTo>
                <a:cubicBezTo>
                  <a:pt x="20642" y="0"/>
                  <a:pt x="20950" y="611"/>
                  <a:pt x="21209" y="1807"/>
                </a:cubicBezTo>
                <a:cubicBezTo>
                  <a:pt x="21467" y="3004"/>
                  <a:pt x="21599" y="4431"/>
                  <a:pt x="21599" y="6130"/>
                </a:cubicBezTo>
                <a:lnTo>
                  <a:pt x="21599" y="15496"/>
                </a:lnTo>
                <a:cubicBezTo>
                  <a:pt x="21599" y="17168"/>
                  <a:pt x="21467" y="18623"/>
                  <a:pt x="21209" y="19819"/>
                </a:cubicBezTo>
                <a:cubicBezTo>
                  <a:pt x="20950" y="21015"/>
                  <a:pt x="20642" y="21599"/>
                  <a:pt x="20275" y="21599"/>
                </a:cubicBezTo>
                <a:lnTo>
                  <a:pt x="1348" y="21599"/>
                </a:lnTo>
                <a:cubicBezTo>
                  <a:pt x="963" y="21599"/>
                  <a:pt x="640" y="21015"/>
                  <a:pt x="384" y="19873"/>
                </a:cubicBezTo>
                <a:cubicBezTo>
                  <a:pt x="126" y="18731"/>
                  <a:pt x="0" y="17277"/>
                  <a:pt x="0" y="15496"/>
                </a:cubicBezTo>
                <a:lnTo>
                  <a:pt x="0" y="6130"/>
                </a:lnTo>
                <a:cubicBezTo>
                  <a:pt x="0" y="4431"/>
                  <a:pt x="126" y="3004"/>
                  <a:pt x="384" y="1807"/>
                </a:cubicBezTo>
                <a:cubicBezTo>
                  <a:pt x="640" y="611"/>
                  <a:pt x="954" y="0"/>
                  <a:pt x="1318" y="0"/>
                </a:cubicBezTo>
                <a:lnTo>
                  <a:pt x="2027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7" name="AutoShape 100"/>
          <p:cNvSpPr/>
          <p:nvPr/>
        </p:nvSpPr>
        <p:spPr bwMode="auto">
          <a:xfrm>
            <a:off x="10144392" y="3504589"/>
            <a:ext cx="247618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82"/>
                  <a:pt x="15013" y="844"/>
                </a:cubicBezTo>
                <a:cubicBezTo>
                  <a:pt x="16321" y="1406"/>
                  <a:pt x="17465" y="2179"/>
                  <a:pt x="18449" y="3153"/>
                </a:cubicBezTo>
                <a:cubicBezTo>
                  <a:pt x="19432" y="4127"/>
                  <a:pt x="20204" y="5277"/>
                  <a:pt x="20760" y="6590"/>
                </a:cubicBezTo>
                <a:cubicBezTo>
                  <a:pt x="21323" y="7897"/>
                  <a:pt x="21599" y="9303"/>
                  <a:pt x="21599" y="10797"/>
                </a:cubicBezTo>
                <a:cubicBezTo>
                  <a:pt x="21599" y="12290"/>
                  <a:pt x="21323" y="13696"/>
                  <a:pt x="20760" y="15009"/>
                </a:cubicBezTo>
                <a:cubicBezTo>
                  <a:pt x="20204" y="16317"/>
                  <a:pt x="19432" y="17463"/>
                  <a:pt x="18449" y="18440"/>
                </a:cubicBezTo>
                <a:cubicBezTo>
                  <a:pt x="17465" y="19423"/>
                  <a:pt x="16321" y="20188"/>
                  <a:pt x="15013" y="20750"/>
                </a:cubicBezTo>
                <a:cubicBezTo>
                  <a:pt x="13704" y="21311"/>
                  <a:pt x="12303" y="21599"/>
                  <a:pt x="10805" y="21599"/>
                </a:cubicBezTo>
                <a:cubicBezTo>
                  <a:pt x="9310" y="21599"/>
                  <a:pt x="7906" y="21312"/>
                  <a:pt x="6595" y="20750"/>
                </a:cubicBezTo>
                <a:cubicBezTo>
                  <a:pt x="5281" y="20188"/>
                  <a:pt x="4136" y="19420"/>
                  <a:pt x="3156" y="18440"/>
                </a:cubicBezTo>
                <a:cubicBezTo>
                  <a:pt x="2178" y="17463"/>
                  <a:pt x="1407" y="16317"/>
                  <a:pt x="844" y="15009"/>
                </a:cubicBezTo>
                <a:cubicBezTo>
                  <a:pt x="279" y="13696"/>
                  <a:pt x="0" y="12290"/>
                  <a:pt x="0" y="10797"/>
                </a:cubicBezTo>
                <a:cubicBezTo>
                  <a:pt x="0" y="9303"/>
                  <a:pt x="279" y="7897"/>
                  <a:pt x="844" y="6590"/>
                </a:cubicBezTo>
                <a:cubicBezTo>
                  <a:pt x="1407" y="5277"/>
                  <a:pt x="2178" y="4130"/>
                  <a:pt x="3156" y="3153"/>
                </a:cubicBezTo>
                <a:cubicBezTo>
                  <a:pt x="4136" y="2176"/>
                  <a:pt x="5281" y="1406"/>
                  <a:pt x="6595" y="844"/>
                </a:cubicBezTo>
                <a:cubicBezTo>
                  <a:pt x="7906" y="279"/>
                  <a:pt x="9310" y="0"/>
                  <a:pt x="10805" y="0"/>
                </a:cubicBezTo>
                <a:moveTo>
                  <a:pt x="17042" y="9743"/>
                </a:moveTo>
                <a:cubicBezTo>
                  <a:pt x="17042" y="9616"/>
                  <a:pt x="16996" y="9512"/>
                  <a:pt x="16900" y="9424"/>
                </a:cubicBezTo>
                <a:cubicBezTo>
                  <a:pt x="16804" y="9343"/>
                  <a:pt x="16705" y="9297"/>
                  <a:pt x="16595" y="9297"/>
                </a:cubicBezTo>
                <a:lnTo>
                  <a:pt x="5015" y="9297"/>
                </a:lnTo>
                <a:cubicBezTo>
                  <a:pt x="4719" y="9297"/>
                  <a:pt x="4569" y="9453"/>
                  <a:pt x="4569" y="9744"/>
                </a:cubicBezTo>
                <a:lnTo>
                  <a:pt x="4569" y="11878"/>
                </a:lnTo>
                <a:cubicBezTo>
                  <a:pt x="4569" y="12175"/>
                  <a:pt x="4719" y="12324"/>
                  <a:pt x="5015" y="12324"/>
                </a:cubicBezTo>
                <a:lnTo>
                  <a:pt x="16595" y="12324"/>
                </a:lnTo>
                <a:cubicBezTo>
                  <a:pt x="16705" y="12324"/>
                  <a:pt x="16804" y="12279"/>
                  <a:pt x="16900" y="12197"/>
                </a:cubicBezTo>
                <a:cubicBezTo>
                  <a:pt x="16996" y="12110"/>
                  <a:pt x="17042" y="12005"/>
                  <a:pt x="17042" y="11878"/>
                </a:cubicBezTo>
                <a:lnTo>
                  <a:pt x="17042" y="97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8" name="AutoShape 101"/>
          <p:cNvSpPr/>
          <p:nvPr/>
        </p:nvSpPr>
        <p:spPr bwMode="auto">
          <a:xfrm>
            <a:off x="959523" y="1751425"/>
            <a:ext cx="249205" cy="2428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9817" y="0"/>
                </a:lnTo>
                <a:lnTo>
                  <a:pt x="9817" y="9815"/>
                </a:lnTo>
                <a:lnTo>
                  <a:pt x="0" y="9815"/>
                </a:lnTo>
                <a:lnTo>
                  <a:pt x="0" y="0"/>
                </a:lnTo>
                <a:close/>
                <a:moveTo>
                  <a:pt x="0" y="11784"/>
                </a:moveTo>
                <a:lnTo>
                  <a:pt x="9817" y="11784"/>
                </a:lnTo>
                <a:lnTo>
                  <a:pt x="9817" y="21599"/>
                </a:lnTo>
                <a:lnTo>
                  <a:pt x="0" y="21599"/>
                </a:lnTo>
                <a:lnTo>
                  <a:pt x="0" y="11784"/>
                </a:lnTo>
                <a:close/>
                <a:moveTo>
                  <a:pt x="1956" y="7859"/>
                </a:moveTo>
                <a:lnTo>
                  <a:pt x="7860" y="7859"/>
                </a:lnTo>
                <a:lnTo>
                  <a:pt x="7860" y="1950"/>
                </a:lnTo>
                <a:lnTo>
                  <a:pt x="1956" y="1950"/>
                </a:lnTo>
                <a:lnTo>
                  <a:pt x="1956" y="7859"/>
                </a:lnTo>
                <a:close/>
                <a:moveTo>
                  <a:pt x="1956" y="19646"/>
                </a:moveTo>
                <a:lnTo>
                  <a:pt x="7860" y="19646"/>
                </a:lnTo>
                <a:lnTo>
                  <a:pt x="7860" y="13738"/>
                </a:lnTo>
                <a:lnTo>
                  <a:pt x="1956" y="13738"/>
                </a:lnTo>
                <a:lnTo>
                  <a:pt x="1956" y="19646"/>
                </a:lnTo>
                <a:close/>
                <a:moveTo>
                  <a:pt x="3924" y="3948"/>
                </a:moveTo>
                <a:lnTo>
                  <a:pt x="5907" y="3948"/>
                </a:lnTo>
                <a:lnTo>
                  <a:pt x="5907" y="5905"/>
                </a:lnTo>
                <a:lnTo>
                  <a:pt x="3924" y="5905"/>
                </a:lnTo>
                <a:lnTo>
                  <a:pt x="3924" y="3948"/>
                </a:lnTo>
                <a:close/>
                <a:moveTo>
                  <a:pt x="3924" y="15694"/>
                </a:moveTo>
                <a:lnTo>
                  <a:pt x="5907" y="15694"/>
                </a:lnTo>
                <a:lnTo>
                  <a:pt x="5907" y="17677"/>
                </a:lnTo>
                <a:lnTo>
                  <a:pt x="3924" y="17677"/>
                </a:lnTo>
                <a:lnTo>
                  <a:pt x="3924" y="15694"/>
                </a:lnTo>
                <a:close/>
                <a:moveTo>
                  <a:pt x="21599" y="9815"/>
                </a:moveTo>
                <a:lnTo>
                  <a:pt x="11782" y="9815"/>
                </a:lnTo>
                <a:lnTo>
                  <a:pt x="11782" y="0"/>
                </a:lnTo>
                <a:lnTo>
                  <a:pt x="21599" y="0"/>
                </a:lnTo>
                <a:lnTo>
                  <a:pt x="21599" y="9815"/>
                </a:lnTo>
                <a:close/>
                <a:moveTo>
                  <a:pt x="19643" y="11784"/>
                </a:moveTo>
                <a:lnTo>
                  <a:pt x="21599" y="11784"/>
                </a:lnTo>
                <a:lnTo>
                  <a:pt x="21599" y="17677"/>
                </a:lnTo>
                <a:lnTo>
                  <a:pt x="15692" y="17677"/>
                </a:lnTo>
                <a:lnTo>
                  <a:pt x="15692" y="15724"/>
                </a:lnTo>
                <a:lnTo>
                  <a:pt x="13739" y="15724"/>
                </a:lnTo>
                <a:lnTo>
                  <a:pt x="13739" y="21599"/>
                </a:lnTo>
                <a:lnTo>
                  <a:pt x="11782" y="21599"/>
                </a:lnTo>
                <a:lnTo>
                  <a:pt x="11782" y="11784"/>
                </a:lnTo>
                <a:lnTo>
                  <a:pt x="17646" y="11784"/>
                </a:lnTo>
                <a:lnTo>
                  <a:pt x="17646" y="13738"/>
                </a:lnTo>
                <a:lnTo>
                  <a:pt x="19643" y="13738"/>
                </a:lnTo>
                <a:lnTo>
                  <a:pt x="19643" y="11784"/>
                </a:lnTo>
                <a:close/>
                <a:moveTo>
                  <a:pt x="19643" y="1953"/>
                </a:moveTo>
                <a:lnTo>
                  <a:pt x="13739" y="1953"/>
                </a:lnTo>
                <a:lnTo>
                  <a:pt x="13739" y="7861"/>
                </a:lnTo>
                <a:lnTo>
                  <a:pt x="19643" y="7861"/>
                </a:lnTo>
                <a:lnTo>
                  <a:pt x="19643" y="1953"/>
                </a:lnTo>
                <a:close/>
                <a:moveTo>
                  <a:pt x="17646" y="5905"/>
                </a:moveTo>
                <a:lnTo>
                  <a:pt x="15692" y="5905"/>
                </a:lnTo>
                <a:lnTo>
                  <a:pt x="15692" y="3948"/>
                </a:lnTo>
                <a:lnTo>
                  <a:pt x="17646" y="3948"/>
                </a:lnTo>
                <a:lnTo>
                  <a:pt x="17646" y="5905"/>
                </a:lnTo>
                <a:close/>
                <a:moveTo>
                  <a:pt x="15692" y="19646"/>
                </a:moveTo>
                <a:lnTo>
                  <a:pt x="17646" y="19646"/>
                </a:lnTo>
                <a:lnTo>
                  <a:pt x="17646" y="21599"/>
                </a:lnTo>
                <a:lnTo>
                  <a:pt x="15692" y="21599"/>
                </a:lnTo>
                <a:lnTo>
                  <a:pt x="15692" y="19646"/>
                </a:lnTo>
                <a:close/>
                <a:moveTo>
                  <a:pt x="19643" y="19646"/>
                </a:moveTo>
                <a:lnTo>
                  <a:pt x="21599" y="19646"/>
                </a:lnTo>
                <a:lnTo>
                  <a:pt x="21599" y="21599"/>
                </a:lnTo>
                <a:lnTo>
                  <a:pt x="19643" y="21599"/>
                </a:lnTo>
                <a:lnTo>
                  <a:pt x="19643" y="196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9" name="AutoShape 102"/>
          <p:cNvSpPr/>
          <p:nvPr/>
        </p:nvSpPr>
        <p:spPr bwMode="auto">
          <a:xfrm>
            <a:off x="1536506" y="1745074"/>
            <a:ext cx="249205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4"/>
                </a:cubicBezTo>
                <a:cubicBezTo>
                  <a:pt x="16319" y="1409"/>
                  <a:pt x="17463" y="2179"/>
                  <a:pt x="18449" y="3156"/>
                </a:cubicBezTo>
                <a:cubicBezTo>
                  <a:pt x="19432" y="4133"/>
                  <a:pt x="20201" y="5277"/>
                  <a:pt x="20760" y="6587"/>
                </a:cubicBezTo>
                <a:cubicBezTo>
                  <a:pt x="21317" y="7900"/>
                  <a:pt x="21599" y="9303"/>
                  <a:pt x="21599" y="10800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19"/>
                  <a:pt x="19430" y="17466"/>
                  <a:pt x="18449" y="18443"/>
                </a:cubicBezTo>
                <a:cubicBezTo>
                  <a:pt x="17463" y="19420"/>
                  <a:pt x="16319" y="20193"/>
                  <a:pt x="15011" y="20755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5"/>
                </a:cubicBezTo>
                <a:cubicBezTo>
                  <a:pt x="5280" y="20193"/>
                  <a:pt x="4136" y="19420"/>
                  <a:pt x="3158" y="18443"/>
                </a:cubicBezTo>
                <a:cubicBezTo>
                  <a:pt x="2178" y="17466"/>
                  <a:pt x="1409" y="16319"/>
                  <a:pt x="847" y="15009"/>
                </a:cubicBezTo>
                <a:cubicBezTo>
                  <a:pt x="282" y="13699"/>
                  <a:pt x="0" y="12296"/>
                  <a:pt x="0" y="10800"/>
                </a:cubicBezTo>
                <a:cubicBezTo>
                  <a:pt x="0" y="9303"/>
                  <a:pt x="282" y="7900"/>
                  <a:pt x="847" y="6587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9"/>
                  <a:pt x="5280" y="1409"/>
                  <a:pt x="6594" y="844"/>
                </a:cubicBezTo>
                <a:cubicBezTo>
                  <a:pt x="7902" y="279"/>
                  <a:pt x="9306" y="0"/>
                  <a:pt x="10807" y="0"/>
                </a:cubicBezTo>
                <a:moveTo>
                  <a:pt x="13296" y="11689"/>
                </a:moveTo>
                <a:lnTo>
                  <a:pt x="13296" y="11689"/>
                </a:lnTo>
                <a:cubicBezTo>
                  <a:pt x="13522" y="11511"/>
                  <a:pt x="13742" y="11299"/>
                  <a:pt x="13965" y="11068"/>
                </a:cubicBezTo>
                <a:cubicBezTo>
                  <a:pt x="14186" y="10831"/>
                  <a:pt x="14392" y="10576"/>
                  <a:pt x="14587" y="10297"/>
                </a:cubicBezTo>
                <a:cubicBezTo>
                  <a:pt x="14782" y="10017"/>
                  <a:pt x="14937" y="9707"/>
                  <a:pt x="15053" y="9359"/>
                </a:cubicBezTo>
                <a:cubicBezTo>
                  <a:pt x="15172" y="9012"/>
                  <a:pt x="15228" y="8603"/>
                  <a:pt x="15228" y="8134"/>
                </a:cubicBezTo>
                <a:cubicBezTo>
                  <a:pt x="15228" y="7521"/>
                  <a:pt x="15107" y="6976"/>
                  <a:pt x="14855" y="6496"/>
                </a:cubicBezTo>
                <a:cubicBezTo>
                  <a:pt x="14607" y="6022"/>
                  <a:pt x="14276" y="5624"/>
                  <a:pt x="13861" y="5316"/>
                </a:cubicBezTo>
                <a:cubicBezTo>
                  <a:pt x="13445" y="5006"/>
                  <a:pt x="12979" y="4766"/>
                  <a:pt x="12459" y="4599"/>
                </a:cubicBezTo>
                <a:cubicBezTo>
                  <a:pt x="11940" y="4433"/>
                  <a:pt x="11425" y="4348"/>
                  <a:pt x="10911" y="4348"/>
                </a:cubicBezTo>
                <a:cubicBezTo>
                  <a:pt x="10343" y="4348"/>
                  <a:pt x="9832" y="4424"/>
                  <a:pt x="9377" y="4571"/>
                </a:cubicBezTo>
                <a:cubicBezTo>
                  <a:pt x="8922" y="4721"/>
                  <a:pt x="8535" y="4881"/>
                  <a:pt x="8221" y="5051"/>
                </a:cubicBezTo>
                <a:cubicBezTo>
                  <a:pt x="7905" y="5223"/>
                  <a:pt x="7668" y="5381"/>
                  <a:pt x="7504" y="5531"/>
                </a:cubicBezTo>
                <a:cubicBezTo>
                  <a:pt x="7340" y="5681"/>
                  <a:pt x="7249" y="5763"/>
                  <a:pt x="7232" y="5782"/>
                </a:cubicBezTo>
                <a:cubicBezTo>
                  <a:pt x="7086" y="5926"/>
                  <a:pt x="7074" y="6101"/>
                  <a:pt x="7190" y="6307"/>
                </a:cubicBezTo>
                <a:lnTo>
                  <a:pt x="8476" y="7863"/>
                </a:lnTo>
                <a:cubicBezTo>
                  <a:pt x="8512" y="7937"/>
                  <a:pt x="8600" y="7990"/>
                  <a:pt x="8747" y="8024"/>
                </a:cubicBezTo>
                <a:cubicBezTo>
                  <a:pt x="8854" y="8024"/>
                  <a:pt x="8959" y="7999"/>
                  <a:pt x="9058" y="7945"/>
                </a:cubicBezTo>
                <a:lnTo>
                  <a:pt x="9193" y="7838"/>
                </a:lnTo>
                <a:cubicBezTo>
                  <a:pt x="9281" y="7764"/>
                  <a:pt x="9405" y="7685"/>
                  <a:pt x="9563" y="7601"/>
                </a:cubicBezTo>
                <a:cubicBezTo>
                  <a:pt x="9724" y="7513"/>
                  <a:pt x="9897" y="7440"/>
                  <a:pt x="10095" y="7375"/>
                </a:cubicBezTo>
                <a:cubicBezTo>
                  <a:pt x="10287" y="7313"/>
                  <a:pt x="10499" y="7282"/>
                  <a:pt x="10725" y="7282"/>
                </a:cubicBezTo>
                <a:cubicBezTo>
                  <a:pt x="11092" y="7282"/>
                  <a:pt x="11406" y="7383"/>
                  <a:pt x="11663" y="7587"/>
                </a:cubicBezTo>
                <a:cubicBezTo>
                  <a:pt x="11920" y="7790"/>
                  <a:pt x="12050" y="8050"/>
                  <a:pt x="12050" y="8363"/>
                </a:cubicBezTo>
                <a:cubicBezTo>
                  <a:pt x="12050" y="8696"/>
                  <a:pt x="11940" y="8990"/>
                  <a:pt x="11719" y="9235"/>
                </a:cubicBezTo>
                <a:cubicBezTo>
                  <a:pt x="11499" y="9484"/>
                  <a:pt x="11222" y="9755"/>
                  <a:pt x="10886" y="10054"/>
                </a:cubicBezTo>
                <a:cubicBezTo>
                  <a:pt x="10679" y="10215"/>
                  <a:pt x="10470" y="10399"/>
                  <a:pt x="10256" y="10599"/>
                </a:cubicBezTo>
                <a:cubicBezTo>
                  <a:pt x="10047" y="10802"/>
                  <a:pt x="9849" y="11034"/>
                  <a:pt x="9676" y="11297"/>
                </a:cubicBezTo>
                <a:cubicBezTo>
                  <a:pt x="9501" y="11559"/>
                  <a:pt x="9357" y="11844"/>
                  <a:pt x="9250" y="12155"/>
                </a:cubicBezTo>
                <a:cubicBezTo>
                  <a:pt x="9142" y="12465"/>
                  <a:pt x="9086" y="12824"/>
                  <a:pt x="9086" y="13231"/>
                </a:cubicBezTo>
                <a:lnTo>
                  <a:pt x="9086" y="14095"/>
                </a:lnTo>
                <a:cubicBezTo>
                  <a:pt x="9086" y="14202"/>
                  <a:pt x="9128" y="14298"/>
                  <a:pt x="9210" y="14377"/>
                </a:cubicBezTo>
                <a:cubicBezTo>
                  <a:pt x="9289" y="14459"/>
                  <a:pt x="9385" y="14498"/>
                  <a:pt x="9493" y="14498"/>
                </a:cubicBezTo>
                <a:lnTo>
                  <a:pt x="11711" y="14498"/>
                </a:lnTo>
                <a:cubicBezTo>
                  <a:pt x="11821" y="14498"/>
                  <a:pt x="11911" y="14459"/>
                  <a:pt x="11990" y="14377"/>
                </a:cubicBezTo>
                <a:cubicBezTo>
                  <a:pt x="12067" y="14298"/>
                  <a:pt x="12106" y="14202"/>
                  <a:pt x="12106" y="14095"/>
                </a:cubicBezTo>
                <a:lnTo>
                  <a:pt x="12106" y="13406"/>
                </a:lnTo>
                <a:cubicBezTo>
                  <a:pt x="12106" y="13053"/>
                  <a:pt x="12219" y="12756"/>
                  <a:pt x="12451" y="12508"/>
                </a:cubicBezTo>
                <a:cubicBezTo>
                  <a:pt x="12680" y="12259"/>
                  <a:pt x="12960" y="11988"/>
                  <a:pt x="13296" y="11689"/>
                </a:cubicBezTo>
                <a:moveTo>
                  <a:pt x="12106" y="15664"/>
                </a:moveTo>
                <a:cubicBezTo>
                  <a:pt x="12106" y="15557"/>
                  <a:pt x="12067" y="15464"/>
                  <a:pt x="11996" y="15382"/>
                </a:cubicBezTo>
                <a:cubicBezTo>
                  <a:pt x="11928" y="15300"/>
                  <a:pt x="11829" y="15258"/>
                  <a:pt x="11711" y="15258"/>
                </a:cubicBezTo>
                <a:lnTo>
                  <a:pt x="9493" y="15258"/>
                </a:lnTo>
                <a:cubicBezTo>
                  <a:pt x="9385" y="15258"/>
                  <a:pt x="9292" y="15300"/>
                  <a:pt x="9210" y="15382"/>
                </a:cubicBezTo>
                <a:cubicBezTo>
                  <a:pt x="9128" y="15464"/>
                  <a:pt x="9086" y="15557"/>
                  <a:pt x="9086" y="15664"/>
                </a:cubicBezTo>
                <a:lnTo>
                  <a:pt x="9086" y="17774"/>
                </a:lnTo>
                <a:cubicBezTo>
                  <a:pt x="9086" y="17881"/>
                  <a:pt x="9128" y="17980"/>
                  <a:pt x="9210" y="18064"/>
                </a:cubicBezTo>
                <a:cubicBezTo>
                  <a:pt x="9289" y="18152"/>
                  <a:pt x="9385" y="18194"/>
                  <a:pt x="9493" y="18194"/>
                </a:cubicBezTo>
                <a:lnTo>
                  <a:pt x="11711" y="18194"/>
                </a:lnTo>
                <a:cubicBezTo>
                  <a:pt x="11821" y="18194"/>
                  <a:pt x="11911" y="18152"/>
                  <a:pt x="11990" y="18064"/>
                </a:cubicBezTo>
                <a:cubicBezTo>
                  <a:pt x="12067" y="17980"/>
                  <a:pt x="12106" y="17881"/>
                  <a:pt x="12106" y="17774"/>
                </a:cubicBezTo>
                <a:lnTo>
                  <a:pt x="12106" y="156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0" name="AutoShape 103"/>
          <p:cNvSpPr/>
          <p:nvPr/>
        </p:nvSpPr>
        <p:spPr bwMode="auto">
          <a:xfrm>
            <a:off x="2146820" y="1745074"/>
            <a:ext cx="248411" cy="242062"/>
          </a:xfrm>
          <a:custGeom>
            <a:avLst/>
            <a:gdLst>
              <a:gd name="T0" fmla="*/ 10795 w 21591"/>
              <a:gd name="T1" fmla="+- 0 10799 50"/>
              <a:gd name="T2" fmla="*/ 10799 h 21498"/>
              <a:gd name="T3" fmla="*/ 10795 w 21591"/>
              <a:gd name="T4" fmla="+- 0 10799 50"/>
              <a:gd name="T5" fmla="*/ 10799 h 21498"/>
              <a:gd name="T6" fmla="*/ 10795 w 21591"/>
              <a:gd name="T7" fmla="+- 0 10799 50"/>
              <a:gd name="T8" fmla="*/ 10799 h 21498"/>
              <a:gd name="T9" fmla="*/ 10795 w 21591"/>
              <a:gd name="T10" fmla="+- 0 10799 50"/>
              <a:gd name="T11" fmla="*/ 10799 h 2149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1" h="21498">
                <a:moveTo>
                  <a:pt x="14059" y="6524"/>
                </a:moveTo>
                <a:cubicBezTo>
                  <a:pt x="13645" y="6524"/>
                  <a:pt x="13256" y="6670"/>
                  <a:pt x="12887" y="6962"/>
                </a:cubicBezTo>
                <a:cubicBezTo>
                  <a:pt x="12520" y="7257"/>
                  <a:pt x="12155" y="7651"/>
                  <a:pt x="11798" y="8138"/>
                </a:cubicBezTo>
                <a:cubicBezTo>
                  <a:pt x="11441" y="8626"/>
                  <a:pt x="11081" y="9183"/>
                  <a:pt x="10726" y="9814"/>
                </a:cubicBezTo>
                <a:cubicBezTo>
                  <a:pt x="10371" y="10445"/>
                  <a:pt x="10017" y="11093"/>
                  <a:pt x="9664" y="11764"/>
                </a:cubicBezTo>
                <a:cubicBezTo>
                  <a:pt x="9234" y="12584"/>
                  <a:pt x="8793" y="13393"/>
                  <a:pt x="8336" y="14196"/>
                </a:cubicBezTo>
                <a:cubicBezTo>
                  <a:pt x="7876" y="14996"/>
                  <a:pt x="7384" y="15717"/>
                  <a:pt x="6858" y="16356"/>
                </a:cubicBezTo>
                <a:cubicBezTo>
                  <a:pt x="6329" y="16995"/>
                  <a:pt x="5752" y="17509"/>
                  <a:pt x="5118" y="17898"/>
                </a:cubicBezTo>
                <a:cubicBezTo>
                  <a:pt x="4484" y="18289"/>
                  <a:pt x="3787" y="18487"/>
                  <a:pt x="3021" y="18487"/>
                </a:cubicBezTo>
                <a:lnTo>
                  <a:pt x="457" y="18487"/>
                </a:lnTo>
                <a:cubicBezTo>
                  <a:pt x="332" y="18487"/>
                  <a:pt x="225" y="18432"/>
                  <a:pt x="134" y="18324"/>
                </a:cubicBezTo>
                <a:cubicBezTo>
                  <a:pt x="44" y="18219"/>
                  <a:pt x="0" y="18090"/>
                  <a:pt x="0" y="17941"/>
                </a:cubicBezTo>
                <a:lnTo>
                  <a:pt x="0" y="15790"/>
                </a:lnTo>
                <a:cubicBezTo>
                  <a:pt x="0" y="15638"/>
                  <a:pt x="44" y="15512"/>
                  <a:pt x="134" y="15410"/>
                </a:cubicBezTo>
                <a:cubicBezTo>
                  <a:pt x="225" y="15311"/>
                  <a:pt x="332" y="15255"/>
                  <a:pt x="457" y="15255"/>
                </a:cubicBezTo>
                <a:lnTo>
                  <a:pt x="3021" y="15255"/>
                </a:lnTo>
                <a:cubicBezTo>
                  <a:pt x="3420" y="15255"/>
                  <a:pt x="3809" y="15112"/>
                  <a:pt x="4188" y="14823"/>
                </a:cubicBezTo>
                <a:cubicBezTo>
                  <a:pt x="4568" y="14537"/>
                  <a:pt x="4932" y="14149"/>
                  <a:pt x="5285" y="13664"/>
                </a:cubicBezTo>
                <a:cubicBezTo>
                  <a:pt x="5637" y="13180"/>
                  <a:pt x="5984" y="12622"/>
                  <a:pt x="6339" y="11995"/>
                </a:cubicBezTo>
                <a:cubicBezTo>
                  <a:pt x="6691" y="11367"/>
                  <a:pt x="7041" y="10716"/>
                  <a:pt x="7394" y="10044"/>
                </a:cubicBezTo>
                <a:cubicBezTo>
                  <a:pt x="7822" y="9224"/>
                  <a:pt x="8270" y="8407"/>
                  <a:pt x="8734" y="7598"/>
                </a:cubicBezTo>
                <a:cubicBezTo>
                  <a:pt x="9199" y="6789"/>
                  <a:pt x="9696" y="6063"/>
                  <a:pt x="10222" y="5420"/>
                </a:cubicBezTo>
                <a:cubicBezTo>
                  <a:pt x="10748" y="4775"/>
                  <a:pt x="11323" y="4261"/>
                  <a:pt x="11949" y="3876"/>
                </a:cubicBezTo>
                <a:cubicBezTo>
                  <a:pt x="12573" y="3488"/>
                  <a:pt x="13276" y="3292"/>
                  <a:pt x="14056" y="3292"/>
                </a:cubicBezTo>
                <a:lnTo>
                  <a:pt x="16434" y="3292"/>
                </a:lnTo>
                <a:lnTo>
                  <a:pt x="16434" y="711"/>
                </a:lnTo>
                <a:cubicBezTo>
                  <a:pt x="16434" y="329"/>
                  <a:pt x="16530" y="101"/>
                  <a:pt x="16721" y="22"/>
                </a:cubicBezTo>
                <a:cubicBezTo>
                  <a:pt x="16914" y="-50"/>
                  <a:pt x="17146" y="49"/>
                  <a:pt x="17418" y="317"/>
                </a:cubicBezTo>
                <a:lnTo>
                  <a:pt x="21330" y="4203"/>
                </a:lnTo>
                <a:cubicBezTo>
                  <a:pt x="21511" y="4372"/>
                  <a:pt x="21597" y="4582"/>
                  <a:pt x="21587" y="4834"/>
                </a:cubicBezTo>
                <a:cubicBezTo>
                  <a:pt x="21587" y="5102"/>
                  <a:pt x="21502" y="5321"/>
                  <a:pt x="21330" y="5487"/>
                </a:cubicBezTo>
                <a:lnTo>
                  <a:pt x="17418" y="9361"/>
                </a:lnTo>
                <a:cubicBezTo>
                  <a:pt x="17146" y="9630"/>
                  <a:pt x="16914" y="9726"/>
                  <a:pt x="16721" y="9644"/>
                </a:cubicBezTo>
                <a:cubicBezTo>
                  <a:pt x="16530" y="9569"/>
                  <a:pt x="16434" y="9338"/>
                  <a:pt x="16434" y="8956"/>
                </a:cubicBezTo>
                <a:lnTo>
                  <a:pt x="16434" y="6524"/>
                </a:lnTo>
                <a:lnTo>
                  <a:pt x="14059" y="6524"/>
                </a:lnTo>
                <a:close/>
                <a:moveTo>
                  <a:pt x="462" y="6495"/>
                </a:moveTo>
                <a:cubicBezTo>
                  <a:pt x="337" y="6495"/>
                  <a:pt x="229" y="6448"/>
                  <a:pt x="139" y="6349"/>
                </a:cubicBezTo>
                <a:cubicBezTo>
                  <a:pt x="48" y="6250"/>
                  <a:pt x="4" y="6127"/>
                  <a:pt x="4" y="5978"/>
                </a:cubicBezTo>
                <a:lnTo>
                  <a:pt x="4" y="3823"/>
                </a:lnTo>
                <a:cubicBezTo>
                  <a:pt x="4" y="3462"/>
                  <a:pt x="156" y="3286"/>
                  <a:pt x="462" y="3292"/>
                </a:cubicBezTo>
                <a:lnTo>
                  <a:pt x="3026" y="3292"/>
                </a:lnTo>
                <a:cubicBezTo>
                  <a:pt x="3560" y="3292"/>
                  <a:pt x="4054" y="3388"/>
                  <a:pt x="4514" y="3572"/>
                </a:cubicBezTo>
                <a:cubicBezTo>
                  <a:pt x="4974" y="3762"/>
                  <a:pt x="5409" y="4022"/>
                  <a:pt x="5820" y="4358"/>
                </a:cubicBezTo>
                <a:cubicBezTo>
                  <a:pt x="6229" y="4691"/>
                  <a:pt x="6608" y="5085"/>
                  <a:pt x="6963" y="5531"/>
                </a:cubicBezTo>
                <a:cubicBezTo>
                  <a:pt x="7318" y="5978"/>
                  <a:pt x="7655" y="6463"/>
                  <a:pt x="7993" y="6982"/>
                </a:cubicBezTo>
                <a:cubicBezTo>
                  <a:pt x="7518" y="7823"/>
                  <a:pt x="7058" y="8652"/>
                  <a:pt x="6620" y="9472"/>
                </a:cubicBezTo>
                <a:cubicBezTo>
                  <a:pt x="6589" y="9548"/>
                  <a:pt x="6557" y="9610"/>
                  <a:pt x="6515" y="9668"/>
                </a:cubicBezTo>
                <a:cubicBezTo>
                  <a:pt x="6476" y="9726"/>
                  <a:pt x="6442" y="9794"/>
                  <a:pt x="6410" y="9875"/>
                </a:cubicBezTo>
                <a:cubicBezTo>
                  <a:pt x="5862" y="8926"/>
                  <a:pt x="5319" y="8127"/>
                  <a:pt x="4776" y="7473"/>
                </a:cubicBezTo>
                <a:cubicBezTo>
                  <a:pt x="4232" y="6822"/>
                  <a:pt x="3650" y="6495"/>
                  <a:pt x="3024" y="6495"/>
                </a:cubicBezTo>
                <a:lnTo>
                  <a:pt x="462" y="6495"/>
                </a:lnTo>
                <a:close/>
                <a:moveTo>
                  <a:pt x="21333" y="15997"/>
                </a:moveTo>
                <a:cubicBezTo>
                  <a:pt x="21514" y="16166"/>
                  <a:pt x="21599" y="16385"/>
                  <a:pt x="21590" y="16657"/>
                </a:cubicBezTo>
                <a:cubicBezTo>
                  <a:pt x="21590" y="16908"/>
                  <a:pt x="21504" y="17115"/>
                  <a:pt x="21333" y="17284"/>
                </a:cubicBezTo>
                <a:lnTo>
                  <a:pt x="17420" y="21182"/>
                </a:lnTo>
                <a:cubicBezTo>
                  <a:pt x="17149" y="21453"/>
                  <a:pt x="16916" y="21550"/>
                  <a:pt x="16723" y="21471"/>
                </a:cubicBezTo>
                <a:cubicBezTo>
                  <a:pt x="16532" y="21392"/>
                  <a:pt x="16437" y="21161"/>
                  <a:pt x="16437" y="20779"/>
                </a:cubicBezTo>
                <a:lnTo>
                  <a:pt x="16437" y="18432"/>
                </a:lnTo>
                <a:lnTo>
                  <a:pt x="14059" y="18432"/>
                </a:lnTo>
                <a:cubicBezTo>
                  <a:pt x="13528" y="18432"/>
                  <a:pt x="13031" y="18335"/>
                  <a:pt x="12573" y="18143"/>
                </a:cubicBezTo>
                <a:cubicBezTo>
                  <a:pt x="12113" y="17953"/>
                  <a:pt x="11680" y="17690"/>
                  <a:pt x="11279" y="17354"/>
                </a:cubicBezTo>
                <a:cubicBezTo>
                  <a:pt x="10878" y="17019"/>
                  <a:pt x="10496" y="16628"/>
                  <a:pt x="10136" y="16181"/>
                </a:cubicBezTo>
                <a:cubicBezTo>
                  <a:pt x="9779" y="15731"/>
                  <a:pt x="9439" y="15253"/>
                  <a:pt x="9119" y="14739"/>
                </a:cubicBezTo>
                <a:cubicBezTo>
                  <a:pt x="9344" y="14359"/>
                  <a:pt x="9566" y="13962"/>
                  <a:pt x="9779" y="13551"/>
                </a:cubicBezTo>
                <a:cubicBezTo>
                  <a:pt x="9994" y="13142"/>
                  <a:pt x="10217" y="12739"/>
                  <a:pt x="10442" y="12336"/>
                </a:cubicBezTo>
                <a:cubicBezTo>
                  <a:pt x="10474" y="12246"/>
                  <a:pt x="10513" y="12164"/>
                  <a:pt x="10560" y="12091"/>
                </a:cubicBezTo>
                <a:cubicBezTo>
                  <a:pt x="10609" y="12024"/>
                  <a:pt x="10645" y="11939"/>
                  <a:pt x="10680" y="11846"/>
                </a:cubicBezTo>
                <a:cubicBezTo>
                  <a:pt x="11225" y="12797"/>
                  <a:pt x="11768" y="13591"/>
                  <a:pt x="12314" y="14231"/>
                </a:cubicBezTo>
                <a:cubicBezTo>
                  <a:pt x="12855" y="14867"/>
                  <a:pt x="13440" y="15188"/>
                  <a:pt x="14063" y="15188"/>
                </a:cubicBezTo>
                <a:lnTo>
                  <a:pt x="16442" y="15188"/>
                </a:lnTo>
                <a:lnTo>
                  <a:pt x="16442" y="12532"/>
                </a:lnTo>
                <a:cubicBezTo>
                  <a:pt x="16442" y="12152"/>
                  <a:pt x="16537" y="11922"/>
                  <a:pt x="16728" y="11846"/>
                </a:cubicBezTo>
                <a:cubicBezTo>
                  <a:pt x="16921" y="11773"/>
                  <a:pt x="17154" y="11866"/>
                  <a:pt x="17425" y="12126"/>
                </a:cubicBezTo>
                <a:lnTo>
                  <a:pt x="21333" y="15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1" name="AutoShape 104"/>
          <p:cNvSpPr/>
          <p:nvPr/>
        </p:nvSpPr>
        <p:spPr bwMode="auto">
          <a:xfrm>
            <a:off x="2755542" y="1745074"/>
            <a:ext cx="248412" cy="242062"/>
          </a:xfrm>
          <a:custGeom>
            <a:avLst/>
            <a:gdLst>
              <a:gd name="T0" fmla="+- 0 10800 41"/>
              <a:gd name="T1" fmla="*/ T0 w 21518"/>
              <a:gd name="T2" fmla="+- 0 10800 84"/>
              <a:gd name="T3" fmla="*/ 10800 h 21432"/>
              <a:gd name="T4" fmla="+- 0 10800 41"/>
              <a:gd name="T5" fmla="*/ T4 w 21518"/>
              <a:gd name="T6" fmla="+- 0 10800 84"/>
              <a:gd name="T7" fmla="*/ 10800 h 21432"/>
              <a:gd name="T8" fmla="+- 0 10800 41"/>
              <a:gd name="T9" fmla="*/ T8 w 21518"/>
              <a:gd name="T10" fmla="+- 0 10800 84"/>
              <a:gd name="T11" fmla="*/ 10800 h 21432"/>
              <a:gd name="T12" fmla="+- 0 10800 41"/>
              <a:gd name="T13" fmla="*/ T12 w 21518"/>
              <a:gd name="T14" fmla="+- 0 10800 84"/>
              <a:gd name="T15" fmla="*/ 10800 h 2143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18" h="21432">
                <a:moveTo>
                  <a:pt x="18959" y="13478"/>
                </a:moveTo>
                <a:cubicBezTo>
                  <a:pt x="19078" y="13531"/>
                  <a:pt x="19165" y="13624"/>
                  <a:pt x="19216" y="13755"/>
                </a:cubicBezTo>
                <a:cubicBezTo>
                  <a:pt x="19268" y="13884"/>
                  <a:pt x="19272" y="14021"/>
                  <a:pt x="19228" y="14164"/>
                </a:cubicBezTo>
                <a:cubicBezTo>
                  <a:pt x="18832" y="15579"/>
                  <a:pt x="18235" y="16805"/>
                  <a:pt x="17439" y="17841"/>
                </a:cubicBezTo>
                <a:cubicBezTo>
                  <a:pt x="16642" y="18886"/>
                  <a:pt x="15731" y="19706"/>
                  <a:pt x="14707" y="20308"/>
                </a:cubicBezTo>
                <a:cubicBezTo>
                  <a:pt x="13684" y="20911"/>
                  <a:pt x="12578" y="21275"/>
                  <a:pt x="11389" y="21395"/>
                </a:cubicBezTo>
                <a:cubicBezTo>
                  <a:pt x="10201" y="21516"/>
                  <a:pt x="9023" y="21336"/>
                  <a:pt x="7856" y="20866"/>
                </a:cubicBezTo>
                <a:cubicBezTo>
                  <a:pt x="6847" y="20443"/>
                  <a:pt x="5945" y="19849"/>
                  <a:pt x="5149" y="19068"/>
                </a:cubicBezTo>
                <a:cubicBezTo>
                  <a:pt x="4353" y="18292"/>
                  <a:pt x="3683" y="17362"/>
                  <a:pt x="3137" y="16281"/>
                </a:cubicBezTo>
                <a:lnTo>
                  <a:pt x="839" y="17623"/>
                </a:lnTo>
                <a:cubicBezTo>
                  <a:pt x="518" y="17827"/>
                  <a:pt x="282" y="17853"/>
                  <a:pt x="129" y="17693"/>
                </a:cubicBezTo>
                <a:cubicBezTo>
                  <a:pt x="-25" y="17539"/>
                  <a:pt x="-41" y="17250"/>
                  <a:pt x="78" y="16828"/>
                </a:cubicBezTo>
                <a:lnTo>
                  <a:pt x="1760" y="10972"/>
                </a:lnTo>
                <a:cubicBezTo>
                  <a:pt x="1835" y="10675"/>
                  <a:pt x="1985" y="10476"/>
                  <a:pt x="2200" y="10370"/>
                </a:cubicBezTo>
                <a:cubicBezTo>
                  <a:pt x="2416" y="10260"/>
                  <a:pt x="2638" y="10244"/>
                  <a:pt x="2863" y="10314"/>
                </a:cubicBezTo>
                <a:lnTo>
                  <a:pt x="7772" y="12327"/>
                </a:lnTo>
                <a:cubicBezTo>
                  <a:pt x="8109" y="12470"/>
                  <a:pt x="8280" y="12649"/>
                  <a:pt x="8287" y="12868"/>
                </a:cubicBezTo>
                <a:cubicBezTo>
                  <a:pt x="8297" y="13089"/>
                  <a:pt x="8140" y="13302"/>
                  <a:pt x="7819" y="13506"/>
                </a:cubicBezTo>
                <a:lnTo>
                  <a:pt x="5552" y="14845"/>
                </a:lnTo>
                <a:cubicBezTo>
                  <a:pt x="5948" y="15542"/>
                  <a:pt x="6409" y="16144"/>
                  <a:pt x="6938" y="16648"/>
                </a:cubicBezTo>
                <a:cubicBezTo>
                  <a:pt x="7465" y="17155"/>
                  <a:pt x="8063" y="17539"/>
                  <a:pt x="8739" y="17808"/>
                </a:cubicBezTo>
                <a:cubicBezTo>
                  <a:pt x="9569" y="18141"/>
                  <a:pt x="10395" y="18264"/>
                  <a:pt x="11222" y="18186"/>
                </a:cubicBezTo>
                <a:cubicBezTo>
                  <a:pt x="12049" y="18105"/>
                  <a:pt x="12827" y="17855"/>
                  <a:pt x="13543" y="17432"/>
                </a:cubicBezTo>
                <a:cubicBezTo>
                  <a:pt x="14265" y="17015"/>
                  <a:pt x="14900" y="16438"/>
                  <a:pt x="15448" y="15702"/>
                </a:cubicBezTo>
                <a:cubicBezTo>
                  <a:pt x="15998" y="14971"/>
                  <a:pt x="16410" y="14111"/>
                  <a:pt x="16687" y="13114"/>
                </a:cubicBezTo>
                <a:cubicBezTo>
                  <a:pt x="16734" y="12971"/>
                  <a:pt x="16808" y="12873"/>
                  <a:pt x="16919" y="12823"/>
                </a:cubicBezTo>
                <a:cubicBezTo>
                  <a:pt x="17026" y="12767"/>
                  <a:pt x="17141" y="12758"/>
                  <a:pt x="17261" y="12795"/>
                </a:cubicBezTo>
                <a:lnTo>
                  <a:pt x="18959" y="13478"/>
                </a:lnTo>
                <a:close/>
                <a:moveTo>
                  <a:pt x="20675" y="3811"/>
                </a:moveTo>
                <a:cubicBezTo>
                  <a:pt x="20999" y="3609"/>
                  <a:pt x="21235" y="3581"/>
                  <a:pt x="21390" y="3741"/>
                </a:cubicBezTo>
                <a:cubicBezTo>
                  <a:pt x="21542" y="3895"/>
                  <a:pt x="21558" y="4175"/>
                  <a:pt x="21439" y="4576"/>
                </a:cubicBezTo>
                <a:lnTo>
                  <a:pt x="19755" y="10462"/>
                </a:lnTo>
                <a:cubicBezTo>
                  <a:pt x="19682" y="10756"/>
                  <a:pt x="19535" y="10961"/>
                  <a:pt x="19317" y="11064"/>
                </a:cubicBezTo>
                <a:cubicBezTo>
                  <a:pt x="19099" y="11173"/>
                  <a:pt x="18879" y="11190"/>
                  <a:pt x="18656" y="11117"/>
                </a:cubicBezTo>
                <a:lnTo>
                  <a:pt x="13745" y="9109"/>
                </a:lnTo>
                <a:cubicBezTo>
                  <a:pt x="13408" y="8964"/>
                  <a:pt x="13234" y="8782"/>
                  <a:pt x="13227" y="8563"/>
                </a:cubicBezTo>
                <a:cubicBezTo>
                  <a:pt x="13220" y="8345"/>
                  <a:pt x="13370" y="8132"/>
                  <a:pt x="13675" y="7928"/>
                </a:cubicBezTo>
                <a:lnTo>
                  <a:pt x="15942" y="6586"/>
                </a:lnTo>
                <a:cubicBezTo>
                  <a:pt x="15560" y="5889"/>
                  <a:pt x="15103" y="5287"/>
                  <a:pt x="14569" y="4786"/>
                </a:cubicBezTo>
                <a:cubicBezTo>
                  <a:pt x="14033" y="4279"/>
                  <a:pt x="13438" y="3892"/>
                  <a:pt x="12778" y="3626"/>
                </a:cubicBezTo>
                <a:cubicBezTo>
                  <a:pt x="11948" y="3293"/>
                  <a:pt x="11119" y="3170"/>
                  <a:pt x="10292" y="3248"/>
                </a:cubicBezTo>
                <a:cubicBezTo>
                  <a:pt x="9466" y="3329"/>
                  <a:pt x="8693" y="3581"/>
                  <a:pt x="7974" y="3999"/>
                </a:cubicBezTo>
                <a:cubicBezTo>
                  <a:pt x="7252" y="4421"/>
                  <a:pt x="6615" y="4998"/>
                  <a:pt x="6067" y="5732"/>
                </a:cubicBezTo>
                <a:cubicBezTo>
                  <a:pt x="5519" y="6463"/>
                  <a:pt x="5107" y="7326"/>
                  <a:pt x="4830" y="8317"/>
                </a:cubicBezTo>
                <a:cubicBezTo>
                  <a:pt x="4784" y="8460"/>
                  <a:pt x="4706" y="8558"/>
                  <a:pt x="4598" y="8614"/>
                </a:cubicBezTo>
                <a:cubicBezTo>
                  <a:pt x="4491" y="8664"/>
                  <a:pt x="4376" y="8672"/>
                  <a:pt x="4257" y="8639"/>
                </a:cubicBezTo>
                <a:lnTo>
                  <a:pt x="2549" y="7953"/>
                </a:lnTo>
                <a:cubicBezTo>
                  <a:pt x="2430" y="7902"/>
                  <a:pt x="2345" y="7810"/>
                  <a:pt x="2294" y="7681"/>
                </a:cubicBezTo>
                <a:cubicBezTo>
                  <a:pt x="2242" y="7552"/>
                  <a:pt x="2238" y="7415"/>
                  <a:pt x="2282" y="7270"/>
                </a:cubicBezTo>
                <a:cubicBezTo>
                  <a:pt x="2678" y="5878"/>
                  <a:pt x="3275" y="4654"/>
                  <a:pt x="4071" y="3604"/>
                </a:cubicBezTo>
                <a:cubicBezTo>
                  <a:pt x="4868" y="2554"/>
                  <a:pt x="5779" y="1727"/>
                  <a:pt x="6800" y="1125"/>
                </a:cubicBezTo>
                <a:cubicBezTo>
                  <a:pt x="7826" y="520"/>
                  <a:pt x="8927" y="156"/>
                  <a:pt x="10107" y="36"/>
                </a:cubicBezTo>
                <a:cubicBezTo>
                  <a:pt x="11290" y="-84"/>
                  <a:pt x="12471" y="95"/>
                  <a:pt x="13654" y="568"/>
                </a:cubicBezTo>
                <a:cubicBezTo>
                  <a:pt x="14647" y="988"/>
                  <a:pt x="15548" y="1587"/>
                  <a:pt x="16349" y="2363"/>
                </a:cubicBezTo>
                <a:cubicBezTo>
                  <a:pt x="17153" y="3144"/>
                  <a:pt x="17827" y="4071"/>
                  <a:pt x="18373" y="5152"/>
                </a:cubicBezTo>
                <a:lnTo>
                  <a:pt x="20675" y="38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2" name="AutoShape 105"/>
          <p:cNvSpPr/>
          <p:nvPr/>
        </p:nvSpPr>
        <p:spPr bwMode="auto">
          <a:xfrm>
            <a:off x="9548363" y="1753804"/>
            <a:ext cx="247618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91" y="17891"/>
                </a:moveTo>
                <a:cubicBezTo>
                  <a:pt x="21461" y="18164"/>
                  <a:pt x="21599" y="18475"/>
                  <a:pt x="21599" y="18824"/>
                </a:cubicBezTo>
                <a:cubicBezTo>
                  <a:pt x="21599" y="19176"/>
                  <a:pt x="21461" y="19490"/>
                  <a:pt x="21191" y="19760"/>
                </a:cubicBezTo>
                <a:lnTo>
                  <a:pt x="19784" y="21192"/>
                </a:lnTo>
                <a:cubicBezTo>
                  <a:pt x="19514" y="21465"/>
                  <a:pt x="19196" y="21599"/>
                  <a:pt x="18829" y="21599"/>
                </a:cubicBezTo>
                <a:cubicBezTo>
                  <a:pt x="18465" y="21599"/>
                  <a:pt x="18150" y="21465"/>
                  <a:pt x="17889" y="21192"/>
                </a:cubicBezTo>
                <a:lnTo>
                  <a:pt x="10800" y="14101"/>
                </a:lnTo>
                <a:lnTo>
                  <a:pt x="3684" y="21192"/>
                </a:lnTo>
                <a:cubicBezTo>
                  <a:pt x="3410" y="21465"/>
                  <a:pt x="3099" y="21599"/>
                  <a:pt x="2749" y="21599"/>
                </a:cubicBezTo>
                <a:cubicBezTo>
                  <a:pt x="2397" y="21599"/>
                  <a:pt x="2083" y="21465"/>
                  <a:pt x="1815" y="21192"/>
                </a:cubicBezTo>
                <a:lnTo>
                  <a:pt x="408" y="19787"/>
                </a:lnTo>
                <a:cubicBezTo>
                  <a:pt x="135" y="19520"/>
                  <a:pt x="0" y="19200"/>
                  <a:pt x="0" y="18839"/>
                </a:cubicBezTo>
                <a:cubicBezTo>
                  <a:pt x="0" y="18481"/>
                  <a:pt x="135" y="18164"/>
                  <a:pt x="408" y="17891"/>
                </a:cubicBezTo>
                <a:lnTo>
                  <a:pt x="7556" y="10731"/>
                </a:lnTo>
                <a:lnTo>
                  <a:pt x="408" y="3708"/>
                </a:lnTo>
                <a:cubicBezTo>
                  <a:pt x="135" y="3435"/>
                  <a:pt x="0" y="3121"/>
                  <a:pt x="0" y="2760"/>
                </a:cubicBezTo>
                <a:cubicBezTo>
                  <a:pt x="0" y="2399"/>
                  <a:pt x="135" y="2082"/>
                  <a:pt x="408" y="1815"/>
                </a:cubicBezTo>
                <a:lnTo>
                  <a:pt x="1815" y="407"/>
                </a:lnTo>
                <a:cubicBezTo>
                  <a:pt x="2085" y="135"/>
                  <a:pt x="2403" y="0"/>
                  <a:pt x="2770" y="0"/>
                </a:cubicBezTo>
                <a:cubicBezTo>
                  <a:pt x="3134" y="0"/>
                  <a:pt x="3449" y="134"/>
                  <a:pt x="3710" y="407"/>
                </a:cubicBezTo>
                <a:lnTo>
                  <a:pt x="10800" y="7486"/>
                </a:lnTo>
                <a:lnTo>
                  <a:pt x="17889" y="407"/>
                </a:lnTo>
                <a:cubicBezTo>
                  <a:pt x="18159" y="135"/>
                  <a:pt x="18476" y="0"/>
                  <a:pt x="18838" y="0"/>
                </a:cubicBezTo>
                <a:cubicBezTo>
                  <a:pt x="19196" y="0"/>
                  <a:pt x="19514" y="134"/>
                  <a:pt x="19784" y="407"/>
                </a:cubicBezTo>
                <a:lnTo>
                  <a:pt x="21191" y="1815"/>
                </a:lnTo>
                <a:cubicBezTo>
                  <a:pt x="21461" y="2082"/>
                  <a:pt x="21599" y="2402"/>
                  <a:pt x="21599" y="2769"/>
                </a:cubicBezTo>
                <a:cubicBezTo>
                  <a:pt x="21599" y="3133"/>
                  <a:pt x="21461" y="3447"/>
                  <a:pt x="21191" y="3708"/>
                </a:cubicBezTo>
                <a:lnTo>
                  <a:pt x="14043" y="10869"/>
                </a:lnTo>
                <a:lnTo>
                  <a:pt x="21191" y="1789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3" name="AutoShape 106"/>
          <p:cNvSpPr/>
          <p:nvPr/>
        </p:nvSpPr>
        <p:spPr bwMode="auto">
          <a:xfrm>
            <a:off x="10138843" y="1753804"/>
            <a:ext cx="249205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9"/>
                  <a:pt x="18449" y="3156"/>
                </a:cubicBezTo>
                <a:cubicBezTo>
                  <a:pt x="19432" y="4133"/>
                  <a:pt x="20201" y="5279"/>
                  <a:pt x="20760" y="6590"/>
                </a:cubicBezTo>
                <a:cubicBezTo>
                  <a:pt x="21317" y="7900"/>
                  <a:pt x="21599" y="9306"/>
                  <a:pt x="21599" y="10800"/>
                </a:cubicBezTo>
                <a:cubicBezTo>
                  <a:pt x="21599" y="12296"/>
                  <a:pt x="21317" y="13702"/>
                  <a:pt x="20760" y="15012"/>
                </a:cubicBezTo>
                <a:cubicBezTo>
                  <a:pt x="20201" y="16320"/>
                  <a:pt x="19430" y="17469"/>
                  <a:pt x="18449" y="18443"/>
                </a:cubicBezTo>
                <a:cubicBezTo>
                  <a:pt x="17463" y="19420"/>
                  <a:pt x="16319" y="20193"/>
                  <a:pt x="15011" y="20755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5"/>
                </a:cubicBezTo>
                <a:cubicBezTo>
                  <a:pt x="5280" y="20193"/>
                  <a:pt x="4136" y="19420"/>
                  <a:pt x="3158" y="18443"/>
                </a:cubicBezTo>
                <a:cubicBezTo>
                  <a:pt x="2178" y="17469"/>
                  <a:pt x="1409" y="16320"/>
                  <a:pt x="847" y="15012"/>
                </a:cubicBezTo>
                <a:cubicBezTo>
                  <a:pt x="282" y="13702"/>
                  <a:pt x="0" y="12296"/>
                  <a:pt x="0" y="10800"/>
                </a:cubicBezTo>
                <a:cubicBezTo>
                  <a:pt x="0" y="9306"/>
                  <a:pt x="282" y="7900"/>
                  <a:pt x="847" y="6590"/>
                </a:cubicBezTo>
                <a:cubicBezTo>
                  <a:pt x="1409" y="5279"/>
                  <a:pt x="2181" y="4133"/>
                  <a:pt x="3158" y="3156"/>
                </a:cubicBezTo>
                <a:cubicBezTo>
                  <a:pt x="4136" y="2179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0807" y="18355"/>
                </a:moveTo>
                <a:cubicBezTo>
                  <a:pt x="11860" y="18355"/>
                  <a:pt x="12844" y="18157"/>
                  <a:pt x="13756" y="17759"/>
                </a:cubicBezTo>
                <a:cubicBezTo>
                  <a:pt x="14666" y="17367"/>
                  <a:pt x="15463" y="16822"/>
                  <a:pt x="16149" y="16139"/>
                </a:cubicBezTo>
                <a:cubicBezTo>
                  <a:pt x="16836" y="15455"/>
                  <a:pt x="17378" y="14656"/>
                  <a:pt x="17774" y="13744"/>
                </a:cubicBezTo>
                <a:cubicBezTo>
                  <a:pt x="18169" y="12835"/>
                  <a:pt x="18367" y="11853"/>
                  <a:pt x="18367" y="10799"/>
                </a:cubicBezTo>
                <a:cubicBezTo>
                  <a:pt x="18367" y="9746"/>
                  <a:pt x="18169" y="8766"/>
                  <a:pt x="17774" y="7852"/>
                </a:cubicBezTo>
                <a:cubicBezTo>
                  <a:pt x="17376" y="6942"/>
                  <a:pt x="16836" y="6146"/>
                  <a:pt x="16149" y="5463"/>
                </a:cubicBezTo>
                <a:cubicBezTo>
                  <a:pt x="15466" y="4777"/>
                  <a:pt x="14666" y="4235"/>
                  <a:pt x="13748" y="3839"/>
                </a:cubicBezTo>
                <a:cubicBezTo>
                  <a:pt x="12830" y="3444"/>
                  <a:pt x="11852" y="3246"/>
                  <a:pt x="10807" y="3246"/>
                </a:cubicBezTo>
                <a:cubicBezTo>
                  <a:pt x="9753" y="3246"/>
                  <a:pt x="8764" y="3444"/>
                  <a:pt x="7851" y="3839"/>
                </a:cubicBezTo>
                <a:cubicBezTo>
                  <a:pt x="6933" y="4235"/>
                  <a:pt x="6139" y="4777"/>
                  <a:pt x="5455" y="5463"/>
                </a:cubicBezTo>
                <a:cubicBezTo>
                  <a:pt x="4774" y="6146"/>
                  <a:pt x="4235" y="6942"/>
                  <a:pt x="3839" y="7852"/>
                </a:cubicBezTo>
                <a:cubicBezTo>
                  <a:pt x="3444" y="8766"/>
                  <a:pt x="3246" y="9746"/>
                  <a:pt x="3246" y="10799"/>
                </a:cubicBezTo>
                <a:cubicBezTo>
                  <a:pt x="3246" y="11852"/>
                  <a:pt x="3444" y="12835"/>
                  <a:pt x="3839" y="13744"/>
                </a:cubicBezTo>
                <a:cubicBezTo>
                  <a:pt x="4238" y="14656"/>
                  <a:pt x="4774" y="15455"/>
                  <a:pt x="5455" y="16139"/>
                </a:cubicBezTo>
                <a:cubicBezTo>
                  <a:pt x="6136" y="16822"/>
                  <a:pt x="6930" y="17367"/>
                  <a:pt x="7851" y="17759"/>
                </a:cubicBezTo>
                <a:cubicBezTo>
                  <a:pt x="8764" y="18158"/>
                  <a:pt x="9753" y="18355"/>
                  <a:pt x="10807" y="18355"/>
                </a:cubicBezTo>
                <a:moveTo>
                  <a:pt x="15350" y="7784"/>
                </a:moveTo>
                <a:cubicBezTo>
                  <a:pt x="15613" y="8049"/>
                  <a:pt x="15613" y="8304"/>
                  <a:pt x="15350" y="8555"/>
                </a:cubicBezTo>
                <a:lnTo>
                  <a:pt x="13104" y="10800"/>
                </a:lnTo>
                <a:lnTo>
                  <a:pt x="15350" y="13044"/>
                </a:lnTo>
                <a:cubicBezTo>
                  <a:pt x="15613" y="13304"/>
                  <a:pt x="15613" y="13564"/>
                  <a:pt x="15350" y="13812"/>
                </a:cubicBezTo>
                <a:lnTo>
                  <a:pt x="13821" y="15340"/>
                </a:lnTo>
                <a:cubicBezTo>
                  <a:pt x="13714" y="15447"/>
                  <a:pt x="13584" y="15501"/>
                  <a:pt x="13434" y="15501"/>
                </a:cubicBezTo>
                <a:cubicBezTo>
                  <a:pt x="13287" y="15501"/>
                  <a:pt x="13157" y="15447"/>
                  <a:pt x="13050" y="15340"/>
                </a:cubicBezTo>
                <a:lnTo>
                  <a:pt x="10804" y="13095"/>
                </a:lnTo>
                <a:lnTo>
                  <a:pt x="8558" y="15340"/>
                </a:lnTo>
                <a:cubicBezTo>
                  <a:pt x="8450" y="15447"/>
                  <a:pt x="8320" y="15501"/>
                  <a:pt x="8170" y="15501"/>
                </a:cubicBezTo>
                <a:cubicBezTo>
                  <a:pt x="8024" y="15501"/>
                  <a:pt x="7888" y="15447"/>
                  <a:pt x="7772" y="15340"/>
                </a:cubicBezTo>
                <a:lnTo>
                  <a:pt x="6258" y="13812"/>
                </a:lnTo>
                <a:cubicBezTo>
                  <a:pt x="6150" y="13705"/>
                  <a:pt x="6094" y="13575"/>
                  <a:pt x="6094" y="13428"/>
                </a:cubicBezTo>
                <a:cubicBezTo>
                  <a:pt x="6094" y="13279"/>
                  <a:pt x="6150" y="13149"/>
                  <a:pt x="6258" y="13041"/>
                </a:cubicBezTo>
                <a:lnTo>
                  <a:pt x="8504" y="10797"/>
                </a:lnTo>
                <a:lnTo>
                  <a:pt x="6258" y="8552"/>
                </a:lnTo>
                <a:cubicBezTo>
                  <a:pt x="6150" y="8445"/>
                  <a:pt x="6094" y="8315"/>
                  <a:pt x="6094" y="8168"/>
                </a:cubicBezTo>
                <a:cubicBezTo>
                  <a:pt x="6094" y="8018"/>
                  <a:pt x="6150" y="7891"/>
                  <a:pt x="6258" y="7781"/>
                </a:cubicBezTo>
                <a:lnTo>
                  <a:pt x="7772" y="6256"/>
                </a:lnTo>
                <a:cubicBezTo>
                  <a:pt x="8035" y="5994"/>
                  <a:pt x="8295" y="5994"/>
                  <a:pt x="8555" y="6256"/>
                </a:cubicBezTo>
                <a:lnTo>
                  <a:pt x="10801" y="8498"/>
                </a:lnTo>
                <a:lnTo>
                  <a:pt x="13047" y="6256"/>
                </a:lnTo>
                <a:cubicBezTo>
                  <a:pt x="13307" y="5994"/>
                  <a:pt x="13567" y="5994"/>
                  <a:pt x="13816" y="6256"/>
                </a:cubicBezTo>
                <a:lnTo>
                  <a:pt x="15350" y="77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4" name="AutoShape 107"/>
          <p:cNvSpPr/>
          <p:nvPr/>
        </p:nvSpPr>
        <p:spPr bwMode="auto">
          <a:xfrm>
            <a:off x="10749150" y="1746665"/>
            <a:ext cx="248412" cy="2428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449" y="3162"/>
                </a:moveTo>
                <a:cubicBezTo>
                  <a:pt x="19503" y="4215"/>
                  <a:pt x="20291" y="5407"/>
                  <a:pt x="20817" y="6731"/>
                </a:cubicBezTo>
                <a:cubicBezTo>
                  <a:pt x="21340" y="8058"/>
                  <a:pt x="21599" y="9410"/>
                  <a:pt x="21599" y="10800"/>
                </a:cubicBezTo>
                <a:cubicBezTo>
                  <a:pt x="21599" y="12186"/>
                  <a:pt x="21337" y="13544"/>
                  <a:pt x="20817" y="14871"/>
                </a:cubicBezTo>
                <a:cubicBezTo>
                  <a:pt x="20291" y="16192"/>
                  <a:pt x="19503" y="17381"/>
                  <a:pt x="18449" y="18437"/>
                </a:cubicBezTo>
                <a:cubicBezTo>
                  <a:pt x="17393" y="19490"/>
                  <a:pt x="16200" y="20284"/>
                  <a:pt x="14869" y="20809"/>
                </a:cubicBezTo>
                <a:cubicBezTo>
                  <a:pt x="13539" y="21337"/>
                  <a:pt x="12183" y="21599"/>
                  <a:pt x="10801" y="21599"/>
                </a:cubicBezTo>
                <a:cubicBezTo>
                  <a:pt x="9416" y="21599"/>
                  <a:pt x="8057" y="21337"/>
                  <a:pt x="6730" y="20809"/>
                </a:cubicBezTo>
                <a:cubicBezTo>
                  <a:pt x="5399" y="20284"/>
                  <a:pt x="4206" y="19490"/>
                  <a:pt x="3150" y="18437"/>
                </a:cubicBezTo>
                <a:cubicBezTo>
                  <a:pt x="2099" y="17381"/>
                  <a:pt x="1308" y="16192"/>
                  <a:pt x="782" y="14871"/>
                </a:cubicBezTo>
                <a:cubicBezTo>
                  <a:pt x="259" y="13544"/>
                  <a:pt x="0" y="12186"/>
                  <a:pt x="0" y="10800"/>
                </a:cubicBezTo>
                <a:cubicBezTo>
                  <a:pt x="0" y="9410"/>
                  <a:pt x="265" y="8055"/>
                  <a:pt x="791" y="6725"/>
                </a:cubicBezTo>
                <a:cubicBezTo>
                  <a:pt x="1319" y="5395"/>
                  <a:pt x="2104" y="4210"/>
                  <a:pt x="3150" y="3162"/>
                </a:cubicBezTo>
                <a:cubicBezTo>
                  <a:pt x="4206" y="2109"/>
                  <a:pt x="5399" y="1318"/>
                  <a:pt x="6730" y="790"/>
                </a:cubicBezTo>
                <a:cubicBezTo>
                  <a:pt x="8060" y="262"/>
                  <a:pt x="9416" y="0"/>
                  <a:pt x="10801" y="0"/>
                </a:cubicBezTo>
                <a:cubicBezTo>
                  <a:pt x="12183" y="0"/>
                  <a:pt x="13542" y="262"/>
                  <a:pt x="14869" y="790"/>
                </a:cubicBezTo>
                <a:cubicBezTo>
                  <a:pt x="16197" y="1318"/>
                  <a:pt x="17393" y="2109"/>
                  <a:pt x="18449" y="3162"/>
                </a:cubicBezTo>
                <a:moveTo>
                  <a:pt x="16282" y="7530"/>
                </a:moveTo>
                <a:cubicBezTo>
                  <a:pt x="16488" y="7321"/>
                  <a:pt x="16488" y="7112"/>
                  <a:pt x="16282" y="6892"/>
                </a:cubicBezTo>
                <a:lnTo>
                  <a:pt x="14700" y="5342"/>
                </a:lnTo>
                <a:cubicBezTo>
                  <a:pt x="14474" y="5116"/>
                  <a:pt x="14262" y="5116"/>
                  <a:pt x="14061" y="5342"/>
                </a:cubicBezTo>
                <a:lnTo>
                  <a:pt x="10775" y="8640"/>
                </a:lnTo>
                <a:lnTo>
                  <a:pt x="7775" y="5650"/>
                </a:lnTo>
                <a:cubicBezTo>
                  <a:pt x="7685" y="5562"/>
                  <a:pt x="7583" y="5514"/>
                  <a:pt x="7464" y="5514"/>
                </a:cubicBezTo>
                <a:cubicBezTo>
                  <a:pt x="7348" y="5514"/>
                  <a:pt x="7238" y="5562"/>
                  <a:pt x="7139" y="5650"/>
                </a:cubicBezTo>
                <a:lnTo>
                  <a:pt x="5653" y="7177"/>
                </a:lnTo>
                <a:cubicBezTo>
                  <a:pt x="5427" y="7386"/>
                  <a:pt x="5427" y="7595"/>
                  <a:pt x="5653" y="7812"/>
                </a:cubicBezTo>
                <a:lnTo>
                  <a:pt x="8617" y="10771"/>
                </a:lnTo>
                <a:lnTo>
                  <a:pt x="5345" y="14069"/>
                </a:lnTo>
                <a:cubicBezTo>
                  <a:pt x="5255" y="14162"/>
                  <a:pt x="5207" y="14264"/>
                  <a:pt x="5207" y="14383"/>
                </a:cubicBezTo>
                <a:cubicBezTo>
                  <a:pt x="5207" y="14501"/>
                  <a:pt x="5255" y="14609"/>
                  <a:pt x="5345" y="14705"/>
                </a:cubicBezTo>
                <a:lnTo>
                  <a:pt x="6899" y="16274"/>
                </a:lnTo>
                <a:cubicBezTo>
                  <a:pt x="6990" y="16365"/>
                  <a:pt x="7094" y="16413"/>
                  <a:pt x="7216" y="16416"/>
                </a:cubicBezTo>
                <a:cubicBezTo>
                  <a:pt x="7340" y="16418"/>
                  <a:pt x="7444" y="16373"/>
                  <a:pt x="7535" y="16274"/>
                </a:cubicBezTo>
                <a:lnTo>
                  <a:pt x="10835" y="12991"/>
                </a:lnTo>
                <a:lnTo>
                  <a:pt x="13796" y="15978"/>
                </a:lnTo>
                <a:cubicBezTo>
                  <a:pt x="13886" y="16065"/>
                  <a:pt x="13991" y="16111"/>
                  <a:pt x="14115" y="16111"/>
                </a:cubicBezTo>
                <a:cubicBezTo>
                  <a:pt x="14237" y="16111"/>
                  <a:pt x="14341" y="16065"/>
                  <a:pt x="14432" y="15978"/>
                </a:cubicBezTo>
                <a:lnTo>
                  <a:pt x="15960" y="14450"/>
                </a:lnTo>
                <a:cubicBezTo>
                  <a:pt x="16166" y="14241"/>
                  <a:pt x="16166" y="14032"/>
                  <a:pt x="15960" y="13815"/>
                </a:cubicBezTo>
                <a:lnTo>
                  <a:pt x="12957" y="10856"/>
                </a:lnTo>
                <a:lnTo>
                  <a:pt x="16282" y="75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5" name="AutoShape 108"/>
          <p:cNvSpPr/>
          <p:nvPr/>
        </p:nvSpPr>
        <p:spPr bwMode="auto">
          <a:xfrm>
            <a:off x="11326135" y="1746663"/>
            <a:ext cx="248411" cy="2428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11" y="0"/>
                </a:moveTo>
                <a:cubicBezTo>
                  <a:pt x="20953" y="0"/>
                  <a:pt x="21161" y="105"/>
                  <a:pt x="21338" y="317"/>
                </a:cubicBezTo>
                <a:cubicBezTo>
                  <a:pt x="21514" y="525"/>
                  <a:pt x="21599" y="778"/>
                  <a:pt x="21599" y="1066"/>
                </a:cubicBezTo>
                <a:lnTo>
                  <a:pt x="21599" y="4118"/>
                </a:lnTo>
                <a:cubicBezTo>
                  <a:pt x="21599" y="4409"/>
                  <a:pt x="21514" y="4661"/>
                  <a:pt x="21338" y="4870"/>
                </a:cubicBezTo>
                <a:cubicBezTo>
                  <a:pt x="21161" y="5084"/>
                  <a:pt x="20953" y="5190"/>
                  <a:pt x="20711" y="5190"/>
                </a:cubicBezTo>
                <a:lnTo>
                  <a:pt x="913" y="5190"/>
                </a:lnTo>
                <a:cubicBezTo>
                  <a:pt x="656" y="5190"/>
                  <a:pt x="440" y="5084"/>
                  <a:pt x="261" y="4870"/>
                </a:cubicBezTo>
                <a:cubicBezTo>
                  <a:pt x="85" y="4661"/>
                  <a:pt x="0" y="4409"/>
                  <a:pt x="0" y="4118"/>
                </a:cubicBezTo>
                <a:lnTo>
                  <a:pt x="0" y="1066"/>
                </a:lnTo>
                <a:cubicBezTo>
                  <a:pt x="0" y="778"/>
                  <a:pt x="85" y="525"/>
                  <a:pt x="261" y="317"/>
                </a:cubicBezTo>
                <a:cubicBezTo>
                  <a:pt x="438" y="105"/>
                  <a:pt x="653" y="0"/>
                  <a:pt x="913" y="0"/>
                </a:cubicBezTo>
                <a:lnTo>
                  <a:pt x="20711" y="0"/>
                </a:lnTo>
                <a:close/>
                <a:moveTo>
                  <a:pt x="20711" y="8213"/>
                </a:moveTo>
                <a:cubicBezTo>
                  <a:pt x="20953" y="8213"/>
                  <a:pt x="21161" y="8316"/>
                  <a:pt x="21338" y="8527"/>
                </a:cubicBezTo>
                <a:cubicBezTo>
                  <a:pt x="21514" y="8742"/>
                  <a:pt x="21599" y="8985"/>
                  <a:pt x="21599" y="9264"/>
                </a:cubicBezTo>
                <a:lnTo>
                  <a:pt x="21599" y="12331"/>
                </a:lnTo>
                <a:cubicBezTo>
                  <a:pt x="21599" y="12622"/>
                  <a:pt x="21514" y="12872"/>
                  <a:pt x="21338" y="13078"/>
                </a:cubicBezTo>
                <a:cubicBezTo>
                  <a:pt x="21161" y="13286"/>
                  <a:pt x="20953" y="13389"/>
                  <a:pt x="20711" y="13389"/>
                </a:cubicBezTo>
                <a:lnTo>
                  <a:pt x="913" y="13389"/>
                </a:lnTo>
                <a:cubicBezTo>
                  <a:pt x="656" y="13389"/>
                  <a:pt x="440" y="13283"/>
                  <a:pt x="261" y="13069"/>
                </a:cubicBezTo>
                <a:cubicBezTo>
                  <a:pt x="85" y="12860"/>
                  <a:pt x="0" y="12613"/>
                  <a:pt x="0" y="12331"/>
                </a:cubicBezTo>
                <a:lnTo>
                  <a:pt x="0" y="9265"/>
                </a:lnTo>
                <a:cubicBezTo>
                  <a:pt x="0" y="8977"/>
                  <a:pt x="85" y="8730"/>
                  <a:pt x="261" y="8521"/>
                </a:cubicBezTo>
                <a:cubicBezTo>
                  <a:pt x="438" y="8316"/>
                  <a:pt x="653" y="8213"/>
                  <a:pt x="913" y="8213"/>
                </a:cubicBezTo>
                <a:lnTo>
                  <a:pt x="20711" y="8213"/>
                </a:lnTo>
                <a:close/>
                <a:moveTo>
                  <a:pt x="20711" y="16412"/>
                </a:moveTo>
                <a:cubicBezTo>
                  <a:pt x="20953" y="16412"/>
                  <a:pt x="21161" y="16514"/>
                  <a:pt x="21338" y="16726"/>
                </a:cubicBezTo>
                <a:cubicBezTo>
                  <a:pt x="21514" y="16940"/>
                  <a:pt x="21599" y="17190"/>
                  <a:pt x="21599" y="17478"/>
                </a:cubicBezTo>
                <a:lnTo>
                  <a:pt x="21599" y="20504"/>
                </a:lnTo>
                <a:cubicBezTo>
                  <a:pt x="21599" y="20812"/>
                  <a:pt x="21514" y="21071"/>
                  <a:pt x="21338" y="21282"/>
                </a:cubicBezTo>
                <a:cubicBezTo>
                  <a:pt x="21161" y="21494"/>
                  <a:pt x="20953" y="21599"/>
                  <a:pt x="20711" y="21599"/>
                </a:cubicBezTo>
                <a:lnTo>
                  <a:pt x="913" y="21599"/>
                </a:lnTo>
                <a:cubicBezTo>
                  <a:pt x="656" y="21599"/>
                  <a:pt x="440" y="21494"/>
                  <a:pt x="261" y="21282"/>
                </a:cubicBezTo>
                <a:cubicBezTo>
                  <a:pt x="85" y="21071"/>
                  <a:pt x="0" y="20812"/>
                  <a:pt x="0" y="20504"/>
                </a:cubicBezTo>
                <a:lnTo>
                  <a:pt x="0" y="17478"/>
                </a:lnTo>
                <a:cubicBezTo>
                  <a:pt x="0" y="17190"/>
                  <a:pt x="85" y="16940"/>
                  <a:pt x="261" y="16726"/>
                </a:cubicBezTo>
                <a:cubicBezTo>
                  <a:pt x="438" y="16514"/>
                  <a:pt x="653" y="16412"/>
                  <a:pt x="913" y="16412"/>
                </a:cubicBezTo>
                <a:lnTo>
                  <a:pt x="20711" y="164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6" name="AutoShape 109"/>
          <p:cNvSpPr/>
          <p:nvPr/>
        </p:nvSpPr>
        <p:spPr bwMode="auto">
          <a:xfrm>
            <a:off x="6819806" y="4519664"/>
            <a:ext cx="247618" cy="242062"/>
          </a:xfrm>
          <a:custGeom>
            <a:avLst/>
            <a:gdLst>
              <a:gd name="T0" fmla="*/ 10796 w 21592"/>
              <a:gd name="T1" fmla="+- 0 10793 111"/>
              <a:gd name="T2" fmla="*/ 10793 h 21365"/>
              <a:gd name="T3" fmla="*/ 10796 w 21592"/>
              <a:gd name="T4" fmla="+- 0 10793 111"/>
              <a:gd name="T5" fmla="*/ 10793 h 21365"/>
              <a:gd name="T6" fmla="*/ 10796 w 21592"/>
              <a:gd name="T7" fmla="+- 0 10793 111"/>
              <a:gd name="T8" fmla="*/ 10793 h 21365"/>
              <a:gd name="T9" fmla="*/ 10796 w 21592"/>
              <a:gd name="T10" fmla="+- 0 10793 111"/>
              <a:gd name="T11" fmla="*/ 10793 h 21365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2" h="21365">
                <a:moveTo>
                  <a:pt x="5705" y="19760"/>
                </a:moveTo>
                <a:cubicBezTo>
                  <a:pt x="5705" y="20596"/>
                  <a:pt x="5604" y="21104"/>
                  <a:pt x="5403" y="21282"/>
                </a:cubicBezTo>
                <a:cubicBezTo>
                  <a:pt x="5200" y="21466"/>
                  <a:pt x="4940" y="21249"/>
                  <a:pt x="4626" y="20641"/>
                </a:cubicBezTo>
                <a:lnTo>
                  <a:pt x="313" y="12102"/>
                </a:lnTo>
                <a:cubicBezTo>
                  <a:pt x="107" y="11700"/>
                  <a:pt x="0" y="11221"/>
                  <a:pt x="0" y="10686"/>
                </a:cubicBezTo>
                <a:cubicBezTo>
                  <a:pt x="0" y="10134"/>
                  <a:pt x="107" y="9666"/>
                  <a:pt x="313" y="9275"/>
                </a:cubicBezTo>
                <a:lnTo>
                  <a:pt x="4626" y="680"/>
                </a:lnTo>
                <a:cubicBezTo>
                  <a:pt x="4940" y="95"/>
                  <a:pt x="5200" y="-111"/>
                  <a:pt x="5403" y="56"/>
                </a:cubicBezTo>
                <a:cubicBezTo>
                  <a:pt x="5604" y="223"/>
                  <a:pt x="5705" y="725"/>
                  <a:pt x="5705" y="1561"/>
                </a:cubicBezTo>
                <a:lnTo>
                  <a:pt x="5705" y="7035"/>
                </a:lnTo>
                <a:lnTo>
                  <a:pt x="15899" y="7035"/>
                </a:lnTo>
                <a:lnTo>
                  <a:pt x="15899" y="1617"/>
                </a:lnTo>
                <a:cubicBezTo>
                  <a:pt x="15899" y="781"/>
                  <a:pt x="16004" y="268"/>
                  <a:pt x="16202" y="84"/>
                </a:cubicBezTo>
                <a:cubicBezTo>
                  <a:pt x="16405" y="-100"/>
                  <a:pt x="16659" y="95"/>
                  <a:pt x="16967" y="680"/>
                </a:cubicBezTo>
                <a:lnTo>
                  <a:pt x="21294" y="9275"/>
                </a:lnTo>
                <a:cubicBezTo>
                  <a:pt x="21501" y="9682"/>
                  <a:pt x="21600" y="10150"/>
                  <a:pt x="21591" y="10686"/>
                </a:cubicBezTo>
                <a:cubicBezTo>
                  <a:pt x="21591" y="11243"/>
                  <a:pt x="21492" y="11711"/>
                  <a:pt x="21294" y="12102"/>
                </a:cubicBezTo>
                <a:lnTo>
                  <a:pt x="16967" y="20697"/>
                </a:lnTo>
                <a:cubicBezTo>
                  <a:pt x="16654" y="21282"/>
                  <a:pt x="16397" y="21489"/>
                  <a:pt x="16199" y="21293"/>
                </a:cubicBezTo>
                <a:cubicBezTo>
                  <a:pt x="16001" y="21109"/>
                  <a:pt x="15902" y="20596"/>
                  <a:pt x="15902" y="19760"/>
                </a:cubicBezTo>
                <a:lnTo>
                  <a:pt x="15902" y="14342"/>
                </a:lnTo>
                <a:lnTo>
                  <a:pt x="5705" y="14342"/>
                </a:lnTo>
                <a:lnTo>
                  <a:pt x="5705" y="197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7" name="AutoShape 110"/>
          <p:cNvSpPr/>
          <p:nvPr/>
        </p:nvSpPr>
        <p:spPr bwMode="auto">
          <a:xfrm>
            <a:off x="6288068" y="1745074"/>
            <a:ext cx="248411" cy="242062"/>
          </a:xfrm>
          <a:custGeom>
            <a:avLst/>
            <a:gdLst>
              <a:gd name="T0" fmla="+- 0 10797 116"/>
              <a:gd name="T1" fmla="*/ T0 w 21363"/>
              <a:gd name="T2" fmla="*/ 10800 h 21600"/>
              <a:gd name="T3" fmla="+- 0 10797 116"/>
              <a:gd name="T4" fmla="*/ T3 w 21363"/>
              <a:gd name="T5" fmla="*/ 10800 h 21600"/>
              <a:gd name="T6" fmla="+- 0 10797 116"/>
              <a:gd name="T7" fmla="*/ T6 w 21363"/>
              <a:gd name="T8" fmla="*/ 10800 h 21600"/>
              <a:gd name="T9" fmla="+- 0 10797 116"/>
              <a:gd name="T10" fmla="*/ T9 w 2136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63" h="21600">
                <a:moveTo>
                  <a:pt x="19758" y="15897"/>
                </a:moveTo>
                <a:cubicBezTo>
                  <a:pt x="20596" y="15897"/>
                  <a:pt x="21109" y="15995"/>
                  <a:pt x="21294" y="16199"/>
                </a:cubicBezTo>
                <a:cubicBezTo>
                  <a:pt x="21478" y="16402"/>
                  <a:pt x="21260" y="16662"/>
                  <a:pt x="20640" y="16978"/>
                </a:cubicBezTo>
                <a:lnTo>
                  <a:pt x="12115" y="21286"/>
                </a:lnTo>
                <a:cubicBezTo>
                  <a:pt x="11708" y="21492"/>
                  <a:pt x="11228" y="21599"/>
                  <a:pt x="10675" y="21599"/>
                </a:cubicBezTo>
                <a:cubicBezTo>
                  <a:pt x="10117" y="21599"/>
                  <a:pt x="9648" y="21492"/>
                  <a:pt x="9257" y="21286"/>
                </a:cubicBezTo>
                <a:lnTo>
                  <a:pt x="676" y="16978"/>
                </a:lnTo>
                <a:cubicBezTo>
                  <a:pt x="90" y="16662"/>
                  <a:pt x="-116" y="16402"/>
                  <a:pt x="62" y="16199"/>
                </a:cubicBezTo>
                <a:cubicBezTo>
                  <a:pt x="241" y="15995"/>
                  <a:pt x="749" y="15897"/>
                  <a:pt x="1586" y="15897"/>
                </a:cubicBezTo>
                <a:lnTo>
                  <a:pt x="7013" y="15897"/>
                </a:lnTo>
                <a:lnTo>
                  <a:pt x="7013" y="5705"/>
                </a:lnTo>
                <a:lnTo>
                  <a:pt x="1586" y="5705"/>
                </a:lnTo>
                <a:cubicBezTo>
                  <a:pt x="749" y="5705"/>
                  <a:pt x="241" y="5603"/>
                  <a:pt x="62" y="5400"/>
                </a:cubicBezTo>
                <a:cubicBezTo>
                  <a:pt x="-111" y="5197"/>
                  <a:pt x="112" y="4940"/>
                  <a:pt x="732" y="4624"/>
                </a:cubicBezTo>
                <a:lnTo>
                  <a:pt x="9257" y="310"/>
                </a:lnTo>
                <a:cubicBezTo>
                  <a:pt x="9665" y="104"/>
                  <a:pt x="10134" y="0"/>
                  <a:pt x="10675" y="0"/>
                </a:cubicBezTo>
                <a:cubicBezTo>
                  <a:pt x="11228" y="0"/>
                  <a:pt x="11708" y="104"/>
                  <a:pt x="12115" y="310"/>
                </a:cubicBezTo>
                <a:lnTo>
                  <a:pt x="20696" y="4624"/>
                </a:lnTo>
                <a:cubicBezTo>
                  <a:pt x="21283" y="4940"/>
                  <a:pt x="21483" y="5197"/>
                  <a:pt x="21294" y="5400"/>
                </a:cubicBezTo>
                <a:cubicBezTo>
                  <a:pt x="21109" y="5604"/>
                  <a:pt x="20596" y="5705"/>
                  <a:pt x="19758" y="5705"/>
                </a:cubicBezTo>
                <a:lnTo>
                  <a:pt x="14360" y="5705"/>
                </a:lnTo>
                <a:lnTo>
                  <a:pt x="14360" y="15897"/>
                </a:lnTo>
                <a:lnTo>
                  <a:pt x="19758" y="158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8" name="AutoShape 111"/>
          <p:cNvSpPr/>
          <p:nvPr/>
        </p:nvSpPr>
        <p:spPr bwMode="auto">
          <a:xfrm>
            <a:off x="6865044" y="1745074"/>
            <a:ext cx="248412" cy="242062"/>
          </a:xfrm>
          <a:custGeom>
            <a:avLst/>
            <a:gdLst>
              <a:gd name="T0" fmla="+- 0 10800 61"/>
              <a:gd name="T1" fmla="*/ T0 w 21478"/>
              <a:gd name="T2" fmla="*/ 10800 h 21600"/>
              <a:gd name="T3" fmla="+- 0 10800 61"/>
              <a:gd name="T4" fmla="*/ T3 w 21478"/>
              <a:gd name="T5" fmla="*/ 10800 h 21600"/>
              <a:gd name="T6" fmla="+- 0 10800 61"/>
              <a:gd name="T7" fmla="*/ T6 w 21478"/>
              <a:gd name="T8" fmla="*/ 10800 h 21600"/>
              <a:gd name="T9" fmla="+- 0 10800 61"/>
              <a:gd name="T10" fmla="*/ T9 w 214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78" h="21600">
                <a:moveTo>
                  <a:pt x="9108" y="16746"/>
                </a:moveTo>
                <a:cubicBezTo>
                  <a:pt x="9155" y="16837"/>
                  <a:pt x="9197" y="16924"/>
                  <a:pt x="9243" y="17012"/>
                </a:cubicBezTo>
                <a:cubicBezTo>
                  <a:pt x="9290" y="17097"/>
                  <a:pt x="9351" y="17181"/>
                  <a:pt x="9431" y="17274"/>
                </a:cubicBezTo>
                <a:lnTo>
                  <a:pt x="12259" y="21069"/>
                </a:lnTo>
                <a:lnTo>
                  <a:pt x="4473" y="21069"/>
                </a:lnTo>
                <a:cubicBezTo>
                  <a:pt x="4227" y="21069"/>
                  <a:pt x="4014" y="20964"/>
                  <a:pt x="3839" y="20755"/>
                </a:cubicBezTo>
                <a:cubicBezTo>
                  <a:pt x="3663" y="20543"/>
                  <a:pt x="3574" y="20286"/>
                  <a:pt x="3574" y="19987"/>
                </a:cubicBezTo>
                <a:lnTo>
                  <a:pt x="3574" y="7554"/>
                </a:lnTo>
                <a:lnTo>
                  <a:pt x="788" y="7554"/>
                </a:lnTo>
                <a:cubicBezTo>
                  <a:pt x="376" y="7554"/>
                  <a:pt x="126" y="7419"/>
                  <a:pt x="32" y="7145"/>
                </a:cubicBezTo>
                <a:cubicBezTo>
                  <a:pt x="-61" y="6871"/>
                  <a:pt x="46" y="6529"/>
                  <a:pt x="353" y="6123"/>
                </a:cubicBezTo>
                <a:lnTo>
                  <a:pt x="4665" y="392"/>
                </a:lnTo>
                <a:cubicBezTo>
                  <a:pt x="4850" y="132"/>
                  <a:pt x="5088" y="0"/>
                  <a:pt x="5371" y="0"/>
                </a:cubicBezTo>
                <a:cubicBezTo>
                  <a:pt x="5661" y="0"/>
                  <a:pt x="5902" y="132"/>
                  <a:pt x="6090" y="392"/>
                </a:cubicBezTo>
                <a:lnTo>
                  <a:pt x="10402" y="6123"/>
                </a:lnTo>
                <a:cubicBezTo>
                  <a:pt x="10708" y="6529"/>
                  <a:pt x="10813" y="6871"/>
                  <a:pt x="10722" y="7145"/>
                </a:cubicBezTo>
                <a:cubicBezTo>
                  <a:pt x="10629" y="7419"/>
                  <a:pt x="10376" y="7554"/>
                  <a:pt x="9966" y="7554"/>
                </a:cubicBezTo>
                <a:lnTo>
                  <a:pt x="7166" y="7554"/>
                </a:lnTo>
                <a:lnTo>
                  <a:pt x="7166" y="16746"/>
                </a:lnTo>
                <a:lnTo>
                  <a:pt x="9108" y="16746"/>
                </a:lnTo>
                <a:close/>
                <a:moveTo>
                  <a:pt x="20689" y="14045"/>
                </a:moveTo>
                <a:cubicBezTo>
                  <a:pt x="21101" y="14045"/>
                  <a:pt x="21351" y="14183"/>
                  <a:pt x="21445" y="14457"/>
                </a:cubicBezTo>
                <a:cubicBezTo>
                  <a:pt x="21539" y="14731"/>
                  <a:pt x="21431" y="15069"/>
                  <a:pt x="21127" y="15476"/>
                </a:cubicBezTo>
                <a:lnTo>
                  <a:pt x="16812" y="21207"/>
                </a:lnTo>
                <a:cubicBezTo>
                  <a:pt x="16625" y="21467"/>
                  <a:pt x="16389" y="21599"/>
                  <a:pt x="16106" y="21599"/>
                </a:cubicBezTo>
                <a:cubicBezTo>
                  <a:pt x="15813" y="21599"/>
                  <a:pt x="15575" y="21467"/>
                  <a:pt x="15387" y="21207"/>
                </a:cubicBezTo>
                <a:lnTo>
                  <a:pt x="11075" y="15476"/>
                </a:lnTo>
                <a:cubicBezTo>
                  <a:pt x="10769" y="15070"/>
                  <a:pt x="10661" y="14731"/>
                  <a:pt x="10755" y="14457"/>
                </a:cubicBezTo>
                <a:cubicBezTo>
                  <a:pt x="10848" y="14183"/>
                  <a:pt x="11099" y="14045"/>
                  <a:pt x="11511" y="14045"/>
                </a:cubicBezTo>
                <a:lnTo>
                  <a:pt x="14311" y="14045"/>
                </a:lnTo>
                <a:lnTo>
                  <a:pt x="14311" y="4881"/>
                </a:lnTo>
                <a:lnTo>
                  <a:pt x="12362" y="4881"/>
                </a:lnTo>
                <a:cubicBezTo>
                  <a:pt x="12315" y="4791"/>
                  <a:pt x="12271" y="4697"/>
                  <a:pt x="12220" y="4604"/>
                </a:cubicBezTo>
                <a:cubicBezTo>
                  <a:pt x="12170" y="4508"/>
                  <a:pt x="12117" y="4418"/>
                  <a:pt x="12056" y="4327"/>
                </a:cubicBezTo>
                <a:lnTo>
                  <a:pt x="9213" y="556"/>
                </a:lnTo>
                <a:lnTo>
                  <a:pt x="16997" y="556"/>
                </a:lnTo>
                <a:cubicBezTo>
                  <a:pt x="17243" y="556"/>
                  <a:pt x="17451" y="657"/>
                  <a:pt x="17627" y="861"/>
                </a:cubicBezTo>
                <a:cubicBezTo>
                  <a:pt x="17797" y="1061"/>
                  <a:pt x="17882" y="1321"/>
                  <a:pt x="17882" y="1637"/>
                </a:cubicBezTo>
                <a:lnTo>
                  <a:pt x="17882" y="14045"/>
                </a:lnTo>
                <a:lnTo>
                  <a:pt x="20689" y="140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9" name="AutoShape 112"/>
          <p:cNvSpPr/>
          <p:nvPr/>
        </p:nvSpPr>
        <p:spPr bwMode="auto">
          <a:xfrm>
            <a:off x="7465835" y="1745868"/>
            <a:ext cx="247618" cy="242062"/>
          </a:xfrm>
          <a:custGeom>
            <a:avLst/>
            <a:gdLst>
              <a:gd name="T0" fmla="+- 0 10800 15"/>
              <a:gd name="T1" fmla="*/ T0 w 21571"/>
              <a:gd name="T2" fmla="*/ 10800 h 21600"/>
              <a:gd name="T3" fmla="+- 0 10800 15"/>
              <a:gd name="T4" fmla="*/ T3 w 21571"/>
              <a:gd name="T5" fmla="*/ 10800 h 21600"/>
              <a:gd name="T6" fmla="+- 0 10800 15"/>
              <a:gd name="T7" fmla="*/ T6 w 21571"/>
              <a:gd name="T8" fmla="*/ 10800 h 21600"/>
              <a:gd name="T9" fmla="+- 0 10800 15"/>
              <a:gd name="T10" fmla="*/ T9 w 21571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1" h="21600">
                <a:moveTo>
                  <a:pt x="21538" y="21106"/>
                </a:moveTo>
                <a:cubicBezTo>
                  <a:pt x="21585" y="21238"/>
                  <a:pt x="21580" y="21353"/>
                  <a:pt x="21526" y="21453"/>
                </a:cubicBezTo>
                <a:cubicBezTo>
                  <a:pt x="21472" y="21550"/>
                  <a:pt x="21379" y="21599"/>
                  <a:pt x="21257" y="21599"/>
                </a:cubicBezTo>
                <a:lnTo>
                  <a:pt x="12601" y="21599"/>
                </a:lnTo>
                <a:lnTo>
                  <a:pt x="12298" y="14400"/>
                </a:lnTo>
                <a:lnTo>
                  <a:pt x="9281" y="14400"/>
                </a:lnTo>
                <a:lnTo>
                  <a:pt x="8966" y="21599"/>
                </a:lnTo>
                <a:lnTo>
                  <a:pt x="322" y="21599"/>
                </a:lnTo>
                <a:cubicBezTo>
                  <a:pt x="197" y="21599"/>
                  <a:pt x="104" y="21555"/>
                  <a:pt x="48" y="21461"/>
                </a:cubicBezTo>
                <a:cubicBezTo>
                  <a:pt x="-11" y="21364"/>
                  <a:pt x="-15" y="21247"/>
                  <a:pt x="28" y="21106"/>
                </a:cubicBezTo>
                <a:lnTo>
                  <a:pt x="6979" y="493"/>
                </a:lnTo>
                <a:cubicBezTo>
                  <a:pt x="7026" y="361"/>
                  <a:pt x="7109" y="246"/>
                  <a:pt x="7231" y="149"/>
                </a:cubicBezTo>
                <a:cubicBezTo>
                  <a:pt x="7351" y="50"/>
                  <a:pt x="7475" y="0"/>
                  <a:pt x="7597" y="0"/>
                </a:cubicBezTo>
                <a:lnTo>
                  <a:pt x="9879" y="0"/>
                </a:lnTo>
                <a:lnTo>
                  <a:pt x="9786" y="2391"/>
                </a:lnTo>
                <a:lnTo>
                  <a:pt x="11797" y="2391"/>
                </a:lnTo>
                <a:lnTo>
                  <a:pt x="11692" y="0"/>
                </a:lnTo>
                <a:lnTo>
                  <a:pt x="13974" y="0"/>
                </a:lnTo>
                <a:cubicBezTo>
                  <a:pt x="14099" y="0"/>
                  <a:pt x="14223" y="46"/>
                  <a:pt x="14341" y="140"/>
                </a:cubicBezTo>
                <a:cubicBezTo>
                  <a:pt x="14463" y="234"/>
                  <a:pt x="14546" y="349"/>
                  <a:pt x="14595" y="493"/>
                </a:cubicBezTo>
                <a:lnTo>
                  <a:pt x="21538" y="21106"/>
                </a:lnTo>
                <a:close/>
                <a:moveTo>
                  <a:pt x="12120" y="10393"/>
                </a:moveTo>
                <a:lnTo>
                  <a:pt x="11885" y="4582"/>
                </a:lnTo>
                <a:lnTo>
                  <a:pt x="9677" y="4582"/>
                </a:lnTo>
                <a:lnTo>
                  <a:pt x="9442" y="10393"/>
                </a:lnTo>
                <a:lnTo>
                  <a:pt x="12120" y="103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0" name="AutoShape 113"/>
          <p:cNvSpPr/>
          <p:nvPr/>
        </p:nvSpPr>
        <p:spPr bwMode="auto">
          <a:xfrm>
            <a:off x="7997584" y="1745868"/>
            <a:ext cx="249205" cy="242062"/>
          </a:xfrm>
          <a:custGeom>
            <a:avLst/>
            <a:gdLst>
              <a:gd name="T0" fmla="*/ 10785 w 21570"/>
              <a:gd name="T1" fmla="*/ 10800 h 21600"/>
              <a:gd name="T2" fmla="*/ 10785 w 21570"/>
              <a:gd name="T3" fmla="*/ 10800 h 21600"/>
              <a:gd name="T4" fmla="*/ 10785 w 21570"/>
              <a:gd name="T5" fmla="*/ 10800 h 21600"/>
              <a:gd name="T6" fmla="*/ 10785 w 2157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70" h="21600">
                <a:moveTo>
                  <a:pt x="1132" y="0"/>
                </a:moveTo>
                <a:cubicBezTo>
                  <a:pt x="3894" y="146"/>
                  <a:pt x="6483" y="774"/>
                  <a:pt x="8906" y="1888"/>
                </a:cubicBezTo>
                <a:cubicBezTo>
                  <a:pt x="11328" y="2999"/>
                  <a:pt x="13449" y="4470"/>
                  <a:pt x="15274" y="6296"/>
                </a:cubicBezTo>
                <a:cubicBezTo>
                  <a:pt x="17102" y="8124"/>
                  <a:pt x="18568" y="10251"/>
                  <a:pt x="19671" y="12678"/>
                </a:cubicBezTo>
                <a:cubicBezTo>
                  <a:pt x="20778" y="15102"/>
                  <a:pt x="21407" y="17699"/>
                  <a:pt x="21562" y="20465"/>
                </a:cubicBezTo>
                <a:cubicBezTo>
                  <a:pt x="21600" y="20750"/>
                  <a:pt x="21493" y="21012"/>
                  <a:pt x="21246" y="21251"/>
                </a:cubicBezTo>
                <a:cubicBezTo>
                  <a:pt x="21036" y="21482"/>
                  <a:pt x="20783" y="21597"/>
                  <a:pt x="20487" y="21597"/>
                </a:cubicBezTo>
                <a:lnTo>
                  <a:pt x="18315" y="21597"/>
                </a:lnTo>
                <a:cubicBezTo>
                  <a:pt x="18033" y="21597"/>
                  <a:pt x="17783" y="21496"/>
                  <a:pt x="17579" y="21297"/>
                </a:cubicBezTo>
                <a:cubicBezTo>
                  <a:pt x="17372" y="21102"/>
                  <a:pt x="17260" y="20860"/>
                  <a:pt x="17243" y="20575"/>
                </a:cubicBezTo>
                <a:cubicBezTo>
                  <a:pt x="17113" y="18390"/>
                  <a:pt x="16608" y="16340"/>
                  <a:pt x="15728" y="14423"/>
                </a:cubicBezTo>
                <a:cubicBezTo>
                  <a:pt x="14849" y="12505"/>
                  <a:pt x="13679" y="10818"/>
                  <a:pt x="12219" y="9356"/>
                </a:cubicBezTo>
                <a:cubicBezTo>
                  <a:pt x="10762" y="7896"/>
                  <a:pt x="9072" y="6725"/>
                  <a:pt x="7155" y="5841"/>
                </a:cubicBezTo>
                <a:cubicBezTo>
                  <a:pt x="5239" y="4963"/>
                  <a:pt x="3192" y="4456"/>
                  <a:pt x="1020" y="4326"/>
                </a:cubicBezTo>
                <a:cubicBezTo>
                  <a:pt x="735" y="4309"/>
                  <a:pt x="494" y="4194"/>
                  <a:pt x="298" y="3990"/>
                </a:cubicBezTo>
                <a:cubicBezTo>
                  <a:pt x="100" y="3782"/>
                  <a:pt x="0" y="3535"/>
                  <a:pt x="0" y="3253"/>
                </a:cubicBezTo>
                <a:lnTo>
                  <a:pt x="0" y="1073"/>
                </a:lnTo>
                <a:cubicBezTo>
                  <a:pt x="0" y="768"/>
                  <a:pt x="114" y="520"/>
                  <a:pt x="344" y="316"/>
                </a:cubicBezTo>
                <a:cubicBezTo>
                  <a:pt x="554" y="106"/>
                  <a:pt x="796" y="0"/>
                  <a:pt x="1074" y="0"/>
                </a:cubicBezTo>
                <a:lnTo>
                  <a:pt x="1132" y="0"/>
                </a:lnTo>
                <a:close/>
                <a:moveTo>
                  <a:pt x="1160" y="7058"/>
                </a:moveTo>
                <a:cubicBezTo>
                  <a:pt x="2931" y="7188"/>
                  <a:pt x="4592" y="7623"/>
                  <a:pt x="6147" y="8368"/>
                </a:cubicBezTo>
                <a:cubicBezTo>
                  <a:pt x="7701" y="9111"/>
                  <a:pt x="9081" y="10090"/>
                  <a:pt x="10288" y="11296"/>
                </a:cubicBezTo>
                <a:cubicBezTo>
                  <a:pt x="11492" y="12505"/>
                  <a:pt x="12466" y="13890"/>
                  <a:pt x="13205" y="15450"/>
                </a:cubicBezTo>
                <a:cubicBezTo>
                  <a:pt x="13944" y="17014"/>
                  <a:pt x="14380" y="18675"/>
                  <a:pt x="14518" y="20442"/>
                </a:cubicBezTo>
                <a:cubicBezTo>
                  <a:pt x="14556" y="20762"/>
                  <a:pt x="14458" y="21033"/>
                  <a:pt x="14228" y="21254"/>
                </a:cubicBezTo>
                <a:cubicBezTo>
                  <a:pt x="14018" y="21484"/>
                  <a:pt x="13757" y="21599"/>
                  <a:pt x="13446" y="21599"/>
                </a:cubicBezTo>
                <a:lnTo>
                  <a:pt x="11271" y="21599"/>
                </a:lnTo>
                <a:cubicBezTo>
                  <a:pt x="11004" y="21599"/>
                  <a:pt x="10768" y="21504"/>
                  <a:pt x="10564" y="21315"/>
                </a:cubicBezTo>
                <a:cubicBezTo>
                  <a:pt x="10357" y="21127"/>
                  <a:pt x="10236" y="20891"/>
                  <a:pt x="10199" y="20603"/>
                </a:cubicBezTo>
                <a:cubicBezTo>
                  <a:pt x="10087" y="19383"/>
                  <a:pt x="9774" y="18237"/>
                  <a:pt x="9256" y="17169"/>
                </a:cubicBezTo>
                <a:cubicBezTo>
                  <a:pt x="8736" y="16098"/>
                  <a:pt x="8069" y="15154"/>
                  <a:pt x="7259" y="14333"/>
                </a:cubicBezTo>
                <a:cubicBezTo>
                  <a:pt x="6440" y="13519"/>
                  <a:pt x="5497" y="12851"/>
                  <a:pt x="4428" y="12330"/>
                </a:cubicBezTo>
                <a:cubicBezTo>
                  <a:pt x="3359" y="11809"/>
                  <a:pt x="2215" y="11495"/>
                  <a:pt x="997" y="11385"/>
                </a:cubicBezTo>
                <a:cubicBezTo>
                  <a:pt x="712" y="11348"/>
                  <a:pt x="477" y="11224"/>
                  <a:pt x="290" y="11014"/>
                </a:cubicBezTo>
                <a:cubicBezTo>
                  <a:pt x="103" y="10804"/>
                  <a:pt x="5" y="10568"/>
                  <a:pt x="5" y="10311"/>
                </a:cubicBezTo>
                <a:lnTo>
                  <a:pt x="5" y="8132"/>
                </a:lnTo>
                <a:cubicBezTo>
                  <a:pt x="5" y="7812"/>
                  <a:pt x="120" y="7551"/>
                  <a:pt x="350" y="7349"/>
                </a:cubicBezTo>
                <a:cubicBezTo>
                  <a:pt x="560" y="7136"/>
                  <a:pt x="801" y="7030"/>
                  <a:pt x="1080" y="7030"/>
                </a:cubicBezTo>
                <a:cubicBezTo>
                  <a:pt x="1097" y="7030"/>
                  <a:pt x="1112" y="7035"/>
                  <a:pt x="1120" y="7044"/>
                </a:cubicBezTo>
                <a:cubicBezTo>
                  <a:pt x="1129" y="7053"/>
                  <a:pt x="1140" y="7058"/>
                  <a:pt x="1160" y="7058"/>
                </a:cubicBezTo>
                <a:moveTo>
                  <a:pt x="3250" y="15102"/>
                </a:moveTo>
                <a:cubicBezTo>
                  <a:pt x="3698" y="15102"/>
                  <a:pt x="4118" y="15188"/>
                  <a:pt x="4503" y="15361"/>
                </a:cubicBezTo>
                <a:cubicBezTo>
                  <a:pt x="4888" y="15528"/>
                  <a:pt x="5230" y="15761"/>
                  <a:pt x="5526" y="16064"/>
                </a:cubicBezTo>
                <a:cubicBezTo>
                  <a:pt x="5825" y="16363"/>
                  <a:pt x="6063" y="16706"/>
                  <a:pt x="6227" y="17085"/>
                </a:cubicBezTo>
                <a:cubicBezTo>
                  <a:pt x="6400" y="17474"/>
                  <a:pt x="6483" y="17892"/>
                  <a:pt x="6483" y="18341"/>
                </a:cubicBezTo>
                <a:cubicBezTo>
                  <a:pt x="6483" y="18793"/>
                  <a:pt x="6400" y="19219"/>
                  <a:pt x="6227" y="19616"/>
                </a:cubicBezTo>
                <a:cubicBezTo>
                  <a:pt x="6060" y="20016"/>
                  <a:pt x="5825" y="20361"/>
                  <a:pt x="5526" y="20652"/>
                </a:cubicBezTo>
                <a:cubicBezTo>
                  <a:pt x="5227" y="20940"/>
                  <a:pt x="4885" y="21168"/>
                  <a:pt x="4503" y="21340"/>
                </a:cubicBezTo>
                <a:cubicBezTo>
                  <a:pt x="4121" y="21513"/>
                  <a:pt x="3701" y="21597"/>
                  <a:pt x="3250" y="21597"/>
                </a:cubicBezTo>
                <a:cubicBezTo>
                  <a:pt x="2799" y="21597"/>
                  <a:pt x="2376" y="21513"/>
                  <a:pt x="1980" y="21340"/>
                </a:cubicBezTo>
                <a:cubicBezTo>
                  <a:pt x="1577" y="21168"/>
                  <a:pt x="1235" y="20940"/>
                  <a:pt x="948" y="20652"/>
                </a:cubicBezTo>
                <a:cubicBezTo>
                  <a:pt x="658" y="20361"/>
                  <a:pt x="428" y="20019"/>
                  <a:pt x="261" y="19622"/>
                </a:cubicBezTo>
                <a:cubicBezTo>
                  <a:pt x="89" y="19230"/>
                  <a:pt x="5" y="18801"/>
                  <a:pt x="5" y="18341"/>
                </a:cubicBezTo>
                <a:cubicBezTo>
                  <a:pt x="5" y="17891"/>
                  <a:pt x="89" y="17474"/>
                  <a:pt x="261" y="17085"/>
                </a:cubicBezTo>
                <a:cubicBezTo>
                  <a:pt x="431" y="16705"/>
                  <a:pt x="660" y="16363"/>
                  <a:pt x="948" y="16064"/>
                </a:cubicBezTo>
                <a:cubicBezTo>
                  <a:pt x="1238" y="15761"/>
                  <a:pt x="1580" y="15528"/>
                  <a:pt x="1980" y="15361"/>
                </a:cubicBezTo>
                <a:cubicBezTo>
                  <a:pt x="2379" y="15191"/>
                  <a:pt x="2801" y="15102"/>
                  <a:pt x="3250" y="1510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1" name="AutoShape 114"/>
          <p:cNvSpPr/>
          <p:nvPr/>
        </p:nvSpPr>
        <p:spPr bwMode="auto">
          <a:xfrm>
            <a:off x="3344428" y="1739523"/>
            <a:ext cx="248412" cy="2666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050" y="9182"/>
                </a:moveTo>
                <a:cubicBezTo>
                  <a:pt x="21200" y="9182"/>
                  <a:pt x="21329" y="9229"/>
                  <a:pt x="21435" y="9326"/>
                </a:cubicBezTo>
                <a:cubicBezTo>
                  <a:pt x="21544" y="9426"/>
                  <a:pt x="21599" y="9549"/>
                  <a:pt x="21599" y="9699"/>
                </a:cubicBezTo>
                <a:lnTo>
                  <a:pt x="21599" y="11867"/>
                </a:lnTo>
                <a:cubicBezTo>
                  <a:pt x="21599" y="12232"/>
                  <a:pt x="21415" y="12414"/>
                  <a:pt x="21050" y="12414"/>
                </a:cubicBezTo>
                <a:lnTo>
                  <a:pt x="18746" y="12414"/>
                </a:lnTo>
                <a:cubicBezTo>
                  <a:pt x="18575" y="13204"/>
                  <a:pt x="18299" y="13947"/>
                  <a:pt x="17915" y="14646"/>
                </a:cubicBezTo>
                <a:cubicBezTo>
                  <a:pt x="17530" y="15342"/>
                  <a:pt x="17066" y="15965"/>
                  <a:pt x="16517" y="16514"/>
                </a:cubicBezTo>
                <a:cubicBezTo>
                  <a:pt x="15968" y="17061"/>
                  <a:pt x="15346" y="17528"/>
                  <a:pt x="14647" y="17913"/>
                </a:cubicBezTo>
                <a:cubicBezTo>
                  <a:pt x="13948" y="18298"/>
                  <a:pt x="13206" y="18577"/>
                  <a:pt x="12419" y="18741"/>
                </a:cubicBezTo>
                <a:lnTo>
                  <a:pt x="12419" y="21050"/>
                </a:lnTo>
                <a:cubicBezTo>
                  <a:pt x="12419" y="21197"/>
                  <a:pt x="12369" y="21329"/>
                  <a:pt x="12269" y="21435"/>
                </a:cubicBezTo>
                <a:cubicBezTo>
                  <a:pt x="12172" y="21544"/>
                  <a:pt x="12049" y="21599"/>
                  <a:pt x="11896" y="21599"/>
                </a:cubicBezTo>
                <a:lnTo>
                  <a:pt x="9732" y="21599"/>
                </a:lnTo>
                <a:cubicBezTo>
                  <a:pt x="9368" y="21599"/>
                  <a:pt x="9183" y="21417"/>
                  <a:pt x="9183" y="21050"/>
                </a:cubicBezTo>
                <a:lnTo>
                  <a:pt x="9183" y="18741"/>
                </a:lnTo>
                <a:cubicBezTo>
                  <a:pt x="8396" y="18577"/>
                  <a:pt x="7654" y="18298"/>
                  <a:pt x="6955" y="17913"/>
                </a:cubicBezTo>
                <a:cubicBezTo>
                  <a:pt x="6259" y="17528"/>
                  <a:pt x="5634" y="17061"/>
                  <a:pt x="5085" y="16514"/>
                </a:cubicBezTo>
                <a:cubicBezTo>
                  <a:pt x="4536" y="15965"/>
                  <a:pt x="4069" y="15342"/>
                  <a:pt x="3687" y="14646"/>
                </a:cubicBezTo>
                <a:cubicBezTo>
                  <a:pt x="3300" y="13947"/>
                  <a:pt x="3024" y="13204"/>
                  <a:pt x="2856" y="12414"/>
                </a:cubicBezTo>
                <a:lnTo>
                  <a:pt x="551" y="12414"/>
                </a:lnTo>
                <a:cubicBezTo>
                  <a:pt x="187" y="12414"/>
                  <a:pt x="0" y="12231"/>
                  <a:pt x="0" y="11867"/>
                </a:cubicBezTo>
                <a:lnTo>
                  <a:pt x="0" y="9699"/>
                </a:lnTo>
                <a:cubicBezTo>
                  <a:pt x="0" y="9549"/>
                  <a:pt x="58" y="9426"/>
                  <a:pt x="167" y="9326"/>
                </a:cubicBezTo>
                <a:cubicBezTo>
                  <a:pt x="273" y="9229"/>
                  <a:pt x="402" y="9182"/>
                  <a:pt x="551" y="9182"/>
                </a:cubicBezTo>
                <a:lnTo>
                  <a:pt x="2856" y="9182"/>
                </a:lnTo>
                <a:cubicBezTo>
                  <a:pt x="3026" y="8392"/>
                  <a:pt x="3300" y="7652"/>
                  <a:pt x="3687" y="6953"/>
                </a:cubicBezTo>
                <a:cubicBezTo>
                  <a:pt x="4069" y="6251"/>
                  <a:pt x="4536" y="5631"/>
                  <a:pt x="5085" y="5081"/>
                </a:cubicBezTo>
                <a:cubicBezTo>
                  <a:pt x="5634" y="4532"/>
                  <a:pt x="6256" y="4065"/>
                  <a:pt x="6955" y="3680"/>
                </a:cubicBezTo>
                <a:cubicBezTo>
                  <a:pt x="7654" y="3298"/>
                  <a:pt x="8396" y="3022"/>
                  <a:pt x="9183" y="2852"/>
                </a:cubicBezTo>
                <a:lnTo>
                  <a:pt x="9183" y="546"/>
                </a:lnTo>
                <a:cubicBezTo>
                  <a:pt x="9183" y="181"/>
                  <a:pt x="9365" y="0"/>
                  <a:pt x="9732" y="0"/>
                </a:cubicBezTo>
                <a:lnTo>
                  <a:pt x="11896" y="0"/>
                </a:lnTo>
                <a:cubicBezTo>
                  <a:pt x="12049" y="0"/>
                  <a:pt x="12172" y="50"/>
                  <a:pt x="12269" y="158"/>
                </a:cubicBezTo>
                <a:cubicBezTo>
                  <a:pt x="12369" y="267"/>
                  <a:pt x="12419" y="396"/>
                  <a:pt x="12419" y="546"/>
                </a:cubicBezTo>
                <a:lnTo>
                  <a:pt x="12419" y="2852"/>
                </a:lnTo>
                <a:cubicBezTo>
                  <a:pt x="13206" y="3022"/>
                  <a:pt x="13948" y="3298"/>
                  <a:pt x="14647" y="3680"/>
                </a:cubicBezTo>
                <a:cubicBezTo>
                  <a:pt x="15343" y="4065"/>
                  <a:pt x="15968" y="4532"/>
                  <a:pt x="16517" y="5082"/>
                </a:cubicBezTo>
                <a:cubicBezTo>
                  <a:pt x="17066" y="5631"/>
                  <a:pt x="17530" y="6251"/>
                  <a:pt x="17915" y="6953"/>
                </a:cubicBezTo>
                <a:cubicBezTo>
                  <a:pt x="18299" y="7652"/>
                  <a:pt x="18578" y="8392"/>
                  <a:pt x="18746" y="9182"/>
                </a:cubicBezTo>
                <a:lnTo>
                  <a:pt x="21050" y="9182"/>
                </a:lnTo>
                <a:close/>
                <a:moveTo>
                  <a:pt x="12419" y="16465"/>
                </a:moveTo>
                <a:cubicBezTo>
                  <a:pt x="13411" y="16194"/>
                  <a:pt x="14268" y="15698"/>
                  <a:pt x="14991" y="14981"/>
                </a:cubicBezTo>
                <a:cubicBezTo>
                  <a:pt x="15710" y="14264"/>
                  <a:pt x="16203" y="13410"/>
                  <a:pt x="16467" y="12414"/>
                </a:cubicBezTo>
                <a:lnTo>
                  <a:pt x="14048" y="12414"/>
                </a:lnTo>
                <a:cubicBezTo>
                  <a:pt x="13684" y="12414"/>
                  <a:pt x="13505" y="12231"/>
                  <a:pt x="13514" y="11867"/>
                </a:cubicBezTo>
                <a:lnTo>
                  <a:pt x="13514" y="9699"/>
                </a:lnTo>
                <a:cubicBezTo>
                  <a:pt x="13514" y="9549"/>
                  <a:pt x="13567" y="9426"/>
                  <a:pt x="13669" y="9326"/>
                </a:cubicBezTo>
                <a:cubicBezTo>
                  <a:pt x="13772" y="9229"/>
                  <a:pt x="13898" y="9182"/>
                  <a:pt x="14048" y="9182"/>
                </a:cubicBezTo>
                <a:lnTo>
                  <a:pt x="16467" y="9182"/>
                </a:lnTo>
                <a:cubicBezTo>
                  <a:pt x="16194" y="8186"/>
                  <a:pt x="15698" y="7332"/>
                  <a:pt x="14982" y="6609"/>
                </a:cubicBezTo>
                <a:cubicBezTo>
                  <a:pt x="14265" y="5883"/>
                  <a:pt x="13411" y="5390"/>
                  <a:pt x="12419" y="5131"/>
                </a:cubicBezTo>
                <a:lnTo>
                  <a:pt x="12419" y="7549"/>
                </a:lnTo>
                <a:cubicBezTo>
                  <a:pt x="12419" y="7699"/>
                  <a:pt x="12369" y="7828"/>
                  <a:pt x="12269" y="7928"/>
                </a:cubicBezTo>
                <a:cubicBezTo>
                  <a:pt x="12172" y="8031"/>
                  <a:pt x="12049" y="8081"/>
                  <a:pt x="11896" y="8081"/>
                </a:cubicBezTo>
                <a:lnTo>
                  <a:pt x="9732" y="8081"/>
                </a:lnTo>
                <a:cubicBezTo>
                  <a:pt x="9368" y="8081"/>
                  <a:pt x="9183" y="7905"/>
                  <a:pt x="9183" y="7549"/>
                </a:cubicBezTo>
                <a:lnTo>
                  <a:pt x="9183" y="5131"/>
                </a:lnTo>
                <a:cubicBezTo>
                  <a:pt x="8191" y="5402"/>
                  <a:pt x="7334" y="5895"/>
                  <a:pt x="6608" y="6612"/>
                </a:cubicBezTo>
                <a:cubicBezTo>
                  <a:pt x="5889" y="7332"/>
                  <a:pt x="5399" y="8187"/>
                  <a:pt x="5135" y="9182"/>
                </a:cubicBezTo>
                <a:lnTo>
                  <a:pt x="7580" y="9182"/>
                </a:lnTo>
                <a:cubicBezTo>
                  <a:pt x="7733" y="9182"/>
                  <a:pt x="7853" y="9229"/>
                  <a:pt x="7947" y="9326"/>
                </a:cubicBezTo>
                <a:cubicBezTo>
                  <a:pt x="8038" y="9426"/>
                  <a:pt x="8088" y="9550"/>
                  <a:pt x="8088" y="9700"/>
                </a:cubicBezTo>
                <a:lnTo>
                  <a:pt x="8088" y="11867"/>
                </a:lnTo>
                <a:cubicBezTo>
                  <a:pt x="8088" y="12017"/>
                  <a:pt x="8038" y="12144"/>
                  <a:pt x="7947" y="12252"/>
                </a:cubicBezTo>
                <a:cubicBezTo>
                  <a:pt x="7853" y="12364"/>
                  <a:pt x="7733" y="12414"/>
                  <a:pt x="7580" y="12414"/>
                </a:cubicBezTo>
                <a:lnTo>
                  <a:pt x="5135" y="12414"/>
                </a:lnTo>
                <a:cubicBezTo>
                  <a:pt x="5408" y="13410"/>
                  <a:pt x="5904" y="14267"/>
                  <a:pt x="6620" y="14990"/>
                </a:cubicBezTo>
                <a:cubicBezTo>
                  <a:pt x="7337" y="15710"/>
                  <a:pt x="8191" y="16203"/>
                  <a:pt x="9183" y="16465"/>
                </a:cubicBezTo>
                <a:lnTo>
                  <a:pt x="9183" y="14018"/>
                </a:lnTo>
                <a:cubicBezTo>
                  <a:pt x="9183" y="13868"/>
                  <a:pt x="9239" y="13744"/>
                  <a:pt x="9348" y="13653"/>
                </a:cubicBezTo>
                <a:cubicBezTo>
                  <a:pt x="9453" y="13559"/>
                  <a:pt x="9583" y="13512"/>
                  <a:pt x="9732" y="13512"/>
                </a:cubicBezTo>
                <a:lnTo>
                  <a:pt x="11896" y="13512"/>
                </a:lnTo>
                <a:cubicBezTo>
                  <a:pt x="12049" y="13512"/>
                  <a:pt x="12172" y="13559"/>
                  <a:pt x="12269" y="13653"/>
                </a:cubicBezTo>
                <a:cubicBezTo>
                  <a:pt x="12369" y="13744"/>
                  <a:pt x="12419" y="13868"/>
                  <a:pt x="12419" y="14018"/>
                </a:cubicBezTo>
                <a:lnTo>
                  <a:pt x="12419" y="164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2" name="AutoShape 115"/>
          <p:cNvSpPr/>
          <p:nvPr/>
        </p:nvSpPr>
        <p:spPr bwMode="auto">
          <a:xfrm>
            <a:off x="3923795" y="1738730"/>
            <a:ext cx="249205" cy="2666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3" name="AutoShape 116"/>
          <p:cNvSpPr/>
          <p:nvPr/>
        </p:nvSpPr>
        <p:spPr bwMode="auto">
          <a:xfrm>
            <a:off x="4526961" y="1744281"/>
            <a:ext cx="247618" cy="267458"/>
          </a:xfrm>
          <a:custGeom>
            <a:avLst/>
            <a:gdLst>
              <a:gd name="T0" fmla="*/ 10795 w 21591"/>
              <a:gd name="T1" fmla="+- 0 10838 76"/>
              <a:gd name="T2" fmla="*/ 10838 h 21524"/>
              <a:gd name="T3" fmla="*/ 10795 w 21591"/>
              <a:gd name="T4" fmla="+- 0 10838 76"/>
              <a:gd name="T5" fmla="*/ 10838 h 21524"/>
              <a:gd name="T6" fmla="*/ 10795 w 21591"/>
              <a:gd name="T7" fmla="+- 0 10838 76"/>
              <a:gd name="T8" fmla="*/ 10838 h 21524"/>
              <a:gd name="T9" fmla="*/ 10795 w 21591"/>
              <a:gd name="T10" fmla="+- 0 10838 76"/>
              <a:gd name="T11" fmla="*/ 10838 h 2152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1" h="21524">
                <a:moveTo>
                  <a:pt x="17534" y="15668"/>
                </a:moveTo>
                <a:cubicBezTo>
                  <a:pt x="17659" y="15575"/>
                  <a:pt x="17784" y="15475"/>
                  <a:pt x="17904" y="15367"/>
                </a:cubicBezTo>
                <a:cubicBezTo>
                  <a:pt x="18024" y="15258"/>
                  <a:pt x="18151" y="15129"/>
                  <a:pt x="18283" y="14980"/>
                </a:cubicBezTo>
                <a:lnTo>
                  <a:pt x="19793" y="13200"/>
                </a:lnTo>
                <a:lnTo>
                  <a:pt x="19793" y="17223"/>
                </a:lnTo>
                <a:cubicBezTo>
                  <a:pt x="19793" y="17811"/>
                  <a:pt x="19695" y="18367"/>
                  <a:pt x="19502" y="18883"/>
                </a:cubicBezTo>
                <a:cubicBezTo>
                  <a:pt x="19306" y="19401"/>
                  <a:pt x="19044" y="19858"/>
                  <a:pt x="18717" y="20250"/>
                </a:cubicBezTo>
                <a:cubicBezTo>
                  <a:pt x="18389" y="20642"/>
                  <a:pt x="18009" y="20953"/>
                  <a:pt x="17581" y="21181"/>
                </a:cubicBezTo>
                <a:cubicBezTo>
                  <a:pt x="17150" y="21409"/>
                  <a:pt x="16688" y="21524"/>
                  <a:pt x="16186" y="21524"/>
                </a:cubicBezTo>
                <a:lnTo>
                  <a:pt x="3592" y="21524"/>
                </a:lnTo>
                <a:cubicBezTo>
                  <a:pt x="3103" y="21524"/>
                  <a:pt x="2633" y="21409"/>
                  <a:pt x="2195" y="21181"/>
                </a:cubicBezTo>
                <a:cubicBezTo>
                  <a:pt x="1752" y="20953"/>
                  <a:pt x="1372" y="20639"/>
                  <a:pt x="1052" y="20250"/>
                </a:cubicBezTo>
                <a:cubicBezTo>
                  <a:pt x="731" y="19861"/>
                  <a:pt x="477" y="19401"/>
                  <a:pt x="286" y="18883"/>
                </a:cubicBezTo>
                <a:cubicBezTo>
                  <a:pt x="95" y="18365"/>
                  <a:pt x="0" y="17811"/>
                  <a:pt x="0" y="17223"/>
                </a:cubicBezTo>
                <a:lnTo>
                  <a:pt x="0" y="4300"/>
                </a:lnTo>
                <a:cubicBezTo>
                  <a:pt x="0" y="3712"/>
                  <a:pt x="95" y="3152"/>
                  <a:pt x="286" y="2628"/>
                </a:cubicBezTo>
                <a:cubicBezTo>
                  <a:pt x="477" y="2098"/>
                  <a:pt x="734" y="1645"/>
                  <a:pt x="1052" y="1261"/>
                </a:cubicBezTo>
                <a:cubicBezTo>
                  <a:pt x="1370" y="878"/>
                  <a:pt x="1752" y="573"/>
                  <a:pt x="2195" y="345"/>
                </a:cubicBezTo>
                <a:cubicBezTo>
                  <a:pt x="2635" y="119"/>
                  <a:pt x="3103" y="-1"/>
                  <a:pt x="3592" y="-1"/>
                </a:cubicBezTo>
                <a:lnTo>
                  <a:pt x="13389" y="-1"/>
                </a:lnTo>
                <a:cubicBezTo>
                  <a:pt x="13340" y="292"/>
                  <a:pt x="13318" y="585"/>
                  <a:pt x="13318" y="884"/>
                </a:cubicBezTo>
                <a:lnTo>
                  <a:pt x="13318" y="1613"/>
                </a:lnTo>
                <a:cubicBezTo>
                  <a:pt x="12038" y="1800"/>
                  <a:pt x="10826" y="2163"/>
                  <a:pt x="9688" y="2708"/>
                </a:cubicBezTo>
                <a:lnTo>
                  <a:pt x="3595" y="2708"/>
                </a:lnTo>
                <a:cubicBezTo>
                  <a:pt x="3230" y="2708"/>
                  <a:pt x="2914" y="2863"/>
                  <a:pt x="2652" y="3176"/>
                </a:cubicBezTo>
                <a:cubicBezTo>
                  <a:pt x="2391" y="3486"/>
                  <a:pt x="2261" y="3864"/>
                  <a:pt x="2261" y="4303"/>
                </a:cubicBezTo>
                <a:lnTo>
                  <a:pt x="2261" y="17226"/>
                </a:lnTo>
                <a:cubicBezTo>
                  <a:pt x="2261" y="17665"/>
                  <a:pt x="2391" y="18040"/>
                  <a:pt x="2652" y="18356"/>
                </a:cubicBezTo>
                <a:cubicBezTo>
                  <a:pt x="2912" y="18663"/>
                  <a:pt x="3228" y="18824"/>
                  <a:pt x="3595" y="18824"/>
                </a:cubicBezTo>
                <a:lnTo>
                  <a:pt x="16188" y="18824"/>
                </a:lnTo>
                <a:cubicBezTo>
                  <a:pt x="16556" y="18824"/>
                  <a:pt x="16871" y="18663"/>
                  <a:pt x="17140" y="18356"/>
                </a:cubicBezTo>
                <a:cubicBezTo>
                  <a:pt x="17405" y="18043"/>
                  <a:pt x="17537" y="17668"/>
                  <a:pt x="17537" y="17226"/>
                </a:cubicBezTo>
                <a:lnTo>
                  <a:pt x="17537" y="15668"/>
                </a:lnTo>
                <a:close/>
                <a:moveTo>
                  <a:pt x="21286" y="5913"/>
                </a:moveTo>
                <a:cubicBezTo>
                  <a:pt x="21497" y="6147"/>
                  <a:pt x="21599" y="6452"/>
                  <a:pt x="21590" y="6827"/>
                </a:cubicBezTo>
                <a:cubicBezTo>
                  <a:pt x="21590" y="7190"/>
                  <a:pt x="21489" y="7491"/>
                  <a:pt x="21286" y="7723"/>
                </a:cubicBezTo>
                <a:lnTo>
                  <a:pt x="16693" y="13203"/>
                </a:lnTo>
                <a:cubicBezTo>
                  <a:pt x="16372" y="13587"/>
                  <a:pt x="16103" y="13721"/>
                  <a:pt x="15878" y="13604"/>
                </a:cubicBezTo>
                <a:cubicBezTo>
                  <a:pt x="15655" y="13487"/>
                  <a:pt x="15545" y="13162"/>
                  <a:pt x="15545" y="12630"/>
                </a:cubicBezTo>
                <a:lnTo>
                  <a:pt x="15545" y="8987"/>
                </a:lnTo>
                <a:cubicBezTo>
                  <a:pt x="13927" y="8987"/>
                  <a:pt x="12505" y="9186"/>
                  <a:pt x="11274" y="9588"/>
                </a:cubicBezTo>
                <a:cubicBezTo>
                  <a:pt x="10043" y="9992"/>
                  <a:pt x="9006" y="10533"/>
                  <a:pt x="8159" y="11227"/>
                </a:cubicBezTo>
                <a:cubicBezTo>
                  <a:pt x="7310" y="11909"/>
                  <a:pt x="6649" y="12723"/>
                  <a:pt x="6169" y="13663"/>
                </a:cubicBezTo>
                <a:cubicBezTo>
                  <a:pt x="5689" y="14600"/>
                  <a:pt x="5386" y="15607"/>
                  <a:pt x="5261" y="16681"/>
                </a:cubicBezTo>
                <a:cubicBezTo>
                  <a:pt x="5227" y="16933"/>
                  <a:pt x="5109" y="17059"/>
                  <a:pt x="4899" y="17059"/>
                </a:cubicBezTo>
                <a:cubicBezTo>
                  <a:pt x="4703" y="17059"/>
                  <a:pt x="4591" y="16933"/>
                  <a:pt x="4559" y="16681"/>
                </a:cubicBezTo>
                <a:cubicBezTo>
                  <a:pt x="4527" y="16470"/>
                  <a:pt x="4510" y="16266"/>
                  <a:pt x="4510" y="16087"/>
                </a:cubicBezTo>
                <a:lnTo>
                  <a:pt x="4510" y="15560"/>
                </a:lnTo>
                <a:cubicBezTo>
                  <a:pt x="4510" y="14008"/>
                  <a:pt x="4730" y="12550"/>
                  <a:pt x="5173" y="11180"/>
                </a:cubicBezTo>
                <a:cubicBezTo>
                  <a:pt x="5616" y="9810"/>
                  <a:pt x="6289" y="8616"/>
                  <a:pt x="7199" y="7591"/>
                </a:cubicBezTo>
                <a:cubicBezTo>
                  <a:pt x="8110" y="6566"/>
                  <a:pt x="9255" y="5761"/>
                  <a:pt x="10638" y="5167"/>
                </a:cubicBezTo>
                <a:cubicBezTo>
                  <a:pt x="12018" y="4573"/>
                  <a:pt x="13656" y="4265"/>
                  <a:pt x="15547" y="4251"/>
                </a:cubicBezTo>
                <a:lnTo>
                  <a:pt x="15547" y="1012"/>
                </a:lnTo>
                <a:cubicBezTo>
                  <a:pt x="15547" y="480"/>
                  <a:pt x="15657" y="158"/>
                  <a:pt x="15880" y="41"/>
                </a:cubicBezTo>
                <a:cubicBezTo>
                  <a:pt x="16105" y="-76"/>
                  <a:pt x="16374" y="58"/>
                  <a:pt x="16695" y="439"/>
                </a:cubicBezTo>
                <a:lnTo>
                  <a:pt x="21286" y="59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4" name="AutoShape 117"/>
          <p:cNvSpPr/>
          <p:nvPr/>
        </p:nvSpPr>
        <p:spPr bwMode="auto">
          <a:xfrm>
            <a:off x="5111879" y="1744281"/>
            <a:ext cx="280158" cy="267458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5" name="AutoShape 118"/>
          <p:cNvSpPr/>
          <p:nvPr/>
        </p:nvSpPr>
        <p:spPr bwMode="auto">
          <a:xfrm>
            <a:off x="5712668" y="1744281"/>
            <a:ext cx="310316" cy="267458"/>
          </a:xfrm>
          <a:custGeom>
            <a:avLst/>
            <a:gdLst>
              <a:gd name="T0" fmla="*/ 10782 w 21564"/>
              <a:gd name="T1" fmla="*/ 10800 h 21600"/>
              <a:gd name="T2" fmla="*/ 10782 w 21564"/>
              <a:gd name="T3" fmla="*/ 10800 h 21600"/>
              <a:gd name="T4" fmla="*/ 10782 w 21564"/>
              <a:gd name="T5" fmla="*/ 10800 h 21600"/>
              <a:gd name="T6" fmla="*/ 10782 w 21564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64" h="21600">
                <a:moveTo>
                  <a:pt x="20680" y="3130"/>
                </a:moveTo>
                <a:cubicBezTo>
                  <a:pt x="20952" y="3130"/>
                  <a:pt x="21179" y="3257"/>
                  <a:pt x="21357" y="3515"/>
                </a:cubicBezTo>
                <a:cubicBezTo>
                  <a:pt x="21536" y="3767"/>
                  <a:pt x="21600" y="4044"/>
                  <a:pt x="21543" y="4340"/>
                </a:cubicBezTo>
                <a:lnTo>
                  <a:pt x="20279" y="12471"/>
                </a:lnTo>
                <a:cubicBezTo>
                  <a:pt x="20230" y="12706"/>
                  <a:pt x="20128" y="12899"/>
                  <a:pt x="19969" y="13061"/>
                </a:cubicBezTo>
                <a:cubicBezTo>
                  <a:pt x="19810" y="13222"/>
                  <a:pt x="19614" y="13296"/>
                  <a:pt x="19389" y="13296"/>
                </a:cubicBezTo>
                <a:lnTo>
                  <a:pt x="6706" y="13296"/>
                </a:lnTo>
                <a:lnTo>
                  <a:pt x="7114" y="15660"/>
                </a:lnTo>
                <a:cubicBezTo>
                  <a:pt x="7146" y="15810"/>
                  <a:pt x="7214" y="15936"/>
                  <a:pt x="7319" y="16033"/>
                </a:cubicBezTo>
                <a:cubicBezTo>
                  <a:pt x="7424" y="16130"/>
                  <a:pt x="7539" y="16183"/>
                  <a:pt x="7666" y="16183"/>
                </a:cubicBezTo>
                <a:lnTo>
                  <a:pt x="17685" y="16183"/>
                </a:lnTo>
                <a:cubicBezTo>
                  <a:pt x="17810" y="16183"/>
                  <a:pt x="17918" y="16236"/>
                  <a:pt x="18008" y="16345"/>
                </a:cubicBezTo>
                <a:cubicBezTo>
                  <a:pt x="18096" y="16453"/>
                  <a:pt x="18143" y="16580"/>
                  <a:pt x="18143" y="16735"/>
                </a:cubicBezTo>
                <a:lnTo>
                  <a:pt x="18143" y="17831"/>
                </a:lnTo>
                <a:cubicBezTo>
                  <a:pt x="18143" y="17981"/>
                  <a:pt x="18099" y="18107"/>
                  <a:pt x="18013" y="18204"/>
                </a:cubicBezTo>
                <a:cubicBezTo>
                  <a:pt x="17927" y="18301"/>
                  <a:pt x="17817" y="18348"/>
                  <a:pt x="17685" y="18348"/>
                </a:cubicBezTo>
                <a:lnTo>
                  <a:pt x="15776" y="18348"/>
                </a:lnTo>
                <a:lnTo>
                  <a:pt x="8146" y="18348"/>
                </a:lnTo>
                <a:lnTo>
                  <a:pt x="6928" y="18348"/>
                </a:lnTo>
                <a:cubicBezTo>
                  <a:pt x="6801" y="18348"/>
                  <a:pt x="6662" y="18336"/>
                  <a:pt x="6500" y="18301"/>
                </a:cubicBezTo>
                <a:cubicBezTo>
                  <a:pt x="6339" y="18266"/>
                  <a:pt x="6202" y="18222"/>
                  <a:pt x="6085" y="18169"/>
                </a:cubicBezTo>
                <a:cubicBezTo>
                  <a:pt x="6036" y="18145"/>
                  <a:pt x="5982" y="18090"/>
                  <a:pt x="5921" y="17987"/>
                </a:cubicBezTo>
                <a:cubicBezTo>
                  <a:pt x="5860" y="17884"/>
                  <a:pt x="5799" y="17769"/>
                  <a:pt x="5740" y="17643"/>
                </a:cubicBezTo>
                <a:cubicBezTo>
                  <a:pt x="5684" y="17517"/>
                  <a:pt x="5632" y="17391"/>
                  <a:pt x="5593" y="17258"/>
                </a:cubicBezTo>
                <a:cubicBezTo>
                  <a:pt x="5552" y="17132"/>
                  <a:pt x="5527" y="17035"/>
                  <a:pt x="5513" y="16959"/>
                </a:cubicBezTo>
                <a:lnTo>
                  <a:pt x="2997" y="2669"/>
                </a:lnTo>
                <a:cubicBezTo>
                  <a:pt x="2965" y="2519"/>
                  <a:pt x="2897" y="2399"/>
                  <a:pt x="2791" y="2308"/>
                </a:cubicBezTo>
                <a:cubicBezTo>
                  <a:pt x="2686" y="2211"/>
                  <a:pt x="2569" y="2164"/>
                  <a:pt x="2444" y="2164"/>
                </a:cubicBezTo>
                <a:lnTo>
                  <a:pt x="457" y="2164"/>
                </a:lnTo>
                <a:cubicBezTo>
                  <a:pt x="151" y="2164"/>
                  <a:pt x="0" y="1982"/>
                  <a:pt x="0" y="1618"/>
                </a:cubicBezTo>
                <a:lnTo>
                  <a:pt x="0" y="546"/>
                </a:lnTo>
                <a:cubicBezTo>
                  <a:pt x="0" y="185"/>
                  <a:pt x="151" y="0"/>
                  <a:pt x="457" y="0"/>
                </a:cubicBezTo>
                <a:lnTo>
                  <a:pt x="3158" y="0"/>
                </a:lnTo>
                <a:cubicBezTo>
                  <a:pt x="3285" y="0"/>
                  <a:pt x="3432" y="17"/>
                  <a:pt x="3606" y="58"/>
                </a:cubicBezTo>
                <a:cubicBezTo>
                  <a:pt x="3774" y="94"/>
                  <a:pt x="3916" y="132"/>
                  <a:pt x="4026" y="167"/>
                </a:cubicBezTo>
                <a:cubicBezTo>
                  <a:pt x="4075" y="208"/>
                  <a:pt x="4129" y="276"/>
                  <a:pt x="4192" y="373"/>
                </a:cubicBezTo>
                <a:cubicBezTo>
                  <a:pt x="4261" y="470"/>
                  <a:pt x="4322" y="584"/>
                  <a:pt x="4376" y="704"/>
                </a:cubicBezTo>
                <a:cubicBezTo>
                  <a:pt x="4429" y="825"/>
                  <a:pt x="4478" y="951"/>
                  <a:pt x="4518" y="1072"/>
                </a:cubicBezTo>
                <a:cubicBezTo>
                  <a:pt x="4557" y="1198"/>
                  <a:pt x="4584" y="1301"/>
                  <a:pt x="4598" y="1377"/>
                </a:cubicBezTo>
                <a:lnTo>
                  <a:pt x="4916" y="3134"/>
                </a:lnTo>
                <a:lnTo>
                  <a:pt x="20680" y="3134"/>
                </a:lnTo>
                <a:close/>
                <a:moveTo>
                  <a:pt x="6811" y="19981"/>
                </a:moveTo>
                <a:cubicBezTo>
                  <a:pt x="6811" y="19540"/>
                  <a:pt x="6940" y="19156"/>
                  <a:pt x="7202" y="18833"/>
                </a:cubicBezTo>
                <a:cubicBezTo>
                  <a:pt x="7461" y="18512"/>
                  <a:pt x="7776" y="18345"/>
                  <a:pt x="8146" y="18345"/>
                </a:cubicBezTo>
                <a:cubicBezTo>
                  <a:pt x="8527" y="18345"/>
                  <a:pt x="8850" y="18512"/>
                  <a:pt x="9114" y="18833"/>
                </a:cubicBezTo>
                <a:cubicBezTo>
                  <a:pt x="9380" y="19153"/>
                  <a:pt x="9512" y="19538"/>
                  <a:pt x="9512" y="19981"/>
                </a:cubicBezTo>
                <a:cubicBezTo>
                  <a:pt x="9512" y="20425"/>
                  <a:pt x="9380" y="20800"/>
                  <a:pt x="9114" y="21118"/>
                </a:cubicBezTo>
                <a:cubicBezTo>
                  <a:pt x="8850" y="21438"/>
                  <a:pt x="8527" y="21599"/>
                  <a:pt x="8146" y="21599"/>
                </a:cubicBezTo>
                <a:cubicBezTo>
                  <a:pt x="7779" y="21599"/>
                  <a:pt x="7464" y="21438"/>
                  <a:pt x="7202" y="21118"/>
                </a:cubicBezTo>
                <a:cubicBezTo>
                  <a:pt x="6940" y="20800"/>
                  <a:pt x="6811" y="20421"/>
                  <a:pt x="6811" y="19981"/>
                </a:cubicBezTo>
                <a:moveTo>
                  <a:pt x="14431" y="19981"/>
                </a:moveTo>
                <a:cubicBezTo>
                  <a:pt x="14431" y="19540"/>
                  <a:pt x="14563" y="19156"/>
                  <a:pt x="14822" y="18833"/>
                </a:cubicBezTo>
                <a:cubicBezTo>
                  <a:pt x="15084" y="18512"/>
                  <a:pt x="15399" y="18345"/>
                  <a:pt x="15778" y="18345"/>
                </a:cubicBezTo>
                <a:cubicBezTo>
                  <a:pt x="16143" y="18345"/>
                  <a:pt x="16458" y="18512"/>
                  <a:pt x="16720" y="18833"/>
                </a:cubicBezTo>
                <a:cubicBezTo>
                  <a:pt x="16981" y="19153"/>
                  <a:pt x="17113" y="19538"/>
                  <a:pt x="17113" y="19981"/>
                </a:cubicBezTo>
                <a:cubicBezTo>
                  <a:pt x="17113" y="20425"/>
                  <a:pt x="16981" y="20800"/>
                  <a:pt x="16720" y="21118"/>
                </a:cubicBezTo>
                <a:cubicBezTo>
                  <a:pt x="16460" y="21438"/>
                  <a:pt x="16145" y="21599"/>
                  <a:pt x="15778" y="21599"/>
                </a:cubicBezTo>
                <a:cubicBezTo>
                  <a:pt x="15412" y="21599"/>
                  <a:pt x="15094" y="21438"/>
                  <a:pt x="14830" y="21118"/>
                </a:cubicBezTo>
                <a:cubicBezTo>
                  <a:pt x="14563" y="20800"/>
                  <a:pt x="14431" y="20421"/>
                  <a:pt x="14431" y="1998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6" name="AutoShape 119"/>
          <p:cNvSpPr/>
          <p:nvPr/>
        </p:nvSpPr>
        <p:spPr bwMode="auto">
          <a:xfrm>
            <a:off x="7997584" y="2196664"/>
            <a:ext cx="249205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28" y="11543"/>
                </a:moveTo>
                <a:cubicBezTo>
                  <a:pt x="21492" y="11930"/>
                  <a:pt x="21571" y="12337"/>
                  <a:pt x="21571" y="12758"/>
                </a:cubicBezTo>
                <a:cubicBezTo>
                  <a:pt x="21571" y="13464"/>
                  <a:pt x="21388" y="14105"/>
                  <a:pt x="21017" y="14678"/>
                </a:cubicBezTo>
                <a:cubicBezTo>
                  <a:pt x="21111" y="15215"/>
                  <a:pt x="21077" y="15745"/>
                  <a:pt x="20924" y="16285"/>
                </a:cubicBezTo>
                <a:cubicBezTo>
                  <a:pt x="20769" y="16819"/>
                  <a:pt x="20512" y="17287"/>
                  <a:pt x="20141" y="17697"/>
                </a:cubicBezTo>
                <a:cubicBezTo>
                  <a:pt x="20105" y="18451"/>
                  <a:pt x="19901" y="19081"/>
                  <a:pt x="19531" y="19580"/>
                </a:cubicBezTo>
                <a:cubicBezTo>
                  <a:pt x="19161" y="20080"/>
                  <a:pt x="18700" y="20481"/>
                  <a:pt x="18146" y="20783"/>
                </a:cubicBezTo>
                <a:cubicBezTo>
                  <a:pt x="17593" y="21088"/>
                  <a:pt x="16982" y="21297"/>
                  <a:pt x="16321" y="21419"/>
                </a:cubicBezTo>
                <a:cubicBezTo>
                  <a:pt x="15660" y="21540"/>
                  <a:pt x="15010" y="21599"/>
                  <a:pt x="14380" y="21599"/>
                </a:cubicBezTo>
                <a:cubicBezTo>
                  <a:pt x="13730" y="21599"/>
                  <a:pt x="13077" y="21554"/>
                  <a:pt x="12424" y="21461"/>
                </a:cubicBezTo>
                <a:cubicBezTo>
                  <a:pt x="11772" y="21362"/>
                  <a:pt x="11127" y="21235"/>
                  <a:pt x="10497" y="21074"/>
                </a:cubicBezTo>
                <a:cubicBezTo>
                  <a:pt x="9864" y="20894"/>
                  <a:pt x="9237" y="20702"/>
                  <a:pt x="8610" y="20493"/>
                </a:cubicBezTo>
                <a:cubicBezTo>
                  <a:pt x="7982" y="20286"/>
                  <a:pt x="7341" y="20182"/>
                  <a:pt x="6680" y="20182"/>
                </a:cubicBezTo>
                <a:lnTo>
                  <a:pt x="1607" y="20182"/>
                </a:lnTo>
                <a:cubicBezTo>
                  <a:pt x="1167" y="20182"/>
                  <a:pt x="785" y="20029"/>
                  <a:pt x="471" y="19713"/>
                </a:cubicBezTo>
                <a:cubicBezTo>
                  <a:pt x="158" y="19405"/>
                  <a:pt x="0" y="19024"/>
                  <a:pt x="0" y="18572"/>
                </a:cubicBezTo>
                <a:lnTo>
                  <a:pt x="0" y="9880"/>
                </a:lnTo>
                <a:cubicBezTo>
                  <a:pt x="0" y="9440"/>
                  <a:pt x="158" y="9064"/>
                  <a:pt x="471" y="8754"/>
                </a:cubicBezTo>
                <a:cubicBezTo>
                  <a:pt x="785" y="8440"/>
                  <a:pt x="1167" y="8285"/>
                  <a:pt x="1607" y="8285"/>
                </a:cubicBezTo>
                <a:lnTo>
                  <a:pt x="6315" y="8285"/>
                </a:lnTo>
                <a:cubicBezTo>
                  <a:pt x="6558" y="8160"/>
                  <a:pt x="6750" y="8022"/>
                  <a:pt x="6897" y="7872"/>
                </a:cubicBezTo>
                <a:cubicBezTo>
                  <a:pt x="7041" y="7723"/>
                  <a:pt x="7197" y="7548"/>
                  <a:pt x="7369" y="7342"/>
                </a:cubicBezTo>
                <a:cubicBezTo>
                  <a:pt x="7513" y="7161"/>
                  <a:pt x="7663" y="6986"/>
                  <a:pt x="7810" y="6819"/>
                </a:cubicBezTo>
                <a:cubicBezTo>
                  <a:pt x="7957" y="6653"/>
                  <a:pt x="8112" y="6483"/>
                  <a:pt x="8276" y="6311"/>
                </a:cubicBezTo>
                <a:cubicBezTo>
                  <a:pt x="8570" y="5997"/>
                  <a:pt x="8918" y="5690"/>
                  <a:pt x="9302" y="5385"/>
                </a:cubicBezTo>
                <a:cubicBezTo>
                  <a:pt x="9692" y="5085"/>
                  <a:pt x="9989" y="4749"/>
                  <a:pt x="10195" y="4379"/>
                </a:cubicBezTo>
                <a:cubicBezTo>
                  <a:pt x="10339" y="4117"/>
                  <a:pt x="10443" y="3826"/>
                  <a:pt x="10506" y="3507"/>
                </a:cubicBezTo>
                <a:cubicBezTo>
                  <a:pt x="10565" y="3188"/>
                  <a:pt x="10627" y="2866"/>
                  <a:pt x="10675" y="2538"/>
                </a:cubicBezTo>
                <a:cubicBezTo>
                  <a:pt x="10726" y="2216"/>
                  <a:pt x="10780" y="1900"/>
                  <a:pt x="10845" y="1592"/>
                </a:cubicBezTo>
                <a:cubicBezTo>
                  <a:pt x="10907" y="1287"/>
                  <a:pt x="11014" y="1016"/>
                  <a:pt x="11161" y="776"/>
                </a:cubicBezTo>
                <a:cubicBezTo>
                  <a:pt x="11311" y="536"/>
                  <a:pt x="11523" y="350"/>
                  <a:pt x="11800" y="208"/>
                </a:cubicBezTo>
                <a:cubicBezTo>
                  <a:pt x="12074" y="67"/>
                  <a:pt x="12441" y="0"/>
                  <a:pt x="12902" y="0"/>
                </a:cubicBezTo>
                <a:cubicBezTo>
                  <a:pt x="13450" y="0"/>
                  <a:pt x="13956" y="112"/>
                  <a:pt x="14411" y="344"/>
                </a:cubicBezTo>
                <a:cubicBezTo>
                  <a:pt x="14869" y="573"/>
                  <a:pt x="15250" y="881"/>
                  <a:pt x="15567" y="1270"/>
                </a:cubicBezTo>
                <a:cubicBezTo>
                  <a:pt x="15880" y="1657"/>
                  <a:pt x="16126" y="2101"/>
                  <a:pt x="16304" y="2600"/>
                </a:cubicBezTo>
                <a:cubicBezTo>
                  <a:pt x="16479" y="3103"/>
                  <a:pt x="16570" y="3609"/>
                  <a:pt x="16570" y="4123"/>
                </a:cubicBezTo>
                <a:cubicBezTo>
                  <a:pt x="16570" y="4653"/>
                  <a:pt x="16491" y="5162"/>
                  <a:pt x="16332" y="5645"/>
                </a:cubicBezTo>
                <a:cubicBezTo>
                  <a:pt x="16174" y="6125"/>
                  <a:pt x="15982" y="6610"/>
                  <a:pt x="15759" y="7096"/>
                </a:cubicBezTo>
                <a:cubicBezTo>
                  <a:pt x="16072" y="7079"/>
                  <a:pt x="16389" y="7057"/>
                  <a:pt x="16705" y="7034"/>
                </a:cubicBezTo>
                <a:cubicBezTo>
                  <a:pt x="17019" y="7011"/>
                  <a:pt x="17335" y="7000"/>
                  <a:pt x="17652" y="7000"/>
                </a:cubicBezTo>
                <a:cubicBezTo>
                  <a:pt x="18149" y="7000"/>
                  <a:pt x="18630" y="7048"/>
                  <a:pt x="19099" y="7144"/>
                </a:cubicBezTo>
                <a:cubicBezTo>
                  <a:pt x="19568" y="7237"/>
                  <a:pt x="19986" y="7395"/>
                  <a:pt x="20356" y="7616"/>
                </a:cubicBezTo>
                <a:cubicBezTo>
                  <a:pt x="20726" y="7839"/>
                  <a:pt x="21026" y="8144"/>
                  <a:pt x="21255" y="8528"/>
                </a:cubicBezTo>
                <a:cubicBezTo>
                  <a:pt x="21486" y="8918"/>
                  <a:pt x="21599" y="9409"/>
                  <a:pt x="21599" y="10002"/>
                </a:cubicBezTo>
                <a:cubicBezTo>
                  <a:pt x="21599" y="10265"/>
                  <a:pt x="21580" y="10519"/>
                  <a:pt x="21535" y="10773"/>
                </a:cubicBezTo>
                <a:cubicBezTo>
                  <a:pt x="21484" y="11030"/>
                  <a:pt x="21419" y="11284"/>
                  <a:pt x="21328" y="11543"/>
                </a:cubicBezTo>
                <a:moveTo>
                  <a:pt x="4258" y="18519"/>
                </a:moveTo>
                <a:cubicBezTo>
                  <a:pt x="4555" y="18519"/>
                  <a:pt x="4809" y="18417"/>
                  <a:pt x="5024" y="18214"/>
                </a:cubicBezTo>
                <a:cubicBezTo>
                  <a:pt x="5233" y="18013"/>
                  <a:pt x="5340" y="17759"/>
                  <a:pt x="5340" y="17454"/>
                </a:cubicBezTo>
                <a:cubicBezTo>
                  <a:pt x="5340" y="17155"/>
                  <a:pt x="5233" y="16900"/>
                  <a:pt x="5024" y="16686"/>
                </a:cubicBezTo>
                <a:cubicBezTo>
                  <a:pt x="4812" y="16477"/>
                  <a:pt x="4557" y="16372"/>
                  <a:pt x="4258" y="16372"/>
                </a:cubicBezTo>
                <a:cubicBezTo>
                  <a:pt x="3941" y="16372"/>
                  <a:pt x="3684" y="16477"/>
                  <a:pt x="3486" y="16686"/>
                </a:cubicBezTo>
                <a:cubicBezTo>
                  <a:pt x="3289" y="16900"/>
                  <a:pt x="3190" y="17155"/>
                  <a:pt x="3190" y="17454"/>
                </a:cubicBezTo>
                <a:cubicBezTo>
                  <a:pt x="3190" y="17767"/>
                  <a:pt x="3289" y="18024"/>
                  <a:pt x="3486" y="18222"/>
                </a:cubicBezTo>
                <a:cubicBezTo>
                  <a:pt x="3681" y="18420"/>
                  <a:pt x="3939" y="18519"/>
                  <a:pt x="4258" y="18519"/>
                </a:cubicBezTo>
                <a:moveTo>
                  <a:pt x="19164" y="14342"/>
                </a:moveTo>
                <a:cubicBezTo>
                  <a:pt x="19703" y="13901"/>
                  <a:pt x="19975" y="13345"/>
                  <a:pt x="19975" y="12679"/>
                </a:cubicBezTo>
                <a:cubicBezTo>
                  <a:pt x="19975" y="12473"/>
                  <a:pt x="19918" y="12281"/>
                  <a:pt x="19805" y="12097"/>
                </a:cubicBezTo>
                <a:cubicBezTo>
                  <a:pt x="19695" y="11919"/>
                  <a:pt x="19576" y="11761"/>
                  <a:pt x="19446" y="11623"/>
                </a:cubicBezTo>
                <a:cubicBezTo>
                  <a:pt x="19590" y="11363"/>
                  <a:pt x="19720" y="11106"/>
                  <a:pt x="19833" y="10849"/>
                </a:cubicBezTo>
                <a:cubicBezTo>
                  <a:pt x="19944" y="10592"/>
                  <a:pt x="20003" y="10312"/>
                  <a:pt x="20003" y="10002"/>
                </a:cubicBezTo>
                <a:cubicBezTo>
                  <a:pt x="20003" y="9688"/>
                  <a:pt x="19924" y="9440"/>
                  <a:pt x="19766" y="9251"/>
                </a:cubicBezTo>
                <a:cubicBezTo>
                  <a:pt x="19607" y="9070"/>
                  <a:pt x="19415" y="8929"/>
                  <a:pt x="19184" y="8833"/>
                </a:cubicBezTo>
                <a:cubicBezTo>
                  <a:pt x="18955" y="8739"/>
                  <a:pt x="18698" y="8683"/>
                  <a:pt x="18418" y="8663"/>
                </a:cubicBezTo>
                <a:cubicBezTo>
                  <a:pt x="18138" y="8643"/>
                  <a:pt x="17884" y="8635"/>
                  <a:pt x="17649" y="8635"/>
                </a:cubicBezTo>
                <a:cubicBezTo>
                  <a:pt x="17242" y="8635"/>
                  <a:pt x="16835" y="8649"/>
                  <a:pt x="16423" y="8677"/>
                </a:cubicBezTo>
                <a:cubicBezTo>
                  <a:pt x="16010" y="8706"/>
                  <a:pt x="15606" y="8720"/>
                  <a:pt x="15199" y="8720"/>
                </a:cubicBezTo>
                <a:cubicBezTo>
                  <a:pt x="14917" y="8720"/>
                  <a:pt x="14643" y="8706"/>
                  <a:pt x="14366" y="8677"/>
                </a:cubicBezTo>
                <a:cubicBezTo>
                  <a:pt x="14089" y="8649"/>
                  <a:pt x="13829" y="8584"/>
                  <a:pt x="13574" y="8474"/>
                </a:cubicBezTo>
                <a:cubicBezTo>
                  <a:pt x="13574" y="8104"/>
                  <a:pt x="13645" y="7754"/>
                  <a:pt x="13792" y="7421"/>
                </a:cubicBezTo>
                <a:cubicBezTo>
                  <a:pt x="13936" y="7087"/>
                  <a:pt x="14094" y="6751"/>
                  <a:pt x="14275" y="6413"/>
                </a:cubicBezTo>
                <a:cubicBezTo>
                  <a:pt x="14448" y="6074"/>
                  <a:pt x="14606" y="5721"/>
                  <a:pt x="14747" y="5351"/>
                </a:cubicBezTo>
                <a:cubicBezTo>
                  <a:pt x="14886" y="4984"/>
                  <a:pt x="14953" y="4574"/>
                  <a:pt x="14953" y="4122"/>
                </a:cubicBezTo>
                <a:cubicBezTo>
                  <a:pt x="14953" y="3823"/>
                  <a:pt x="14905" y="3529"/>
                  <a:pt x="14812" y="3236"/>
                </a:cubicBezTo>
                <a:cubicBezTo>
                  <a:pt x="14716" y="2945"/>
                  <a:pt x="14583" y="2677"/>
                  <a:pt x="14411" y="2439"/>
                </a:cubicBezTo>
                <a:cubicBezTo>
                  <a:pt x="14238" y="2199"/>
                  <a:pt x="14027" y="2002"/>
                  <a:pt x="13775" y="1843"/>
                </a:cubicBezTo>
                <a:cubicBezTo>
                  <a:pt x="13521" y="1688"/>
                  <a:pt x="13230" y="1606"/>
                  <a:pt x="12893" y="1606"/>
                </a:cubicBezTo>
                <a:lnTo>
                  <a:pt x="12744" y="1606"/>
                </a:lnTo>
                <a:cubicBezTo>
                  <a:pt x="12681" y="1606"/>
                  <a:pt x="12631" y="1617"/>
                  <a:pt x="12594" y="1634"/>
                </a:cubicBezTo>
                <a:cubicBezTo>
                  <a:pt x="12523" y="1671"/>
                  <a:pt x="12481" y="1705"/>
                  <a:pt x="12472" y="1742"/>
                </a:cubicBezTo>
                <a:cubicBezTo>
                  <a:pt x="12464" y="1778"/>
                  <a:pt x="12450" y="1838"/>
                  <a:pt x="12430" y="1920"/>
                </a:cubicBezTo>
                <a:cubicBezTo>
                  <a:pt x="12323" y="2450"/>
                  <a:pt x="12221" y="3007"/>
                  <a:pt x="12128" y="3586"/>
                </a:cubicBezTo>
                <a:cubicBezTo>
                  <a:pt x="12034" y="4167"/>
                  <a:pt x="11854" y="4698"/>
                  <a:pt x="11596" y="5176"/>
                </a:cubicBezTo>
                <a:cubicBezTo>
                  <a:pt x="11334" y="5636"/>
                  <a:pt x="11000" y="6034"/>
                  <a:pt x="10596" y="6367"/>
                </a:cubicBezTo>
                <a:cubicBezTo>
                  <a:pt x="10189" y="6701"/>
                  <a:pt x="9802" y="7051"/>
                  <a:pt x="9432" y="7421"/>
                </a:cubicBezTo>
                <a:cubicBezTo>
                  <a:pt x="9169" y="7700"/>
                  <a:pt x="8949" y="7954"/>
                  <a:pt x="8771" y="8183"/>
                </a:cubicBezTo>
                <a:cubicBezTo>
                  <a:pt x="8593" y="8412"/>
                  <a:pt x="8403" y="8632"/>
                  <a:pt x="8211" y="8833"/>
                </a:cubicBezTo>
                <a:cubicBezTo>
                  <a:pt x="8016" y="9036"/>
                  <a:pt x="7799" y="9222"/>
                  <a:pt x="7556" y="9400"/>
                </a:cubicBezTo>
                <a:cubicBezTo>
                  <a:pt x="7313" y="9575"/>
                  <a:pt x="7019" y="9736"/>
                  <a:pt x="6674" y="9880"/>
                </a:cubicBezTo>
                <a:lnTo>
                  <a:pt x="6646" y="9880"/>
                </a:lnTo>
                <a:lnTo>
                  <a:pt x="6646" y="18572"/>
                </a:lnTo>
                <a:cubicBezTo>
                  <a:pt x="7279" y="18572"/>
                  <a:pt x="7889" y="18649"/>
                  <a:pt x="8485" y="18795"/>
                </a:cubicBezTo>
                <a:cubicBezTo>
                  <a:pt x="9081" y="18945"/>
                  <a:pt x="9683" y="19103"/>
                  <a:pt x="10294" y="19270"/>
                </a:cubicBezTo>
                <a:cubicBezTo>
                  <a:pt x="10901" y="19439"/>
                  <a:pt x="11537" y="19592"/>
                  <a:pt x="12207" y="19741"/>
                </a:cubicBezTo>
                <a:cubicBezTo>
                  <a:pt x="12874" y="19891"/>
                  <a:pt x="13594" y="19965"/>
                  <a:pt x="14374" y="19965"/>
                </a:cubicBezTo>
                <a:cubicBezTo>
                  <a:pt x="14781" y="19965"/>
                  <a:pt x="15222" y="19939"/>
                  <a:pt x="15699" y="19885"/>
                </a:cubicBezTo>
                <a:cubicBezTo>
                  <a:pt x="16177" y="19829"/>
                  <a:pt x="16626" y="19710"/>
                  <a:pt x="17047" y="19527"/>
                </a:cubicBezTo>
                <a:cubicBezTo>
                  <a:pt x="17468" y="19343"/>
                  <a:pt x="17816" y="19086"/>
                  <a:pt x="18101" y="18762"/>
                </a:cubicBezTo>
                <a:cubicBezTo>
                  <a:pt x="18387" y="18440"/>
                  <a:pt x="18525" y="18010"/>
                  <a:pt x="18525" y="17477"/>
                </a:cubicBezTo>
                <a:cubicBezTo>
                  <a:pt x="18525" y="17386"/>
                  <a:pt x="18522" y="17304"/>
                  <a:pt x="18517" y="17225"/>
                </a:cubicBezTo>
                <a:cubicBezTo>
                  <a:pt x="18503" y="17152"/>
                  <a:pt x="18488" y="17070"/>
                  <a:pt x="18471" y="16980"/>
                </a:cubicBezTo>
                <a:cubicBezTo>
                  <a:pt x="18785" y="16836"/>
                  <a:pt x="19028" y="16596"/>
                  <a:pt x="19195" y="16262"/>
                </a:cubicBezTo>
                <a:cubicBezTo>
                  <a:pt x="19364" y="15929"/>
                  <a:pt x="19446" y="15593"/>
                  <a:pt x="19446" y="15263"/>
                </a:cubicBezTo>
                <a:cubicBezTo>
                  <a:pt x="19449" y="14912"/>
                  <a:pt x="19350" y="14605"/>
                  <a:pt x="19164" y="1434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7" name="AutoShape 120"/>
          <p:cNvSpPr/>
          <p:nvPr/>
        </p:nvSpPr>
        <p:spPr bwMode="auto">
          <a:xfrm>
            <a:off x="3344428" y="2187933"/>
            <a:ext cx="248412" cy="2658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0" y="7901"/>
                  <a:pt x="21599" y="9304"/>
                  <a:pt x="21599" y="10801"/>
                </a:cubicBezTo>
                <a:cubicBezTo>
                  <a:pt x="21599" y="12295"/>
                  <a:pt x="21320" y="13698"/>
                  <a:pt x="20760" y="15009"/>
                </a:cubicBezTo>
                <a:cubicBezTo>
                  <a:pt x="20204" y="16322"/>
                  <a:pt x="19429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cubicBezTo>
                  <a:pt x="9310" y="21599"/>
                  <a:pt x="7906" y="21320"/>
                  <a:pt x="6592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10" y="16322"/>
                  <a:pt x="844" y="15009"/>
                </a:cubicBezTo>
                <a:cubicBezTo>
                  <a:pt x="282" y="13698"/>
                  <a:pt x="0" y="12295"/>
                  <a:pt x="0" y="10801"/>
                </a:cubicBezTo>
                <a:cubicBezTo>
                  <a:pt x="0" y="9304"/>
                  <a:pt x="282" y="7901"/>
                  <a:pt x="844" y="6588"/>
                </a:cubicBezTo>
                <a:cubicBezTo>
                  <a:pt x="1410" y="5277"/>
                  <a:pt x="2181" y="4134"/>
                  <a:pt x="3156" y="3157"/>
                </a:cubicBezTo>
                <a:cubicBezTo>
                  <a:pt x="4136" y="2177"/>
                  <a:pt x="5281" y="1409"/>
                  <a:pt x="6592" y="844"/>
                </a:cubicBezTo>
                <a:cubicBezTo>
                  <a:pt x="7906" y="279"/>
                  <a:pt x="9310" y="0"/>
                  <a:pt x="10805" y="0"/>
                </a:cubicBezTo>
                <a:moveTo>
                  <a:pt x="10805" y="18358"/>
                </a:moveTo>
                <a:cubicBezTo>
                  <a:pt x="11862" y="18358"/>
                  <a:pt x="12845" y="18157"/>
                  <a:pt x="13755" y="17762"/>
                </a:cubicBezTo>
                <a:cubicBezTo>
                  <a:pt x="14665" y="17364"/>
                  <a:pt x="15462" y="16824"/>
                  <a:pt x="16151" y="16141"/>
                </a:cubicBezTo>
                <a:cubicBezTo>
                  <a:pt x="16838" y="15455"/>
                  <a:pt x="17378" y="14656"/>
                  <a:pt x="17773" y="13746"/>
                </a:cubicBezTo>
                <a:cubicBezTo>
                  <a:pt x="18169" y="12837"/>
                  <a:pt x="18370" y="11854"/>
                  <a:pt x="18370" y="10801"/>
                </a:cubicBezTo>
                <a:cubicBezTo>
                  <a:pt x="18370" y="9745"/>
                  <a:pt x="18172" y="8762"/>
                  <a:pt x="17773" y="7853"/>
                </a:cubicBezTo>
                <a:cubicBezTo>
                  <a:pt x="17375" y="6944"/>
                  <a:pt x="16838" y="6147"/>
                  <a:pt x="16151" y="5458"/>
                </a:cubicBezTo>
                <a:cubicBezTo>
                  <a:pt x="15465" y="4775"/>
                  <a:pt x="14665" y="4235"/>
                  <a:pt x="13750" y="3837"/>
                </a:cubicBezTo>
                <a:cubicBezTo>
                  <a:pt x="12834" y="3442"/>
                  <a:pt x="11851" y="3241"/>
                  <a:pt x="10805" y="3241"/>
                </a:cubicBezTo>
                <a:cubicBezTo>
                  <a:pt x="9751" y="3241"/>
                  <a:pt x="8765" y="3442"/>
                  <a:pt x="7849" y="3837"/>
                </a:cubicBezTo>
                <a:cubicBezTo>
                  <a:pt x="6934" y="4235"/>
                  <a:pt x="6137" y="4775"/>
                  <a:pt x="5456" y="5458"/>
                </a:cubicBezTo>
                <a:cubicBezTo>
                  <a:pt x="4775" y="6147"/>
                  <a:pt x="4235" y="6944"/>
                  <a:pt x="3840" y="7853"/>
                </a:cubicBezTo>
                <a:cubicBezTo>
                  <a:pt x="3441" y="8762"/>
                  <a:pt x="3243" y="9745"/>
                  <a:pt x="3243" y="10801"/>
                </a:cubicBezTo>
                <a:cubicBezTo>
                  <a:pt x="3243" y="11854"/>
                  <a:pt x="3441" y="12837"/>
                  <a:pt x="3840" y="13746"/>
                </a:cubicBezTo>
                <a:cubicBezTo>
                  <a:pt x="4238" y="14656"/>
                  <a:pt x="4775" y="15455"/>
                  <a:pt x="5456" y="16141"/>
                </a:cubicBezTo>
                <a:cubicBezTo>
                  <a:pt x="6134" y="16824"/>
                  <a:pt x="6931" y="17364"/>
                  <a:pt x="7849" y="17762"/>
                </a:cubicBezTo>
                <a:cubicBezTo>
                  <a:pt x="8765" y="18157"/>
                  <a:pt x="9751" y="18358"/>
                  <a:pt x="10805" y="18358"/>
                </a:cubicBezTo>
                <a:moveTo>
                  <a:pt x="14538" y="10801"/>
                </a:moveTo>
                <a:cubicBezTo>
                  <a:pt x="14835" y="10801"/>
                  <a:pt x="15089" y="10905"/>
                  <a:pt x="15304" y="11117"/>
                </a:cubicBezTo>
                <a:cubicBezTo>
                  <a:pt x="15513" y="11332"/>
                  <a:pt x="15617" y="11583"/>
                  <a:pt x="15617" y="11882"/>
                </a:cubicBezTo>
                <a:lnTo>
                  <a:pt x="15617" y="12964"/>
                </a:lnTo>
                <a:cubicBezTo>
                  <a:pt x="15617" y="13261"/>
                  <a:pt x="15513" y="13515"/>
                  <a:pt x="15304" y="13726"/>
                </a:cubicBezTo>
                <a:cubicBezTo>
                  <a:pt x="15089" y="13938"/>
                  <a:pt x="14835" y="14043"/>
                  <a:pt x="14538" y="14043"/>
                </a:cubicBezTo>
                <a:lnTo>
                  <a:pt x="9669" y="14043"/>
                </a:lnTo>
                <a:cubicBezTo>
                  <a:pt x="9373" y="14043"/>
                  <a:pt x="9115" y="13938"/>
                  <a:pt x="8903" y="13726"/>
                </a:cubicBezTo>
                <a:cubicBezTo>
                  <a:pt x="8691" y="13515"/>
                  <a:pt x="8587" y="13260"/>
                  <a:pt x="8587" y="12964"/>
                </a:cubicBezTo>
                <a:lnTo>
                  <a:pt x="8587" y="6675"/>
                </a:lnTo>
                <a:cubicBezTo>
                  <a:pt x="8587" y="6379"/>
                  <a:pt x="8691" y="6125"/>
                  <a:pt x="8903" y="5916"/>
                </a:cubicBezTo>
                <a:cubicBezTo>
                  <a:pt x="9113" y="5698"/>
                  <a:pt x="9370" y="5594"/>
                  <a:pt x="9669" y="5594"/>
                </a:cubicBezTo>
                <a:lnTo>
                  <a:pt x="10751" y="5594"/>
                </a:lnTo>
                <a:cubicBezTo>
                  <a:pt x="11065" y="5594"/>
                  <a:pt x="11322" y="5698"/>
                  <a:pt x="11520" y="5916"/>
                </a:cubicBezTo>
                <a:cubicBezTo>
                  <a:pt x="11718" y="6125"/>
                  <a:pt x="11817" y="6379"/>
                  <a:pt x="11817" y="6675"/>
                </a:cubicBezTo>
                <a:lnTo>
                  <a:pt x="11817" y="10801"/>
                </a:lnTo>
                <a:lnTo>
                  <a:pt x="14538" y="108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8" name="AutoShape 121"/>
          <p:cNvSpPr/>
          <p:nvPr/>
        </p:nvSpPr>
        <p:spPr bwMode="auto">
          <a:xfrm>
            <a:off x="3943636" y="2190310"/>
            <a:ext cx="204761" cy="265872"/>
          </a:xfrm>
          <a:custGeom>
            <a:avLst/>
            <a:gdLst>
              <a:gd name="T0" fmla="*/ 10800 w 21600"/>
              <a:gd name="T1" fmla="+- 0 10813 26"/>
              <a:gd name="T2" fmla="*/ 10813 h 21574"/>
              <a:gd name="T3" fmla="*/ 10800 w 21600"/>
              <a:gd name="T4" fmla="+- 0 10813 26"/>
              <a:gd name="T5" fmla="*/ 10813 h 21574"/>
              <a:gd name="T6" fmla="*/ 10800 w 21600"/>
              <a:gd name="T7" fmla="+- 0 10813 26"/>
              <a:gd name="T8" fmla="*/ 10813 h 21574"/>
              <a:gd name="T9" fmla="*/ 10800 w 21600"/>
              <a:gd name="T10" fmla="+- 0 10813 26"/>
              <a:gd name="T11" fmla="*/ 10813 h 2157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74">
                <a:moveTo>
                  <a:pt x="19883" y="9849"/>
                </a:moveTo>
                <a:cubicBezTo>
                  <a:pt x="20430" y="10441"/>
                  <a:pt x="20853" y="11078"/>
                  <a:pt x="21152" y="11757"/>
                </a:cubicBezTo>
                <a:cubicBezTo>
                  <a:pt x="21448" y="12437"/>
                  <a:pt x="21599" y="13164"/>
                  <a:pt x="21599" y="13934"/>
                </a:cubicBezTo>
                <a:cubicBezTo>
                  <a:pt x="21599" y="14988"/>
                  <a:pt x="21324" y="15980"/>
                  <a:pt x="20757" y="16911"/>
                </a:cubicBezTo>
                <a:cubicBezTo>
                  <a:pt x="20194" y="17841"/>
                  <a:pt x="19428" y="18656"/>
                  <a:pt x="18453" y="19346"/>
                </a:cubicBezTo>
                <a:cubicBezTo>
                  <a:pt x="17479" y="20040"/>
                  <a:pt x="16337" y="20584"/>
                  <a:pt x="15016" y="20982"/>
                </a:cubicBezTo>
                <a:cubicBezTo>
                  <a:pt x="13698" y="21373"/>
                  <a:pt x="12293" y="21574"/>
                  <a:pt x="10800" y="21574"/>
                </a:cubicBezTo>
                <a:cubicBezTo>
                  <a:pt x="9310" y="21574"/>
                  <a:pt x="7905" y="21373"/>
                  <a:pt x="6595" y="20982"/>
                </a:cubicBezTo>
                <a:cubicBezTo>
                  <a:pt x="5282" y="20584"/>
                  <a:pt x="4136" y="20040"/>
                  <a:pt x="3154" y="19346"/>
                </a:cubicBezTo>
                <a:cubicBezTo>
                  <a:pt x="2175" y="18656"/>
                  <a:pt x="1405" y="17841"/>
                  <a:pt x="842" y="16911"/>
                </a:cubicBezTo>
                <a:cubicBezTo>
                  <a:pt x="279" y="15978"/>
                  <a:pt x="0" y="14988"/>
                  <a:pt x="0" y="13934"/>
                </a:cubicBezTo>
                <a:cubicBezTo>
                  <a:pt x="0" y="13164"/>
                  <a:pt x="151" y="12434"/>
                  <a:pt x="451" y="11757"/>
                </a:cubicBezTo>
                <a:cubicBezTo>
                  <a:pt x="746" y="11078"/>
                  <a:pt x="1173" y="10441"/>
                  <a:pt x="1720" y="9849"/>
                </a:cubicBezTo>
                <a:cubicBezTo>
                  <a:pt x="1972" y="9553"/>
                  <a:pt x="2419" y="9105"/>
                  <a:pt x="3046" y="8507"/>
                </a:cubicBezTo>
                <a:cubicBezTo>
                  <a:pt x="3677" y="7906"/>
                  <a:pt x="4367" y="7213"/>
                  <a:pt x="5114" y="6421"/>
                </a:cubicBezTo>
                <a:cubicBezTo>
                  <a:pt x="5861" y="5626"/>
                  <a:pt x="6579" y="4758"/>
                  <a:pt x="7282" y="3810"/>
                </a:cubicBezTo>
                <a:cubicBezTo>
                  <a:pt x="7985" y="2860"/>
                  <a:pt x="8556" y="1882"/>
                  <a:pt x="9003" y="873"/>
                </a:cubicBezTo>
                <a:cubicBezTo>
                  <a:pt x="9131" y="560"/>
                  <a:pt x="9370" y="329"/>
                  <a:pt x="9714" y="179"/>
                </a:cubicBezTo>
                <a:cubicBezTo>
                  <a:pt x="10057" y="30"/>
                  <a:pt x="10420" y="-26"/>
                  <a:pt x="10800" y="10"/>
                </a:cubicBezTo>
                <a:cubicBezTo>
                  <a:pt x="11195" y="-26"/>
                  <a:pt x="11558" y="30"/>
                  <a:pt x="11897" y="179"/>
                </a:cubicBezTo>
                <a:cubicBezTo>
                  <a:pt x="12237" y="329"/>
                  <a:pt x="12468" y="560"/>
                  <a:pt x="12596" y="873"/>
                </a:cubicBezTo>
                <a:cubicBezTo>
                  <a:pt x="13015" y="1888"/>
                  <a:pt x="13586" y="2872"/>
                  <a:pt x="14309" y="3816"/>
                </a:cubicBezTo>
                <a:cubicBezTo>
                  <a:pt x="15028" y="4760"/>
                  <a:pt x="15758" y="5626"/>
                  <a:pt x="16505" y="6421"/>
                </a:cubicBezTo>
                <a:cubicBezTo>
                  <a:pt x="17256" y="7213"/>
                  <a:pt x="17934" y="7907"/>
                  <a:pt x="18561" y="8507"/>
                </a:cubicBezTo>
                <a:cubicBezTo>
                  <a:pt x="19188" y="9105"/>
                  <a:pt x="19623" y="9553"/>
                  <a:pt x="19883" y="9849"/>
                </a:cubicBezTo>
                <a:moveTo>
                  <a:pt x="7438" y="17542"/>
                </a:moveTo>
                <a:cubicBezTo>
                  <a:pt x="8188" y="17542"/>
                  <a:pt x="8831" y="17356"/>
                  <a:pt x="9350" y="16987"/>
                </a:cubicBezTo>
                <a:cubicBezTo>
                  <a:pt x="9873" y="16618"/>
                  <a:pt x="10133" y="16167"/>
                  <a:pt x="10133" y="15622"/>
                </a:cubicBezTo>
                <a:cubicBezTo>
                  <a:pt x="10133" y="15239"/>
                  <a:pt x="9993" y="14898"/>
                  <a:pt x="9713" y="14613"/>
                </a:cubicBezTo>
                <a:cubicBezTo>
                  <a:pt x="9634" y="14543"/>
                  <a:pt x="9518" y="14430"/>
                  <a:pt x="9358" y="14283"/>
                </a:cubicBezTo>
                <a:cubicBezTo>
                  <a:pt x="9198" y="14134"/>
                  <a:pt x="9031" y="13959"/>
                  <a:pt x="8851" y="13753"/>
                </a:cubicBezTo>
                <a:cubicBezTo>
                  <a:pt x="8671" y="13553"/>
                  <a:pt x="8492" y="13336"/>
                  <a:pt x="8304" y="13099"/>
                </a:cubicBezTo>
                <a:cubicBezTo>
                  <a:pt x="8120" y="12868"/>
                  <a:pt x="7977" y="12626"/>
                  <a:pt x="7877" y="12372"/>
                </a:cubicBezTo>
                <a:cubicBezTo>
                  <a:pt x="7825" y="12192"/>
                  <a:pt x="7677" y="12115"/>
                  <a:pt x="7438" y="12141"/>
                </a:cubicBezTo>
                <a:cubicBezTo>
                  <a:pt x="7210" y="12107"/>
                  <a:pt x="7054" y="12183"/>
                  <a:pt x="6983" y="12372"/>
                </a:cubicBezTo>
                <a:cubicBezTo>
                  <a:pt x="6883" y="12634"/>
                  <a:pt x="6739" y="12879"/>
                  <a:pt x="6567" y="13108"/>
                </a:cubicBezTo>
                <a:cubicBezTo>
                  <a:pt x="6396" y="13336"/>
                  <a:pt x="6216" y="13553"/>
                  <a:pt x="6032" y="13753"/>
                </a:cubicBezTo>
                <a:cubicBezTo>
                  <a:pt x="5853" y="13959"/>
                  <a:pt x="5677" y="14131"/>
                  <a:pt x="5517" y="14275"/>
                </a:cubicBezTo>
                <a:cubicBezTo>
                  <a:pt x="5358" y="14421"/>
                  <a:pt x="5242" y="14531"/>
                  <a:pt x="5162" y="14613"/>
                </a:cubicBezTo>
                <a:cubicBezTo>
                  <a:pt x="4870" y="14909"/>
                  <a:pt x="4731" y="15247"/>
                  <a:pt x="4743" y="15622"/>
                </a:cubicBezTo>
                <a:cubicBezTo>
                  <a:pt x="4743" y="16155"/>
                  <a:pt x="5002" y="16606"/>
                  <a:pt x="5525" y="16981"/>
                </a:cubicBezTo>
                <a:cubicBezTo>
                  <a:pt x="6048" y="17356"/>
                  <a:pt x="6687" y="17542"/>
                  <a:pt x="7438" y="1754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9" name="AutoShape 122"/>
          <p:cNvSpPr/>
          <p:nvPr/>
        </p:nvSpPr>
        <p:spPr bwMode="auto">
          <a:xfrm>
            <a:off x="4522993" y="2187933"/>
            <a:ext cx="247618" cy="2658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4921"/>
                </a:moveTo>
                <a:lnTo>
                  <a:pt x="21599" y="5871"/>
                </a:lnTo>
                <a:cubicBezTo>
                  <a:pt x="21192" y="6052"/>
                  <a:pt x="20518" y="6202"/>
                  <a:pt x="19564" y="6320"/>
                </a:cubicBezTo>
                <a:cubicBezTo>
                  <a:pt x="18617" y="6436"/>
                  <a:pt x="17593" y="6522"/>
                  <a:pt x="16494" y="6579"/>
                </a:cubicBezTo>
                <a:cubicBezTo>
                  <a:pt x="15398" y="6643"/>
                  <a:pt x="14330" y="6677"/>
                  <a:pt x="13290" y="6683"/>
                </a:cubicBezTo>
                <a:cubicBezTo>
                  <a:pt x="12253" y="6692"/>
                  <a:pt x="11427" y="6698"/>
                  <a:pt x="10808" y="6698"/>
                </a:cubicBezTo>
                <a:cubicBezTo>
                  <a:pt x="10200" y="6698"/>
                  <a:pt x="9374" y="6692"/>
                  <a:pt x="8326" y="6683"/>
                </a:cubicBezTo>
                <a:cubicBezTo>
                  <a:pt x="7276" y="6677"/>
                  <a:pt x="6204" y="6643"/>
                  <a:pt x="5105" y="6579"/>
                </a:cubicBezTo>
                <a:cubicBezTo>
                  <a:pt x="4009" y="6522"/>
                  <a:pt x="2993" y="6436"/>
                  <a:pt x="2053" y="6326"/>
                </a:cubicBezTo>
                <a:cubicBezTo>
                  <a:pt x="1116" y="6214"/>
                  <a:pt x="442" y="6064"/>
                  <a:pt x="34" y="5871"/>
                </a:cubicBezTo>
                <a:cubicBezTo>
                  <a:pt x="10" y="5724"/>
                  <a:pt x="0" y="5566"/>
                  <a:pt x="0" y="5393"/>
                </a:cubicBezTo>
                <a:lnTo>
                  <a:pt x="0" y="4921"/>
                </a:lnTo>
                <a:lnTo>
                  <a:pt x="0" y="4423"/>
                </a:lnTo>
                <a:cubicBezTo>
                  <a:pt x="0" y="4258"/>
                  <a:pt x="10" y="4092"/>
                  <a:pt x="34" y="3924"/>
                </a:cubicBezTo>
                <a:cubicBezTo>
                  <a:pt x="307" y="3801"/>
                  <a:pt x="701" y="3688"/>
                  <a:pt x="1213" y="3602"/>
                </a:cubicBezTo>
                <a:cubicBezTo>
                  <a:pt x="1717" y="3516"/>
                  <a:pt x="2257" y="3444"/>
                  <a:pt x="2830" y="3389"/>
                </a:cubicBezTo>
                <a:cubicBezTo>
                  <a:pt x="3404" y="3334"/>
                  <a:pt x="3971" y="3294"/>
                  <a:pt x="4528" y="3265"/>
                </a:cubicBezTo>
                <a:cubicBezTo>
                  <a:pt x="5084" y="3239"/>
                  <a:pt x="5516" y="3213"/>
                  <a:pt x="5827" y="3196"/>
                </a:cubicBezTo>
                <a:cubicBezTo>
                  <a:pt x="5737" y="2444"/>
                  <a:pt x="5800" y="1857"/>
                  <a:pt x="6017" y="1431"/>
                </a:cubicBezTo>
                <a:cubicBezTo>
                  <a:pt x="6232" y="1010"/>
                  <a:pt x="6560" y="693"/>
                  <a:pt x="7003" y="489"/>
                </a:cubicBezTo>
                <a:cubicBezTo>
                  <a:pt x="7441" y="282"/>
                  <a:pt x="7984" y="146"/>
                  <a:pt x="8631" y="86"/>
                </a:cubicBezTo>
                <a:cubicBezTo>
                  <a:pt x="9280" y="28"/>
                  <a:pt x="9999" y="0"/>
                  <a:pt x="10808" y="0"/>
                </a:cubicBezTo>
                <a:cubicBezTo>
                  <a:pt x="11417" y="0"/>
                  <a:pt x="12021" y="11"/>
                  <a:pt x="12619" y="40"/>
                </a:cubicBezTo>
                <a:cubicBezTo>
                  <a:pt x="13221" y="69"/>
                  <a:pt x="13757" y="164"/>
                  <a:pt x="14234" y="319"/>
                </a:cubicBezTo>
                <a:cubicBezTo>
                  <a:pt x="14707" y="483"/>
                  <a:pt x="15084" y="734"/>
                  <a:pt x="15367" y="1074"/>
                </a:cubicBezTo>
                <a:cubicBezTo>
                  <a:pt x="15647" y="1413"/>
                  <a:pt x="15789" y="1894"/>
                  <a:pt x="15789" y="2519"/>
                </a:cubicBezTo>
                <a:lnTo>
                  <a:pt x="15789" y="2850"/>
                </a:lnTo>
                <a:cubicBezTo>
                  <a:pt x="15789" y="2963"/>
                  <a:pt x="15775" y="3078"/>
                  <a:pt x="15758" y="3196"/>
                </a:cubicBezTo>
                <a:cubicBezTo>
                  <a:pt x="16076" y="3213"/>
                  <a:pt x="16511" y="3239"/>
                  <a:pt x="17061" y="3265"/>
                </a:cubicBezTo>
                <a:cubicBezTo>
                  <a:pt x="17611" y="3294"/>
                  <a:pt x="18178" y="3334"/>
                  <a:pt x="18758" y="3389"/>
                </a:cubicBezTo>
                <a:cubicBezTo>
                  <a:pt x="19335" y="3443"/>
                  <a:pt x="19885" y="3515"/>
                  <a:pt x="20404" y="3602"/>
                </a:cubicBezTo>
                <a:cubicBezTo>
                  <a:pt x="20922" y="3688"/>
                  <a:pt x="21323" y="3801"/>
                  <a:pt x="21596" y="3924"/>
                </a:cubicBezTo>
                <a:lnTo>
                  <a:pt x="21596" y="4921"/>
                </a:lnTo>
                <a:close/>
                <a:moveTo>
                  <a:pt x="10812" y="8296"/>
                </a:moveTo>
                <a:cubicBezTo>
                  <a:pt x="12236" y="8278"/>
                  <a:pt x="13656" y="8250"/>
                  <a:pt x="15080" y="8215"/>
                </a:cubicBezTo>
                <a:cubicBezTo>
                  <a:pt x="16501" y="8178"/>
                  <a:pt x="17925" y="8088"/>
                  <a:pt x="19353" y="7939"/>
                </a:cubicBezTo>
                <a:lnTo>
                  <a:pt x="19353" y="19477"/>
                </a:lnTo>
                <a:cubicBezTo>
                  <a:pt x="19353" y="20056"/>
                  <a:pt x="19107" y="20557"/>
                  <a:pt x="18620" y="20972"/>
                </a:cubicBezTo>
                <a:cubicBezTo>
                  <a:pt x="18133" y="21392"/>
                  <a:pt x="17542" y="21599"/>
                  <a:pt x="16847" y="21599"/>
                </a:cubicBezTo>
                <a:lnTo>
                  <a:pt x="4752" y="21599"/>
                </a:lnTo>
                <a:cubicBezTo>
                  <a:pt x="4058" y="21599"/>
                  <a:pt x="3460" y="21395"/>
                  <a:pt x="2955" y="20977"/>
                </a:cubicBezTo>
                <a:cubicBezTo>
                  <a:pt x="2450" y="20569"/>
                  <a:pt x="2201" y="20068"/>
                  <a:pt x="2201" y="19477"/>
                </a:cubicBezTo>
                <a:lnTo>
                  <a:pt x="2201" y="7939"/>
                </a:lnTo>
                <a:cubicBezTo>
                  <a:pt x="3560" y="8088"/>
                  <a:pt x="4904" y="8183"/>
                  <a:pt x="6239" y="8229"/>
                </a:cubicBezTo>
                <a:cubicBezTo>
                  <a:pt x="7576" y="8273"/>
                  <a:pt x="8917" y="8296"/>
                  <a:pt x="10276" y="8296"/>
                </a:cubicBezTo>
                <a:lnTo>
                  <a:pt x="10812" y="8296"/>
                </a:lnTo>
                <a:close/>
                <a:moveTo>
                  <a:pt x="6923" y="10395"/>
                </a:moveTo>
                <a:cubicBezTo>
                  <a:pt x="6923" y="10248"/>
                  <a:pt x="6857" y="10119"/>
                  <a:pt x="6733" y="10015"/>
                </a:cubicBezTo>
                <a:cubicBezTo>
                  <a:pt x="6605" y="9908"/>
                  <a:pt x="6453" y="9854"/>
                  <a:pt x="6277" y="9854"/>
                </a:cubicBezTo>
                <a:lnTo>
                  <a:pt x="5630" y="9854"/>
                </a:lnTo>
                <a:cubicBezTo>
                  <a:pt x="5450" y="9854"/>
                  <a:pt x="5305" y="9908"/>
                  <a:pt x="5191" y="10015"/>
                </a:cubicBezTo>
                <a:cubicBezTo>
                  <a:pt x="5074" y="10119"/>
                  <a:pt x="5015" y="10248"/>
                  <a:pt x="5015" y="10395"/>
                </a:cubicBezTo>
                <a:lnTo>
                  <a:pt x="5015" y="18858"/>
                </a:lnTo>
                <a:cubicBezTo>
                  <a:pt x="5015" y="19005"/>
                  <a:pt x="5074" y="19126"/>
                  <a:pt x="5191" y="19224"/>
                </a:cubicBezTo>
                <a:cubicBezTo>
                  <a:pt x="5305" y="19319"/>
                  <a:pt x="5450" y="19368"/>
                  <a:pt x="5630" y="19368"/>
                </a:cubicBezTo>
                <a:lnTo>
                  <a:pt x="6277" y="19368"/>
                </a:lnTo>
                <a:cubicBezTo>
                  <a:pt x="6453" y="19368"/>
                  <a:pt x="6605" y="19319"/>
                  <a:pt x="6733" y="19230"/>
                </a:cubicBezTo>
                <a:cubicBezTo>
                  <a:pt x="6857" y="19137"/>
                  <a:pt x="6923" y="19014"/>
                  <a:pt x="6923" y="18858"/>
                </a:cubicBezTo>
                <a:lnTo>
                  <a:pt x="6923" y="10395"/>
                </a:lnTo>
                <a:close/>
                <a:moveTo>
                  <a:pt x="8416" y="3141"/>
                </a:moveTo>
                <a:cubicBezTo>
                  <a:pt x="10006" y="3121"/>
                  <a:pt x="11607" y="3121"/>
                  <a:pt x="13231" y="3141"/>
                </a:cubicBezTo>
                <a:cubicBezTo>
                  <a:pt x="13231" y="3032"/>
                  <a:pt x="13242" y="2925"/>
                  <a:pt x="13266" y="2819"/>
                </a:cubicBezTo>
                <a:cubicBezTo>
                  <a:pt x="13286" y="2712"/>
                  <a:pt x="13286" y="2611"/>
                  <a:pt x="13266" y="2519"/>
                </a:cubicBezTo>
                <a:lnTo>
                  <a:pt x="13266" y="2315"/>
                </a:lnTo>
                <a:cubicBezTo>
                  <a:pt x="12879" y="2222"/>
                  <a:pt x="12471" y="2171"/>
                  <a:pt x="12042" y="2162"/>
                </a:cubicBezTo>
                <a:cubicBezTo>
                  <a:pt x="11610" y="2153"/>
                  <a:pt x="11202" y="2148"/>
                  <a:pt x="10819" y="2148"/>
                </a:cubicBezTo>
                <a:cubicBezTo>
                  <a:pt x="10411" y="2148"/>
                  <a:pt x="9996" y="2153"/>
                  <a:pt x="9574" y="2162"/>
                </a:cubicBezTo>
                <a:cubicBezTo>
                  <a:pt x="9149" y="2171"/>
                  <a:pt x="8741" y="2222"/>
                  <a:pt x="8354" y="2315"/>
                </a:cubicBezTo>
                <a:lnTo>
                  <a:pt x="8354" y="2519"/>
                </a:lnTo>
                <a:cubicBezTo>
                  <a:pt x="8354" y="2611"/>
                  <a:pt x="8357" y="2715"/>
                  <a:pt x="8371" y="2824"/>
                </a:cubicBezTo>
                <a:cubicBezTo>
                  <a:pt x="8375" y="2937"/>
                  <a:pt x="8392" y="3040"/>
                  <a:pt x="8416" y="3141"/>
                </a:cubicBezTo>
                <a:moveTo>
                  <a:pt x="11769" y="10395"/>
                </a:moveTo>
                <a:cubicBezTo>
                  <a:pt x="11769" y="10248"/>
                  <a:pt x="11707" y="10119"/>
                  <a:pt x="11582" y="10015"/>
                </a:cubicBezTo>
                <a:cubicBezTo>
                  <a:pt x="11451" y="9908"/>
                  <a:pt x="11299" y="9854"/>
                  <a:pt x="11123" y="9854"/>
                </a:cubicBezTo>
                <a:lnTo>
                  <a:pt x="10476" y="9854"/>
                </a:lnTo>
                <a:cubicBezTo>
                  <a:pt x="10300" y="9854"/>
                  <a:pt x="10151" y="9908"/>
                  <a:pt x="10037" y="10015"/>
                </a:cubicBezTo>
                <a:cubicBezTo>
                  <a:pt x="9923" y="10119"/>
                  <a:pt x="9865" y="10248"/>
                  <a:pt x="9865" y="10395"/>
                </a:cubicBezTo>
                <a:lnTo>
                  <a:pt x="9865" y="18858"/>
                </a:lnTo>
                <a:cubicBezTo>
                  <a:pt x="9865" y="19005"/>
                  <a:pt x="9920" y="19126"/>
                  <a:pt x="10030" y="19224"/>
                </a:cubicBezTo>
                <a:cubicBezTo>
                  <a:pt x="10141" y="19319"/>
                  <a:pt x="10286" y="19368"/>
                  <a:pt x="10476" y="19368"/>
                </a:cubicBezTo>
                <a:lnTo>
                  <a:pt x="11123" y="19368"/>
                </a:lnTo>
                <a:cubicBezTo>
                  <a:pt x="11299" y="19368"/>
                  <a:pt x="11451" y="19319"/>
                  <a:pt x="11582" y="19230"/>
                </a:cubicBezTo>
                <a:cubicBezTo>
                  <a:pt x="11707" y="19137"/>
                  <a:pt x="11769" y="19014"/>
                  <a:pt x="11769" y="18858"/>
                </a:cubicBezTo>
                <a:lnTo>
                  <a:pt x="11769" y="10395"/>
                </a:lnTo>
                <a:close/>
                <a:moveTo>
                  <a:pt x="14683" y="18858"/>
                </a:moveTo>
                <a:cubicBezTo>
                  <a:pt x="14683" y="19005"/>
                  <a:pt x="14745" y="19126"/>
                  <a:pt x="14866" y="19224"/>
                </a:cubicBezTo>
                <a:cubicBezTo>
                  <a:pt x="14987" y="19319"/>
                  <a:pt x="15143" y="19368"/>
                  <a:pt x="15333" y="19368"/>
                </a:cubicBezTo>
                <a:lnTo>
                  <a:pt x="15979" y="19368"/>
                </a:lnTo>
                <a:cubicBezTo>
                  <a:pt x="16155" y="19368"/>
                  <a:pt x="16308" y="19319"/>
                  <a:pt x="16432" y="19230"/>
                </a:cubicBezTo>
                <a:cubicBezTo>
                  <a:pt x="16560" y="19137"/>
                  <a:pt x="16629" y="19014"/>
                  <a:pt x="16629" y="18858"/>
                </a:cubicBezTo>
                <a:lnTo>
                  <a:pt x="16629" y="10395"/>
                </a:lnTo>
                <a:cubicBezTo>
                  <a:pt x="16629" y="10248"/>
                  <a:pt x="16560" y="10119"/>
                  <a:pt x="16432" y="10015"/>
                </a:cubicBezTo>
                <a:cubicBezTo>
                  <a:pt x="16308" y="9908"/>
                  <a:pt x="16155" y="9854"/>
                  <a:pt x="15979" y="9854"/>
                </a:cubicBezTo>
                <a:lnTo>
                  <a:pt x="15333" y="9854"/>
                </a:lnTo>
                <a:cubicBezTo>
                  <a:pt x="15153" y="9854"/>
                  <a:pt x="15001" y="9908"/>
                  <a:pt x="14877" y="10015"/>
                </a:cubicBezTo>
                <a:cubicBezTo>
                  <a:pt x="14752" y="10119"/>
                  <a:pt x="14683" y="10248"/>
                  <a:pt x="14683" y="10395"/>
                </a:cubicBezTo>
                <a:lnTo>
                  <a:pt x="14683" y="188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0" name="AutoShape 124"/>
          <p:cNvSpPr/>
          <p:nvPr/>
        </p:nvSpPr>
        <p:spPr bwMode="auto">
          <a:xfrm>
            <a:off x="5711881" y="2188722"/>
            <a:ext cx="311109" cy="2658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1" name="AutoShape 125"/>
          <p:cNvSpPr/>
          <p:nvPr/>
        </p:nvSpPr>
        <p:spPr bwMode="auto">
          <a:xfrm>
            <a:off x="8455517" y="2195870"/>
            <a:ext cx="249205" cy="241269"/>
          </a:xfrm>
          <a:custGeom>
            <a:avLst/>
            <a:gdLst>
              <a:gd name="T0" fmla="+- 0 10797 26"/>
              <a:gd name="T1" fmla="*/ T0 w 21542"/>
              <a:gd name="T2" fmla="*/ 10800 h 21600"/>
              <a:gd name="T3" fmla="+- 0 10797 26"/>
              <a:gd name="T4" fmla="*/ T3 w 21542"/>
              <a:gd name="T5" fmla="*/ 10800 h 21600"/>
              <a:gd name="T6" fmla="+- 0 10797 26"/>
              <a:gd name="T7" fmla="*/ T6 w 21542"/>
              <a:gd name="T8" fmla="*/ 10800 h 21600"/>
              <a:gd name="T9" fmla="+- 0 10797 26"/>
              <a:gd name="T10" fmla="*/ T9 w 2154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2" h="21600">
                <a:moveTo>
                  <a:pt x="11685" y="1798"/>
                </a:moveTo>
                <a:cubicBezTo>
                  <a:pt x="12903" y="1906"/>
                  <a:pt x="14055" y="2202"/>
                  <a:pt x="15143" y="2682"/>
                </a:cubicBezTo>
                <a:cubicBezTo>
                  <a:pt x="16233" y="3165"/>
                  <a:pt x="17213" y="3803"/>
                  <a:pt x="18089" y="4596"/>
                </a:cubicBezTo>
                <a:cubicBezTo>
                  <a:pt x="18964" y="5390"/>
                  <a:pt x="19696" y="6307"/>
                  <a:pt x="20286" y="7355"/>
                </a:cubicBezTo>
                <a:cubicBezTo>
                  <a:pt x="20875" y="8400"/>
                  <a:pt x="21290" y="9537"/>
                  <a:pt x="21528" y="10774"/>
                </a:cubicBezTo>
                <a:cubicBezTo>
                  <a:pt x="21573" y="11034"/>
                  <a:pt x="21497" y="11229"/>
                  <a:pt x="21299" y="11356"/>
                </a:cubicBezTo>
                <a:cubicBezTo>
                  <a:pt x="21223" y="11407"/>
                  <a:pt x="21151" y="11435"/>
                  <a:pt x="21077" y="11435"/>
                </a:cubicBezTo>
                <a:cubicBezTo>
                  <a:pt x="20930" y="11435"/>
                  <a:pt x="20822" y="11381"/>
                  <a:pt x="20760" y="11271"/>
                </a:cubicBezTo>
                <a:cubicBezTo>
                  <a:pt x="20016" y="10353"/>
                  <a:pt x="19186" y="9890"/>
                  <a:pt x="18272" y="9879"/>
                </a:cubicBezTo>
                <a:cubicBezTo>
                  <a:pt x="17616" y="9879"/>
                  <a:pt x="16994" y="10128"/>
                  <a:pt x="16402" y="10619"/>
                </a:cubicBezTo>
                <a:cubicBezTo>
                  <a:pt x="15813" y="11110"/>
                  <a:pt x="15320" y="11796"/>
                  <a:pt x="14912" y="12680"/>
                </a:cubicBezTo>
                <a:cubicBezTo>
                  <a:pt x="14840" y="12886"/>
                  <a:pt x="14704" y="12991"/>
                  <a:pt x="14516" y="12991"/>
                </a:cubicBezTo>
                <a:cubicBezTo>
                  <a:pt x="14323" y="12991"/>
                  <a:pt x="14191" y="12886"/>
                  <a:pt x="14115" y="12680"/>
                </a:cubicBezTo>
                <a:cubicBezTo>
                  <a:pt x="13490" y="11328"/>
                  <a:pt x="12679" y="10452"/>
                  <a:pt x="11682" y="10057"/>
                </a:cubicBezTo>
                <a:lnTo>
                  <a:pt x="11682" y="17164"/>
                </a:lnTo>
                <a:cubicBezTo>
                  <a:pt x="11682" y="17779"/>
                  <a:pt x="11594" y="18350"/>
                  <a:pt x="11415" y="18883"/>
                </a:cubicBezTo>
                <a:cubicBezTo>
                  <a:pt x="11234" y="19414"/>
                  <a:pt x="10993" y="19886"/>
                  <a:pt x="10690" y="20298"/>
                </a:cubicBezTo>
                <a:cubicBezTo>
                  <a:pt x="10385" y="20704"/>
                  <a:pt x="10029" y="21026"/>
                  <a:pt x="9621" y="21258"/>
                </a:cubicBezTo>
                <a:cubicBezTo>
                  <a:pt x="9214" y="21487"/>
                  <a:pt x="8777" y="21599"/>
                  <a:pt x="8314" y="21599"/>
                </a:cubicBezTo>
                <a:cubicBezTo>
                  <a:pt x="7852" y="21599"/>
                  <a:pt x="7410" y="21487"/>
                  <a:pt x="6995" y="21258"/>
                </a:cubicBezTo>
                <a:cubicBezTo>
                  <a:pt x="6580" y="21027"/>
                  <a:pt x="6220" y="20705"/>
                  <a:pt x="5915" y="20298"/>
                </a:cubicBezTo>
                <a:cubicBezTo>
                  <a:pt x="5612" y="19886"/>
                  <a:pt x="5369" y="19417"/>
                  <a:pt x="5190" y="18883"/>
                </a:cubicBezTo>
                <a:cubicBezTo>
                  <a:pt x="5011" y="18350"/>
                  <a:pt x="4923" y="17779"/>
                  <a:pt x="4923" y="17164"/>
                </a:cubicBezTo>
                <a:cubicBezTo>
                  <a:pt x="4923" y="16850"/>
                  <a:pt x="5011" y="16591"/>
                  <a:pt x="5190" y="16390"/>
                </a:cubicBezTo>
                <a:cubicBezTo>
                  <a:pt x="5369" y="16187"/>
                  <a:pt x="5583" y="16085"/>
                  <a:pt x="5836" y="16085"/>
                </a:cubicBezTo>
                <a:cubicBezTo>
                  <a:pt x="6103" y="16085"/>
                  <a:pt x="6320" y="16187"/>
                  <a:pt x="6492" y="16390"/>
                </a:cubicBezTo>
                <a:cubicBezTo>
                  <a:pt x="6661" y="16591"/>
                  <a:pt x="6747" y="16851"/>
                  <a:pt x="6747" y="17164"/>
                </a:cubicBezTo>
                <a:cubicBezTo>
                  <a:pt x="6747" y="17799"/>
                  <a:pt x="6900" y="18333"/>
                  <a:pt x="7203" y="18776"/>
                </a:cubicBezTo>
                <a:cubicBezTo>
                  <a:pt x="7508" y="19216"/>
                  <a:pt x="7878" y="19437"/>
                  <a:pt x="8312" y="19437"/>
                </a:cubicBezTo>
                <a:cubicBezTo>
                  <a:pt x="8732" y="19437"/>
                  <a:pt x="9092" y="19216"/>
                  <a:pt x="9397" y="18776"/>
                </a:cubicBezTo>
                <a:cubicBezTo>
                  <a:pt x="9700" y="18333"/>
                  <a:pt x="9853" y="17799"/>
                  <a:pt x="9853" y="17164"/>
                </a:cubicBezTo>
                <a:lnTo>
                  <a:pt x="9853" y="10057"/>
                </a:lnTo>
                <a:cubicBezTo>
                  <a:pt x="8856" y="10461"/>
                  <a:pt x="8042" y="11336"/>
                  <a:pt x="7420" y="12680"/>
                </a:cubicBezTo>
                <a:cubicBezTo>
                  <a:pt x="7344" y="12886"/>
                  <a:pt x="7210" y="12991"/>
                  <a:pt x="7019" y="12991"/>
                </a:cubicBezTo>
                <a:cubicBezTo>
                  <a:pt x="6828" y="12991"/>
                  <a:pt x="6700" y="12886"/>
                  <a:pt x="6631" y="12680"/>
                </a:cubicBezTo>
                <a:cubicBezTo>
                  <a:pt x="6227" y="11796"/>
                  <a:pt x="5734" y="11110"/>
                  <a:pt x="5147" y="10619"/>
                </a:cubicBezTo>
                <a:cubicBezTo>
                  <a:pt x="4560" y="10128"/>
                  <a:pt x="3940" y="9879"/>
                  <a:pt x="3284" y="9879"/>
                </a:cubicBezTo>
                <a:cubicBezTo>
                  <a:pt x="2363" y="9879"/>
                  <a:pt x="1541" y="10345"/>
                  <a:pt x="808" y="11271"/>
                </a:cubicBezTo>
                <a:cubicBezTo>
                  <a:pt x="718" y="11381"/>
                  <a:pt x="596" y="11435"/>
                  <a:pt x="455" y="11435"/>
                </a:cubicBezTo>
                <a:cubicBezTo>
                  <a:pt x="381" y="11435"/>
                  <a:pt x="305" y="11407"/>
                  <a:pt x="238" y="11356"/>
                </a:cubicBezTo>
                <a:cubicBezTo>
                  <a:pt x="47" y="11229"/>
                  <a:pt x="-26" y="11034"/>
                  <a:pt x="7" y="10774"/>
                </a:cubicBezTo>
                <a:cubicBezTo>
                  <a:pt x="245" y="9537"/>
                  <a:pt x="660" y="8400"/>
                  <a:pt x="1259" y="7355"/>
                </a:cubicBezTo>
                <a:cubicBezTo>
                  <a:pt x="1855" y="6307"/>
                  <a:pt x="2595" y="5390"/>
                  <a:pt x="3468" y="4596"/>
                </a:cubicBezTo>
                <a:cubicBezTo>
                  <a:pt x="4343" y="3803"/>
                  <a:pt x="5321" y="3168"/>
                  <a:pt x="6402" y="2688"/>
                </a:cubicBezTo>
                <a:cubicBezTo>
                  <a:pt x="7482" y="2213"/>
                  <a:pt x="8634" y="1917"/>
                  <a:pt x="9850" y="1798"/>
                </a:cubicBezTo>
                <a:lnTo>
                  <a:pt x="9850" y="1081"/>
                </a:lnTo>
                <a:cubicBezTo>
                  <a:pt x="9850" y="767"/>
                  <a:pt x="9936" y="508"/>
                  <a:pt x="10118" y="304"/>
                </a:cubicBezTo>
                <a:cubicBezTo>
                  <a:pt x="10296" y="101"/>
                  <a:pt x="10511" y="0"/>
                  <a:pt x="10764" y="0"/>
                </a:cubicBezTo>
                <a:cubicBezTo>
                  <a:pt x="11029" y="0"/>
                  <a:pt x="11248" y="101"/>
                  <a:pt x="11420" y="304"/>
                </a:cubicBezTo>
                <a:cubicBezTo>
                  <a:pt x="11589" y="508"/>
                  <a:pt x="11675" y="767"/>
                  <a:pt x="11675" y="1081"/>
                </a:cubicBezTo>
                <a:lnTo>
                  <a:pt x="11675" y="17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2" name="AutoShape 126"/>
          <p:cNvSpPr/>
          <p:nvPr/>
        </p:nvSpPr>
        <p:spPr bwMode="auto">
          <a:xfrm>
            <a:off x="8999959" y="2196664"/>
            <a:ext cx="249205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21599"/>
                </a:moveTo>
                <a:cubicBezTo>
                  <a:pt x="9310" y="21599"/>
                  <a:pt x="7906" y="21320"/>
                  <a:pt x="6592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07" y="16322"/>
                  <a:pt x="844" y="15009"/>
                </a:cubicBezTo>
                <a:cubicBezTo>
                  <a:pt x="282" y="13698"/>
                  <a:pt x="0" y="12295"/>
                  <a:pt x="0" y="10801"/>
                </a:cubicBezTo>
                <a:cubicBezTo>
                  <a:pt x="0" y="9304"/>
                  <a:pt x="282" y="7901"/>
                  <a:pt x="844" y="6588"/>
                </a:cubicBezTo>
                <a:cubicBezTo>
                  <a:pt x="1407" y="5277"/>
                  <a:pt x="2181" y="4134"/>
                  <a:pt x="3156" y="3157"/>
                </a:cubicBezTo>
                <a:cubicBezTo>
                  <a:pt x="4136" y="2177"/>
                  <a:pt x="5281" y="1409"/>
                  <a:pt x="6592" y="844"/>
                </a:cubicBezTo>
                <a:cubicBezTo>
                  <a:pt x="7906" y="279"/>
                  <a:pt x="9310" y="0"/>
                  <a:pt x="10805" y="0"/>
                </a:cubicBez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0" y="7901"/>
                  <a:pt x="21599" y="9304"/>
                  <a:pt x="21599" y="10801"/>
                </a:cubicBezTo>
                <a:cubicBezTo>
                  <a:pt x="21599" y="12295"/>
                  <a:pt x="21320" y="13698"/>
                  <a:pt x="20760" y="15009"/>
                </a:cubicBezTo>
                <a:cubicBezTo>
                  <a:pt x="20204" y="16322"/>
                  <a:pt x="19429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moveTo>
                  <a:pt x="10805" y="3241"/>
                </a:moveTo>
                <a:cubicBezTo>
                  <a:pt x="9751" y="3241"/>
                  <a:pt x="8765" y="3442"/>
                  <a:pt x="7849" y="3837"/>
                </a:cubicBezTo>
                <a:cubicBezTo>
                  <a:pt x="6934" y="4235"/>
                  <a:pt x="6137" y="4775"/>
                  <a:pt x="5456" y="5458"/>
                </a:cubicBezTo>
                <a:cubicBezTo>
                  <a:pt x="4775" y="6147"/>
                  <a:pt x="4232" y="6943"/>
                  <a:pt x="3840" y="7853"/>
                </a:cubicBezTo>
                <a:cubicBezTo>
                  <a:pt x="3444" y="8762"/>
                  <a:pt x="3243" y="9745"/>
                  <a:pt x="3243" y="10801"/>
                </a:cubicBezTo>
                <a:cubicBezTo>
                  <a:pt x="3243" y="11854"/>
                  <a:pt x="3444" y="12837"/>
                  <a:pt x="3840" y="13746"/>
                </a:cubicBezTo>
                <a:cubicBezTo>
                  <a:pt x="4235" y="14656"/>
                  <a:pt x="4775" y="15455"/>
                  <a:pt x="5456" y="16141"/>
                </a:cubicBezTo>
                <a:cubicBezTo>
                  <a:pt x="6134" y="16825"/>
                  <a:pt x="6931" y="17364"/>
                  <a:pt x="7849" y="17762"/>
                </a:cubicBezTo>
                <a:cubicBezTo>
                  <a:pt x="8765" y="18157"/>
                  <a:pt x="9751" y="18358"/>
                  <a:pt x="10805" y="18358"/>
                </a:cubicBezTo>
                <a:cubicBezTo>
                  <a:pt x="11862" y="18358"/>
                  <a:pt x="12845" y="18157"/>
                  <a:pt x="13755" y="17762"/>
                </a:cubicBezTo>
                <a:cubicBezTo>
                  <a:pt x="14665" y="17364"/>
                  <a:pt x="15462" y="16825"/>
                  <a:pt x="16151" y="16141"/>
                </a:cubicBezTo>
                <a:cubicBezTo>
                  <a:pt x="16835" y="15455"/>
                  <a:pt x="17378" y="14656"/>
                  <a:pt x="17773" y="13746"/>
                </a:cubicBezTo>
                <a:cubicBezTo>
                  <a:pt x="18172" y="12837"/>
                  <a:pt x="18370" y="11854"/>
                  <a:pt x="18370" y="10801"/>
                </a:cubicBezTo>
                <a:cubicBezTo>
                  <a:pt x="18370" y="9745"/>
                  <a:pt x="18172" y="8762"/>
                  <a:pt x="17773" y="7853"/>
                </a:cubicBezTo>
                <a:cubicBezTo>
                  <a:pt x="17375" y="6943"/>
                  <a:pt x="16835" y="6147"/>
                  <a:pt x="16151" y="5458"/>
                </a:cubicBezTo>
                <a:cubicBezTo>
                  <a:pt x="15465" y="4775"/>
                  <a:pt x="14668" y="4235"/>
                  <a:pt x="13755" y="3837"/>
                </a:cubicBezTo>
                <a:cubicBezTo>
                  <a:pt x="12845" y="3442"/>
                  <a:pt x="11862" y="3241"/>
                  <a:pt x="10805" y="3241"/>
                </a:cubicBezTo>
                <a:moveTo>
                  <a:pt x="6097" y="10801"/>
                </a:moveTo>
                <a:cubicBezTo>
                  <a:pt x="5854" y="10801"/>
                  <a:pt x="5688" y="10688"/>
                  <a:pt x="5597" y="10462"/>
                </a:cubicBezTo>
                <a:cubicBezTo>
                  <a:pt x="5507" y="10239"/>
                  <a:pt x="5552" y="10041"/>
                  <a:pt x="5733" y="9880"/>
                </a:cubicBezTo>
                <a:lnTo>
                  <a:pt x="10412" y="5204"/>
                </a:lnTo>
                <a:cubicBezTo>
                  <a:pt x="10540" y="5114"/>
                  <a:pt x="10670" y="5068"/>
                  <a:pt x="10805" y="5068"/>
                </a:cubicBezTo>
                <a:cubicBezTo>
                  <a:pt x="10932" y="5068"/>
                  <a:pt x="11059" y="5114"/>
                  <a:pt x="11187" y="5204"/>
                </a:cubicBezTo>
                <a:lnTo>
                  <a:pt x="15880" y="9880"/>
                </a:lnTo>
                <a:cubicBezTo>
                  <a:pt x="16058" y="10041"/>
                  <a:pt x="16103" y="10239"/>
                  <a:pt x="16016" y="10462"/>
                </a:cubicBezTo>
                <a:cubicBezTo>
                  <a:pt x="15925" y="10688"/>
                  <a:pt x="15759" y="10801"/>
                  <a:pt x="15513" y="10801"/>
                </a:cubicBezTo>
                <a:lnTo>
                  <a:pt x="12687" y="10801"/>
                </a:lnTo>
                <a:lnTo>
                  <a:pt x="12687" y="15666"/>
                </a:lnTo>
                <a:cubicBezTo>
                  <a:pt x="12687" y="15811"/>
                  <a:pt x="12633" y="15935"/>
                  <a:pt x="12529" y="16036"/>
                </a:cubicBezTo>
                <a:cubicBezTo>
                  <a:pt x="12427" y="16144"/>
                  <a:pt x="12303" y="16195"/>
                  <a:pt x="12162" y="16195"/>
                </a:cubicBezTo>
                <a:lnTo>
                  <a:pt x="9437" y="16195"/>
                </a:lnTo>
                <a:cubicBezTo>
                  <a:pt x="9293" y="16195"/>
                  <a:pt x="9169" y="16146"/>
                  <a:pt x="9064" y="16045"/>
                </a:cubicBezTo>
                <a:cubicBezTo>
                  <a:pt x="8963" y="15946"/>
                  <a:pt x="8909" y="15819"/>
                  <a:pt x="8909" y="15667"/>
                </a:cubicBezTo>
                <a:lnTo>
                  <a:pt x="8909" y="10801"/>
                </a:lnTo>
                <a:lnTo>
                  <a:pt x="6097" y="108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3" name="AutoShape 127"/>
          <p:cNvSpPr/>
          <p:nvPr/>
        </p:nvSpPr>
        <p:spPr bwMode="auto">
          <a:xfrm>
            <a:off x="959523" y="4005381"/>
            <a:ext cx="249205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39" y="11870"/>
                </a:moveTo>
                <a:cubicBezTo>
                  <a:pt x="21267" y="11870"/>
                  <a:pt x="21374" y="11920"/>
                  <a:pt x="21462" y="12023"/>
                </a:cubicBezTo>
                <a:cubicBezTo>
                  <a:pt x="21553" y="12129"/>
                  <a:pt x="21599" y="12261"/>
                  <a:pt x="21599" y="12417"/>
                </a:cubicBezTo>
                <a:lnTo>
                  <a:pt x="21599" y="21053"/>
                </a:lnTo>
                <a:cubicBezTo>
                  <a:pt x="21599" y="21418"/>
                  <a:pt x="21448" y="21599"/>
                  <a:pt x="21139" y="21599"/>
                </a:cubicBezTo>
                <a:lnTo>
                  <a:pt x="457" y="21599"/>
                </a:lnTo>
                <a:cubicBezTo>
                  <a:pt x="154" y="21599"/>
                  <a:pt x="0" y="21417"/>
                  <a:pt x="0" y="21053"/>
                </a:cubicBezTo>
                <a:lnTo>
                  <a:pt x="0" y="12417"/>
                </a:lnTo>
                <a:cubicBezTo>
                  <a:pt x="0" y="12267"/>
                  <a:pt x="46" y="12138"/>
                  <a:pt x="134" y="12029"/>
                </a:cubicBezTo>
                <a:cubicBezTo>
                  <a:pt x="225" y="11923"/>
                  <a:pt x="332" y="11870"/>
                  <a:pt x="457" y="11870"/>
                </a:cubicBezTo>
                <a:lnTo>
                  <a:pt x="3143" y="11870"/>
                </a:lnTo>
                <a:cubicBezTo>
                  <a:pt x="3267" y="11870"/>
                  <a:pt x="3375" y="11920"/>
                  <a:pt x="3466" y="12023"/>
                </a:cubicBezTo>
                <a:cubicBezTo>
                  <a:pt x="3554" y="12129"/>
                  <a:pt x="3600" y="12261"/>
                  <a:pt x="3600" y="12416"/>
                </a:cubicBezTo>
                <a:lnTo>
                  <a:pt x="3600" y="17281"/>
                </a:lnTo>
                <a:lnTo>
                  <a:pt x="18004" y="17281"/>
                </a:lnTo>
                <a:lnTo>
                  <a:pt x="18004" y="12416"/>
                </a:lnTo>
                <a:cubicBezTo>
                  <a:pt x="18004" y="12267"/>
                  <a:pt x="18050" y="12137"/>
                  <a:pt x="18138" y="12029"/>
                </a:cubicBezTo>
                <a:cubicBezTo>
                  <a:pt x="18229" y="11923"/>
                  <a:pt x="18337" y="11870"/>
                  <a:pt x="18461" y="11870"/>
                </a:cubicBezTo>
                <a:lnTo>
                  <a:pt x="21139" y="11870"/>
                </a:lnTo>
                <a:close/>
                <a:moveTo>
                  <a:pt x="17379" y="7426"/>
                </a:moveTo>
                <a:cubicBezTo>
                  <a:pt x="17558" y="7640"/>
                  <a:pt x="17619" y="7822"/>
                  <a:pt x="17561" y="7969"/>
                </a:cubicBezTo>
                <a:cubicBezTo>
                  <a:pt x="17502" y="8110"/>
                  <a:pt x="17350" y="8187"/>
                  <a:pt x="17108" y="8187"/>
                </a:cubicBezTo>
                <a:lnTo>
                  <a:pt x="13509" y="8187"/>
                </a:lnTo>
                <a:lnTo>
                  <a:pt x="13509" y="15201"/>
                </a:lnTo>
                <a:cubicBezTo>
                  <a:pt x="13509" y="15513"/>
                  <a:pt x="13421" y="15771"/>
                  <a:pt x="13247" y="15983"/>
                </a:cubicBezTo>
                <a:cubicBezTo>
                  <a:pt x="13071" y="16194"/>
                  <a:pt x="12856" y="16300"/>
                  <a:pt x="12596" y="16300"/>
                </a:cubicBezTo>
                <a:lnTo>
                  <a:pt x="8998" y="16300"/>
                </a:lnTo>
                <a:cubicBezTo>
                  <a:pt x="8741" y="16300"/>
                  <a:pt x="8528" y="16194"/>
                  <a:pt x="8359" y="15983"/>
                </a:cubicBezTo>
                <a:cubicBezTo>
                  <a:pt x="8190" y="15771"/>
                  <a:pt x="8104" y="15513"/>
                  <a:pt x="8104" y="15201"/>
                </a:cubicBezTo>
                <a:lnTo>
                  <a:pt x="8104" y="8187"/>
                </a:lnTo>
                <a:lnTo>
                  <a:pt x="4506" y="8187"/>
                </a:lnTo>
                <a:cubicBezTo>
                  <a:pt x="4251" y="8187"/>
                  <a:pt x="4097" y="8110"/>
                  <a:pt x="4048" y="7969"/>
                </a:cubicBezTo>
                <a:cubicBezTo>
                  <a:pt x="4002" y="7822"/>
                  <a:pt x="4065" y="7640"/>
                  <a:pt x="4237" y="7426"/>
                </a:cubicBezTo>
                <a:lnTo>
                  <a:pt x="10141" y="323"/>
                </a:lnTo>
                <a:cubicBezTo>
                  <a:pt x="10320" y="108"/>
                  <a:pt x="10538" y="0"/>
                  <a:pt x="10795" y="0"/>
                </a:cubicBezTo>
                <a:cubicBezTo>
                  <a:pt x="11049" y="0"/>
                  <a:pt x="11262" y="108"/>
                  <a:pt x="11443" y="323"/>
                </a:cubicBezTo>
                <a:lnTo>
                  <a:pt x="17379" y="74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4" name="AutoShape 128"/>
          <p:cNvSpPr/>
          <p:nvPr/>
        </p:nvSpPr>
        <p:spPr bwMode="auto">
          <a:xfrm>
            <a:off x="1537299" y="4005381"/>
            <a:ext cx="249205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980" y="10851"/>
                </a:moveTo>
                <a:cubicBezTo>
                  <a:pt x="14231" y="10892"/>
                  <a:pt x="14582" y="10935"/>
                  <a:pt x="15043" y="10992"/>
                </a:cubicBezTo>
                <a:cubicBezTo>
                  <a:pt x="15500" y="11044"/>
                  <a:pt x="15978" y="11105"/>
                  <a:pt x="16477" y="11168"/>
                </a:cubicBezTo>
                <a:cubicBezTo>
                  <a:pt x="16972" y="11234"/>
                  <a:pt x="17436" y="11300"/>
                  <a:pt x="17868" y="11369"/>
                </a:cubicBezTo>
                <a:cubicBezTo>
                  <a:pt x="18297" y="11439"/>
                  <a:pt x="18610" y="11502"/>
                  <a:pt x="18803" y="11554"/>
                </a:cubicBezTo>
                <a:cubicBezTo>
                  <a:pt x="19123" y="11646"/>
                  <a:pt x="19451" y="11842"/>
                  <a:pt x="19777" y="12133"/>
                </a:cubicBezTo>
                <a:cubicBezTo>
                  <a:pt x="20102" y="12429"/>
                  <a:pt x="20404" y="12769"/>
                  <a:pt x="20678" y="13152"/>
                </a:cubicBezTo>
                <a:cubicBezTo>
                  <a:pt x="20954" y="13538"/>
                  <a:pt x="21176" y="13935"/>
                  <a:pt x="21343" y="14352"/>
                </a:cubicBezTo>
                <a:cubicBezTo>
                  <a:pt x="21516" y="14761"/>
                  <a:pt x="21599" y="15138"/>
                  <a:pt x="21599" y="15481"/>
                </a:cubicBezTo>
                <a:lnTo>
                  <a:pt x="21599" y="20813"/>
                </a:lnTo>
                <a:cubicBezTo>
                  <a:pt x="21507" y="20854"/>
                  <a:pt x="21407" y="20914"/>
                  <a:pt x="21291" y="21006"/>
                </a:cubicBezTo>
                <a:cubicBezTo>
                  <a:pt x="21176" y="21101"/>
                  <a:pt x="21052" y="21188"/>
                  <a:pt x="20920" y="21277"/>
                </a:cubicBezTo>
                <a:cubicBezTo>
                  <a:pt x="20785" y="21363"/>
                  <a:pt x="20658" y="21441"/>
                  <a:pt x="20540" y="21504"/>
                </a:cubicBezTo>
                <a:cubicBezTo>
                  <a:pt x="20419" y="21571"/>
                  <a:pt x="20318" y="21599"/>
                  <a:pt x="20237" y="21599"/>
                </a:cubicBezTo>
                <a:lnTo>
                  <a:pt x="1350" y="21599"/>
                </a:lnTo>
                <a:cubicBezTo>
                  <a:pt x="1028" y="21599"/>
                  <a:pt x="786" y="21502"/>
                  <a:pt x="619" y="21303"/>
                </a:cubicBezTo>
                <a:cubicBezTo>
                  <a:pt x="452" y="21107"/>
                  <a:pt x="247" y="20943"/>
                  <a:pt x="0" y="20813"/>
                </a:cubicBezTo>
                <a:lnTo>
                  <a:pt x="0" y="15481"/>
                </a:lnTo>
                <a:cubicBezTo>
                  <a:pt x="0" y="15138"/>
                  <a:pt x="83" y="14761"/>
                  <a:pt x="253" y="14352"/>
                </a:cubicBezTo>
                <a:cubicBezTo>
                  <a:pt x="426" y="13935"/>
                  <a:pt x="645" y="13543"/>
                  <a:pt x="915" y="13166"/>
                </a:cubicBezTo>
                <a:cubicBezTo>
                  <a:pt x="1186" y="12789"/>
                  <a:pt x="1485" y="12449"/>
                  <a:pt x="1817" y="12144"/>
                </a:cubicBezTo>
                <a:cubicBezTo>
                  <a:pt x="2145" y="11845"/>
                  <a:pt x="2473" y="11643"/>
                  <a:pt x="2796" y="11551"/>
                </a:cubicBezTo>
                <a:cubicBezTo>
                  <a:pt x="2960" y="11499"/>
                  <a:pt x="3262" y="11436"/>
                  <a:pt x="3703" y="11367"/>
                </a:cubicBezTo>
                <a:cubicBezTo>
                  <a:pt x="4143" y="11297"/>
                  <a:pt x="4616" y="11231"/>
                  <a:pt x="5117" y="11165"/>
                </a:cubicBezTo>
                <a:cubicBezTo>
                  <a:pt x="5618" y="11102"/>
                  <a:pt x="6096" y="11041"/>
                  <a:pt x="6556" y="10990"/>
                </a:cubicBezTo>
                <a:cubicBezTo>
                  <a:pt x="7014" y="10932"/>
                  <a:pt x="7368" y="10889"/>
                  <a:pt x="7616" y="10848"/>
                </a:cubicBezTo>
                <a:cubicBezTo>
                  <a:pt x="6772" y="10307"/>
                  <a:pt x="6113" y="9602"/>
                  <a:pt x="5626" y="8735"/>
                </a:cubicBezTo>
                <a:cubicBezTo>
                  <a:pt x="5142" y="7866"/>
                  <a:pt x="4903" y="6921"/>
                  <a:pt x="4903" y="5899"/>
                </a:cubicBezTo>
                <a:cubicBezTo>
                  <a:pt x="4903" y="5093"/>
                  <a:pt x="5059" y="4330"/>
                  <a:pt x="5370" y="3619"/>
                </a:cubicBezTo>
                <a:cubicBezTo>
                  <a:pt x="5681" y="2908"/>
                  <a:pt x="6104" y="2283"/>
                  <a:pt x="6631" y="1744"/>
                </a:cubicBezTo>
                <a:cubicBezTo>
                  <a:pt x="7161" y="1209"/>
                  <a:pt x="7777" y="783"/>
                  <a:pt x="8492" y="472"/>
                </a:cubicBezTo>
                <a:cubicBezTo>
                  <a:pt x="9203" y="158"/>
                  <a:pt x="9963" y="0"/>
                  <a:pt x="10772" y="0"/>
                </a:cubicBezTo>
                <a:cubicBezTo>
                  <a:pt x="11581" y="0"/>
                  <a:pt x="12347" y="158"/>
                  <a:pt x="13061" y="472"/>
                </a:cubicBezTo>
                <a:cubicBezTo>
                  <a:pt x="13778" y="783"/>
                  <a:pt x="14406" y="1209"/>
                  <a:pt x="14942" y="1744"/>
                </a:cubicBezTo>
                <a:cubicBezTo>
                  <a:pt x="15480" y="2283"/>
                  <a:pt x="15901" y="2908"/>
                  <a:pt x="16209" y="3619"/>
                </a:cubicBezTo>
                <a:cubicBezTo>
                  <a:pt x="16514" y="4330"/>
                  <a:pt x="16670" y="5093"/>
                  <a:pt x="16670" y="5899"/>
                </a:cubicBezTo>
                <a:cubicBezTo>
                  <a:pt x="16670" y="6904"/>
                  <a:pt x="16431" y="7843"/>
                  <a:pt x="15953" y="8721"/>
                </a:cubicBezTo>
                <a:cubicBezTo>
                  <a:pt x="15489" y="9599"/>
                  <a:pt x="14827" y="10310"/>
                  <a:pt x="13980" y="1085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5" name="AutoShape 129"/>
          <p:cNvSpPr/>
          <p:nvPr/>
        </p:nvSpPr>
        <p:spPr bwMode="auto">
          <a:xfrm>
            <a:off x="2145227" y="4006973"/>
            <a:ext cx="247618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524" y="12334"/>
                </a:moveTo>
                <a:cubicBezTo>
                  <a:pt x="18524" y="12041"/>
                  <a:pt x="18465" y="11750"/>
                  <a:pt x="18353" y="11462"/>
                </a:cubicBezTo>
                <a:cubicBezTo>
                  <a:pt x="18738" y="11497"/>
                  <a:pt x="19126" y="11656"/>
                  <a:pt x="19520" y="11938"/>
                </a:cubicBezTo>
                <a:cubicBezTo>
                  <a:pt x="19913" y="12220"/>
                  <a:pt x="20263" y="12558"/>
                  <a:pt x="20565" y="12951"/>
                </a:cubicBezTo>
                <a:cubicBezTo>
                  <a:pt x="20871" y="13342"/>
                  <a:pt x="21118" y="13768"/>
                  <a:pt x="21312" y="14214"/>
                </a:cubicBezTo>
                <a:cubicBezTo>
                  <a:pt x="21503" y="14667"/>
                  <a:pt x="21599" y="15081"/>
                  <a:pt x="21599" y="15466"/>
                </a:cubicBezTo>
                <a:lnTo>
                  <a:pt x="21599" y="20798"/>
                </a:lnTo>
                <a:cubicBezTo>
                  <a:pt x="21508" y="20853"/>
                  <a:pt x="21403" y="20924"/>
                  <a:pt x="21285" y="21009"/>
                </a:cubicBezTo>
                <a:cubicBezTo>
                  <a:pt x="21171" y="21094"/>
                  <a:pt x="21050" y="21179"/>
                  <a:pt x="20930" y="21270"/>
                </a:cubicBezTo>
                <a:cubicBezTo>
                  <a:pt x="20803" y="21359"/>
                  <a:pt x="20683" y="21435"/>
                  <a:pt x="20554" y="21503"/>
                </a:cubicBezTo>
                <a:cubicBezTo>
                  <a:pt x="20427" y="21564"/>
                  <a:pt x="20328" y="21599"/>
                  <a:pt x="20251" y="21599"/>
                </a:cubicBezTo>
                <a:lnTo>
                  <a:pt x="1348" y="21599"/>
                </a:lnTo>
                <a:cubicBezTo>
                  <a:pt x="1022" y="21599"/>
                  <a:pt x="778" y="21503"/>
                  <a:pt x="616" y="21312"/>
                </a:cubicBezTo>
                <a:cubicBezTo>
                  <a:pt x="458" y="21118"/>
                  <a:pt x="252" y="20947"/>
                  <a:pt x="0" y="20798"/>
                </a:cubicBezTo>
                <a:lnTo>
                  <a:pt x="0" y="15466"/>
                </a:lnTo>
                <a:cubicBezTo>
                  <a:pt x="0" y="15102"/>
                  <a:pt x="93" y="14693"/>
                  <a:pt x="287" y="14244"/>
                </a:cubicBezTo>
                <a:cubicBezTo>
                  <a:pt x="478" y="13794"/>
                  <a:pt x="734" y="13371"/>
                  <a:pt x="1054" y="12978"/>
                </a:cubicBezTo>
                <a:cubicBezTo>
                  <a:pt x="1371" y="12587"/>
                  <a:pt x="1724" y="12240"/>
                  <a:pt x="2100" y="11952"/>
                </a:cubicBezTo>
                <a:cubicBezTo>
                  <a:pt x="2482" y="11662"/>
                  <a:pt x="2864" y="11497"/>
                  <a:pt x="3248" y="11462"/>
                </a:cubicBezTo>
                <a:cubicBezTo>
                  <a:pt x="2919" y="12011"/>
                  <a:pt x="2761" y="12616"/>
                  <a:pt x="2770" y="13274"/>
                </a:cubicBezTo>
                <a:cubicBezTo>
                  <a:pt x="2770" y="13830"/>
                  <a:pt x="2843" y="14411"/>
                  <a:pt x="2996" y="15019"/>
                </a:cubicBezTo>
                <a:cubicBezTo>
                  <a:pt x="3146" y="15627"/>
                  <a:pt x="3425" y="16127"/>
                  <a:pt x="3824" y="16511"/>
                </a:cubicBezTo>
                <a:cubicBezTo>
                  <a:pt x="3654" y="16855"/>
                  <a:pt x="3572" y="17208"/>
                  <a:pt x="3572" y="17563"/>
                </a:cubicBezTo>
                <a:cubicBezTo>
                  <a:pt x="3572" y="18236"/>
                  <a:pt x="3804" y="18811"/>
                  <a:pt x="4277" y="19279"/>
                </a:cubicBezTo>
                <a:cubicBezTo>
                  <a:pt x="4741" y="19746"/>
                  <a:pt x="5317" y="19981"/>
                  <a:pt x="5992" y="19981"/>
                </a:cubicBezTo>
                <a:cubicBezTo>
                  <a:pt x="6336" y="19981"/>
                  <a:pt x="6659" y="19922"/>
                  <a:pt x="6953" y="19798"/>
                </a:cubicBezTo>
                <a:cubicBezTo>
                  <a:pt x="7249" y="19678"/>
                  <a:pt x="7505" y="19505"/>
                  <a:pt x="7725" y="19287"/>
                </a:cubicBezTo>
                <a:cubicBezTo>
                  <a:pt x="7949" y="19067"/>
                  <a:pt x="8122" y="18806"/>
                  <a:pt x="8248" y="18506"/>
                </a:cubicBezTo>
                <a:cubicBezTo>
                  <a:pt x="8375" y="18206"/>
                  <a:pt x="8436" y="17892"/>
                  <a:pt x="8436" y="17563"/>
                </a:cubicBezTo>
                <a:cubicBezTo>
                  <a:pt x="8436" y="17237"/>
                  <a:pt x="8375" y="16923"/>
                  <a:pt x="8248" y="16629"/>
                </a:cubicBezTo>
                <a:cubicBezTo>
                  <a:pt x="8122" y="16332"/>
                  <a:pt x="7949" y="16074"/>
                  <a:pt x="7725" y="15856"/>
                </a:cubicBezTo>
                <a:cubicBezTo>
                  <a:pt x="7505" y="15633"/>
                  <a:pt x="7249" y="15454"/>
                  <a:pt x="6953" y="15319"/>
                </a:cubicBezTo>
                <a:cubicBezTo>
                  <a:pt x="6656" y="15184"/>
                  <a:pt x="6336" y="15116"/>
                  <a:pt x="5992" y="15116"/>
                </a:cubicBezTo>
                <a:cubicBezTo>
                  <a:pt x="5819" y="15116"/>
                  <a:pt x="5648" y="15140"/>
                  <a:pt x="5475" y="15184"/>
                </a:cubicBezTo>
                <a:cubicBezTo>
                  <a:pt x="5299" y="15234"/>
                  <a:pt x="5137" y="15298"/>
                  <a:pt x="4976" y="15384"/>
                </a:cubicBezTo>
                <a:cubicBezTo>
                  <a:pt x="4864" y="15272"/>
                  <a:pt x="4770" y="15128"/>
                  <a:pt x="4694" y="14946"/>
                </a:cubicBezTo>
                <a:cubicBezTo>
                  <a:pt x="4620" y="14770"/>
                  <a:pt x="4556" y="14579"/>
                  <a:pt x="4506" y="14376"/>
                </a:cubicBezTo>
                <a:cubicBezTo>
                  <a:pt x="4453" y="14176"/>
                  <a:pt x="4418" y="13979"/>
                  <a:pt x="4403" y="13794"/>
                </a:cubicBezTo>
                <a:cubicBezTo>
                  <a:pt x="4379" y="13606"/>
                  <a:pt x="4371" y="13436"/>
                  <a:pt x="4371" y="13274"/>
                </a:cubicBezTo>
                <a:cubicBezTo>
                  <a:pt x="4371" y="12834"/>
                  <a:pt x="4503" y="12431"/>
                  <a:pt x="4764" y="12064"/>
                </a:cubicBezTo>
                <a:cubicBezTo>
                  <a:pt x="5029" y="11700"/>
                  <a:pt x="5317" y="11386"/>
                  <a:pt x="5637" y="11124"/>
                </a:cubicBezTo>
                <a:lnTo>
                  <a:pt x="7634" y="10827"/>
                </a:lnTo>
                <a:cubicBezTo>
                  <a:pt x="6774" y="10290"/>
                  <a:pt x="6104" y="9588"/>
                  <a:pt x="5631" y="8709"/>
                </a:cubicBezTo>
                <a:cubicBezTo>
                  <a:pt x="5158" y="7834"/>
                  <a:pt x="4920" y="6888"/>
                  <a:pt x="4920" y="5878"/>
                </a:cubicBezTo>
                <a:cubicBezTo>
                  <a:pt x="4920" y="5070"/>
                  <a:pt x="5076" y="4312"/>
                  <a:pt x="5384" y="3598"/>
                </a:cubicBezTo>
                <a:cubicBezTo>
                  <a:pt x="5693" y="2887"/>
                  <a:pt x="6118" y="2265"/>
                  <a:pt x="6650" y="1727"/>
                </a:cubicBezTo>
                <a:cubicBezTo>
                  <a:pt x="7188" y="1195"/>
                  <a:pt x="7810" y="772"/>
                  <a:pt x="8521" y="464"/>
                </a:cubicBezTo>
                <a:cubicBezTo>
                  <a:pt x="9235" y="152"/>
                  <a:pt x="9993" y="0"/>
                  <a:pt x="10798" y="0"/>
                </a:cubicBezTo>
                <a:cubicBezTo>
                  <a:pt x="11603" y="0"/>
                  <a:pt x="12364" y="152"/>
                  <a:pt x="13078" y="464"/>
                </a:cubicBezTo>
                <a:cubicBezTo>
                  <a:pt x="13788" y="772"/>
                  <a:pt x="14411" y="1195"/>
                  <a:pt x="14949" y="1727"/>
                </a:cubicBezTo>
                <a:cubicBezTo>
                  <a:pt x="15483" y="2264"/>
                  <a:pt x="15906" y="2887"/>
                  <a:pt x="16215" y="3598"/>
                </a:cubicBezTo>
                <a:cubicBezTo>
                  <a:pt x="16523" y="4312"/>
                  <a:pt x="16676" y="5070"/>
                  <a:pt x="16676" y="5878"/>
                </a:cubicBezTo>
                <a:cubicBezTo>
                  <a:pt x="16676" y="6900"/>
                  <a:pt x="16441" y="7846"/>
                  <a:pt x="15968" y="8718"/>
                </a:cubicBezTo>
                <a:cubicBezTo>
                  <a:pt x="15495" y="9591"/>
                  <a:pt x="14825" y="10290"/>
                  <a:pt x="13962" y="10827"/>
                </a:cubicBezTo>
                <a:lnTo>
                  <a:pt x="16186" y="11151"/>
                </a:lnTo>
                <a:cubicBezTo>
                  <a:pt x="16356" y="11300"/>
                  <a:pt x="16515" y="11474"/>
                  <a:pt x="16670" y="11662"/>
                </a:cubicBezTo>
                <a:cubicBezTo>
                  <a:pt x="16826" y="11859"/>
                  <a:pt x="16902" y="12079"/>
                  <a:pt x="16902" y="12334"/>
                </a:cubicBezTo>
                <a:cubicBezTo>
                  <a:pt x="16902" y="12752"/>
                  <a:pt x="16817" y="13113"/>
                  <a:pt x="16650" y="13415"/>
                </a:cubicBezTo>
                <a:cubicBezTo>
                  <a:pt x="16097" y="13104"/>
                  <a:pt x="15528" y="12957"/>
                  <a:pt x="14949" y="12966"/>
                </a:cubicBezTo>
                <a:cubicBezTo>
                  <a:pt x="14523" y="12966"/>
                  <a:pt x="14118" y="13045"/>
                  <a:pt x="13724" y="13207"/>
                </a:cubicBezTo>
                <a:cubicBezTo>
                  <a:pt x="13330" y="13362"/>
                  <a:pt x="12972" y="13580"/>
                  <a:pt x="12643" y="13850"/>
                </a:cubicBezTo>
                <a:cubicBezTo>
                  <a:pt x="12584" y="13829"/>
                  <a:pt x="12534" y="13821"/>
                  <a:pt x="12487" y="13809"/>
                </a:cubicBezTo>
                <a:cubicBezTo>
                  <a:pt x="12437" y="13800"/>
                  <a:pt x="12387" y="13794"/>
                  <a:pt x="12331" y="13794"/>
                </a:cubicBezTo>
                <a:cubicBezTo>
                  <a:pt x="11891" y="13794"/>
                  <a:pt x="11506" y="13953"/>
                  <a:pt x="11177" y="14273"/>
                </a:cubicBezTo>
                <a:cubicBezTo>
                  <a:pt x="10848" y="14590"/>
                  <a:pt x="10684" y="14972"/>
                  <a:pt x="10684" y="15413"/>
                </a:cubicBezTo>
                <a:cubicBezTo>
                  <a:pt x="10684" y="15851"/>
                  <a:pt x="10848" y="16230"/>
                  <a:pt x="11168" y="16544"/>
                </a:cubicBezTo>
                <a:cubicBezTo>
                  <a:pt x="11491" y="16858"/>
                  <a:pt x="11879" y="17014"/>
                  <a:pt x="12331" y="17014"/>
                </a:cubicBezTo>
                <a:cubicBezTo>
                  <a:pt x="12769" y="17014"/>
                  <a:pt x="13148" y="16858"/>
                  <a:pt x="13462" y="16544"/>
                </a:cubicBezTo>
                <a:cubicBezTo>
                  <a:pt x="13777" y="16230"/>
                  <a:pt x="13935" y="15851"/>
                  <a:pt x="13935" y="15413"/>
                </a:cubicBezTo>
                <a:cubicBezTo>
                  <a:pt x="13935" y="15337"/>
                  <a:pt x="13924" y="15266"/>
                  <a:pt x="13906" y="15193"/>
                </a:cubicBezTo>
                <a:cubicBezTo>
                  <a:pt x="13885" y="15122"/>
                  <a:pt x="13868" y="15057"/>
                  <a:pt x="13847" y="15004"/>
                </a:cubicBezTo>
                <a:cubicBezTo>
                  <a:pt x="13997" y="14893"/>
                  <a:pt x="14162" y="14796"/>
                  <a:pt x="14347" y="14714"/>
                </a:cubicBezTo>
                <a:cubicBezTo>
                  <a:pt x="14529" y="14634"/>
                  <a:pt x="14729" y="14593"/>
                  <a:pt x="14946" y="14593"/>
                </a:cubicBezTo>
                <a:cubicBezTo>
                  <a:pt x="15460" y="14593"/>
                  <a:pt x="15907" y="14778"/>
                  <a:pt x="16280" y="15145"/>
                </a:cubicBezTo>
                <a:cubicBezTo>
                  <a:pt x="16656" y="15510"/>
                  <a:pt x="16841" y="15950"/>
                  <a:pt x="16841" y="16464"/>
                </a:cubicBezTo>
                <a:cubicBezTo>
                  <a:pt x="16841" y="16682"/>
                  <a:pt x="16803" y="16878"/>
                  <a:pt x="16729" y="17049"/>
                </a:cubicBezTo>
                <a:cubicBezTo>
                  <a:pt x="16656" y="17222"/>
                  <a:pt x="16565" y="17384"/>
                  <a:pt x="16462" y="17533"/>
                </a:cubicBezTo>
                <a:cubicBezTo>
                  <a:pt x="16227" y="17439"/>
                  <a:pt x="16018" y="17393"/>
                  <a:pt x="15827" y="17393"/>
                </a:cubicBezTo>
                <a:cubicBezTo>
                  <a:pt x="15390" y="17393"/>
                  <a:pt x="15008" y="17554"/>
                  <a:pt x="14682" y="17871"/>
                </a:cubicBezTo>
                <a:cubicBezTo>
                  <a:pt x="14358" y="18192"/>
                  <a:pt x="14197" y="18570"/>
                  <a:pt x="14197" y="19011"/>
                </a:cubicBezTo>
                <a:cubicBezTo>
                  <a:pt x="14197" y="19455"/>
                  <a:pt x="14358" y="19828"/>
                  <a:pt x="14682" y="20142"/>
                </a:cubicBezTo>
                <a:cubicBezTo>
                  <a:pt x="15005" y="20456"/>
                  <a:pt x="15387" y="20615"/>
                  <a:pt x="15827" y="20615"/>
                </a:cubicBezTo>
                <a:cubicBezTo>
                  <a:pt x="16271" y="20615"/>
                  <a:pt x="16647" y="20456"/>
                  <a:pt x="16967" y="20142"/>
                </a:cubicBezTo>
                <a:cubicBezTo>
                  <a:pt x="17287" y="19828"/>
                  <a:pt x="17446" y="19455"/>
                  <a:pt x="17446" y="19011"/>
                </a:cubicBezTo>
                <a:lnTo>
                  <a:pt x="17416" y="18955"/>
                </a:lnTo>
                <a:cubicBezTo>
                  <a:pt x="18110" y="18259"/>
                  <a:pt x="18456" y="17434"/>
                  <a:pt x="18456" y="16464"/>
                </a:cubicBezTo>
                <a:cubicBezTo>
                  <a:pt x="18456" y="15774"/>
                  <a:pt x="18265" y="15131"/>
                  <a:pt x="17881" y="14540"/>
                </a:cubicBezTo>
                <a:cubicBezTo>
                  <a:pt x="18312" y="13886"/>
                  <a:pt x="18524" y="13151"/>
                  <a:pt x="18524" y="12334"/>
                </a:cubicBezTo>
                <a:moveTo>
                  <a:pt x="6794" y="17566"/>
                </a:moveTo>
                <a:cubicBezTo>
                  <a:pt x="6794" y="17781"/>
                  <a:pt x="6721" y="17972"/>
                  <a:pt x="6571" y="18136"/>
                </a:cubicBezTo>
                <a:cubicBezTo>
                  <a:pt x="6421" y="18300"/>
                  <a:pt x="6227" y="18383"/>
                  <a:pt x="5998" y="18383"/>
                </a:cubicBezTo>
                <a:cubicBezTo>
                  <a:pt x="5781" y="18383"/>
                  <a:pt x="5590" y="18300"/>
                  <a:pt x="5434" y="18136"/>
                </a:cubicBezTo>
                <a:cubicBezTo>
                  <a:pt x="5272" y="17971"/>
                  <a:pt x="5193" y="17781"/>
                  <a:pt x="5193" y="17566"/>
                </a:cubicBezTo>
                <a:cubicBezTo>
                  <a:pt x="5193" y="17334"/>
                  <a:pt x="5272" y="17137"/>
                  <a:pt x="5434" y="16991"/>
                </a:cubicBezTo>
                <a:cubicBezTo>
                  <a:pt x="5593" y="16841"/>
                  <a:pt x="5781" y="16767"/>
                  <a:pt x="5998" y="16767"/>
                </a:cubicBezTo>
                <a:cubicBezTo>
                  <a:pt x="6227" y="16767"/>
                  <a:pt x="6424" y="16841"/>
                  <a:pt x="6571" y="16991"/>
                </a:cubicBezTo>
                <a:cubicBezTo>
                  <a:pt x="6721" y="17137"/>
                  <a:pt x="6794" y="17334"/>
                  <a:pt x="6794" y="17566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6" name="AutoShape 130"/>
          <p:cNvSpPr/>
          <p:nvPr/>
        </p:nvSpPr>
        <p:spPr bwMode="auto">
          <a:xfrm>
            <a:off x="2759510" y="4006973"/>
            <a:ext cx="247618" cy="241269"/>
          </a:xfrm>
          <a:custGeom>
            <a:avLst/>
            <a:gdLst>
              <a:gd name="T0" fmla="*/ 10800 w 21600"/>
              <a:gd name="T1" fmla="+- 0 10800 114"/>
              <a:gd name="T2" fmla="*/ 10800 h 21372"/>
              <a:gd name="T3" fmla="*/ 10800 w 21600"/>
              <a:gd name="T4" fmla="+- 0 10800 114"/>
              <a:gd name="T5" fmla="*/ 10800 h 21372"/>
              <a:gd name="T6" fmla="*/ 10800 w 21600"/>
              <a:gd name="T7" fmla="+- 0 10800 114"/>
              <a:gd name="T8" fmla="*/ 10800 h 21372"/>
              <a:gd name="T9" fmla="*/ 10800 w 21600"/>
              <a:gd name="T10" fmla="+- 0 10800 114"/>
              <a:gd name="T11" fmla="*/ 10800 h 2137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2">
                <a:moveTo>
                  <a:pt x="18752" y="718"/>
                </a:moveTo>
                <a:cubicBezTo>
                  <a:pt x="19531" y="111"/>
                  <a:pt x="20206" y="-114"/>
                  <a:pt x="20760" y="54"/>
                </a:cubicBezTo>
                <a:cubicBezTo>
                  <a:pt x="21315" y="219"/>
                  <a:pt x="21599" y="737"/>
                  <a:pt x="21599" y="1596"/>
                </a:cubicBezTo>
                <a:lnTo>
                  <a:pt x="21599" y="19775"/>
                </a:lnTo>
                <a:cubicBezTo>
                  <a:pt x="21599" y="20634"/>
                  <a:pt x="21320" y="21152"/>
                  <a:pt x="20770" y="21317"/>
                </a:cubicBezTo>
                <a:cubicBezTo>
                  <a:pt x="20226" y="21486"/>
                  <a:pt x="19551" y="21264"/>
                  <a:pt x="18752" y="20653"/>
                </a:cubicBezTo>
                <a:lnTo>
                  <a:pt x="10979" y="14801"/>
                </a:lnTo>
                <a:lnTo>
                  <a:pt x="934" y="14801"/>
                </a:lnTo>
                <a:cubicBezTo>
                  <a:pt x="679" y="14801"/>
                  <a:pt x="459" y="14733"/>
                  <a:pt x="274" y="14602"/>
                </a:cubicBezTo>
                <a:cubicBezTo>
                  <a:pt x="94" y="14471"/>
                  <a:pt x="0" y="14302"/>
                  <a:pt x="0" y="14096"/>
                </a:cubicBezTo>
                <a:lnTo>
                  <a:pt x="0" y="7276"/>
                </a:lnTo>
                <a:cubicBezTo>
                  <a:pt x="0" y="7081"/>
                  <a:pt x="94" y="6916"/>
                  <a:pt x="274" y="6780"/>
                </a:cubicBezTo>
                <a:cubicBezTo>
                  <a:pt x="459" y="6642"/>
                  <a:pt x="679" y="6574"/>
                  <a:pt x="934" y="6574"/>
                </a:cubicBezTo>
                <a:lnTo>
                  <a:pt x="10979" y="6574"/>
                </a:lnTo>
                <a:lnTo>
                  <a:pt x="18752" y="7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7" name="AutoShape 131"/>
          <p:cNvSpPr/>
          <p:nvPr/>
        </p:nvSpPr>
        <p:spPr bwMode="auto">
          <a:xfrm>
            <a:off x="9551537" y="4008555"/>
            <a:ext cx="247618" cy="242062"/>
          </a:xfrm>
          <a:custGeom>
            <a:avLst/>
            <a:gdLst>
              <a:gd name="T0" fmla="*/ 10800 w 21600"/>
              <a:gd name="T1" fmla="+- 0 10800 114"/>
              <a:gd name="T2" fmla="*/ 10800 h 21373"/>
              <a:gd name="T3" fmla="*/ 10800 w 21600"/>
              <a:gd name="T4" fmla="+- 0 10800 114"/>
              <a:gd name="T5" fmla="*/ 10800 h 21373"/>
              <a:gd name="T6" fmla="*/ 10800 w 21600"/>
              <a:gd name="T7" fmla="+- 0 10800 114"/>
              <a:gd name="T8" fmla="*/ 10800 h 21373"/>
              <a:gd name="T9" fmla="*/ 10800 w 21600"/>
              <a:gd name="T10" fmla="+- 0 10800 114"/>
              <a:gd name="T11" fmla="*/ 10800 h 2137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3">
                <a:moveTo>
                  <a:pt x="13251" y="718"/>
                </a:moveTo>
                <a:cubicBezTo>
                  <a:pt x="13802" y="111"/>
                  <a:pt x="14278" y="-114"/>
                  <a:pt x="14670" y="54"/>
                </a:cubicBezTo>
                <a:cubicBezTo>
                  <a:pt x="15062" y="219"/>
                  <a:pt x="15263" y="737"/>
                  <a:pt x="15263" y="1596"/>
                </a:cubicBezTo>
                <a:lnTo>
                  <a:pt x="15263" y="19775"/>
                </a:lnTo>
                <a:cubicBezTo>
                  <a:pt x="15263" y="20634"/>
                  <a:pt x="15065" y="21152"/>
                  <a:pt x="14681" y="21320"/>
                </a:cubicBezTo>
                <a:cubicBezTo>
                  <a:pt x="14292" y="21486"/>
                  <a:pt x="13816" y="21264"/>
                  <a:pt x="13251" y="20656"/>
                </a:cubicBezTo>
                <a:lnTo>
                  <a:pt x="7758" y="14803"/>
                </a:lnTo>
                <a:lnTo>
                  <a:pt x="660" y="14803"/>
                </a:lnTo>
                <a:cubicBezTo>
                  <a:pt x="480" y="14803"/>
                  <a:pt x="324" y="14736"/>
                  <a:pt x="194" y="14604"/>
                </a:cubicBezTo>
                <a:cubicBezTo>
                  <a:pt x="67" y="14473"/>
                  <a:pt x="0" y="14304"/>
                  <a:pt x="0" y="14098"/>
                </a:cubicBezTo>
                <a:lnTo>
                  <a:pt x="0" y="7277"/>
                </a:lnTo>
                <a:cubicBezTo>
                  <a:pt x="0" y="7082"/>
                  <a:pt x="67" y="6917"/>
                  <a:pt x="194" y="6778"/>
                </a:cubicBezTo>
                <a:cubicBezTo>
                  <a:pt x="324" y="6643"/>
                  <a:pt x="480" y="6571"/>
                  <a:pt x="660" y="6571"/>
                </a:cubicBezTo>
                <a:lnTo>
                  <a:pt x="7758" y="6571"/>
                </a:lnTo>
                <a:lnTo>
                  <a:pt x="13251" y="718"/>
                </a:lnTo>
                <a:close/>
                <a:moveTo>
                  <a:pt x="18002" y="3322"/>
                </a:moveTo>
                <a:cubicBezTo>
                  <a:pt x="18331" y="3127"/>
                  <a:pt x="18666" y="3086"/>
                  <a:pt x="19023" y="3179"/>
                </a:cubicBezTo>
                <a:cubicBezTo>
                  <a:pt x="19379" y="3273"/>
                  <a:pt x="19654" y="3495"/>
                  <a:pt x="19838" y="3844"/>
                </a:cubicBezTo>
                <a:cubicBezTo>
                  <a:pt x="21017" y="6023"/>
                  <a:pt x="21599" y="8301"/>
                  <a:pt x="21599" y="10687"/>
                </a:cubicBezTo>
                <a:cubicBezTo>
                  <a:pt x="21599" y="13092"/>
                  <a:pt x="21017" y="15373"/>
                  <a:pt x="19838" y="17527"/>
                </a:cubicBezTo>
                <a:cubicBezTo>
                  <a:pt x="19584" y="18018"/>
                  <a:pt x="19189" y="18266"/>
                  <a:pt x="18659" y="18266"/>
                </a:cubicBezTo>
                <a:cubicBezTo>
                  <a:pt x="18437" y="18266"/>
                  <a:pt x="18214" y="18195"/>
                  <a:pt x="17999" y="18049"/>
                </a:cubicBezTo>
                <a:cubicBezTo>
                  <a:pt x="17671" y="17857"/>
                  <a:pt x="17459" y="17572"/>
                  <a:pt x="17353" y="17189"/>
                </a:cubicBezTo>
                <a:cubicBezTo>
                  <a:pt x="17254" y="16807"/>
                  <a:pt x="17289" y="16439"/>
                  <a:pt x="17473" y="16090"/>
                </a:cubicBezTo>
                <a:cubicBezTo>
                  <a:pt x="18419" y="14353"/>
                  <a:pt x="18892" y="12552"/>
                  <a:pt x="18892" y="10687"/>
                </a:cubicBezTo>
                <a:cubicBezTo>
                  <a:pt x="18892" y="8819"/>
                  <a:pt x="18415" y="7014"/>
                  <a:pt x="17473" y="5277"/>
                </a:cubicBezTo>
                <a:cubicBezTo>
                  <a:pt x="17289" y="4932"/>
                  <a:pt x="17254" y="4567"/>
                  <a:pt x="17353" y="4181"/>
                </a:cubicBezTo>
                <a:cubicBezTo>
                  <a:pt x="17459" y="3802"/>
                  <a:pt x="17674" y="3514"/>
                  <a:pt x="18002" y="332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8" name="AutoShape 132"/>
          <p:cNvSpPr/>
          <p:nvPr/>
        </p:nvSpPr>
        <p:spPr bwMode="auto">
          <a:xfrm>
            <a:off x="10137255" y="4009349"/>
            <a:ext cx="248411" cy="242062"/>
          </a:xfrm>
          <a:custGeom>
            <a:avLst/>
            <a:gdLst>
              <a:gd name="T0" fmla="*/ 10800 w 21600"/>
              <a:gd name="T1" fmla="+- 0 10815 31"/>
              <a:gd name="T2" fmla="*/ 10815 h 21569"/>
              <a:gd name="T3" fmla="*/ 10800 w 21600"/>
              <a:gd name="T4" fmla="+- 0 10815 31"/>
              <a:gd name="T5" fmla="*/ 10815 h 21569"/>
              <a:gd name="T6" fmla="*/ 10800 w 21600"/>
              <a:gd name="T7" fmla="+- 0 10815 31"/>
              <a:gd name="T8" fmla="*/ 10815 h 21569"/>
              <a:gd name="T9" fmla="*/ 10800 w 21600"/>
              <a:gd name="T10" fmla="+- 0 10815 31"/>
              <a:gd name="T11" fmla="*/ 10815 h 21569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69">
                <a:moveTo>
                  <a:pt x="8834" y="3281"/>
                </a:moveTo>
                <a:cubicBezTo>
                  <a:pt x="9202" y="2821"/>
                  <a:pt x="9519" y="2655"/>
                  <a:pt x="9780" y="2779"/>
                </a:cubicBezTo>
                <a:cubicBezTo>
                  <a:pt x="10042" y="2906"/>
                  <a:pt x="10176" y="3295"/>
                  <a:pt x="10176" y="3941"/>
                </a:cubicBezTo>
                <a:lnTo>
                  <a:pt x="10176" y="17610"/>
                </a:lnTo>
                <a:cubicBezTo>
                  <a:pt x="10176" y="18259"/>
                  <a:pt x="10044" y="18646"/>
                  <a:pt x="9788" y="18770"/>
                </a:cubicBezTo>
                <a:cubicBezTo>
                  <a:pt x="9529" y="18897"/>
                  <a:pt x="9211" y="18733"/>
                  <a:pt x="8834" y="18270"/>
                </a:cubicBezTo>
                <a:lnTo>
                  <a:pt x="5172" y="13869"/>
                </a:lnTo>
                <a:lnTo>
                  <a:pt x="440" y="13869"/>
                </a:lnTo>
                <a:cubicBezTo>
                  <a:pt x="320" y="13869"/>
                  <a:pt x="218" y="13818"/>
                  <a:pt x="129" y="13720"/>
                </a:cubicBezTo>
                <a:cubicBezTo>
                  <a:pt x="44" y="13624"/>
                  <a:pt x="0" y="13497"/>
                  <a:pt x="0" y="13342"/>
                </a:cubicBezTo>
                <a:lnTo>
                  <a:pt x="0" y="8210"/>
                </a:lnTo>
                <a:cubicBezTo>
                  <a:pt x="0" y="8066"/>
                  <a:pt x="44" y="7942"/>
                  <a:pt x="129" y="7838"/>
                </a:cubicBezTo>
                <a:cubicBezTo>
                  <a:pt x="218" y="7736"/>
                  <a:pt x="320" y="7685"/>
                  <a:pt x="440" y="7685"/>
                </a:cubicBezTo>
                <a:lnTo>
                  <a:pt x="5172" y="7685"/>
                </a:lnTo>
                <a:lnTo>
                  <a:pt x="8834" y="3281"/>
                </a:lnTo>
                <a:close/>
                <a:moveTo>
                  <a:pt x="12002" y="5239"/>
                </a:moveTo>
                <a:cubicBezTo>
                  <a:pt x="12221" y="5095"/>
                  <a:pt x="12445" y="5061"/>
                  <a:pt x="12682" y="5132"/>
                </a:cubicBezTo>
                <a:cubicBezTo>
                  <a:pt x="12920" y="5205"/>
                  <a:pt x="13104" y="5369"/>
                  <a:pt x="13228" y="5631"/>
                </a:cubicBezTo>
                <a:cubicBezTo>
                  <a:pt x="14010" y="7270"/>
                  <a:pt x="14400" y="8983"/>
                  <a:pt x="14400" y="10774"/>
                </a:cubicBezTo>
                <a:cubicBezTo>
                  <a:pt x="14400" y="12588"/>
                  <a:pt x="14010" y="14301"/>
                  <a:pt x="13228" y="15920"/>
                </a:cubicBezTo>
                <a:cubicBezTo>
                  <a:pt x="13056" y="16290"/>
                  <a:pt x="12793" y="16476"/>
                  <a:pt x="12440" y="16476"/>
                </a:cubicBezTo>
                <a:cubicBezTo>
                  <a:pt x="12292" y="16476"/>
                  <a:pt x="12143" y="16423"/>
                  <a:pt x="12000" y="16313"/>
                </a:cubicBezTo>
                <a:cubicBezTo>
                  <a:pt x="11781" y="16169"/>
                  <a:pt x="11640" y="15954"/>
                  <a:pt x="11571" y="15666"/>
                </a:cubicBezTo>
                <a:cubicBezTo>
                  <a:pt x="11503" y="15376"/>
                  <a:pt x="11529" y="15102"/>
                  <a:pt x="11649" y="14843"/>
                </a:cubicBezTo>
                <a:cubicBezTo>
                  <a:pt x="12280" y="13536"/>
                  <a:pt x="12595" y="12179"/>
                  <a:pt x="12595" y="10774"/>
                </a:cubicBezTo>
                <a:cubicBezTo>
                  <a:pt x="12595" y="9372"/>
                  <a:pt x="12277" y="8018"/>
                  <a:pt x="11649" y="6712"/>
                </a:cubicBezTo>
                <a:cubicBezTo>
                  <a:pt x="11529" y="6449"/>
                  <a:pt x="11503" y="6173"/>
                  <a:pt x="11571" y="5888"/>
                </a:cubicBezTo>
                <a:cubicBezTo>
                  <a:pt x="11642" y="5600"/>
                  <a:pt x="11783" y="5383"/>
                  <a:pt x="12002" y="5239"/>
                </a:cubicBezTo>
                <a:moveTo>
                  <a:pt x="16137" y="3038"/>
                </a:moveTo>
                <a:cubicBezTo>
                  <a:pt x="16754" y="4218"/>
                  <a:pt x="17217" y="5456"/>
                  <a:pt x="17528" y="6751"/>
                </a:cubicBezTo>
                <a:cubicBezTo>
                  <a:pt x="17841" y="8046"/>
                  <a:pt x="17996" y="9392"/>
                  <a:pt x="17996" y="10774"/>
                </a:cubicBezTo>
                <a:cubicBezTo>
                  <a:pt x="17996" y="13559"/>
                  <a:pt x="17368" y="16140"/>
                  <a:pt x="16114" y="18516"/>
                </a:cubicBezTo>
                <a:cubicBezTo>
                  <a:pt x="16038" y="18677"/>
                  <a:pt x="15930" y="18804"/>
                  <a:pt x="15786" y="18886"/>
                </a:cubicBezTo>
                <a:cubicBezTo>
                  <a:pt x="15643" y="18976"/>
                  <a:pt x="15504" y="19015"/>
                  <a:pt x="15370" y="19015"/>
                </a:cubicBezTo>
                <a:cubicBezTo>
                  <a:pt x="15182" y="19015"/>
                  <a:pt x="15022" y="18962"/>
                  <a:pt x="14885" y="18855"/>
                </a:cubicBezTo>
                <a:cubicBezTo>
                  <a:pt x="14666" y="18711"/>
                  <a:pt x="14534" y="18490"/>
                  <a:pt x="14478" y="18192"/>
                </a:cubicBezTo>
                <a:cubicBezTo>
                  <a:pt x="14426" y="17895"/>
                  <a:pt x="14466" y="17616"/>
                  <a:pt x="14603" y="17354"/>
                </a:cubicBezTo>
                <a:cubicBezTo>
                  <a:pt x="15662" y="15328"/>
                  <a:pt x="16196" y="13136"/>
                  <a:pt x="16203" y="10775"/>
                </a:cubicBezTo>
                <a:cubicBezTo>
                  <a:pt x="16203" y="8416"/>
                  <a:pt x="15669" y="6224"/>
                  <a:pt x="14603" y="4198"/>
                </a:cubicBezTo>
                <a:cubicBezTo>
                  <a:pt x="14466" y="3936"/>
                  <a:pt x="14426" y="3659"/>
                  <a:pt x="14478" y="3363"/>
                </a:cubicBezTo>
                <a:cubicBezTo>
                  <a:pt x="14532" y="3067"/>
                  <a:pt x="14666" y="2847"/>
                  <a:pt x="14885" y="2700"/>
                </a:cubicBezTo>
                <a:cubicBezTo>
                  <a:pt x="15104" y="2536"/>
                  <a:pt x="15330" y="2488"/>
                  <a:pt x="15572" y="2551"/>
                </a:cubicBezTo>
                <a:cubicBezTo>
                  <a:pt x="15812" y="2615"/>
                  <a:pt x="16001" y="2776"/>
                  <a:pt x="16137" y="3038"/>
                </a:cubicBezTo>
                <a:moveTo>
                  <a:pt x="18999" y="460"/>
                </a:moveTo>
                <a:cubicBezTo>
                  <a:pt x="19863" y="2026"/>
                  <a:pt x="20517" y="3676"/>
                  <a:pt x="20948" y="5408"/>
                </a:cubicBezTo>
                <a:cubicBezTo>
                  <a:pt x="21385" y="7141"/>
                  <a:pt x="21599" y="8929"/>
                  <a:pt x="21599" y="10774"/>
                </a:cubicBezTo>
                <a:cubicBezTo>
                  <a:pt x="21599" y="12622"/>
                  <a:pt x="21381" y="14411"/>
                  <a:pt x="20943" y="16146"/>
                </a:cubicBezTo>
                <a:cubicBezTo>
                  <a:pt x="20500" y="17878"/>
                  <a:pt x="19856" y="19520"/>
                  <a:pt x="18999" y="21069"/>
                </a:cubicBezTo>
                <a:cubicBezTo>
                  <a:pt x="18924" y="21230"/>
                  <a:pt x="18815" y="21354"/>
                  <a:pt x="18672" y="21442"/>
                </a:cubicBezTo>
                <a:cubicBezTo>
                  <a:pt x="18528" y="21526"/>
                  <a:pt x="18389" y="21569"/>
                  <a:pt x="18253" y="21569"/>
                </a:cubicBezTo>
                <a:cubicBezTo>
                  <a:pt x="18067" y="21569"/>
                  <a:pt x="17898" y="21509"/>
                  <a:pt x="17747" y="21394"/>
                </a:cubicBezTo>
                <a:cubicBezTo>
                  <a:pt x="17528" y="21230"/>
                  <a:pt x="17399" y="21001"/>
                  <a:pt x="17352" y="20705"/>
                </a:cubicBezTo>
                <a:cubicBezTo>
                  <a:pt x="17307" y="20406"/>
                  <a:pt x="17352" y="20144"/>
                  <a:pt x="17488" y="19907"/>
                </a:cubicBezTo>
                <a:cubicBezTo>
                  <a:pt x="18239" y="18519"/>
                  <a:pt x="18811" y="17057"/>
                  <a:pt x="19206" y="15517"/>
                </a:cubicBezTo>
                <a:cubicBezTo>
                  <a:pt x="19599" y="13976"/>
                  <a:pt x="19797" y="12396"/>
                  <a:pt x="19797" y="10774"/>
                </a:cubicBezTo>
                <a:cubicBezTo>
                  <a:pt x="19797" y="9155"/>
                  <a:pt x="19601" y="7575"/>
                  <a:pt x="19211" y="6037"/>
                </a:cubicBezTo>
                <a:cubicBezTo>
                  <a:pt x="18820" y="4497"/>
                  <a:pt x="18246" y="3044"/>
                  <a:pt x="17488" y="1673"/>
                </a:cubicBezTo>
                <a:cubicBezTo>
                  <a:pt x="17352" y="1413"/>
                  <a:pt x="17309" y="1137"/>
                  <a:pt x="17352" y="843"/>
                </a:cubicBezTo>
                <a:cubicBezTo>
                  <a:pt x="17399" y="550"/>
                  <a:pt x="17528" y="321"/>
                  <a:pt x="17747" y="163"/>
                </a:cubicBezTo>
                <a:cubicBezTo>
                  <a:pt x="17968" y="16"/>
                  <a:pt x="18192" y="-31"/>
                  <a:pt x="18434" y="19"/>
                </a:cubicBezTo>
                <a:cubicBezTo>
                  <a:pt x="18677" y="68"/>
                  <a:pt x="18862" y="214"/>
                  <a:pt x="18999" y="46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9" name="AutoShape 133"/>
          <p:cNvSpPr/>
          <p:nvPr/>
        </p:nvSpPr>
        <p:spPr bwMode="auto">
          <a:xfrm>
            <a:off x="10751537" y="4009349"/>
            <a:ext cx="249205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8" y="0"/>
                </a:moveTo>
                <a:cubicBezTo>
                  <a:pt x="11055" y="0"/>
                  <a:pt x="11283" y="97"/>
                  <a:pt x="11476" y="293"/>
                </a:cubicBezTo>
                <a:cubicBezTo>
                  <a:pt x="11667" y="495"/>
                  <a:pt x="11830" y="714"/>
                  <a:pt x="11957" y="964"/>
                </a:cubicBezTo>
                <a:lnTo>
                  <a:pt x="21320" y="19313"/>
                </a:lnTo>
                <a:cubicBezTo>
                  <a:pt x="21401" y="19460"/>
                  <a:pt x="21470" y="19615"/>
                  <a:pt x="21518" y="19785"/>
                </a:cubicBezTo>
                <a:cubicBezTo>
                  <a:pt x="21574" y="19958"/>
                  <a:pt x="21599" y="20139"/>
                  <a:pt x="21599" y="20329"/>
                </a:cubicBezTo>
                <a:cubicBezTo>
                  <a:pt x="21599" y="20782"/>
                  <a:pt x="21445" y="21107"/>
                  <a:pt x="21137" y="21303"/>
                </a:cubicBezTo>
                <a:cubicBezTo>
                  <a:pt x="20830" y="21501"/>
                  <a:pt x="20500" y="21599"/>
                  <a:pt x="20152" y="21599"/>
                </a:cubicBezTo>
                <a:lnTo>
                  <a:pt x="1447" y="21599"/>
                </a:lnTo>
                <a:cubicBezTo>
                  <a:pt x="1099" y="21599"/>
                  <a:pt x="772" y="21502"/>
                  <a:pt x="462" y="21303"/>
                </a:cubicBezTo>
                <a:cubicBezTo>
                  <a:pt x="154" y="21107"/>
                  <a:pt x="0" y="20782"/>
                  <a:pt x="0" y="20329"/>
                </a:cubicBezTo>
                <a:cubicBezTo>
                  <a:pt x="0" y="20148"/>
                  <a:pt x="25" y="19967"/>
                  <a:pt x="71" y="19794"/>
                </a:cubicBezTo>
                <a:cubicBezTo>
                  <a:pt x="121" y="19618"/>
                  <a:pt x="190" y="19460"/>
                  <a:pt x="279" y="19313"/>
                </a:cubicBezTo>
                <a:lnTo>
                  <a:pt x="9620" y="964"/>
                </a:lnTo>
                <a:cubicBezTo>
                  <a:pt x="9749" y="714"/>
                  <a:pt x="9907" y="495"/>
                  <a:pt x="10097" y="293"/>
                </a:cubicBezTo>
                <a:cubicBezTo>
                  <a:pt x="10290" y="97"/>
                  <a:pt x="10519" y="0"/>
                  <a:pt x="10788" y="0"/>
                </a:cubicBezTo>
                <a:moveTo>
                  <a:pt x="11629" y="15452"/>
                </a:moveTo>
                <a:cubicBezTo>
                  <a:pt x="11741" y="15452"/>
                  <a:pt x="11840" y="15402"/>
                  <a:pt x="11926" y="15308"/>
                </a:cubicBezTo>
                <a:cubicBezTo>
                  <a:pt x="12010" y="15210"/>
                  <a:pt x="12053" y="15097"/>
                  <a:pt x="12053" y="14971"/>
                </a:cubicBezTo>
                <a:lnTo>
                  <a:pt x="12236" y="6243"/>
                </a:lnTo>
                <a:cubicBezTo>
                  <a:pt x="12236" y="6113"/>
                  <a:pt x="12190" y="6001"/>
                  <a:pt x="12106" y="5906"/>
                </a:cubicBezTo>
                <a:cubicBezTo>
                  <a:pt x="12023" y="5808"/>
                  <a:pt x="11924" y="5762"/>
                  <a:pt x="11809" y="5762"/>
                </a:cubicBezTo>
                <a:lnTo>
                  <a:pt x="9790" y="5762"/>
                </a:lnTo>
                <a:cubicBezTo>
                  <a:pt x="9663" y="5762"/>
                  <a:pt x="9553" y="5808"/>
                  <a:pt x="9480" y="5906"/>
                </a:cubicBezTo>
                <a:cubicBezTo>
                  <a:pt x="9404" y="6001"/>
                  <a:pt x="9366" y="6113"/>
                  <a:pt x="9366" y="6243"/>
                </a:cubicBezTo>
                <a:lnTo>
                  <a:pt x="9513" y="14971"/>
                </a:lnTo>
                <a:cubicBezTo>
                  <a:pt x="9513" y="15097"/>
                  <a:pt x="9556" y="15210"/>
                  <a:pt x="9640" y="15308"/>
                </a:cubicBezTo>
                <a:cubicBezTo>
                  <a:pt x="9724" y="15403"/>
                  <a:pt x="9823" y="15452"/>
                  <a:pt x="9937" y="15452"/>
                </a:cubicBezTo>
                <a:lnTo>
                  <a:pt x="11629" y="15452"/>
                </a:lnTo>
                <a:close/>
                <a:moveTo>
                  <a:pt x="12150" y="17257"/>
                </a:moveTo>
                <a:cubicBezTo>
                  <a:pt x="12150" y="17110"/>
                  <a:pt x="12114" y="16989"/>
                  <a:pt x="12040" y="16891"/>
                </a:cubicBezTo>
                <a:cubicBezTo>
                  <a:pt x="11969" y="16796"/>
                  <a:pt x="11868" y="16747"/>
                  <a:pt x="11738" y="16747"/>
                </a:cubicBezTo>
                <a:lnTo>
                  <a:pt x="9866" y="16747"/>
                </a:lnTo>
                <a:cubicBezTo>
                  <a:pt x="9752" y="16747"/>
                  <a:pt x="9653" y="16793"/>
                  <a:pt x="9569" y="16886"/>
                </a:cubicBezTo>
                <a:cubicBezTo>
                  <a:pt x="9482" y="16978"/>
                  <a:pt x="9439" y="17102"/>
                  <a:pt x="9439" y="17257"/>
                </a:cubicBezTo>
                <a:lnTo>
                  <a:pt x="9439" y="19284"/>
                </a:lnTo>
                <a:cubicBezTo>
                  <a:pt x="9439" y="19431"/>
                  <a:pt x="9482" y="19549"/>
                  <a:pt x="9569" y="19636"/>
                </a:cubicBezTo>
                <a:cubicBezTo>
                  <a:pt x="9653" y="19722"/>
                  <a:pt x="9752" y="19765"/>
                  <a:pt x="9866" y="19765"/>
                </a:cubicBezTo>
                <a:lnTo>
                  <a:pt x="11738" y="19765"/>
                </a:lnTo>
                <a:cubicBezTo>
                  <a:pt x="12020" y="19765"/>
                  <a:pt x="12160" y="19604"/>
                  <a:pt x="12150" y="19284"/>
                </a:cubicBezTo>
                <a:lnTo>
                  <a:pt x="12150" y="172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0" name="AutoShape 134"/>
          <p:cNvSpPr/>
          <p:nvPr/>
        </p:nvSpPr>
        <p:spPr bwMode="auto">
          <a:xfrm>
            <a:off x="11330100" y="3532369"/>
            <a:ext cx="248412" cy="2412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152"/>
                </a:moveTo>
                <a:cubicBezTo>
                  <a:pt x="21509" y="7979"/>
                  <a:pt x="21282" y="8750"/>
                  <a:pt x="20914" y="9461"/>
                </a:cubicBezTo>
                <a:cubicBezTo>
                  <a:pt x="20549" y="10173"/>
                  <a:pt x="20079" y="10791"/>
                  <a:pt x="19504" y="11311"/>
                </a:cubicBezTo>
                <a:cubicBezTo>
                  <a:pt x="18932" y="11836"/>
                  <a:pt x="18276" y="12245"/>
                  <a:pt x="17542" y="12545"/>
                </a:cubicBezTo>
                <a:cubicBezTo>
                  <a:pt x="16803" y="12838"/>
                  <a:pt x="16016" y="12988"/>
                  <a:pt x="15175" y="12988"/>
                </a:cubicBezTo>
                <a:cubicBezTo>
                  <a:pt x="14626" y="12988"/>
                  <a:pt x="14048" y="12914"/>
                  <a:pt x="13457" y="12759"/>
                </a:cubicBezTo>
                <a:lnTo>
                  <a:pt x="5243" y="20964"/>
                </a:lnTo>
                <a:cubicBezTo>
                  <a:pt x="4818" y="21385"/>
                  <a:pt x="4312" y="21599"/>
                  <a:pt x="3725" y="21599"/>
                </a:cubicBezTo>
                <a:cubicBezTo>
                  <a:pt x="3111" y="21599"/>
                  <a:pt x="2593" y="21388"/>
                  <a:pt x="2165" y="20964"/>
                </a:cubicBezTo>
                <a:cubicBezTo>
                  <a:pt x="1959" y="20758"/>
                  <a:pt x="1729" y="20544"/>
                  <a:pt x="1483" y="20320"/>
                </a:cubicBezTo>
                <a:cubicBezTo>
                  <a:pt x="1234" y="20100"/>
                  <a:pt x="999" y="19866"/>
                  <a:pt x="778" y="19617"/>
                </a:cubicBezTo>
                <a:cubicBezTo>
                  <a:pt x="557" y="19369"/>
                  <a:pt x="370" y="19106"/>
                  <a:pt x="223" y="18827"/>
                </a:cubicBezTo>
                <a:cubicBezTo>
                  <a:pt x="73" y="18547"/>
                  <a:pt x="0" y="18242"/>
                  <a:pt x="0" y="17909"/>
                </a:cubicBezTo>
                <a:cubicBezTo>
                  <a:pt x="0" y="17613"/>
                  <a:pt x="56" y="17330"/>
                  <a:pt x="169" y="17062"/>
                </a:cubicBezTo>
                <a:cubicBezTo>
                  <a:pt x="283" y="16797"/>
                  <a:pt x="438" y="16565"/>
                  <a:pt x="637" y="16367"/>
                </a:cubicBezTo>
                <a:lnTo>
                  <a:pt x="8893" y="8134"/>
                </a:lnTo>
                <a:cubicBezTo>
                  <a:pt x="8743" y="7541"/>
                  <a:pt x="8669" y="6993"/>
                  <a:pt x="8660" y="6485"/>
                </a:cubicBezTo>
                <a:cubicBezTo>
                  <a:pt x="8660" y="5604"/>
                  <a:pt x="8833" y="4766"/>
                  <a:pt x="9176" y="3964"/>
                </a:cubicBezTo>
                <a:cubicBezTo>
                  <a:pt x="9521" y="3168"/>
                  <a:pt x="9983" y="2479"/>
                  <a:pt x="10566" y="1897"/>
                </a:cubicBezTo>
                <a:cubicBezTo>
                  <a:pt x="11149" y="1315"/>
                  <a:pt x="11831" y="855"/>
                  <a:pt x="12621" y="513"/>
                </a:cubicBezTo>
                <a:cubicBezTo>
                  <a:pt x="13406" y="172"/>
                  <a:pt x="14241" y="0"/>
                  <a:pt x="15130" y="0"/>
                </a:cubicBezTo>
                <a:cubicBezTo>
                  <a:pt x="15979" y="0"/>
                  <a:pt x="16798" y="160"/>
                  <a:pt x="17588" y="485"/>
                </a:cubicBezTo>
                <a:cubicBezTo>
                  <a:pt x="18377" y="813"/>
                  <a:pt x="19077" y="1264"/>
                  <a:pt x="19683" y="1849"/>
                </a:cubicBezTo>
                <a:lnTo>
                  <a:pt x="13692" y="4037"/>
                </a:lnTo>
                <a:lnTo>
                  <a:pt x="13108" y="7228"/>
                </a:lnTo>
                <a:lnTo>
                  <a:pt x="15603" y="9295"/>
                </a:lnTo>
                <a:lnTo>
                  <a:pt x="21599" y="7152"/>
                </a:lnTo>
                <a:close/>
                <a:moveTo>
                  <a:pt x="3720" y="18991"/>
                </a:moveTo>
                <a:cubicBezTo>
                  <a:pt x="4017" y="18991"/>
                  <a:pt x="4269" y="18886"/>
                  <a:pt x="4479" y="18674"/>
                </a:cubicBezTo>
                <a:cubicBezTo>
                  <a:pt x="4688" y="18462"/>
                  <a:pt x="4790" y="18208"/>
                  <a:pt x="4790" y="17909"/>
                </a:cubicBezTo>
                <a:cubicBezTo>
                  <a:pt x="4790" y="17593"/>
                  <a:pt x="4685" y="17333"/>
                  <a:pt x="4473" y="17133"/>
                </a:cubicBezTo>
                <a:cubicBezTo>
                  <a:pt x="4261" y="16929"/>
                  <a:pt x="4009" y="16830"/>
                  <a:pt x="3720" y="16830"/>
                </a:cubicBezTo>
                <a:cubicBezTo>
                  <a:pt x="3403" y="16830"/>
                  <a:pt x="3145" y="16935"/>
                  <a:pt x="2941" y="17138"/>
                </a:cubicBezTo>
                <a:cubicBezTo>
                  <a:pt x="2737" y="17347"/>
                  <a:pt x="2638" y="17604"/>
                  <a:pt x="2638" y="17909"/>
                </a:cubicBezTo>
                <a:cubicBezTo>
                  <a:pt x="2638" y="18206"/>
                  <a:pt x="2737" y="18460"/>
                  <a:pt x="2941" y="18674"/>
                </a:cubicBezTo>
                <a:cubicBezTo>
                  <a:pt x="3145" y="18889"/>
                  <a:pt x="3403" y="18991"/>
                  <a:pt x="3720" y="1899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1" name="AutoShape 135"/>
          <p:cNvSpPr/>
          <p:nvPr/>
        </p:nvSpPr>
        <p:spPr bwMode="auto">
          <a:xfrm>
            <a:off x="11330100" y="4008555"/>
            <a:ext cx="248412" cy="242062"/>
          </a:xfrm>
          <a:custGeom>
            <a:avLst/>
            <a:gdLst>
              <a:gd name="T0" fmla="*/ 10800 w 21600"/>
              <a:gd name="T1" fmla="*/ 10797 h 21595"/>
              <a:gd name="T2" fmla="*/ 10800 w 21600"/>
              <a:gd name="T3" fmla="*/ 10797 h 21595"/>
              <a:gd name="T4" fmla="*/ 10800 w 21600"/>
              <a:gd name="T5" fmla="*/ 10797 h 21595"/>
              <a:gd name="T6" fmla="*/ 10800 w 21600"/>
              <a:gd name="T7" fmla="*/ 10797 h 2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5">
                <a:moveTo>
                  <a:pt x="21357" y="18804"/>
                </a:moveTo>
                <a:cubicBezTo>
                  <a:pt x="21523" y="18971"/>
                  <a:pt x="21599" y="19174"/>
                  <a:pt x="21599" y="19428"/>
                </a:cubicBezTo>
                <a:cubicBezTo>
                  <a:pt x="21599" y="19682"/>
                  <a:pt x="21523" y="19897"/>
                  <a:pt x="21357" y="20077"/>
                </a:cubicBezTo>
                <a:lnTo>
                  <a:pt x="20085" y="21345"/>
                </a:lnTo>
                <a:cubicBezTo>
                  <a:pt x="19907" y="21512"/>
                  <a:pt x="19687" y="21594"/>
                  <a:pt x="19438" y="21594"/>
                </a:cubicBezTo>
                <a:cubicBezTo>
                  <a:pt x="19184" y="21600"/>
                  <a:pt x="18978" y="21518"/>
                  <a:pt x="18814" y="21345"/>
                </a:cubicBezTo>
                <a:lnTo>
                  <a:pt x="13960" y="16508"/>
                </a:lnTo>
                <a:cubicBezTo>
                  <a:pt x="13256" y="16982"/>
                  <a:pt x="12485" y="17347"/>
                  <a:pt x="11646" y="17606"/>
                </a:cubicBezTo>
                <a:cubicBezTo>
                  <a:pt x="10809" y="17866"/>
                  <a:pt x="9931" y="17993"/>
                  <a:pt x="9007" y="17993"/>
                </a:cubicBezTo>
                <a:cubicBezTo>
                  <a:pt x="7772" y="17993"/>
                  <a:pt x="6608" y="17762"/>
                  <a:pt x="5520" y="17293"/>
                </a:cubicBezTo>
                <a:cubicBezTo>
                  <a:pt x="4427" y="16824"/>
                  <a:pt x="3469" y="16183"/>
                  <a:pt x="2644" y="15373"/>
                </a:cubicBezTo>
                <a:cubicBezTo>
                  <a:pt x="1819" y="14562"/>
                  <a:pt x="1172" y="13608"/>
                  <a:pt x="700" y="12521"/>
                </a:cubicBezTo>
                <a:cubicBezTo>
                  <a:pt x="231" y="11428"/>
                  <a:pt x="0" y="10253"/>
                  <a:pt x="0" y="9002"/>
                </a:cubicBezTo>
                <a:cubicBezTo>
                  <a:pt x="0" y="7765"/>
                  <a:pt x="231" y="6607"/>
                  <a:pt x="700" y="5517"/>
                </a:cubicBezTo>
                <a:cubicBezTo>
                  <a:pt x="1169" y="4427"/>
                  <a:pt x="1819" y="3470"/>
                  <a:pt x="2644" y="2648"/>
                </a:cubicBezTo>
                <a:cubicBezTo>
                  <a:pt x="3469" y="1832"/>
                  <a:pt x="4424" y="1180"/>
                  <a:pt x="5512" y="711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11" y="237"/>
                  <a:pt x="12510" y="711"/>
                </a:cubicBezTo>
                <a:cubicBezTo>
                  <a:pt x="13612" y="1180"/>
                  <a:pt x="14567" y="1829"/>
                  <a:pt x="15378" y="2648"/>
                </a:cubicBezTo>
                <a:cubicBezTo>
                  <a:pt x="16189" y="3470"/>
                  <a:pt x="16830" y="4425"/>
                  <a:pt x="17299" y="5517"/>
                </a:cubicBezTo>
                <a:cubicBezTo>
                  <a:pt x="17768" y="6610"/>
                  <a:pt x="18003" y="7768"/>
                  <a:pt x="18003" y="9002"/>
                </a:cubicBezTo>
                <a:cubicBezTo>
                  <a:pt x="18003" y="9923"/>
                  <a:pt x="17876" y="10806"/>
                  <a:pt x="17619" y="11645"/>
                </a:cubicBezTo>
                <a:cubicBezTo>
                  <a:pt x="17359" y="12490"/>
                  <a:pt x="16991" y="13261"/>
                  <a:pt x="16514" y="13949"/>
                </a:cubicBezTo>
                <a:lnTo>
                  <a:pt x="21357" y="18804"/>
                </a:lnTo>
                <a:close/>
                <a:moveTo>
                  <a:pt x="3596" y="9005"/>
                </a:moveTo>
                <a:cubicBezTo>
                  <a:pt x="3596" y="9768"/>
                  <a:pt x="3746" y="10468"/>
                  <a:pt x="4028" y="11123"/>
                </a:cubicBezTo>
                <a:cubicBezTo>
                  <a:pt x="4319" y="11772"/>
                  <a:pt x="4704" y="12343"/>
                  <a:pt x="5193" y="12829"/>
                </a:cubicBezTo>
                <a:cubicBezTo>
                  <a:pt x="5678" y="13309"/>
                  <a:pt x="6252" y="13696"/>
                  <a:pt x="6910" y="13975"/>
                </a:cubicBezTo>
                <a:cubicBezTo>
                  <a:pt x="7566" y="14263"/>
                  <a:pt x="8264" y="14399"/>
                  <a:pt x="9004" y="14399"/>
                </a:cubicBezTo>
                <a:cubicBezTo>
                  <a:pt x="9747" y="14399"/>
                  <a:pt x="10448" y="14260"/>
                  <a:pt x="11109" y="13975"/>
                </a:cubicBezTo>
                <a:cubicBezTo>
                  <a:pt x="11770" y="13693"/>
                  <a:pt x="12341" y="13309"/>
                  <a:pt x="12818" y="12829"/>
                </a:cubicBezTo>
                <a:cubicBezTo>
                  <a:pt x="13296" y="12343"/>
                  <a:pt x="13680" y="11775"/>
                  <a:pt x="13965" y="11123"/>
                </a:cubicBezTo>
                <a:cubicBezTo>
                  <a:pt x="14256" y="10468"/>
                  <a:pt x="14398" y="9768"/>
                  <a:pt x="14398" y="9005"/>
                </a:cubicBezTo>
                <a:cubicBezTo>
                  <a:pt x="14398" y="8265"/>
                  <a:pt x="14254" y="7570"/>
                  <a:pt x="13965" y="6921"/>
                </a:cubicBezTo>
                <a:cubicBezTo>
                  <a:pt x="13677" y="6266"/>
                  <a:pt x="13296" y="5690"/>
                  <a:pt x="12818" y="5201"/>
                </a:cubicBezTo>
                <a:cubicBezTo>
                  <a:pt x="12338" y="4710"/>
                  <a:pt x="11770" y="4323"/>
                  <a:pt x="11109" y="4044"/>
                </a:cubicBezTo>
                <a:cubicBezTo>
                  <a:pt x="10448" y="3756"/>
                  <a:pt x="9747" y="3614"/>
                  <a:pt x="9004" y="3614"/>
                </a:cubicBezTo>
                <a:cubicBezTo>
                  <a:pt x="8264" y="3614"/>
                  <a:pt x="7566" y="3758"/>
                  <a:pt x="6910" y="4044"/>
                </a:cubicBezTo>
                <a:cubicBezTo>
                  <a:pt x="6252" y="4326"/>
                  <a:pt x="5676" y="4710"/>
                  <a:pt x="5193" y="5201"/>
                </a:cubicBezTo>
                <a:cubicBezTo>
                  <a:pt x="4704" y="5693"/>
                  <a:pt x="4317" y="6266"/>
                  <a:pt x="4028" y="6921"/>
                </a:cubicBezTo>
                <a:cubicBezTo>
                  <a:pt x="3746" y="7570"/>
                  <a:pt x="3596" y="8265"/>
                  <a:pt x="3596" y="9005"/>
                </a:cubicBezTo>
                <a:moveTo>
                  <a:pt x="12160" y="8115"/>
                </a:moveTo>
                <a:cubicBezTo>
                  <a:pt x="12454" y="8115"/>
                  <a:pt x="12604" y="8260"/>
                  <a:pt x="12604" y="8556"/>
                </a:cubicBezTo>
                <a:lnTo>
                  <a:pt x="12604" y="9448"/>
                </a:lnTo>
                <a:cubicBezTo>
                  <a:pt x="12604" y="9575"/>
                  <a:pt x="12561" y="9685"/>
                  <a:pt x="12476" y="9773"/>
                </a:cubicBezTo>
                <a:cubicBezTo>
                  <a:pt x="12392" y="9861"/>
                  <a:pt x="12284" y="9911"/>
                  <a:pt x="12160" y="9911"/>
                </a:cubicBezTo>
                <a:lnTo>
                  <a:pt x="9914" y="9911"/>
                </a:lnTo>
                <a:lnTo>
                  <a:pt x="9914" y="12151"/>
                </a:lnTo>
                <a:cubicBezTo>
                  <a:pt x="9914" y="12278"/>
                  <a:pt x="9866" y="12388"/>
                  <a:pt x="9778" y="12470"/>
                </a:cubicBezTo>
                <a:cubicBezTo>
                  <a:pt x="9688" y="12557"/>
                  <a:pt x="9575" y="12597"/>
                  <a:pt x="9439" y="12597"/>
                </a:cubicBezTo>
                <a:lnTo>
                  <a:pt x="8560" y="12597"/>
                </a:lnTo>
                <a:cubicBezTo>
                  <a:pt x="8264" y="12597"/>
                  <a:pt x="8114" y="12447"/>
                  <a:pt x="8114" y="12151"/>
                </a:cubicBezTo>
                <a:lnTo>
                  <a:pt x="8114" y="9911"/>
                </a:lnTo>
                <a:lnTo>
                  <a:pt x="5840" y="9911"/>
                </a:lnTo>
                <a:cubicBezTo>
                  <a:pt x="5712" y="9911"/>
                  <a:pt x="5608" y="9860"/>
                  <a:pt x="5523" y="9773"/>
                </a:cubicBezTo>
                <a:cubicBezTo>
                  <a:pt x="5438" y="9685"/>
                  <a:pt x="5393" y="9575"/>
                  <a:pt x="5393" y="9448"/>
                </a:cubicBezTo>
                <a:lnTo>
                  <a:pt x="5393" y="8556"/>
                </a:lnTo>
                <a:cubicBezTo>
                  <a:pt x="5393" y="8259"/>
                  <a:pt x="5543" y="8115"/>
                  <a:pt x="5840" y="8115"/>
                </a:cubicBezTo>
                <a:lnTo>
                  <a:pt x="8114" y="8115"/>
                </a:lnTo>
                <a:lnTo>
                  <a:pt x="8114" y="5842"/>
                </a:lnTo>
                <a:cubicBezTo>
                  <a:pt x="8114" y="5546"/>
                  <a:pt x="8264" y="5402"/>
                  <a:pt x="8560" y="5407"/>
                </a:cubicBezTo>
                <a:lnTo>
                  <a:pt x="9439" y="5407"/>
                </a:lnTo>
                <a:cubicBezTo>
                  <a:pt x="9566" y="5407"/>
                  <a:pt x="9676" y="5452"/>
                  <a:pt x="9770" y="5529"/>
                </a:cubicBezTo>
                <a:cubicBezTo>
                  <a:pt x="9866" y="5611"/>
                  <a:pt x="9914" y="5715"/>
                  <a:pt x="9914" y="5842"/>
                </a:cubicBezTo>
                <a:lnTo>
                  <a:pt x="9914" y="8115"/>
                </a:lnTo>
                <a:lnTo>
                  <a:pt x="12160" y="81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2" name="AutoShape 136"/>
          <p:cNvSpPr/>
          <p:nvPr/>
        </p:nvSpPr>
        <p:spPr bwMode="auto">
          <a:xfrm>
            <a:off x="6289649" y="4007765"/>
            <a:ext cx="247618" cy="241269"/>
          </a:xfrm>
          <a:custGeom>
            <a:avLst/>
            <a:gdLst>
              <a:gd name="T0" fmla="*/ 10800 w 21600"/>
              <a:gd name="T1" fmla="*/ 10797 h 21595"/>
              <a:gd name="T2" fmla="*/ 10800 w 21600"/>
              <a:gd name="T3" fmla="*/ 10797 h 21595"/>
              <a:gd name="T4" fmla="*/ 10800 w 21600"/>
              <a:gd name="T5" fmla="*/ 10797 h 21595"/>
              <a:gd name="T6" fmla="*/ 10800 w 21600"/>
              <a:gd name="T7" fmla="*/ 10797 h 2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5">
                <a:moveTo>
                  <a:pt x="21357" y="18804"/>
                </a:moveTo>
                <a:cubicBezTo>
                  <a:pt x="21523" y="18971"/>
                  <a:pt x="21599" y="19174"/>
                  <a:pt x="21599" y="19428"/>
                </a:cubicBezTo>
                <a:cubicBezTo>
                  <a:pt x="21599" y="19682"/>
                  <a:pt x="21523" y="19897"/>
                  <a:pt x="21357" y="20077"/>
                </a:cubicBezTo>
                <a:lnTo>
                  <a:pt x="20085" y="21351"/>
                </a:lnTo>
                <a:cubicBezTo>
                  <a:pt x="19907" y="21506"/>
                  <a:pt x="19687" y="21594"/>
                  <a:pt x="19438" y="21594"/>
                </a:cubicBezTo>
                <a:cubicBezTo>
                  <a:pt x="19184" y="21600"/>
                  <a:pt x="18978" y="21518"/>
                  <a:pt x="18814" y="21351"/>
                </a:cubicBezTo>
                <a:lnTo>
                  <a:pt x="13960" y="16508"/>
                </a:lnTo>
                <a:cubicBezTo>
                  <a:pt x="13256" y="16982"/>
                  <a:pt x="12485" y="17352"/>
                  <a:pt x="11646" y="17606"/>
                </a:cubicBezTo>
                <a:cubicBezTo>
                  <a:pt x="10809" y="17866"/>
                  <a:pt x="9931" y="17993"/>
                  <a:pt x="9007" y="17993"/>
                </a:cubicBezTo>
                <a:cubicBezTo>
                  <a:pt x="7772" y="17993"/>
                  <a:pt x="6608" y="17762"/>
                  <a:pt x="5520" y="17293"/>
                </a:cubicBezTo>
                <a:cubicBezTo>
                  <a:pt x="4427" y="16824"/>
                  <a:pt x="3469" y="16183"/>
                  <a:pt x="2644" y="15373"/>
                </a:cubicBezTo>
                <a:cubicBezTo>
                  <a:pt x="1819" y="14562"/>
                  <a:pt x="1172" y="13608"/>
                  <a:pt x="700" y="12515"/>
                </a:cubicBezTo>
                <a:cubicBezTo>
                  <a:pt x="231" y="11428"/>
                  <a:pt x="0" y="10253"/>
                  <a:pt x="0" y="9002"/>
                </a:cubicBezTo>
                <a:cubicBezTo>
                  <a:pt x="0" y="7765"/>
                  <a:pt x="231" y="6607"/>
                  <a:pt x="700" y="5517"/>
                </a:cubicBezTo>
                <a:cubicBezTo>
                  <a:pt x="1169" y="4427"/>
                  <a:pt x="1819" y="3470"/>
                  <a:pt x="2644" y="2648"/>
                </a:cubicBezTo>
                <a:cubicBezTo>
                  <a:pt x="3469" y="1832"/>
                  <a:pt x="4424" y="1180"/>
                  <a:pt x="5512" y="705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11" y="237"/>
                  <a:pt x="12510" y="705"/>
                </a:cubicBezTo>
                <a:cubicBezTo>
                  <a:pt x="13612" y="1180"/>
                  <a:pt x="14567" y="1829"/>
                  <a:pt x="15378" y="2648"/>
                </a:cubicBezTo>
                <a:cubicBezTo>
                  <a:pt x="16189" y="3470"/>
                  <a:pt x="16830" y="4425"/>
                  <a:pt x="17299" y="5517"/>
                </a:cubicBezTo>
                <a:cubicBezTo>
                  <a:pt x="17768" y="6610"/>
                  <a:pt x="18003" y="7768"/>
                  <a:pt x="18003" y="9002"/>
                </a:cubicBezTo>
                <a:cubicBezTo>
                  <a:pt x="18003" y="9923"/>
                  <a:pt x="17876" y="10806"/>
                  <a:pt x="17619" y="11645"/>
                </a:cubicBezTo>
                <a:cubicBezTo>
                  <a:pt x="17359" y="12489"/>
                  <a:pt x="16991" y="13260"/>
                  <a:pt x="16514" y="13949"/>
                </a:cubicBezTo>
                <a:lnTo>
                  <a:pt x="21357" y="18804"/>
                </a:lnTo>
                <a:close/>
                <a:moveTo>
                  <a:pt x="3596" y="9002"/>
                </a:moveTo>
                <a:cubicBezTo>
                  <a:pt x="3596" y="9759"/>
                  <a:pt x="3746" y="10465"/>
                  <a:pt x="4028" y="11120"/>
                </a:cubicBezTo>
                <a:cubicBezTo>
                  <a:pt x="4319" y="11770"/>
                  <a:pt x="4704" y="12340"/>
                  <a:pt x="5193" y="12826"/>
                </a:cubicBezTo>
                <a:cubicBezTo>
                  <a:pt x="5678" y="13306"/>
                  <a:pt x="6252" y="13687"/>
                  <a:pt x="6910" y="13972"/>
                </a:cubicBezTo>
                <a:cubicBezTo>
                  <a:pt x="7566" y="14255"/>
                  <a:pt x="8264" y="14396"/>
                  <a:pt x="9004" y="14396"/>
                </a:cubicBezTo>
                <a:cubicBezTo>
                  <a:pt x="9747" y="14396"/>
                  <a:pt x="10448" y="14252"/>
                  <a:pt x="11109" y="13972"/>
                </a:cubicBezTo>
                <a:cubicBezTo>
                  <a:pt x="11770" y="13684"/>
                  <a:pt x="12341" y="13306"/>
                  <a:pt x="12818" y="12826"/>
                </a:cubicBezTo>
                <a:cubicBezTo>
                  <a:pt x="13296" y="12340"/>
                  <a:pt x="13680" y="11772"/>
                  <a:pt x="13965" y="11120"/>
                </a:cubicBezTo>
                <a:cubicBezTo>
                  <a:pt x="14256" y="10465"/>
                  <a:pt x="14398" y="9759"/>
                  <a:pt x="14398" y="9002"/>
                </a:cubicBezTo>
                <a:cubicBezTo>
                  <a:pt x="14398" y="8262"/>
                  <a:pt x="14254" y="7568"/>
                  <a:pt x="13965" y="6918"/>
                </a:cubicBezTo>
                <a:cubicBezTo>
                  <a:pt x="13677" y="6263"/>
                  <a:pt x="13296" y="5687"/>
                  <a:pt x="12818" y="5198"/>
                </a:cubicBezTo>
                <a:cubicBezTo>
                  <a:pt x="12338" y="4707"/>
                  <a:pt x="11770" y="4320"/>
                  <a:pt x="11109" y="4035"/>
                </a:cubicBezTo>
                <a:cubicBezTo>
                  <a:pt x="10448" y="3753"/>
                  <a:pt x="9747" y="3611"/>
                  <a:pt x="9004" y="3611"/>
                </a:cubicBezTo>
                <a:cubicBezTo>
                  <a:pt x="8264" y="3611"/>
                  <a:pt x="7566" y="3755"/>
                  <a:pt x="6910" y="4035"/>
                </a:cubicBezTo>
                <a:cubicBezTo>
                  <a:pt x="6252" y="4323"/>
                  <a:pt x="5676" y="4707"/>
                  <a:pt x="5193" y="5198"/>
                </a:cubicBezTo>
                <a:cubicBezTo>
                  <a:pt x="4704" y="5690"/>
                  <a:pt x="4317" y="6263"/>
                  <a:pt x="4028" y="6918"/>
                </a:cubicBezTo>
                <a:cubicBezTo>
                  <a:pt x="3746" y="7568"/>
                  <a:pt x="3596" y="8262"/>
                  <a:pt x="3596" y="9002"/>
                </a:cubicBezTo>
                <a:moveTo>
                  <a:pt x="12160" y="8110"/>
                </a:moveTo>
                <a:cubicBezTo>
                  <a:pt x="12454" y="8110"/>
                  <a:pt x="12604" y="8259"/>
                  <a:pt x="12604" y="8556"/>
                </a:cubicBezTo>
                <a:lnTo>
                  <a:pt x="12604" y="9448"/>
                </a:lnTo>
                <a:cubicBezTo>
                  <a:pt x="12604" y="9581"/>
                  <a:pt x="12561" y="9686"/>
                  <a:pt x="12476" y="9773"/>
                </a:cubicBezTo>
                <a:cubicBezTo>
                  <a:pt x="12392" y="9861"/>
                  <a:pt x="12284" y="9906"/>
                  <a:pt x="12160" y="9906"/>
                </a:cubicBezTo>
                <a:lnTo>
                  <a:pt x="5842" y="9906"/>
                </a:lnTo>
                <a:cubicBezTo>
                  <a:pt x="5715" y="9906"/>
                  <a:pt x="5611" y="9861"/>
                  <a:pt x="5526" y="9773"/>
                </a:cubicBezTo>
                <a:cubicBezTo>
                  <a:pt x="5441" y="9686"/>
                  <a:pt x="5396" y="9581"/>
                  <a:pt x="5396" y="9448"/>
                </a:cubicBezTo>
                <a:lnTo>
                  <a:pt x="5396" y="8556"/>
                </a:lnTo>
                <a:cubicBezTo>
                  <a:pt x="5396" y="8260"/>
                  <a:pt x="5546" y="8110"/>
                  <a:pt x="5842" y="8110"/>
                </a:cubicBezTo>
                <a:lnTo>
                  <a:pt x="12160" y="81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3" name="AutoShape 38"/>
          <p:cNvSpPr/>
          <p:nvPr/>
        </p:nvSpPr>
        <p:spPr bwMode="auto">
          <a:xfrm>
            <a:off x="9558686" y="4474428"/>
            <a:ext cx="285713" cy="2952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2" y="2850"/>
                </a:moveTo>
                <a:cubicBezTo>
                  <a:pt x="18363" y="3806"/>
                  <a:pt x="19524" y="5033"/>
                  <a:pt x="20354" y="6530"/>
                </a:cubicBezTo>
                <a:cubicBezTo>
                  <a:pt x="21184" y="8031"/>
                  <a:pt x="21599" y="9635"/>
                  <a:pt x="21599" y="11342"/>
                </a:cubicBezTo>
                <a:cubicBezTo>
                  <a:pt x="21599" y="12759"/>
                  <a:pt x="21318" y="14087"/>
                  <a:pt x="20754" y="15328"/>
                </a:cubicBezTo>
                <a:cubicBezTo>
                  <a:pt x="20184" y="16569"/>
                  <a:pt x="19415" y="17654"/>
                  <a:pt x="18433" y="18587"/>
                </a:cubicBezTo>
                <a:cubicBezTo>
                  <a:pt x="17451" y="19520"/>
                  <a:pt x="16300" y="20255"/>
                  <a:pt x="14984" y="20793"/>
                </a:cubicBezTo>
                <a:cubicBezTo>
                  <a:pt x="13669" y="21332"/>
                  <a:pt x="12269" y="21599"/>
                  <a:pt x="10775" y="21599"/>
                </a:cubicBezTo>
                <a:cubicBezTo>
                  <a:pt x="9287" y="21599"/>
                  <a:pt x="7890" y="21332"/>
                  <a:pt x="6584" y="20793"/>
                </a:cubicBezTo>
                <a:cubicBezTo>
                  <a:pt x="5278" y="20255"/>
                  <a:pt x="4136" y="19520"/>
                  <a:pt x="3160" y="18587"/>
                </a:cubicBezTo>
                <a:cubicBezTo>
                  <a:pt x="2184" y="17654"/>
                  <a:pt x="1412" y="16569"/>
                  <a:pt x="845" y="15328"/>
                </a:cubicBezTo>
                <a:cubicBezTo>
                  <a:pt x="278" y="14087"/>
                  <a:pt x="0" y="12759"/>
                  <a:pt x="0" y="11342"/>
                </a:cubicBezTo>
                <a:cubicBezTo>
                  <a:pt x="0" y="9635"/>
                  <a:pt x="415" y="8031"/>
                  <a:pt x="1245" y="6530"/>
                </a:cubicBezTo>
                <a:cubicBezTo>
                  <a:pt x="2075" y="5033"/>
                  <a:pt x="3236" y="3806"/>
                  <a:pt x="4724" y="2850"/>
                </a:cubicBezTo>
                <a:cubicBezTo>
                  <a:pt x="4839" y="2761"/>
                  <a:pt x="4975" y="2732"/>
                  <a:pt x="5130" y="2770"/>
                </a:cubicBezTo>
                <a:cubicBezTo>
                  <a:pt x="5306" y="2804"/>
                  <a:pt x="5430" y="2879"/>
                  <a:pt x="5493" y="2989"/>
                </a:cubicBezTo>
                <a:lnTo>
                  <a:pt x="6800" y="4797"/>
                </a:lnTo>
                <a:cubicBezTo>
                  <a:pt x="6896" y="4906"/>
                  <a:pt x="6927" y="5033"/>
                  <a:pt x="6887" y="5174"/>
                </a:cubicBezTo>
                <a:cubicBezTo>
                  <a:pt x="6848" y="5318"/>
                  <a:pt x="6769" y="5436"/>
                  <a:pt x="6654" y="5525"/>
                </a:cubicBezTo>
                <a:cubicBezTo>
                  <a:pt x="5630" y="6185"/>
                  <a:pt x="4833" y="7026"/>
                  <a:pt x="4269" y="8042"/>
                </a:cubicBezTo>
                <a:cubicBezTo>
                  <a:pt x="3703" y="9056"/>
                  <a:pt x="3421" y="10156"/>
                  <a:pt x="3421" y="11342"/>
                </a:cubicBezTo>
                <a:cubicBezTo>
                  <a:pt x="3421" y="12298"/>
                  <a:pt x="3612" y="13208"/>
                  <a:pt x="3993" y="14066"/>
                </a:cubicBezTo>
                <a:cubicBezTo>
                  <a:pt x="4375" y="14925"/>
                  <a:pt x="4900" y="15667"/>
                  <a:pt x="5569" y="16298"/>
                </a:cubicBezTo>
                <a:cubicBezTo>
                  <a:pt x="6236" y="16929"/>
                  <a:pt x="7021" y="17430"/>
                  <a:pt x="7918" y="17796"/>
                </a:cubicBezTo>
                <a:cubicBezTo>
                  <a:pt x="8815" y="18161"/>
                  <a:pt x="9769" y="18346"/>
                  <a:pt x="10772" y="18346"/>
                </a:cubicBezTo>
                <a:cubicBezTo>
                  <a:pt x="11778" y="18346"/>
                  <a:pt x="12733" y="18161"/>
                  <a:pt x="13639" y="17796"/>
                </a:cubicBezTo>
                <a:cubicBezTo>
                  <a:pt x="14542" y="17430"/>
                  <a:pt x="15333" y="16929"/>
                  <a:pt x="16009" y="16298"/>
                </a:cubicBezTo>
                <a:cubicBezTo>
                  <a:pt x="16684" y="15668"/>
                  <a:pt x="17215" y="14927"/>
                  <a:pt x="17596" y="14075"/>
                </a:cubicBezTo>
                <a:cubicBezTo>
                  <a:pt x="17978" y="13220"/>
                  <a:pt x="18169" y="12307"/>
                  <a:pt x="18169" y="11342"/>
                </a:cubicBezTo>
                <a:cubicBezTo>
                  <a:pt x="18169" y="10156"/>
                  <a:pt x="17881" y="9056"/>
                  <a:pt x="17312" y="8042"/>
                </a:cubicBezTo>
                <a:cubicBezTo>
                  <a:pt x="16742" y="7023"/>
                  <a:pt x="15951" y="6185"/>
                  <a:pt x="14933" y="5525"/>
                </a:cubicBezTo>
                <a:cubicBezTo>
                  <a:pt x="14800" y="5436"/>
                  <a:pt x="14721" y="5324"/>
                  <a:pt x="14703" y="5197"/>
                </a:cubicBezTo>
                <a:cubicBezTo>
                  <a:pt x="14663" y="5050"/>
                  <a:pt x="14693" y="4915"/>
                  <a:pt x="14787" y="4797"/>
                </a:cubicBezTo>
                <a:lnTo>
                  <a:pt x="16066" y="2989"/>
                </a:lnTo>
                <a:cubicBezTo>
                  <a:pt x="16160" y="2879"/>
                  <a:pt x="16284" y="2810"/>
                  <a:pt x="16436" y="2784"/>
                </a:cubicBezTo>
                <a:cubicBezTo>
                  <a:pt x="16593" y="2755"/>
                  <a:pt x="16739" y="2778"/>
                  <a:pt x="16872" y="2850"/>
                </a:cubicBezTo>
                <a:moveTo>
                  <a:pt x="9663" y="10778"/>
                </a:moveTo>
                <a:cubicBezTo>
                  <a:pt x="9509" y="10778"/>
                  <a:pt x="9375" y="10726"/>
                  <a:pt x="9263" y="10625"/>
                </a:cubicBezTo>
                <a:cubicBezTo>
                  <a:pt x="9154" y="10524"/>
                  <a:pt x="9096" y="10398"/>
                  <a:pt x="9096" y="10239"/>
                </a:cubicBezTo>
                <a:lnTo>
                  <a:pt x="9096" y="535"/>
                </a:lnTo>
                <a:cubicBezTo>
                  <a:pt x="9096" y="388"/>
                  <a:pt x="9151" y="264"/>
                  <a:pt x="9257" y="158"/>
                </a:cubicBezTo>
                <a:cubicBezTo>
                  <a:pt x="9363" y="48"/>
                  <a:pt x="9496" y="0"/>
                  <a:pt x="9663" y="0"/>
                </a:cubicBezTo>
                <a:lnTo>
                  <a:pt x="11942" y="0"/>
                </a:lnTo>
                <a:cubicBezTo>
                  <a:pt x="12096" y="0"/>
                  <a:pt x="12230" y="48"/>
                  <a:pt x="12339" y="158"/>
                </a:cubicBezTo>
                <a:cubicBezTo>
                  <a:pt x="12451" y="264"/>
                  <a:pt x="12509" y="388"/>
                  <a:pt x="12509" y="535"/>
                </a:cubicBezTo>
                <a:lnTo>
                  <a:pt x="12509" y="10239"/>
                </a:lnTo>
                <a:cubicBezTo>
                  <a:pt x="12509" y="10386"/>
                  <a:pt x="12454" y="10513"/>
                  <a:pt x="12348" y="10620"/>
                </a:cubicBezTo>
                <a:cubicBezTo>
                  <a:pt x="12242" y="10723"/>
                  <a:pt x="12106" y="10778"/>
                  <a:pt x="11942" y="10778"/>
                </a:cubicBezTo>
                <a:lnTo>
                  <a:pt x="9663" y="107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25386" tIns="25386" rIns="25386" bIns="25386" anchor="ctr"/>
          <a:lstStyle/>
          <a:p>
            <a:pPr defTabSz="227965">
              <a:defRPr/>
            </a:pPr>
            <a:endParaRPr lang="es-ES" sz="145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4" name="AutoShape 12"/>
          <p:cNvSpPr/>
          <p:nvPr/>
        </p:nvSpPr>
        <p:spPr bwMode="auto">
          <a:xfrm>
            <a:off x="10125349" y="4471254"/>
            <a:ext cx="281745" cy="289681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25386" tIns="25386" rIns="25386" bIns="25386" anchor="ctr"/>
          <a:lstStyle/>
          <a:p>
            <a:pPr defTabSz="227965">
              <a:defRPr/>
            </a:pPr>
            <a:endParaRPr lang="es-ES" sz="145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5" name="Freeform 429"/>
          <p:cNvSpPr>
            <a:spLocks noChangeArrowheads="1"/>
          </p:cNvSpPr>
          <p:nvPr/>
        </p:nvSpPr>
        <p:spPr bwMode="auto">
          <a:xfrm>
            <a:off x="10717410" y="4447441"/>
            <a:ext cx="311903" cy="309522"/>
          </a:xfrm>
          <a:custGeom>
            <a:avLst/>
            <a:gdLst>
              <a:gd name="T0" fmla="*/ 589359 w 1230"/>
              <a:gd name="T1" fmla="*/ 194285 h 1221"/>
              <a:gd name="T2" fmla="*/ 563999 w 1230"/>
              <a:gd name="T3" fmla="*/ 219648 h 1221"/>
              <a:gd name="T4" fmla="*/ 402712 w 1230"/>
              <a:gd name="T5" fmla="*/ 58843 h 1221"/>
              <a:gd name="T6" fmla="*/ 428071 w 1230"/>
              <a:gd name="T7" fmla="*/ 28914 h 1221"/>
              <a:gd name="T8" fmla="*/ 538132 w 1230"/>
              <a:gd name="T9" fmla="*/ 28914 h 1221"/>
              <a:gd name="T10" fmla="*/ 589359 w 1230"/>
              <a:gd name="T11" fmla="*/ 84207 h 1221"/>
              <a:gd name="T12" fmla="*/ 589359 w 1230"/>
              <a:gd name="T13" fmla="*/ 194285 h 1221"/>
              <a:gd name="T14" fmla="*/ 212007 w 1230"/>
              <a:gd name="T15" fmla="*/ 516908 h 1221"/>
              <a:gd name="T16" fmla="*/ 212007 w 1230"/>
              <a:gd name="T17" fmla="*/ 546330 h 1221"/>
              <a:gd name="T18" fmla="*/ 237367 w 1230"/>
              <a:gd name="T19" fmla="*/ 546330 h 1221"/>
              <a:gd name="T20" fmla="*/ 538132 w 1230"/>
              <a:gd name="T21" fmla="*/ 245519 h 1221"/>
              <a:gd name="T22" fmla="*/ 508715 w 1230"/>
              <a:gd name="T23" fmla="*/ 219648 h 1221"/>
              <a:gd name="T24" fmla="*/ 212007 w 1230"/>
              <a:gd name="T25" fmla="*/ 516908 h 1221"/>
              <a:gd name="T26" fmla="*/ 76079 w 1230"/>
              <a:gd name="T27" fmla="*/ 380960 h 1221"/>
              <a:gd name="T28" fmla="*/ 76079 w 1230"/>
              <a:gd name="T29" fmla="*/ 410889 h 1221"/>
              <a:gd name="T30" fmla="*/ 106003 w 1230"/>
              <a:gd name="T31" fmla="*/ 410889 h 1221"/>
              <a:gd name="T32" fmla="*/ 402712 w 1230"/>
              <a:gd name="T33" fmla="*/ 109570 h 1221"/>
              <a:gd name="T34" fmla="*/ 372787 w 1230"/>
              <a:gd name="T35" fmla="*/ 84207 h 1221"/>
              <a:gd name="T36" fmla="*/ 76079 w 1230"/>
              <a:gd name="T37" fmla="*/ 380960 h 1221"/>
              <a:gd name="T38" fmla="*/ 428071 w 1230"/>
              <a:gd name="T39" fmla="*/ 139499 h 1221"/>
              <a:gd name="T40" fmla="*/ 131363 w 1230"/>
              <a:gd name="T41" fmla="*/ 436252 h 1221"/>
              <a:gd name="T42" fmla="*/ 131363 w 1230"/>
              <a:gd name="T43" fmla="*/ 491545 h 1221"/>
              <a:gd name="T44" fmla="*/ 186140 w 1230"/>
              <a:gd name="T45" fmla="*/ 491545 h 1221"/>
              <a:gd name="T46" fmla="*/ 483355 w 1230"/>
              <a:gd name="T47" fmla="*/ 194285 h 1221"/>
              <a:gd name="T48" fmla="*/ 428071 w 1230"/>
              <a:gd name="T49" fmla="*/ 139499 h 1221"/>
              <a:gd name="T50" fmla="*/ 186140 w 1230"/>
              <a:gd name="T51" fmla="*/ 571694 h 1221"/>
              <a:gd name="T52" fmla="*/ 169403 w 1230"/>
              <a:gd name="T53" fmla="*/ 538214 h 1221"/>
              <a:gd name="T54" fmla="*/ 156723 w 1230"/>
              <a:gd name="T55" fmla="*/ 538214 h 1221"/>
              <a:gd name="T56" fmla="*/ 106003 w 1230"/>
              <a:gd name="T57" fmla="*/ 516908 h 1221"/>
              <a:gd name="T58" fmla="*/ 80137 w 1230"/>
              <a:gd name="T59" fmla="*/ 461616 h 1221"/>
              <a:gd name="T60" fmla="*/ 84701 w 1230"/>
              <a:gd name="T61" fmla="*/ 452992 h 1221"/>
              <a:gd name="T62" fmla="*/ 50719 w 1230"/>
              <a:gd name="T63" fmla="*/ 436252 h 1221"/>
              <a:gd name="T64" fmla="*/ 46662 w 1230"/>
              <a:gd name="T65" fmla="*/ 432194 h 1221"/>
              <a:gd name="T66" fmla="*/ 0 w 1230"/>
              <a:gd name="T67" fmla="*/ 618870 h 1221"/>
              <a:gd name="T68" fmla="*/ 186140 w 1230"/>
              <a:gd name="T69" fmla="*/ 571694 h 1221"/>
              <a:gd name="T70" fmla="*/ 186140 w 1230"/>
              <a:gd name="T71" fmla="*/ 571694 h 1221"/>
              <a:gd name="T72" fmla="*/ 186140 w 1230"/>
              <a:gd name="T73" fmla="*/ 571694 h 122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30" h="1221">
                <a:moveTo>
                  <a:pt x="1162" y="383"/>
                </a:moveTo>
                <a:cubicBezTo>
                  <a:pt x="1112" y="433"/>
                  <a:pt x="1112" y="433"/>
                  <a:pt x="1112" y="433"/>
                </a:cubicBezTo>
                <a:cubicBezTo>
                  <a:pt x="794" y="116"/>
                  <a:pt x="794" y="116"/>
                  <a:pt x="794" y="116"/>
                </a:cubicBezTo>
                <a:cubicBezTo>
                  <a:pt x="844" y="57"/>
                  <a:pt x="844" y="57"/>
                  <a:pt x="844" y="57"/>
                </a:cubicBezTo>
                <a:cubicBezTo>
                  <a:pt x="903" y="0"/>
                  <a:pt x="1003" y="0"/>
                  <a:pt x="1061" y="57"/>
                </a:cubicBezTo>
                <a:cubicBezTo>
                  <a:pt x="1162" y="166"/>
                  <a:pt x="1162" y="166"/>
                  <a:pt x="1162" y="166"/>
                </a:cubicBezTo>
                <a:cubicBezTo>
                  <a:pt x="1229" y="225"/>
                  <a:pt x="1229" y="325"/>
                  <a:pt x="1162" y="383"/>
                </a:cubicBezTo>
                <a:close/>
                <a:moveTo>
                  <a:pt x="418" y="1019"/>
                </a:moveTo>
                <a:cubicBezTo>
                  <a:pt x="401" y="1035"/>
                  <a:pt x="401" y="1061"/>
                  <a:pt x="418" y="1077"/>
                </a:cubicBezTo>
                <a:cubicBezTo>
                  <a:pt x="434" y="1086"/>
                  <a:pt x="459" y="1086"/>
                  <a:pt x="468" y="1077"/>
                </a:cubicBezTo>
                <a:cubicBezTo>
                  <a:pt x="1061" y="484"/>
                  <a:pt x="1061" y="484"/>
                  <a:pt x="1061" y="484"/>
                </a:cubicBezTo>
                <a:cubicBezTo>
                  <a:pt x="1003" y="433"/>
                  <a:pt x="1003" y="433"/>
                  <a:pt x="1003" y="433"/>
                </a:cubicBezTo>
                <a:lnTo>
                  <a:pt x="418" y="1019"/>
                </a:lnTo>
                <a:close/>
                <a:moveTo>
                  <a:pt x="150" y="751"/>
                </a:moveTo>
                <a:cubicBezTo>
                  <a:pt x="133" y="768"/>
                  <a:pt x="133" y="793"/>
                  <a:pt x="150" y="810"/>
                </a:cubicBezTo>
                <a:cubicBezTo>
                  <a:pt x="167" y="818"/>
                  <a:pt x="192" y="818"/>
                  <a:pt x="209" y="810"/>
                </a:cubicBezTo>
                <a:cubicBezTo>
                  <a:pt x="794" y="216"/>
                  <a:pt x="794" y="216"/>
                  <a:pt x="794" y="216"/>
                </a:cubicBezTo>
                <a:cubicBezTo>
                  <a:pt x="735" y="166"/>
                  <a:pt x="735" y="166"/>
                  <a:pt x="735" y="166"/>
                </a:cubicBezTo>
                <a:lnTo>
                  <a:pt x="150" y="751"/>
                </a:lnTo>
                <a:close/>
                <a:moveTo>
                  <a:pt x="844" y="275"/>
                </a:moveTo>
                <a:cubicBezTo>
                  <a:pt x="259" y="860"/>
                  <a:pt x="259" y="860"/>
                  <a:pt x="259" y="860"/>
                </a:cubicBezTo>
                <a:cubicBezTo>
                  <a:pt x="225" y="893"/>
                  <a:pt x="225" y="935"/>
                  <a:pt x="259" y="969"/>
                </a:cubicBezTo>
                <a:cubicBezTo>
                  <a:pt x="284" y="994"/>
                  <a:pt x="334" y="994"/>
                  <a:pt x="367" y="969"/>
                </a:cubicBezTo>
                <a:cubicBezTo>
                  <a:pt x="953" y="383"/>
                  <a:pt x="953" y="383"/>
                  <a:pt x="953" y="383"/>
                </a:cubicBezTo>
                <a:lnTo>
                  <a:pt x="844" y="275"/>
                </a:lnTo>
                <a:close/>
                <a:moveTo>
                  <a:pt x="367" y="1127"/>
                </a:moveTo>
                <a:cubicBezTo>
                  <a:pt x="351" y="1111"/>
                  <a:pt x="343" y="1086"/>
                  <a:pt x="334" y="1061"/>
                </a:cubicBezTo>
                <a:cubicBezTo>
                  <a:pt x="326" y="1061"/>
                  <a:pt x="317" y="1061"/>
                  <a:pt x="309" y="1061"/>
                </a:cubicBezTo>
                <a:cubicBezTo>
                  <a:pt x="276" y="1061"/>
                  <a:pt x="234" y="1052"/>
                  <a:pt x="209" y="1019"/>
                </a:cubicBezTo>
                <a:cubicBezTo>
                  <a:pt x="175" y="994"/>
                  <a:pt x="158" y="952"/>
                  <a:pt x="158" y="910"/>
                </a:cubicBezTo>
                <a:cubicBezTo>
                  <a:pt x="158" y="910"/>
                  <a:pt x="158" y="902"/>
                  <a:pt x="167" y="893"/>
                </a:cubicBezTo>
                <a:cubicBezTo>
                  <a:pt x="142" y="885"/>
                  <a:pt x="117" y="877"/>
                  <a:pt x="100" y="860"/>
                </a:cubicBezTo>
                <a:lnTo>
                  <a:pt x="92" y="852"/>
                </a:lnTo>
                <a:cubicBezTo>
                  <a:pt x="0" y="1220"/>
                  <a:pt x="0" y="1220"/>
                  <a:pt x="0" y="1220"/>
                </a:cubicBezTo>
                <a:cubicBezTo>
                  <a:pt x="367" y="1127"/>
                  <a:pt x="367" y="1127"/>
                  <a:pt x="367" y="1127"/>
                </a:cubicBezTo>
                <a:close/>
                <a:moveTo>
                  <a:pt x="367" y="1127"/>
                </a:moveTo>
                <a:lnTo>
                  <a:pt x="367" y="11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none" lIns="60951" tIns="30475" rIns="60951" bIns="30475" anchor="ctr"/>
          <a:lstStyle/>
          <a:p>
            <a:endParaRPr lang="zh-CN" altLang="en-US" sz="1075"/>
          </a:p>
        </p:txBody>
      </p:sp>
      <p:grpSp>
        <p:nvGrpSpPr>
          <p:cNvPr id="136" name="Group 247"/>
          <p:cNvGrpSpPr/>
          <p:nvPr/>
        </p:nvGrpSpPr>
        <p:grpSpPr>
          <a:xfrm>
            <a:off x="2809482" y="4533494"/>
            <a:ext cx="220697" cy="234789"/>
            <a:chOff x="3175" y="1588"/>
            <a:chExt cx="1035050" cy="1211262"/>
          </a:xfrm>
          <a:solidFill>
            <a:schemeClr val="tx1"/>
          </a:solidFill>
        </p:grpSpPr>
        <p:sp>
          <p:nvSpPr>
            <p:cNvPr id="137" name="Freeform 5"/>
            <p:cNvSpPr/>
            <p:nvPr/>
          </p:nvSpPr>
          <p:spPr bwMode="auto">
            <a:xfrm>
              <a:off x="44450" y="1588"/>
              <a:ext cx="993775" cy="954087"/>
            </a:xfrm>
            <a:custGeom>
              <a:avLst/>
              <a:gdLst>
                <a:gd name="T0" fmla="*/ 242 w 262"/>
                <a:gd name="T1" fmla="*/ 40 h 252"/>
                <a:gd name="T2" fmla="*/ 262 w 262"/>
                <a:gd name="T3" fmla="*/ 20 h 252"/>
                <a:gd name="T4" fmla="*/ 242 w 262"/>
                <a:gd name="T5" fmla="*/ 0 h 252"/>
                <a:gd name="T6" fmla="*/ 222 w 262"/>
                <a:gd name="T7" fmla="*/ 20 h 252"/>
                <a:gd name="T8" fmla="*/ 226 w 262"/>
                <a:gd name="T9" fmla="*/ 31 h 252"/>
                <a:gd name="T10" fmla="*/ 126 w 262"/>
                <a:gd name="T11" fmla="*/ 98 h 252"/>
                <a:gd name="T12" fmla="*/ 36 w 262"/>
                <a:gd name="T13" fmla="*/ 8 h 252"/>
                <a:gd name="T14" fmla="*/ 13 w 262"/>
                <a:gd name="T15" fmla="*/ 3 h 252"/>
                <a:gd name="T16" fmla="*/ 0 w 262"/>
                <a:gd name="T17" fmla="*/ 22 h 252"/>
                <a:gd name="T18" fmla="*/ 67 w 262"/>
                <a:gd name="T19" fmla="*/ 185 h 252"/>
                <a:gd name="T20" fmla="*/ 230 w 262"/>
                <a:gd name="T21" fmla="*/ 252 h 252"/>
                <a:gd name="T22" fmla="*/ 249 w 262"/>
                <a:gd name="T23" fmla="*/ 239 h 252"/>
                <a:gd name="T24" fmla="*/ 244 w 262"/>
                <a:gd name="T25" fmla="*/ 216 h 252"/>
                <a:gd name="T26" fmla="*/ 164 w 262"/>
                <a:gd name="T27" fmla="*/ 136 h 252"/>
                <a:gd name="T28" fmla="*/ 231 w 262"/>
                <a:gd name="T29" fmla="*/ 36 h 252"/>
                <a:gd name="T30" fmla="*/ 242 w 262"/>
                <a:gd name="T31" fmla="*/ 4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2" h="252">
                  <a:moveTo>
                    <a:pt x="242" y="40"/>
                  </a:moveTo>
                  <a:cubicBezTo>
                    <a:pt x="253" y="40"/>
                    <a:pt x="262" y="31"/>
                    <a:pt x="262" y="20"/>
                  </a:cubicBezTo>
                  <a:cubicBezTo>
                    <a:pt x="262" y="9"/>
                    <a:pt x="253" y="0"/>
                    <a:pt x="242" y="0"/>
                  </a:cubicBezTo>
                  <a:cubicBezTo>
                    <a:pt x="231" y="0"/>
                    <a:pt x="222" y="9"/>
                    <a:pt x="222" y="20"/>
                  </a:cubicBezTo>
                  <a:cubicBezTo>
                    <a:pt x="222" y="24"/>
                    <a:pt x="224" y="28"/>
                    <a:pt x="226" y="31"/>
                  </a:cubicBezTo>
                  <a:cubicBezTo>
                    <a:pt x="126" y="98"/>
                    <a:pt x="126" y="98"/>
                    <a:pt x="126" y="9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0" y="2"/>
                    <a:pt x="21" y="0"/>
                    <a:pt x="13" y="3"/>
                  </a:cubicBezTo>
                  <a:cubicBezTo>
                    <a:pt x="5" y="6"/>
                    <a:pt x="0" y="14"/>
                    <a:pt x="0" y="22"/>
                  </a:cubicBezTo>
                  <a:cubicBezTo>
                    <a:pt x="0" y="82"/>
                    <a:pt x="22" y="141"/>
                    <a:pt x="67" y="185"/>
                  </a:cubicBezTo>
                  <a:cubicBezTo>
                    <a:pt x="111" y="230"/>
                    <a:pt x="170" y="252"/>
                    <a:pt x="230" y="252"/>
                  </a:cubicBezTo>
                  <a:cubicBezTo>
                    <a:pt x="238" y="252"/>
                    <a:pt x="246" y="247"/>
                    <a:pt x="249" y="239"/>
                  </a:cubicBezTo>
                  <a:cubicBezTo>
                    <a:pt x="252" y="231"/>
                    <a:pt x="250" y="222"/>
                    <a:pt x="244" y="216"/>
                  </a:cubicBezTo>
                  <a:cubicBezTo>
                    <a:pt x="164" y="136"/>
                    <a:pt x="164" y="136"/>
                    <a:pt x="164" y="136"/>
                  </a:cubicBezTo>
                  <a:cubicBezTo>
                    <a:pt x="231" y="36"/>
                    <a:pt x="231" y="36"/>
                    <a:pt x="231" y="36"/>
                  </a:cubicBezTo>
                  <a:cubicBezTo>
                    <a:pt x="234" y="38"/>
                    <a:pt x="238" y="40"/>
                    <a:pt x="24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38" name="Freeform 6"/>
            <p:cNvSpPr/>
            <p:nvPr/>
          </p:nvSpPr>
          <p:spPr bwMode="auto">
            <a:xfrm>
              <a:off x="3175" y="777875"/>
              <a:ext cx="492125" cy="434975"/>
            </a:xfrm>
            <a:custGeom>
              <a:avLst/>
              <a:gdLst>
                <a:gd name="T0" fmla="*/ 113 w 130"/>
                <a:gd name="T1" fmla="*/ 44 h 115"/>
                <a:gd name="T2" fmla="*/ 108 w 130"/>
                <a:gd name="T3" fmla="*/ 38 h 115"/>
                <a:gd name="T4" fmla="*/ 58 w 130"/>
                <a:gd name="T5" fmla="*/ 0 h 115"/>
                <a:gd name="T6" fmla="*/ 57 w 130"/>
                <a:gd name="T7" fmla="*/ 0 h 115"/>
                <a:gd name="T8" fmla="*/ 57 w 130"/>
                <a:gd name="T9" fmla="*/ 0 h 115"/>
                <a:gd name="T10" fmla="*/ 1 w 130"/>
                <a:gd name="T11" fmla="*/ 100 h 115"/>
                <a:gd name="T12" fmla="*/ 1 w 130"/>
                <a:gd name="T13" fmla="*/ 110 h 115"/>
                <a:gd name="T14" fmla="*/ 10 w 130"/>
                <a:gd name="T15" fmla="*/ 115 h 115"/>
                <a:gd name="T16" fmla="*/ 120 w 130"/>
                <a:gd name="T17" fmla="*/ 115 h 115"/>
                <a:gd name="T18" fmla="*/ 128 w 130"/>
                <a:gd name="T19" fmla="*/ 111 h 115"/>
                <a:gd name="T20" fmla="*/ 129 w 130"/>
                <a:gd name="T21" fmla="*/ 102 h 115"/>
                <a:gd name="T22" fmla="*/ 113 w 130"/>
                <a:gd name="T23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115">
                  <a:moveTo>
                    <a:pt x="113" y="44"/>
                  </a:moveTo>
                  <a:cubicBezTo>
                    <a:pt x="112" y="42"/>
                    <a:pt x="110" y="39"/>
                    <a:pt x="108" y="38"/>
                  </a:cubicBezTo>
                  <a:cubicBezTo>
                    <a:pt x="90" y="28"/>
                    <a:pt x="73" y="16"/>
                    <a:pt x="58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" y="100"/>
                    <a:pt x="1" y="100"/>
                    <a:pt x="1" y="100"/>
                  </a:cubicBezTo>
                  <a:cubicBezTo>
                    <a:pt x="0" y="103"/>
                    <a:pt x="0" y="107"/>
                    <a:pt x="1" y="110"/>
                  </a:cubicBezTo>
                  <a:cubicBezTo>
                    <a:pt x="3" y="113"/>
                    <a:pt x="6" y="115"/>
                    <a:pt x="10" y="115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3" y="115"/>
                    <a:pt x="126" y="114"/>
                    <a:pt x="128" y="111"/>
                  </a:cubicBezTo>
                  <a:cubicBezTo>
                    <a:pt x="130" y="109"/>
                    <a:pt x="130" y="105"/>
                    <a:pt x="129" y="102"/>
                  </a:cubicBezTo>
                  <a:lnTo>
                    <a:pt x="113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grpSp>
        <p:nvGrpSpPr>
          <p:cNvPr id="139" name="Group 250"/>
          <p:cNvGrpSpPr/>
          <p:nvPr/>
        </p:nvGrpSpPr>
        <p:grpSpPr>
          <a:xfrm>
            <a:off x="1526287" y="4978178"/>
            <a:ext cx="270672" cy="186708"/>
            <a:chOff x="4763" y="4763"/>
            <a:chExt cx="1212850" cy="836612"/>
          </a:xfrm>
          <a:solidFill>
            <a:schemeClr val="tx1"/>
          </a:solidFill>
        </p:grpSpPr>
        <p:sp>
          <p:nvSpPr>
            <p:cNvPr id="140" name="Freeform 10"/>
            <p:cNvSpPr/>
            <p:nvPr/>
          </p:nvSpPr>
          <p:spPr bwMode="auto">
            <a:xfrm>
              <a:off x="152401" y="157163"/>
              <a:ext cx="355600" cy="322262"/>
            </a:xfrm>
            <a:custGeom>
              <a:avLst/>
              <a:gdLst>
                <a:gd name="T0" fmla="*/ 93 w 94"/>
                <a:gd name="T1" fmla="*/ 85 h 85"/>
                <a:gd name="T2" fmla="*/ 91 w 94"/>
                <a:gd name="T3" fmla="*/ 72 h 85"/>
                <a:gd name="T4" fmla="*/ 70 w 94"/>
                <a:gd name="T5" fmla="*/ 61 h 85"/>
                <a:gd name="T6" fmla="*/ 59 w 94"/>
                <a:gd name="T7" fmla="*/ 56 h 85"/>
                <a:gd name="T8" fmla="*/ 59 w 94"/>
                <a:gd name="T9" fmla="*/ 47 h 85"/>
                <a:gd name="T10" fmla="*/ 63 w 94"/>
                <a:gd name="T11" fmla="*/ 36 h 85"/>
                <a:gd name="T12" fmla="*/ 68 w 94"/>
                <a:gd name="T13" fmla="*/ 31 h 85"/>
                <a:gd name="T14" fmla="*/ 65 w 94"/>
                <a:gd name="T15" fmla="*/ 24 h 85"/>
                <a:gd name="T16" fmla="*/ 66 w 94"/>
                <a:gd name="T17" fmla="*/ 15 h 85"/>
                <a:gd name="T18" fmla="*/ 47 w 94"/>
                <a:gd name="T19" fmla="*/ 0 h 85"/>
                <a:gd name="T20" fmla="*/ 29 w 94"/>
                <a:gd name="T21" fmla="*/ 15 h 85"/>
                <a:gd name="T22" fmla="*/ 29 w 94"/>
                <a:gd name="T23" fmla="*/ 24 h 85"/>
                <a:gd name="T24" fmla="*/ 27 w 94"/>
                <a:gd name="T25" fmla="*/ 31 h 85"/>
                <a:gd name="T26" fmla="*/ 31 w 94"/>
                <a:gd name="T27" fmla="*/ 36 h 85"/>
                <a:gd name="T28" fmla="*/ 36 w 94"/>
                <a:gd name="T29" fmla="*/ 47 h 85"/>
                <a:gd name="T30" fmla="*/ 36 w 94"/>
                <a:gd name="T31" fmla="*/ 56 h 85"/>
                <a:gd name="T32" fmla="*/ 24 w 94"/>
                <a:gd name="T33" fmla="*/ 61 h 85"/>
                <a:gd name="T34" fmla="*/ 3 w 94"/>
                <a:gd name="T35" fmla="*/ 72 h 85"/>
                <a:gd name="T36" fmla="*/ 1 w 94"/>
                <a:gd name="T37" fmla="*/ 85 h 85"/>
                <a:gd name="T38" fmla="*/ 93 w 94"/>
                <a:gd name="T3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85">
                  <a:moveTo>
                    <a:pt x="93" y="85"/>
                  </a:moveTo>
                  <a:cubicBezTo>
                    <a:pt x="93" y="85"/>
                    <a:pt x="94" y="76"/>
                    <a:pt x="91" y="72"/>
                  </a:cubicBezTo>
                  <a:cubicBezTo>
                    <a:pt x="89" y="68"/>
                    <a:pt x="79" y="65"/>
                    <a:pt x="70" y="61"/>
                  </a:cubicBezTo>
                  <a:cubicBezTo>
                    <a:pt x="61" y="57"/>
                    <a:pt x="59" y="56"/>
                    <a:pt x="59" y="56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62" y="45"/>
                    <a:pt x="63" y="36"/>
                  </a:cubicBezTo>
                  <a:cubicBezTo>
                    <a:pt x="65" y="37"/>
                    <a:pt x="68" y="33"/>
                    <a:pt x="68" y="31"/>
                  </a:cubicBezTo>
                  <a:cubicBezTo>
                    <a:pt x="68" y="29"/>
                    <a:pt x="67" y="24"/>
                    <a:pt x="65" y="24"/>
                  </a:cubicBezTo>
                  <a:cubicBezTo>
                    <a:pt x="65" y="20"/>
                    <a:pt x="66" y="17"/>
                    <a:pt x="66" y="15"/>
                  </a:cubicBezTo>
                  <a:cubicBezTo>
                    <a:pt x="65" y="7"/>
                    <a:pt x="58" y="0"/>
                    <a:pt x="47" y="0"/>
                  </a:cubicBezTo>
                  <a:cubicBezTo>
                    <a:pt x="36" y="0"/>
                    <a:pt x="29" y="7"/>
                    <a:pt x="29" y="15"/>
                  </a:cubicBezTo>
                  <a:cubicBezTo>
                    <a:pt x="29" y="17"/>
                    <a:pt x="29" y="20"/>
                    <a:pt x="29" y="24"/>
                  </a:cubicBezTo>
                  <a:cubicBezTo>
                    <a:pt x="27" y="24"/>
                    <a:pt x="26" y="29"/>
                    <a:pt x="27" y="31"/>
                  </a:cubicBezTo>
                  <a:cubicBezTo>
                    <a:pt x="27" y="33"/>
                    <a:pt x="29" y="37"/>
                    <a:pt x="31" y="36"/>
                  </a:cubicBezTo>
                  <a:cubicBezTo>
                    <a:pt x="32" y="45"/>
                    <a:pt x="36" y="47"/>
                    <a:pt x="36" y="47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6"/>
                    <a:pt x="33" y="57"/>
                    <a:pt x="24" y="61"/>
                  </a:cubicBezTo>
                  <a:cubicBezTo>
                    <a:pt x="15" y="65"/>
                    <a:pt x="6" y="68"/>
                    <a:pt x="3" y="72"/>
                  </a:cubicBezTo>
                  <a:cubicBezTo>
                    <a:pt x="0" y="76"/>
                    <a:pt x="1" y="85"/>
                    <a:pt x="1" y="85"/>
                  </a:cubicBezTo>
                  <a:lnTo>
                    <a:pt x="93" y="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41" name="Rectangle 11"/>
            <p:cNvSpPr>
              <a:spLocks noChangeArrowheads="1"/>
            </p:cNvSpPr>
            <p:nvPr/>
          </p:nvSpPr>
          <p:spPr bwMode="auto">
            <a:xfrm>
              <a:off x="611188" y="157163"/>
              <a:ext cx="303213" cy="762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42" name="Rectangle 12"/>
            <p:cNvSpPr>
              <a:spLocks noChangeArrowheads="1"/>
            </p:cNvSpPr>
            <p:nvPr/>
          </p:nvSpPr>
          <p:spPr bwMode="auto">
            <a:xfrm>
              <a:off x="611188" y="309563"/>
              <a:ext cx="454025" cy="762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43" name="Rectangle 13"/>
            <p:cNvSpPr>
              <a:spLocks noChangeArrowheads="1"/>
            </p:cNvSpPr>
            <p:nvPr/>
          </p:nvSpPr>
          <p:spPr bwMode="auto">
            <a:xfrm>
              <a:off x="611188" y="460375"/>
              <a:ext cx="377825" cy="762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44" name="Freeform 14"/>
            <p:cNvSpPr>
              <a:spLocks noEditPoints="1"/>
            </p:cNvSpPr>
            <p:nvPr/>
          </p:nvSpPr>
          <p:spPr bwMode="auto">
            <a:xfrm>
              <a:off x="4763" y="4763"/>
              <a:ext cx="1212850" cy="836612"/>
            </a:xfrm>
            <a:custGeom>
              <a:avLst/>
              <a:gdLst>
                <a:gd name="T0" fmla="*/ 0 w 320"/>
                <a:gd name="T1" fmla="*/ 0 h 220"/>
                <a:gd name="T2" fmla="*/ 0 w 320"/>
                <a:gd name="T3" fmla="*/ 220 h 220"/>
                <a:gd name="T4" fmla="*/ 320 w 320"/>
                <a:gd name="T5" fmla="*/ 220 h 220"/>
                <a:gd name="T6" fmla="*/ 320 w 320"/>
                <a:gd name="T7" fmla="*/ 0 h 220"/>
                <a:gd name="T8" fmla="*/ 0 w 320"/>
                <a:gd name="T9" fmla="*/ 0 h 220"/>
                <a:gd name="T10" fmla="*/ 300 w 320"/>
                <a:gd name="T11" fmla="*/ 200 h 220"/>
                <a:gd name="T12" fmla="*/ 258 w 320"/>
                <a:gd name="T13" fmla="*/ 200 h 220"/>
                <a:gd name="T14" fmla="*/ 260 w 320"/>
                <a:gd name="T15" fmla="*/ 190 h 220"/>
                <a:gd name="T16" fmla="*/ 230 w 320"/>
                <a:gd name="T17" fmla="*/ 160 h 220"/>
                <a:gd name="T18" fmla="*/ 200 w 320"/>
                <a:gd name="T19" fmla="*/ 190 h 220"/>
                <a:gd name="T20" fmla="*/ 202 w 320"/>
                <a:gd name="T21" fmla="*/ 200 h 220"/>
                <a:gd name="T22" fmla="*/ 118 w 320"/>
                <a:gd name="T23" fmla="*/ 200 h 220"/>
                <a:gd name="T24" fmla="*/ 120 w 320"/>
                <a:gd name="T25" fmla="*/ 190 h 220"/>
                <a:gd name="T26" fmla="*/ 90 w 320"/>
                <a:gd name="T27" fmla="*/ 160 h 220"/>
                <a:gd name="T28" fmla="*/ 60 w 320"/>
                <a:gd name="T29" fmla="*/ 190 h 220"/>
                <a:gd name="T30" fmla="*/ 62 w 320"/>
                <a:gd name="T31" fmla="*/ 200 h 220"/>
                <a:gd name="T32" fmla="*/ 20 w 320"/>
                <a:gd name="T33" fmla="*/ 200 h 220"/>
                <a:gd name="T34" fmla="*/ 20 w 320"/>
                <a:gd name="T35" fmla="*/ 20 h 220"/>
                <a:gd name="T36" fmla="*/ 300 w 320"/>
                <a:gd name="T37" fmla="*/ 20 h 220"/>
                <a:gd name="T38" fmla="*/ 300 w 320"/>
                <a:gd name="T39" fmla="*/ 2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0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320" y="220"/>
                    <a:pt x="320" y="220"/>
                    <a:pt x="320" y="220"/>
                  </a:cubicBezTo>
                  <a:cubicBezTo>
                    <a:pt x="320" y="0"/>
                    <a:pt x="320" y="0"/>
                    <a:pt x="320" y="0"/>
                  </a:cubicBezTo>
                  <a:lnTo>
                    <a:pt x="0" y="0"/>
                  </a:lnTo>
                  <a:close/>
                  <a:moveTo>
                    <a:pt x="300" y="200"/>
                  </a:moveTo>
                  <a:cubicBezTo>
                    <a:pt x="258" y="200"/>
                    <a:pt x="258" y="200"/>
                    <a:pt x="258" y="200"/>
                  </a:cubicBezTo>
                  <a:cubicBezTo>
                    <a:pt x="259" y="197"/>
                    <a:pt x="260" y="194"/>
                    <a:pt x="260" y="190"/>
                  </a:cubicBezTo>
                  <a:cubicBezTo>
                    <a:pt x="260" y="173"/>
                    <a:pt x="247" y="160"/>
                    <a:pt x="230" y="160"/>
                  </a:cubicBezTo>
                  <a:cubicBezTo>
                    <a:pt x="213" y="160"/>
                    <a:pt x="200" y="173"/>
                    <a:pt x="200" y="190"/>
                  </a:cubicBezTo>
                  <a:cubicBezTo>
                    <a:pt x="200" y="194"/>
                    <a:pt x="201" y="197"/>
                    <a:pt x="202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9" y="197"/>
                    <a:pt x="120" y="194"/>
                    <a:pt x="120" y="190"/>
                  </a:cubicBezTo>
                  <a:cubicBezTo>
                    <a:pt x="120" y="173"/>
                    <a:pt x="107" y="160"/>
                    <a:pt x="90" y="160"/>
                  </a:cubicBezTo>
                  <a:cubicBezTo>
                    <a:pt x="73" y="160"/>
                    <a:pt x="60" y="173"/>
                    <a:pt x="60" y="190"/>
                  </a:cubicBezTo>
                  <a:cubicBezTo>
                    <a:pt x="60" y="194"/>
                    <a:pt x="61" y="197"/>
                    <a:pt x="62" y="200"/>
                  </a:cubicBezTo>
                  <a:cubicBezTo>
                    <a:pt x="20" y="200"/>
                    <a:pt x="20" y="200"/>
                    <a:pt x="20" y="20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00" y="20"/>
                    <a:pt x="300" y="20"/>
                    <a:pt x="300" y="20"/>
                  </a:cubicBezTo>
                  <a:lnTo>
                    <a:pt x="300" y="2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grpSp>
        <p:nvGrpSpPr>
          <p:cNvPr id="145" name="Group 256"/>
          <p:cNvGrpSpPr/>
          <p:nvPr/>
        </p:nvGrpSpPr>
        <p:grpSpPr>
          <a:xfrm>
            <a:off x="2149301" y="4984370"/>
            <a:ext cx="298444" cy="169836"/>
            <a:chOff x="6350" y="1588"/>
            <a:chExt cx="1931988" cy="1330325"/>
          </a:xfrm>
          <a:solidFill>
            <a:schemeClr val="tx1"/>
          </a:solidFill>
        </p:grpSpPr>
        <p:sp>
          <p:nvSpPr>
            <p:cNvPr id="146" name="Freeform 18"/>
            <p:cNvSpPr/>
            <p:nvPr/>
          </p:nvSpPr>
          <p:spPr bwMode="auto">
            <a:xfrm>
              <a:off x="6350" y="1588"/>
              <a:ext cx="1327150" cy="1330325"/>
            </a:xfrm>
            <a:custGeom>
              <a:avLst/>
              <a:gdLst>
                <a:gd name="T0" fmla="*/ 320 w 352"/>
                <a:gd name="T1" fmla="*/ 0 h 352"/>
                <a:gd name="T2" fmla="*/ 32 w 352"/>
                <a:gd name="T3" fmla="*/ 0 h 352"/>
                <a:gd name="T4" fmla="*/ 0 w 352"/>
                <a:gd name="T5" fmla="*/ 32 h 352"/>
                <a:gd name="T6" fmla="*/ 0 w 352"/>
                <a:gd name="T7" fmla="*/ 320 h 352"/>
                <a:gd name="T8" fmla="*/ 32 w 352"/>
                <a:gd name="T9" fmla="*/ 352 h 352"/>
                <a:gd name="T10" fmla="*/ 320 w 352"/>
                <a:gd name="T11" fmla="*/ 352 h 352"/>
                <a:gd name="T12" fmla="*/ 352 w 352"/>
                <a:gd name="T13" fmla="*/ 320 h 352"/>
                <a:gd name="T14" fmla="*/ 352 w 352"/>
                <a:gd name="T15" fmla="*/ 32 h 352"/>
                <a:gd name="T16" fmla="*/ 320 w 352"/>
                <a:gd name="T17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2" h="352">
                  <a:moveTo>
                    <a:pt x="32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0" y="338"/>
                    <a:pt x="14" y="352"/>
                    <a:pt x="32" y="352"/>
                  </a:cubicBezTo>
                  <a:cubicBezTo>
                    <a:pt x="320" y="352"/>
                    <a:pt x="320" y="352"/>
                    <a:pt x="320" y="352"/>
                  </a:cubicBezTo>
                  <a:cubicBezTo>
                    <a:pt x="338" y="352"/>
                    <a:pt x="352" y="338"/>
                    <a:pt x="352" y="320"/>
                  </a:cubicBezTo>
                  <a:cubicBezTo>
                    <a:pt x="352" y="32"/>
                    <a:pt x="352" y="32"/>
                    <a:pt x="352" y="32"/>
                  </a:cubicBezTo>
                  <a:cubicBezTo>
                    <a:pt x="352" y="14"/>
                    <a:pt x="338" y="0"/>
                    <a:pt x="3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47" name="Freeform 19"/>
            <p:cNvSpPr/>
            <p:nvPr/>
          </p:nvSpPr>
          <p:spPr bwMode="auto">
            <a:xfrm>
              <a:off x="1454150" y="176213"/>
              <a:ext cx="484188" cy="977900"/>
            </a:xfrm>
            <a:custGeom>
              <a:avLst/>
              <a:gdLst>
                <a:gd name="T0" fmla="*/ 101 w 128"/>
                <a:gd name="T1" fmla="*/ 9 h 259"/>
                <a:gd name="T2" fmla="*/ 42 w 128"/>
                <a:gd name="T3" fmla="*/ 44 h 259"/>
                <a:gd name="T4" fmla="*/ 0 w 128"/>
                <a:gd name="T5" fmla="*/ 69 h 259"/>
                <a:gd name="T6" fmla="*/ 0 w 128"/>
                <a:gd name="T7" fmla="*/ 189 h 259"/>
                <a:gd name="T8" fmla="*/ 42 w 128"/>
                <a:gd name="T9" fmla="*/ 214 h 259"/>
                <a:gd name="T10" fmla="*/ 101 w 128"/>
                <a:gd name="T11" fmla="*/ 250 h 259"/>
                <a:gd name="T12" fmla="*/ 128 w 128"/>
                <a:gd name="T13" fmla="*/ 234 h 259"/>
                <a:gd name="T14" fmla="*/ 128 w 128"/>
                <a:gd name="T15" fmla="*/ 25 h 259"/>
                <a:gd name="T16" fmla="*/ 101 w 128"/>
                <a:gd name="T17" fmla="*/ 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259">
                  <a:moveTo>
                    <a:pt x="101" y="9"/>
                  </a:moveTo>
                  <a:cubicBezTo>
                    <a:pt x="42" y="44"/>
                    <a:pt x="42" y="44"/>
                    <a:pt x="42" y="44"/>
                  </a:cubicBezTo>
                  <a:cubicBezTo>
                    <a:pt x="29" y="52"/>
                    <a:pt x="13" y="62"/>
                    <a:pt x="0" y="69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3" y="197"/>
                    <a:pt x="29" y="207"/>
                    <a:pt x="42" y="214"/>
                  </a:cubicBezTo>
                  <a:cubicBezTo>
                    <a:pt x="101" y="250"/>
                    <a:pt x="101" y="250"/>
                    <a:pt x="101" y="250"/>
                  </a:cubicBezTo>
                  <a:cubicBezTo>
                    <a:pt x="116" y="259"/>
                    <a:pt x="128" y="252"/>
                    <a:pt x="128" y="234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8" y="7"/>
                    <a:pt x="116" y="0"/>
                    <a:pt x="101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grpSp>
        <p:nvGrpSpPr>
          <p:cNvPr id="148" name="Group 259"/>
          <p:cNvGrpSpPr/>
          <p:nvPr/>
        </p:nvGrpSpPr>
        <p:grpSpPr>
          <a:xfrm>
            <a:off x="2766111" y="4958711"/>
            <a:ext cx="256897" cy="273886"/>
            <a:chOff x="1588" y="1588"/>
            <a:chExt cx="984250" cy="1049337"/>
          </a:xfrm>
          <a:solidFill>
            <a:schemeClr val="tx1"/>
          </a:solidFill>
        </p:grpSpPr>
        <p:sp>
          <p:nvSpPr>
            <p:cNvPr id="149" name="Freeform 23"/>
            <p:cNvSpPr>
              <a:spLocks noEditPoints="1"/>
            </p:cNvSpPr>
            <p:nvPr/>
          </p:nvSpPr>
          <p:spPr bwMode="auto">
            <a:xfrm>
              <a:off x="592138" y="395288"/>
              <a:ext cx="393700" cy="655637"/>
            </a:xfrm>
            <a:custGeom>
              <a:avLst/>
              <a:gdLst>
                <a:gd name="T0" fmla="*/ 52 w 104"/>
                <a:gd name="T1" fmla="*/ 0 h 173"/>
                <a:gd name="T2" fmla="*/ 0 w 104"/>
                <a:gd name="T3" fmla="*/ 52 h 173"/>
                <a:gd name="T4" fmla="*/ 17 w 104"/>
                <a:gd name="T5" fmla="*/ 90 h 173"/>
                <a:gd name="T6" fmla="*/ 17 w 104"/>
                <a:gd name="T7" fmla="*/ 173 h 173"/>
                <a:gd name="T8" fmla="*/ 52 w 104"/>
                <a:gd name="T9" fmla="*/ 139 h 173"/>
                <a:gd name="T10" fmla="*/ 87 w 104"/>
                <a:gd name="T11" fmla="*/ 173 h 173"/>
                <a:gd name="T12" fmla="*/ 87 w 104"/>
                <a:gd name="T13" fmla="*/ 90 h 173"/>
                <a:gd name="T14" fmla="*/ 104 w 104"/>
                <a:gd name="T15" fmla="*/ 52 h 173"/>
                <a:gd name="T16" fmla="*/ 52 w 104"/>
                <a:gd name="T17" fmla="*/ 0 h 173"/>
                <a:gd name="T18" fmla="*/ 52 w 104"/>
                <a:gd name="T19" fmla="*/ 87 h 173"/>
                <a:gd name="T20" fmla="*/ 17 w 104"/>
                <a:gd name="T21" fmla="*/ 52 h 173"/>
                <a:gd name="T22" fmla="*/ 52 w 104"/>
                <a:gd name="T23" fmla="*/ 17 h 173"/>
                <a:gd name="T24" fmla="*/ 87 w 104"/>
                <a:gd name="T25" fmla="*/ 52 h 173"/>
                <a:gd name="T26" fmla="*/ 52 w 104"/>
                <a:gd name="T27" fmla="*/ 8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173">
                  <a:moveTo>
                    <a:pt x="52" y="0"/>
                  </a:moveTo>
                  <a:cubicBezTo>
                    <a:pt x="23" y="0"/>
                    <a:pt x="0" y="23"/>
                    <a:pt x="0" y="52"/>
                  </a:cubicBezTo>
                  <a:cubicBezTo>
                    <a:pt x="0" y="67"/>
                    <a:pt x="7" y="81"/>
                    <a:pt x="17" y="90"/>
                  </a:cubicBezTo>
                  <a:cubicBezTo>
                    <a:pt x="17" y="173"/>
                    <a:pt x="17" y="173"/>
                    <a:pt x="17" y="173"/>
                  </a:cubicBezTo>
                  <a:cubicBezTo>
                    <a:pt x="52" y="139"/>
                    <a:pt x="52" y="139"/>
                    <a:pt x="52" y="139"/>
                  </a:cubicBezTo>
                  <a:cubicBezTo>
                    <a:pt x="87" y="173"/>
                    <a:pt x="87" y="173"/>
                    <a:pt x="87" y="173"/>
                  </a:cubicBezTo>
                  <a:cubicBezTo>
                    <a:pt x="87" y="90"/>
                    <a:pt x="87" y="90"/>
                    <a:pt x="87" y="90"/>
                  </a:cubicBezTo>
                  <a:cubicBezTo>
                    <a:pt x="97" y="81"/>
                    <a:pt x="104" y="67"/>
                    <a:pt x="104" y="52"/>
                  </a:cubicBezTo>
                  <a:cubicBezTo>
                    <a:pt x="104" y="23"/>
                    <a:pt x="81" y="0"/>
                    <a:pt x="52" y="0"/>
                  </a:cubicBezTo>
                  <a:close/>
                  <a:moveTo>
                    <a:pt x="52" y="87"/>
                  </a:moveTo>
                  <a:cubicBezTo>
                    <a:pt x="33" y="87"/>
                    <a:pt x="17" y="71"/>
                    <a:pt x="17" y="52"/>
                  </a:cubicBezTo>
                  <a:cubicBezTo>
                    <a:pt x="17" y="33"/>
                    <a:pt x="33" y="17"/>
                    <a:pt x="52" y="17"/>
                  </a:cubicBezTo>
                  <a:cubicBezTo>
                    <a:pt x="71" y="17"/>
                    <a:pt x="87" y="33"/>
                    <a:pt x="87" y="52"/>
                  </a:cubicBezTo>
                  <a:cubicBezTo>
                    <a:pt x="87" y="71"/>
                    <a:pt x="71" y="87"/>
                    <a:pt x="52" y="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50" name="Freeform 24"/>
            <p:cNvSpPr/>
            <p:nvPr/>
          </p:nvSpPr>
          <p:spPr bwMode="auto">
            <a:xfrm>
              <a:off x="1588" y="1588"/>
              <a:ext cx="852488" cy="1049337"/>
            </a:xfrm>
            <a:custGeom>
              <a:avLst/>
              <a:gdLst>
                <a:gd name="T0" fmla="*/ 277 w 537"/>
                <a:gd name="T1" fmla="*/ 580 h 661"/>
                <a:gd name="T2" fmla="*/ 83 w 537"/>
                <a:gd name="T3" fmla="*/ 580 h 661"/>
                <a:gd name="T4" fmla="*/ 83 w 537"/>
                <a:gd name="T5" fmla="*/ 84 h 661"/>
                <a:gd name="T6" fmla="*/ 312 w 537"/>
                <a:gd name="T7" fmla="*/ 84 h 661"/>
                <a:gd name="T8" fmla="*/ 437 w 537"/>
                <a:gd name="T9" fmla="*/ 208 h 661"/>
                <a:gd name="T10" fmla="*/ 537 w 537"/>
                <a:gd name="T11" fmla="*/ 208 h 661"/>
                <a:gd name="T12" fmla="*/ 537 w 537"/>
                <a:gd name="T13" fmla="*/ 189 h 661"/>
                <a:gd name="T14" fmla="*/ 348 w 537"/>
                <a:gd name="T15" fmla="*/ 0 h 661"/>
                <a:gd name="T16" fmla="*/ 0 w 537"/>
                <a:gd name="T17" fmla="*/ 0 h 661"/>
                <a:gd name="T18" fmla="*/ 0 w 537"/>
                <a:gd name="T19" fmla="*/ 661 h 661"/>
                <a:gd name="T20" fmla="*/ 355 w 537"/>
                <a:gd name="T21" fmla="*/ 661 h 661"/>
                <a:gd name="T22" fmla="*/ 279 w 537"/>
                <a:gd name="T23" fmla="*/ 580 h 661"/>
                <a:gd name="T24" fmla="*/ 277 w 537"/>
                <a:gd name="T25" fmla="*/ 58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7" h="661">
                  <a:moveTo>
                    <a:pt x="277" y="580"/>
                  </a:moveTo>
                  <a:lnTo>
                    <a:pt x="83" y="580"/>
                  </a:lnTo>
                  <a:lnTo>
                    <a:pt x="83" y="84"/>
                  </a:lnTo>
                  <a:lnTo>
                    <a:pt x="312" y="84"/>
                  </a:lnTo>
                  <a:lnTo>
                    <a:pt x="437" y="208"/>
                  </a:lnTo>
                  <a:lnTo>
                    <a:pt x="537" y="208"/>
                  </a:lnTo>
                  <a:lnTo>
                    <a:pt x="537" y="189"/>
                  </a:lnTo>
                  <a:lnTo>
                    <a:pt x="348" y="0"/>
                  </a:lnTo>
                  <a:lnTo>
                    <a:pt x="0" y="0"/>
                  </a:lnTo>
                  <a:lnTo>
                    <a:pt x="0" y="661"/>
                  </a:lnTo>
                  <a:lnTo>
                    <a:pt x="355" y="661"/>
                  </a:lnTo>
                  <a:lnTo>
                    <a:pt x="279" y="580"/>
                  </a:lnTo>
                  <a:lnTo>
                    <a:pt x="277" y="5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51" name="Rectangle 25"/>
            <p:cNvSpPr>
              <a:spLocks noChangeArrowheads="1"/>
            </p:cNvSpPr>
            <p:nvPr/>
          </p:nvSpPr>
          <p:spPr bwMode="auto">
            <a:xfrm>
              <a:off x="198438" y="331788"/>
              <a:ext cx="330200" cy="635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52" name="Rectangle 26"/>
            <p:cNvSpPr>
              <a:spLocks noChangeArrowheads="1"/>
            </p:cNvSpPr>
            <p:nvPr/>
          </p:nvSpPr>
          <p:spPr bwMode="auto">
            <a:xfrm>
              <a:off x="198438" y="460375"/>
              <a:ext cx="330200" cy="68262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53" name="Rectangle 27"/>
            <p:cNvSpPr>
              <a:spLocks noChangeArrowheads="1"/>
            </p:cNvSpPr>
            <p:nvPr/>
          </p:nvSpPr>
          <p:spPr bwMode="auto">
            <a:xfrm>
              <a:off x="198438" y="592138"/>
              <a:ext cx="330200" cy="650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grpSp>
        <p:nvGrpSpPr>
          <p:cNvPr id="154" name="Group 265"/>
          <p:cNvGrpSpPr/>
          <p:nvPr/>
        </p:nvGrpSpPr>
        <p:grpSpPr>
          <a:xfrm>
            <a:off x="3343965" y="4966225"/>
            <a:ext cx="267835" cy="254853"/>
            <a:chOff x="1588" y="4763"/>
            <a:chExt cx="6746875" cy="6419850"/>
          </a:xfrm>
          <a:solidFill>
            <a:schemeClr val="tx1"/>
          </a:solidFill>
        </p:grpSpPr>
        <p:sp>
          <p:nvSpPr>
            <p:cNvPr id="155" name="Freeform 5"/>
            <p:cNvSpPr>
              <a:spLocks noEditPoints="1"/>
            </p:cNvSpPr>
            <p:nvPr/>
          </p:nvSpPr>
          <p:spPr bwMode="auto">
            <a:xfrm>
              <a:off x="1588" y="4763"/>
              <a:ext cx="6746875" cy="6419850"/>
            </a:xfrm>
            <a:custGeom>
              <a:avLst/>
              <a:gdLst>
                <a:gd name="T0" fmla="*/ 1645 w 1796"/>
                <a:gd name="T1" fmla="*/ 0 h 1709"/>
                <a:gd name="T2" fmla="*/ 151 w 1796"/>
                <a:gd name="T3" fmla="*/ 0 h 1709"/>
                <a:gd name="T4" fmla="*/ 0 w 1796"/>
                <a:gd name="T5" fmla="*/ 151 h 1709"/>
                <a:gd name="T6" fmla="*/ 0 w 1796"/>
                <a:gd name="T7" fmla="*/ 1307 h 1709"/>
                <a:gd name="T8" fmla="*/ 151 w 1796"/>
                <a:gd name="T9" fmla="*/ 1458 h 1709"/>
                <a:gd name="T10" fmla="*/ 606 w 1796"/>
                <a:gd name="T11" fmla="*/ 1458 h 1709"/>
                <a:gd name="T12" fmla="*/ 526 w 1796"/>
                <a:gd name="T13" fmla="*/ 1545 h 1709"/>
                <a:gd name="T14" fmla="*/ 483 w 1796"/>
                <a:gd name="T15" fmla="*/ 1590 h 1709"/>
                <a:gd name="T16" fmla="*/ 479 w 1796"/>
                <a:gd name="T17" fmla="*/ 1659 h 1709"/>
                <a:gd name="T18" fmla="*/ 593 w 1796"/>
                <a:gd name="T19" fmla="*/ 1709 h 1709"/>
                <a:gd name="T20" fmla="*/ 1203 w 1796"/>
                <a:gd name="T21" fmla="*/ 1709 h 1709"/>
                <a:gd name="T22" fmla="*/ 1316 w 1796"/>
                <a:gd name="T23" fmla="*/ 1659 h 1709"/>
                <a:gd name="T24" fmla="*/ 1312 w 1796"/>
                <a:gd name="T25" fmla="*/ 1590 h 1709"/>
                <a:gd name="T26" fmla="*/ 1270 w 1796"/>
                <a:gd name="T27" fmla="*/ 1545 h 1709"/>
                <a:gd name="T28" fmla="*/ 1190 w 1796"/>
                <a:gd name="T29" fmla="*/ 1458 h 1709"/>
                <a:gd name="T30" fmla="*/ 1645 w 1796"/>
                <a:gd name="T31" fmla="*/ 1458 h 1709"/>
                <a:gd name="T32" fmla="*/ 1796 w 1796"/>
                <a:gd name="T33" fmla="*/ 1307 h 1709"/>
                <a:gd name="T34" fmla="*/ 1796 w 1796"/>
                <a:gd name="T35" fmla="*/ 151 h 1709"/>
                <a:gd name="T36" fmla="*/ 1645 w 1796"/>
                <a:gd name="T37" fmla="*/ 0 h 1709"/>
                <a:gd name="T38" fmla="*/ 1231 w 1796"/>
                <a:gd name="T39" fmla="*/ 1585 h 1709"/>
                <a:gd name="T40" fmla="*/ 1267 w 1796"/>
                <a:gd name="T41" fmla="*/ 1622 h 1709"/>
                <a:gd name="T42" fmla="*/ 1265 w 1796"/>
                <a:gd name="T43" fmla="*/ 1635 h 1709"/>
                <a:gd name="T44" fmla="*/ 1203 w 1796"/>
                <a:gd name="T45" fmla="*/ 1653 h 1709"/>
                <a:gd name="T46" fmla="*/ 593 w 1796"/>
                <a:gd name="T47" fmla="*/ 1653 h 1709"/>
                <a:gd name="T48" fmla="*/ 530 w 1796"/>
                <a:gd name="T49" fmla="*/ 1635 h 1709"/>
                <a:gd name="T50" fmla="*/ 528 w 1796"/>
                <a:gd name="T51" fmla="*/ 1623 h 1709"/>
                <a:gd name="T52" fmla="*/ 528 w 1796"/>
                <a:gd name="T53" fmla="*/ 1623 h 1709"/>
                <a:gd name="T54" fmla="*/ 565 w 1796"/>
                <a:gd name="T55" fmla="*/ 1585 h 1709"/>
                <a:gd name="T56" fmla="*/ 672 w 1796"/>
                <a:gd name="T57" fmla="*/ 1458 h 1709"/>
                <a:gd name="T58" fmla="*/ 1124 w 1796"/>
                <a:gd name="T59" fmla="*/ 1458 h 1709"/>
                <a:gd name="T60" fmla="*/ 1231 w 1796"/>
                <a:gd name="T61" fmla="*/ 1585 h 1709"/>
                <a:gd name="T62" fmla="*/ 1684 w 1796"/>
                <a:gd name="T63" fmla="*/ 1307 h 1709"/>
                <a:gd name="T64" fmla="*/ 1645 w 1796"/>
                <a:gd name="T65" fmla="*/ 1346 h 1709"/>
                <a:gd name="T66" fmla="*/ 151 w 1796"/>
                <a:gd name="T67" fmla="*/ 1346 h 1709"/>
                <a:gd name="T68" fmla="*/ 112 w 1796"/>
                <a:gd name="T69" fmla="*/ 1307 h 1709"/>
                <a:gd name="T70" fmla="*/ 112 w 1796"/>
                <a:gd name="T71" fmla="*/ 151 h 1709"/>
                <a:gd name="T72" fmla="*/ 151 w 1796"/>
                <a:gd name="T73" fmla="*/ 112 h 1709"/>
                <a:gd name="T74" fmla="*/ 1645 w 1796"/>
                <a:gd name="T75" fmla="*/ 112 h 1709"/>
                <a:gd name="T76" fmla="*/ 1684 w 1796"/>
                <a:gd name="T77" fmla="*/ 151 h 1709"/>
                <a:gd name="T78" fmla="*/ 1684 w 1796"/>
                <a:gd name="T79" fmla="*/ 1307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6" h="1709">
                  <a:moveTo>
                    <a:pt x="1645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68" y="0"/>
                    <a:pt x="0" y="67"/>
                    <a:pt x="0" y="151"/>
                  </a:cubicBezTo>
                  <a:cubicBezTo>
                    <a:pt x="0" y="1307"/>
                    <a:pt x="0" y="1307"/>
                    <a:pt x="0" y="1307"/>
                  </a:cubicBezTo>
                  <a:cubicBezTo>
                    <a:pt x="0" y="1390"/>
                    <a:pt x="68" y="1458"/>
                    <a:pt x="151" y="1458"/>
                  </a:cubicBezTo>
                  <a:cubicBezTo>
                    <a:pt x="606" y="1458"/>
                    <a:pt x="606" y="1458"/>
                    <a:pt x="606" y="1458"/>
                  </a:cubicBezTo>
                  <a:cubicBezTo>
                    <a:pt x="582" y="1488"/>
                    <a:pt x="544" y="1527"/>
                    <a:pt x="526" y="1545"/>
                  </a:cubicBezTo>
                  <a:cubicBezTo>
                    <a:pt x="506" y="1564"/>
                    <a:pt x="491" y="1579"/>
                    <a:pt x="483" y="1590"/>
                  </a:cubicBezTo>
                  <a:cubicBezTo>
                    <a:pt x="472" y="1605"/>
                    <a:pt x="467" y="1634"/>
                    <a:pt x="479" y="1659"/>
                  </a:cubicBezTo>
                  <a:cubicBezTo>
                    <a:pt x="491" y="1682"/>
                    <a:pt x="520" y="1709"/>
                    <a:pt x="593" y="1709"/>
                  </a:cubicBezTo>
                  <a:cubicBezTo>
                    <a:pt x="1203" y="1709"/>
                    <a:pt x="1203" y="1709"/>
                    <a:pt x="1203" y="1709"/>
                  </a:cubicBezTo>
                  <a:cubicBezTo>
                    <a:pt x="1276" y="1709"/>
                    <a:pt x="1305" y="1682"/>
                    <a:pt x="1316" y="1659"/>
                  </a:cubicBezTo>
                  <a:cubicBezTo>
                    <a:pt x="1329" y="1634"/>
                    <a:pt x="1324" y="1605"/>
                    <a:pt x="1312" y="1590"/>
                  </a:cubicBezTo>
                  <a:cubicBezTo>
                    <a:pt x="1304" y="1579"/>
                    <a:pt x="1289" y="1564"/>
                    <a:pt x="1270" y="1545"/>
                  </a:cubicBezTo>
                  <a:cubicBezTo>
                    <a:pt x="1252" y="1527"/>
                    <a:pt x="1213" y="1488"/>
                    <a:pt x="1190" y="1458"/>
                  </a:cubicBezTo>
                  <a:cubicBezTo>
                    <a:pt x="1645" y="1458"/>
                    <a:pt x="1645" y="1458"/>
                    <a:pt x="1645" y="1458"/>
                  </a:cubicBezTo>
                  <a:cubicBezTo>
                    <a:pt x="1728" y="1458"/>
                    <a:pt x="1796" y="1390"/>
                    <a:pt x="1796" y="1307"/>
                  </a:cubicBezTo>
                  <a:cubicBezTo>
                    <a:pt x="1796" y="151"/>
                    <a:pt x="1796" y="151"/>
                    <a:pt x="1796" y="151"/>
                  </a:cubicBezTo>
                  <a:cubicBezTo>
                    <a:pt x="1796" y="67"/>
                    <a:pt x="1728" y="0"/>
                    <a:pt x="1645" y="0"/>
                  </a:cubicBezTo>
                  <a:close/>
                  <a:moveTo>
                    <a:pt x="1231" y="1585"/>
                  </a:moveTo>
                  <a:cubicBezTo>
                    <a:pt x="1247" y="1601"/>
                    <a:pt x="1262" y="1616"/>
                    <a:pt x="1267" y="1622"/>
                  </a:cubicBezTo>
                  <a:cubicBezTo>
                    <a:pt x="1267" y="1622"/>
                    <a:pt x="1269" y="1629"/>
                    <a:pt x="1265" y="1635"/>
                  </a:cubicBezTo>
                  <a:cubicBezTo>
                    <a:pt x="1258" y="1646"/>
                    <a:pt x="1235" y="1653"/>
                    <a:pt x="1203" y="1653"/>
                  </a:cubicBezTo>
                  <a:cubicBezTo>
                    <a:pt x="593" y="1653"/>
                    <a:pt x="593" y="1653"/>
                    <a:pt x="593" y="1653"/>
                  </a:cubicBezTo>
                  <a:cubicBezTo>
                    <a:pt x="561" y="1653"/>
                    <a:pt x="538" y="1646"/>
                    <a:pt x="530" y="1635"/>
                  </a:cubicBezTo>
                  <a:cubicBezTo>
                    <a:pt x="527" y="1629"/>
                    <a:pt x="528" y="1623"/>
                    <a:pt x="528" y="1623"/>
                  </a:cubicBezTo>
                  <a:cubicBezTo>
                    <a:pt x="528" y="1623"/>
                    <a:pt x="528" y="1623"/>
                    <a:pt x="528" y="1623"/>
                  </a:cubicBezTo>
                  <a:cubicBezTo>
                    <a:pt x="534" y="1616"/>
                    <a:pt x="549" y="1601"/>
                    <a:pt x="565" y="1585"/>
                  </a:cubicBezTo>
                  <a:cubicBezTo>
                    <a:pt x="614" y="1536"/>
                    <a:pt x="654" y="1494"/>
                    <a:pt x="672" y="1458"/>
                  </a:cubicBezTo>
                  <a:cubicBezTo>
                    <a:pt x="1124" y="1458"/>
                    <a:pt x="1124" y="1458"/>
                    <a:pt x="1124" y="1458"/>
                  </a:cubicBezTo>
                  <a:cubicBezTo>
                    <a:pt x="1142" y="1494"/>
                    <a:pt x="1182" y="1536"/>
                    <a:pt x="1231" y="1585"/>
                  </a:cubicBezTo>
                  <a:close/>
                  <a:moveTo>
                    <a:pt x="1684" y="1307"/>
                  </a:moveTo>
                  <a:cubicBezTo>
                    <a:pt x="1684" y="1328"/>
                    <a:pt x="1666" y="1346"/>
                    <a:pt x="1645" y="1346"/>
                  </a:cubicBezTo>
                  <a:cubicBezTo>
                    <a:pt x="151" y="1346"/>
                    <a:pt x="151" y="1346"/>
                    <a:pt x="151" y="1346"/>
                  </a:cubicBezTo>
                  <a:cubicBezTo>
                    <a:pt x="129" y="1346"/>
                    <a:pt x="112" y="1328"/>
                    <a:pt x="112" y="1307"/>
                  </a:cubicBezTo>
                  <a:cubicBezTo>
                    <a:pt x="112" y="151"/>
                    <a:pt x="112" y="151"/>
                    <a:pt x="112" y="151"/>
                  </a:cubicBezTo>
                  <a:cubicBezTo>
                    <a:pt x="112" y="129"/>
                    <a:pt x="129" y="112"/>
                    <a:pt x="151" y="112"/>
                  </a:cubicBezTo>
                  <a:cubicBezTo>
                    <a:pt x="1645" y="112"/>
                    <a:pt x="1645" y="112"/>
                    <a:pt x="1645" y="112"/>
                  </a:cubicBezTo>
                  <a:cubicBezTo>
                    <a:pt x="1666" y="112"/>
                    <a:pt x="1684" y="129"/>
                    <a:pt x="1684" y="151"/>
                  </a:cubicBezTo>
                  <a:lnTo>
                    <a:pt x="1684" y="130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56" name="Freeform 6"/>
            <p:cNvSpPr>
              <a:spLocks noEditPoints="1"/>
            </p:cNvSpPr>
            <p:nvPr/>
          </p:nvSpPr>
          <p:spPr bwMode="auto">
            <a:xfrm>
              <a:off x="842963" y="846138"/>
              <a:ext cx="5064125" cy="3376613"/>
            </a:xfrm>
            <a:custGeom>
              <a:avLst/>
              <a:gdLst>
                <a:gd name="T0" fmla="*/ 1252 w 1348"/>
                <a:gd name="T1" fmla="*/ 0 h 899"/>
                <a:gd name="T2" fmla="*/ 96 w 1348"/>
                <a:gd name="T3" fmla="*/ 0 h 899"/>
                <a:gd name="T4" fmla="*/ 0 w 1348"/>
                <a:gd name="T5" fmla="*/ 95 h 899"/>
                <a:gd name="T6" fmla="*/ 0 w 1348"/>
                <a:gd name="T7" fmla="*/ 803 h 899"/>
                <a:gd name="T8" fmla="*/ 96 w 1348"/>
                <a:gd name="T9" fmla="*/ 899 h 899"/>
                <a:gd name="T10" fmla="*/ 1252 w 1348"/>
                <a:gd name="T11" fmla="*/ 899 h 899"/>
                <a:gd name="T12" fmla="*/ 1348 w 1348"/>
                <a:gd name="T13" fmla="*/ 803 h 899"/>
                <a:gd name="T14" fmla="*/ 1348 w 1348"/>
                <a:gd name="T15" fmla="*/ 95 h 899"/>
                <a:gd name="T16" fmla="*/ 1252 w 1348"/>
                <a:gd name="T17" fmla="*/ 0 h 899"/>
                <a:gd name="T18" fmla="*/ 1291 w 1348"/>
                <a:gd name="T19" fmla="*/ 803 h 899"/>
                <a:gd name="T20" fmla="*/ 1252 w 1348"/>
                <a:gd name="T21" fmla="*/ 843 h 899"/>
                <a:gd name="T22" fmla="*/ 96 w 1348"/>
                <a:gd name="T23" fmla="*/ 843 h 899"/>
                <a:gd name="T24" fmla="*/ 56 w 1348"/>
                <a:gd name="T25" fmla="*/ 803 h 899"/>
                <a:gd name="T26" fmla="*/ 56 w 1348"/>
                <a:gd name="T27" fmla="*/ 95 h 899"/>
                <a:gd name="T28" fmla="*/ 96 w 1348"/>
                <a:gd name="T29" fmla="*/ 56 h 899"/>
                <a:gd name="T30" fmla="*/ 1252 w 1348"/>
                <a:gd name="T31" fmla="*/ 56 h 899"/>
                <a:gd name="T32" fmla="*/ 1291 w 1348"/>
                <a:gd name="T33" fmla="*/ 95 h 899"/>
                <a:gd name="T34" fmla="*/ 1291 w 1348"/>
                <a:gd name="T35" fmla="*/ 803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8" h="899">
                  <a:moveTo>
                    <a:pt x="1252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3"/>
                    <a:pt x="0" y="95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0" y="856"/>
                    <a:pt x="43" y="899"/>
                    <a:pt x="96" y="899"/>
                  </a:cubicBezTo>
                  <a:cubicBezTo>
                    <a:pt x="1252" y="899"/>
                    <a:pt x="1252" y="899"/>
                    <a:pt x="1252" y="899"/>
                  </a:cubicBezTo>
                  <a:cubicBezTo>
                    <a:pt x="1305" y="899"/>
                    <a:pt x="1348" y="856"/>
                    <a:pt x="1348" y="803"/>
                  </a:cubicBezTo>
                  <a:cubicBezTo>
                    <a:pt x="1348" y="95"/>
                    <a:pt x="1348" y="95"/>
                    <a:pt x="1348" y="95"/>
                  </a:cubicBezTo>
                  <a:cubicBezTo>
                    <a:pt x="1348" y="43"/>
                    <a:pt x="1305" y="0"/>
                    <a:pt x="1252" y="0"/>
                  </a:cubicBezTo>
                  <a:close/>
                  <a:moveTo>
                    <a:pt x="1291" y="803"/>
                  </a:moveTo>
                  <a:cubicBezTo>
                    <a:pt x="1291" y="825"/>
                    <a:pt x="1274" y="843"/>
                    <a:pt x="1252" y="843"/>
                  </a:cubicBezTo>
                  <a:cubicBezTo>
                    <a:pt x="96" y="843"/>
                    <a:pt x="96" y="843"/>
                    <a:pt x="96" y="843"/>
                  </a:cubicBezTo>
                  <a:cubicBezTo>
                    <a:pt x="74" y="843"/>
                    <a:pt x="56" y="825"/>
                    <a:pt x="56" y="803"/>
                  </a:cubicBezTo>
                  <a:cubicBezTo>
                    <a:pt x="56" y="95"/>
                    <a:pt x="56" y="95"/>
                    <a:pt x="56" y="95"/>
                  </a:cubicBezTo>
                  <a:cubicBezTo>
                    <a:pt x="56" y="74"/>
                    <a:pt x="74" y="56"/>
                    <a:pt x="96" y="56"/>
                  </a:cubicBezTo>
                  <a:cubicBezTo>
                    <a:pt x="1252" y="56"/>
                    <a:pt x="1252" y="56"/>
                    <a:pt x="1252" y="56"/>
                  </a:cubicBezTo>
                  <a:cubicBezTo>
                    <a:pt x="1274" y="56"/>
                    <a:pt x="1291" y="74"/>
                    <a:pt x="1291" y="95"/>
                  </a:cubicBezTo>
                  <a:lnTo>
                    <a:pt x="1291" y="8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57" name="Freeform 7"/>
            <p:cNvSpPr>
              <a:spLocks noEditPoints="1"/>
            </p:cNvSpPr>
            <p:nvPr/>
          </p:nvSpPr>
          <p:spPr bwMode="auto">
            <a:xfrm>
              <a:off x="3059113" y="4321176"/>
              <a:ext cx="631825" cy="630238"/>
            </a:xfrm>
            <a:custGeom>
              <a:avLst/>
              <a:gdLst>
                <a:gd name="T0" fmla="*/ 84 w 168"/>
                <a:gd name="T1" fmla="*/ 0 h 168"/>
                <a:gd name="T2" fmla="*/ 0 w 168"/>
                <a:gd name="T3" fmla="*/ 84 h 168"/>
                <a:gd name="T4" fmla="*/ 84 w 168"/>
                <a:gd name="T5" fmla="*/ 168 h 168"/>
                <a:gd name="T6" fmla="*/ 168 w 168"/>
                <a:gd name="T7" fmla="*/ 84 h 168"/>
                <a:gd name="T8" fmla="*/ 84 w 168"/>
                <a:gd name="T9" fmla="*/ 0 h 168"/>
                <a:gd name="T10" fmla="*/ 84 w 168"/>
                <a:gd name="T11" fmla="*/ 112 h 168"/>
                <a:gd name="T12" fmla="*/ 56 w 168"/>
                <a:gd name="T13" fmla="*/ 84 h 168"/>
                <a:gd name="T14" fmla="*/ 84 w 168"/>
                <a:gd name="T15" fmla="*/ 56 h 168"/>
                <a:gd name="T16" fmla="*/ 112 w 168"/>
                <a:gd name="T17" fmla="*/ 84 h 168"/>
                <a:gd name="T18" fmla="*/ 84 w 168"/>
                <a:gd name="T19" fmla="*/ 11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84" y="0"/>
                  </a:moveTo>
                  <a:cubicBezTo>
                    <a:pt x="38" y="0"/>
                    <a:pt x="0" y="38"/>
                    <a:pt x="0" y="84"/>
                  </a:cubicBezTo>
                  <a:cubicBezTo>
                    <a:pt x="0" y="131"/>
                    <a:pt x="38" y="168"/>
                    <a:pt x="84" y="168"/>
                  </a:cubicBezTo>
                  <a:cubicBezTo>
                    <a:pt x="130" y="168"/>
                    <a:pt x="168" y="131"/>
                    <a:pt x="168" y="84"/>
                  </a:cubicBezTo>
                  <a:cubicBezTo>
                    <a:pt x="168" y="38"/>
                    <a:pt x="130" y="0"/>
                    <a:pt x="84" y="0"/>
                  </a:cubicBezTo>
                  <a:close/>
                  <a:moveTo>
                    <a:pt x="84" y="112"/>
                  </a:moveTo>
                  <a:cubicBezTo>
                    <a:pt x="68" y="112"/>
                    <a:pt x="56" y="100"/>
                    <a:pt x="56" y="84"/>
                  </a:cubicBezTo>
                  <a:cubicBezTo>
                    <a:pt x="56" y="69"/>
                    <a:pt x="68" y="56"/>
                    <a:pt x="84" y="56"/>
                  </a:cubicBezTo>
                  <a:cubicBezTo>
                    <a:pt x="99" y="56"/>
                    <a:pt x="112" y="69"/>
                    <a:pt x="112" y="84"/>
                  </a:cubicBezTo>
                  <a:cubicBezTo>
                    <a:pt x="112" y="100"/>
                    <a:pt x="99" y="112"/>
                    <a:pt x="84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58" name="Freeform 8"/>
            <p:cNvSpPr/>
            <p:nvPr/>
          </p:nvSpPr>
          <p:spPr bwMode="auto">
            <a:xfrm>
              <a:off x="2528888" y="2533651"/>
              <a:ext cx="628650" cy="1262063"/>
            </a:xfrm>
            <a:custGeom>
              <a:avLst/>
              <a:gdLst>
                <a:gd name="T0" fmla="*/ 125 w 167"/>
                <a:gd name="T1" fmla="*/ 0 h 336"/>
                <a:gd name="T2" fmla="*/ 42 w 167"/>
                <a:gd name="T3" fmla="*/ 0 h 336"/>
                <a:gd name="T4" fmla="*/ 0 w 167"/>
                <a:gd name="T5" fmla="*/ 42 h 336"/>
                <a:gd name="T6" fmla="*/ 0 w 167"/>
                <a:gd name="T7" fmla="*/ 294 h 336"/>
                <a:gd name="T8" fmla="*/ 42 w 167"/>
                <a:gd name="T9" fmla="*/ 336 h 336"/>
                <a:gd name="T10" fmla="*/ 125 w 167"/>
                <a:gd name="T11" fmla="*/ 336 h 336"/>
                <a:gd name="T12" fmla="*/ 167 w 167"/>
                <a:gd name="T13" fmla="*/ 294 h 336"/>
                <a:gd name="T14" fmla="*/ 167 w 167"/>
                <a:gd name="T15" fmla="*/ 42 h 336"/>
                <a:gd name="T16" fmla="*/ 125 w 167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336">
                  <a:moveTo>
                    <a:pt x="125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19" y="0"/>
                    <a:pt x="0" y="18"/>
                    <a:pt x="0" y="42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0" y="317"/>
                    <a:pt x="19" y="336"/>
                    <a:pt x="42" y="336"/>
                  </a:cubicBezTo>
                  <a:cubicBezTo>
                    <a:pt x="125" y="336"/>
                    <a:pt x="125" y="336"/>
                    <a:pt x="125" y="336"/>
                  </a:cubicBezTo>
                  <a:cubicBezTo>
                    <a:pt x="148" y="336"/>
                    <a:pt x="167" y="317"/>
                    <a:pt x="167" y="294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18"/>
                    <a:pt x="148" y="0"/>
                    <a:pt x="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59" name="Freeform 9"/>
            <p:cNvSpPr/>
            <p:nvPr/>
          </p:nvSpPr>
          <p:spPr bwMode="auto">
            <a:xfrm>
              <a:off x="4632326" y="1266826"/>
              <a:ext cx="635000" cy="2528888"/>
            </a:xfrm>
            <a:custGeom>
              <a:avLst/>
              <a:gdLst>
                <a:gd name="T0" fmla="*/ 126 w 169"/>
                <a:gd name="T1" fmla="*/ 0 h 673"/>
                <a:gd name="T2" fmla="*/ 42 w 169"/>
                <a:gd name="T3" fmla="*/ 0 h 673"/>
                <a:gd name="T4" fmla="*/ 0 w 169"/>
                <a:gd name="T5" fmla="*/ 41 h 673"/>
                <a:gd name="T6" fmla="*/ 0 w 169"/>
                <a:gd name="T7" fmla="*/ 632 h 673"/>
                <a:gd name="T8" fmla="*/ 42 w 169"/>
                <a:gd name="T9" fmla="*/ 673 h 673"/>
                <a:gd name="T10" fmla="*/ 126 w 169"/>
                <a:gd name="T11" fmla="*/ 673 h 673"/>
                <a:gd name="T12" fmla="*/ 169 w 169"/>
                <a:gd name="T13" fmla="*/ 632 h 673"/>
                <a:gd name="T14" fmla="*/ 169 w 169"/>
                <a:gd name="T15" fmla="*/ 41 h 673"/>
                <a:gd name="T16" fmla="*/ 126 w 169"/>
                <a:gd name="T17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673">
                  <a:moveTo>
                    <a:pt x="12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19" y="0"/>
                    <a:pt x="0" y="19"/>
                    <a:pt x="0" y="41"/>
                  </a:cubicBezTo>
                  <a:cubicBezTo>
                    <a:pt x="0" y="632"/>
                    <a:pt x="0" y="632"/>
                    <a:pt x="0" y="632"/>
                  </a:cubicBezTo>
                  <a:cubicBezTo>
                    <a:pt x="0" y="655"/>
                    <a:pt x="19" y="673"/>
                    <a:pt x="42" y="673"/>
                  </a:cubicBezTo>
                  <a:cubicBezTo>
                    <a:pt x="126" y="673"/>
                    <a:pt x="126" y="673"/>
                    <a:pt x="126" y="673"/>
                  </a:cubicBezTo>
                  <a:cubicBezTo>
                    <a:pt x="150" y="673"/>
                    <a:pt x="169" y="655"/>
                    <a:pt x="169" y="632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69" y="19"/>
                    <a:pt x="150" y="0"/>
                    <a:pt x="1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60" name="Freeform 10"/>
            <p:cNvSpPr/>
            <p:nvPr/>
          </p:nvSpPr>
          <p:spPr bwMode="auto">
            <a:xfrm>
              <a:off x="3584576" y="2112963"/>
              <a:ext cx="627063" cy="1682750"/>
            </a:xfrm>
            <a:custGeom>
              <a:avLst/>
              <a:gdLst>
                <a:gd name="T0" fmla="*/ 125 w 167"/>
                <a:gd name="T1" fmla="*/ 0 h 448"/>
                <a:gd name="T2" fmla="*/ 41 w 167"/>
                <a:gd name="T3" fmla="*/ 0 h 448"/>
                <a:gd name="T4" fmla="*/ 0 w 167"/>
                <a:gd name="T5" fmla="*/ 40 h 448"/>
                <a:gd name="T6" fmla="*/ 0 w 167"/>
                <a:gd name="T7" fmla="*/ 407 h 448"/>
                <a:gd name="T8" fmla="*/ 41 w 167"/>
                <a:gd name="T9" fmla="*/ 448 h 448"/>
                <a:gd name="T10" fmla="*/ 125 w 167"/>
                <a:gd name="T11" fmla="*/ 448 h 448"/>
                <a:gd name="T12" fmla="*/ 167 w 167"/>
                <a:gd name="T13" fmla="*/ 407 h 448"/>
                <a:gd name="T14" fmla="*/ 167 w 167"/>
                <a:gd name="T15" fmla="*/ 40 h 448"/>
                <a:gd name="T16" fmla="*/ 125 w 167"/>
                <a:gd name="T17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448">
                  <a:moveTo>
                    <a:pt x="125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30"/>
                    <a:pt x="18" y="448"/>
                    <a:pt x="41" y="448"/>
                  </a:cubicBezTo>
                  <a:cubicBezTo>
                    <a:pt x="125" y="448"/>
                    <a:pt x="125" y="448"/>
                    <a:pt x="125" y="448"/>
                  </a:cubicBezTo>
                  <a:cubicBezTo>
                    <a:pt x="148" y="448"/>
                    <a:pt x="167" y="430"/>
                    <a:pt x="167" y="407"/>
                  </a:cubicBezTo>
                  <a:cubicBezTo>
                    <a:pt x="167" y="40"/>
                    <a:pt x="167" y="40"/>
                    <a:pt x="167" y="40"/>
                  </a:cubicBezTo>
                  <a:cubicBezTo>
                    <a:pt x="167" y="18"/>
                    <a:pt x="148" y="0"/>
                    <a:pt x="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61" name="Freeform 11"/>
            <p:cNvSpPr/>
            <p:nvPr/>
          </p:nvSpPr>
          <p:spPr bwMode="auto">
            <a:xfrm>
              <a:off x="1474788" y="1687513"/>
              <a:ext cx="633413" cy="2108200"/>
            </a:xfrm>
            <a:custGeom>
              <a:avLst/>
              <a:gdLst>
                <a:gd name="T0" fmla="*/ 127 w 169"/>
                <a:gd name="T1" fmla="*/ 0 h 561"/>
                <a:gd name="T2" fmla="*/ 43 w 169"/>
                <a:gd name="T3" fmla="*/ 0 h 561"/>
                <a:gd name="T4" fmla="*/ 0 w 169"/>
                <a:gd name="T5" fmla="*/ 40 h 561"/>
                <a:gd name="T6" fmla="*/ 0 w 169"/>
                <a:gd name="T7" fmla="*/ 521 h 561"/>
                <a:gd name="T8" fmla="*/ 43 w 169"/>
                <a:gd name="T9" fmla="*/ 561 h 561"/>
                <a:gd name="T10" fmla="*/ 127 w 169"/>
                <a:gd name="T11" fmla="*/ 561 h 561"/>
                <a:gd name="T12" fmla="*/ 169 w 169"/>
                <a:gd name="T13" fmla="*/ 521 h 561"/>
                <a:gd name="T14" fmla="*/ 169 w 169"/>
                <a:gd name="T15" fmla="*/ 40 h 561"/>
                <a:gd name="T16" fmla="*/ 127 w 169"/>
                <a:gd name="T17" fmla="*/ 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561">
                  <a:moveTo>
                    <a:pt x="127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521"/>
                    <a:pt x="0" y="521"/>
                    <a:pt x="0" y="521"/>
                  </a:cubicBezTo>
                  <a:cubicBezTo>
                    <a:pt x="0" y="543"/>
                    <a:pt x="19" y="561"/>
                    <a:pt x="43" y="561"/>
                  </a:cubicBezTo>
                  <a:cubicBezTo>
                    <a:pt x="127" y="561"/>
                    <a:pt x="127" y="561"/>
                    <a:pt x="127" y="561"/>
                  </a:cubicBezTo>
                  <a:cubicBezTo>
                    <a:pt x="150" y="561"/>
                    <a:pt x="169" y="543"/>
                    <a:pt x="169" y="521"/>
                  </a:cubicBezTo>
                  <a:cubicBezTo>
                    <a:pt x="169" y="40"/>
                    <a:pt x="169" y="40"/>
                    <a:pt x="169" y="40"/>
                  </a:cubicBezTo>
                  <a:cubicBezTo>
                    <a:pt x="169" y="18"/>
                    <a:pt x="150" y="0"/>
                    <a:pt x="1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grpSp>
        <p:nvGrpSpPr>
          <p:cNvPr id="162" name="Group 273"/>
          <p:cNvGrpSpPr/>
          <p:nvPr/>
        </p:nvGrpSpPr>
        <p:grpSpPr>
          <a:xfrm>
            <a:off x="3953356" y="4949514"/>
            <a:ext cx="193361" cy="257284"/>
            <a:chOff x="7913688" y="-280988"/>
            <a:chExt cx="1733550" cy="2306638"/>
          </a:xfrm>
          <a:solidFill>
            <a:schemeClr val="tx1"/>
          </a:solidFill>
        </p:grpSpPr>
        <p:sp>
          <p:nvSpPr>
            <p:cNvPr id="163" name="Freeform 29"/>
            <p:cNvSpPr/>
            <p:nvPr/>
          </p:nvSpPr>
          <p:spPr bwMode="auto">
            <a:xfrm>
              <a:off x="8215313" y="1317625"/>
              <a:ext cx="1155700" cy="71438"/>
            </a:xfrm>
            <a:custGeom>
              <a:avLst/>
              <a:gdLst>
                <a:gd name="T0" fmla="*/ 9 w 306"/>
                <a:gd name="T1" fmla="*/ 0 h 19"/>
                <a:gd name="T2" fmla="*/ 0 w 306"/>
                <a:gd name="T3" fmla="*/ 10 h 19"/>
                <a:gd name="T4" fmla="*/ 9 w 306"/>
                <a:gd name="T5" fmla="*/ 19 h 19"/>
                <a:gd name="T6" fmla="*/ 297 w 306"/>
                <a:gd name="T7" fmla="*/ 19 h 19"/>
                <a:gd name="T8" fmla="*/ 306 w 306"/>
                <a:gd name="T9" fmla="*/ 10 h 19"/>
                <a:gd name="T10" fmla="*/ 297 w 306"/>
                <a:gd name="T11" fmla="*/ 0 h 19"/>
                <a:gd name="T12" fmla="*/ 9 w 306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19">
                  <a:moveTo>
                    <a:pt x="9" y="0"/>
                  </a:move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302" y="19"/>
                    <a:pt x="306" y="15"/>
                    <a:pt x="306" y="10"/>
                  </a:cubicBezTo>
                  <a:cubicBezTo>
                    <a:pt x="306" y="5"/>
                    <a:pt x="302" y="0"/>
                    <a:pt x="297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64" name="Freeform 30"/>
            <p:cNvSpPr/>
            <p:nvPr/>
          </p:nvSpPr>
          <p:spPr bwMode="auto">
            <a:xfrm>
              <a:off x="8215313" y="1535112"/>
              <a:ext cx="1155700" cy="71438"/>
            </a:xfrm>
            <a:custGeom>
              <a:avLst/>
              <a:gdLst>
                <a:gd name="T0" fmla="*/ 297 w 306"/>
                <a:gd name="T1" fmla="*/ 0 h 19"/>
                <a:gd name="T2" fmla="*/ 9 w 306"/>
                <a:gd name="T3" fmla="*/ 0 h 19"/>
                <a:gd name="T4" fmla="*/ 0 w 306"/>
                <a:gd name="T5" fmla="*/ 9 h 19"/>
                <a:gd name="T6" fmla="*/ 9 w 306"/>
                <a:gd name="T7" fmla="*/ 19 h 19"/>
                <a:gd name="T8" fmla="*/ 297 w 306"/>
                <a:gd name="T9" fmla="*/ 19 h 19"/>
                <a:gd name="T10" fmla="*/ 306 w 306"/>
                <a:gd name="T11" fmla="*/ 9 h 19"/>
                <a:gd name="T12" fmla="*/ 297 w 306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19">
                  <a:moveTo>
                    <a:pt x="29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302" y="19"/>
                    <a:pt x="306" y="15"/>
                    <a:pt x="306" y="9"/>
                  </a:cubicBezTo>
                  <a:cubicBezTo>
                    <a:pt x="306" y="4"/>
                    <a:pt x="302" y="0"/>
                    <a:pt x="2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65" name="Freeform 31"/>
            <p:cNvSpPr>
              <a:spLocks noEditPoints="1"/>
            </p:cNvSpPr>
            <p:nvPr/>
          </p:nvSpPr>
          <p:spPr bwMode="auto">
            <a:xfrm>
              <a:off x="7913688" y="-280988"/>
              <a:ext cx="1733550" cy="2306638"/>
            </a:xfrm>
            <a:custGeom>
              <a:avLst/>
              <a:gdLst>
                <a:gd name="T0" fmla="*/ 353 w 459"/>
                <a:gd name="T1" fmla="*/ 12 h 612"/>
                <a:gd name="T2" fmla="*/ 325 w 459"/>
                <a:gd name="T3" fmla="*/ 0 h 612"/>
                <a:gd name="T4" fmla="*/ 57 w 459"/>
                <a:gd name="T5" fmla="*/ 0 h 612"/>
                <a:gd name="T6" fmla="*/ 0 w 459"/>
                <a:gd name="T7" fmla="*/ 57 h 612"/>
                <a:gd name="T8" fmla="*/ 0 w 459"/>
                <a:gd name="T9" fmla="*/ 555 h 612"/>
                <a:gd name="T10" fmla="*/ 57 w 459"/>
                <a:gd name="T11" fmla="*/ 612 h 612"/>
                <a:gd name="T12" fmla="*/ 402 w 459"/>
                <a:gd name="T13" fmla="*/ 612 h 612"/>
                <a:gd name="T14" fmla="*/ 459 w 459"/>
                <a:gd name="T15" fmla="*/ 555 h 612"/>
                <a:gd name="T16" fmla="*/ 459 w 459"/>
                <a:gd name="T17" fmla="*/ 153 h 612"/>
                <a:gd name="T18" fmla="*/ 353 w 459"/>
                <a:gd name="T19" fmla="*/ 12 h 612"/>
                <a:gd name="T20" fmla="*/ 344 w 459"/>
                <a:gd name="T21" fmla="*/ 59 h 612"/>
                <a:gd name="T22" fmla="*/ 409 w 459"/>
                <a:gd name="T23" fmla="*/ 134 h 612"/>
                <a:gd name="T24" fmla="*/ 344 w 459"/>
                <a:gd name="T25" fmla="*/ 134 h 612"/>
                <a:gd name="T26" fmla="*/ 344 w 459"/>
                <a:gd name="T27" fmla="*/ 59 h 612"/>
                <a:gd name="T28" fmla="*/ 421 w 459"/>
                <a:gd name="T29" fmla="*/ 555 h 612"/>
                <a:gd name="T30" fmla="*/ 402 w 459"/>
                <a:gd name="T31" fmla="*/ 574 h 612"/>
                <a:gd name="T32" fmla="*/ 57 w 459"/>
                <a:gd name="T33" fmla="*/ 574 h 612"/>
                <a:gd name="T34" fmla="*/ 38 w 459"/>
                <a:gd name="T35" fmla="*/ 555 h 612"/>
                <a:gd name="T36" fmla="*/ 38 w 459"/>
                <a:gd name="T37" fmla="*/ 57 h 612"/>
                <a:gd name="T38" fmla="*/ 57 w 459"/>
                <a:gd name="T39" fmla="*/ 38 h 612"/>
                <a:gd name="T40" fmla="*/ 306 w 459"/>
                <a:gd name="T41" fmla="*/ 38 h 612"/>
                <a:gd name="T42" fmla="*/ 306 w 459"/>
                <a:gd name="T43" fmla="*/ 172 h 612"/>
                <a:gd name="T44" fmla="*/ 421 w 459"/>
                <a:gd name="T45" fmla="*/ 172 h 612"/>
                <a:gd name="T46" fmla="*/ 421 w 459"/>
                <a:gd name="T47" fmla="*/ 555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9" h="612">
                  <a:moveTo>
                    <a:pt x="353" y="12"/>
                  </a:moveTo>
                  <a:cubicBezTo>
                    <a:pt x="346" y="4"/>
                    <a:pt x="336" y="0"/>
                    <a:pt x="325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87"/>
                    <a:pt x="26" y="612"/>
                    <a:pt x="57" y="612"/>
                  </a:cubicBezTo>
                  <a:cubicBezTo>
                    <a:pt x="402" y="612"/>
                    <a:pt x="402" y="612"/>
                    <a:pt x="402" y="612"/>
                  </a:cubicBezTo>
                  <a:cubicBezTo>
                    <a:pt x="434" y="612"/>
                    <a:pt x="459" y="587"/>
                    <a:pt x="459" y="555"/>
                  </a:cubicBezTo>
                  <a:cubicBezTo>
                    <a:pt x="459" y="153"/>
                    <a:pt x="459" y="153"/>
                    <a:pt x="459" y="153"/>
                  </a:cubicBezTo>
                  <a:cubicBezTo>
                    <a:pt x="459" y="138"/>
                    <a:pt x="459" y="127"/>
                    <a:pt x="353" y="12"/>
                  </a:cubicBezTo>
                  <a:close/>
                  <a:moveTo>
                    <a:pt x="344" y="59"/>
                  </a:moveTo>
                  <a:cubicBezTo>
                    <a:pt x="364" y="80"/>
                    <a:pt x="392" y="113"/>
                    <a:pt x="409" y="134"/>
                  </a:cubicBezTo>
                  <a:cubicBezTo>
                    <a:pt x="344" y="134"/>
                    <a:pt x="344" y="134"/>
                    <a:pt x="344" y="134"/>
                  </a:cubicBezTo>
                  <a:lnTo>
                    <a:pt x="344" y="59"/>
                  </a:lnTo>
                  <a:close/>
                  <a:moveTo>
                    <a:pt x="421" y="555"/>
                  </a:moveTo>
                  <a:cubicBezTo>
                    <a:pt x="421" y="566"/>
                    <a:pt x="412" y="574"/>
                    <a:pt x="402" y="574"/>
                  </a:cubicBezTo>
                  <a:cubicBezTo>
                    <a:pt x="57" y="574"/>
                    <a:pt x="57" y="574"/>
                    <a:pt x="57" y="574"/>
                  </a:cubicBezTo>
                  <a:cubicBezTo>
                    <a:pt x="47" y="574"/>
                    <a:pt x="38" y="566"/>
                    <a:pt x="38" y="5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8" y="47"/>
                    <a:pt x="47" y="38"/>
                    <a:pt x="57" y="38"/>
                  </a:cubicBezTo>
                  <a:cubicBezTo>
                    <a:pt x="306" y="38"/>
                    <a:pt x="306" y="38"/>
                    <a:pt x="306" y="38"/>
                  </a:cubicBezTo>
                  <a:cubicBezTo>
                    <a:pt x="306" y="172"/>
                    <a:pt x="306" y="172"/>
                    <a:pt x="306" y="172"/>
                  </a:cubicBezTo>
                  <a:cubicBezTo>
                    <a:pt x="421" y="172"/>
                    <a:pt x="421" y="172"/>
                    <a:pt x="421" y="172"/>
                  </a:cubicBezTo>
                  <a:lnTo>
                    <a:pt x="421" y="5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66" name="Freeform 32"/>
            <p:cNvSpPr/>
            <p:nvPr/>
          </p:nvSpPr>
          <p:spPr bwMode="auto">
            <a:xfrm>
              <a:off x="8199438" y="77787"/>
              <a:ext cx="725488" cy="146050"/>
            </a:xfrm>
            <a:custGeom>
              <a:avLst/>
              <a:gdLst>
                <a:gd name="T0" fmla="*/ 19 w 192"/>
                <a:gd name="T1" fmla="*/ 39 h 39"/>
                <a:gd name="T2" fmla="*/ 173 w 192"/>
                <a:gd name="T3" fmla="*/ 39 h 39"/>
                <a:gd name="T4" fmla="*/ 192 w 192"/>
                <a:gd name="T5" fmla="*/ 20 h 39"/>
                <a:gd name="T6" fmla="*/ 173 w 192"/>
                <a:gd name="T7" fmla="*/ 0 h 39"/>
                <a:gd name="T8" fmla="*/ 19 w 192"/>
                <a:gd name="T9" fmla="*/ 0 h 39"/>
                <a:gd name="T10" fmla="*/ 0 w 192"/>
                <a:gd name="T11" fmla="*/ 20 h 39"/>
                <a:gd name="T12" fmla="*/ 19 w 192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39">
                  <a:moveTo>
                    <a:pt x="19" y="39"/>
                  </a:moveTo>
                  <a:cubicBezTo>
                    <a:pt x="173" y="39"/>
                    <a:pt x="173" y="39"/>
                    <a:pt x="173" y="39"/>
                  </a:cubicBezTo>
                  <a:cubicBezTo>
                    <a:pt x="183" y="39"/>
                    <a:pt x="192" y="30"/>
                    <a:pt x="192" y="20"/>
                  </a:cubicBezTo>
                  <a:cubicBezTo>
                    <a:pt x="192" y="9"/>
                    <a:pt x="183" y="0"/>
                    <a:pt x="17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1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67" name="Freeform 33"/>
            <p:cNvSpPr/>
            <p:nvPr/>
          </p:nvSpPr>
          <p:spPr bwMode="auto">
            <a:xfrm>
              <a:off x="8199438" y="438150"/>
              <a:ext cx="725488" cy="73025"/>
            </a:xfrm>
            <a:custGeom>
              <a:avLst/>
              <a:gdLst>
                <a:gd name="T0" fmla="*/ 10 w 192"/>
                <a:gd name="T1" fmla="*/ 19 h 19"/>
                <a:gd name="T2" fmla="*/ 182 w 192"/>
                <a:gd name="T3" fmla="*/ 19 h 19"/>
                <a:gd name="T4" fmla="*/ 192 w 192"/>
                <a:gd name="T5" fmla="*/ 10 h 19"/>
                <a:gd name="T6" fmla="*/ 182 w 192"/>
                <a:gd name="T7" fmla="*/ 0 h 19"/>
                <a:gd name="T8" fmla="*/ 10 w 192"/>
                <a:gd name="T9" fmla="*/ 0 h 19"/>
                <a:gd name="T10" fmla="*/ 0 w 192"/>
                <a:gd name="T11" fmla="*/ 10 h 19"/>
                <a:gd name="T12" fmla="*/ 10 w 19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9">
                  <a:moveTo>
                    <a:pt x="10" y="19"/>
                  </a:moveTo>
                  <a:cubicBezTo>
                    <a:pt x="182" y="19"/>
                    <a:pt x="182" y="19"/>
                    <a:pt x="182" y="19"/>
                  </a:cubicBezTo>
                  <a:cubicBezTo>
                    <a:pt x="188" y="19"/>
                    <a:pt x="192" y="15"/>
                    <a:pt x="192" y="10"/>
                  </a:cubicBezTo>
                  <a:cubicBezTo>
                    <a:pt x="192" y="4"/>
                    <a:pt x="188" y="0"/>
                    <a:pt x="18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68" name="Freeform 34"/>
            <p:cNvSpPr/>
            <p:nvPr/>
          </p:nvSpPr>
          <p:spPr bwMode="auto">
            <a:xfrm>
              <a:off x="8199438" y="657225"/>
              <a:ext cx="1160463" cy="71438"/>
            </a:xfrm>
            <a:custGeom>
              <a:avLst/>
              <a:gdLst>
                <a:gd name="T0" fmla="*/ 0 w 307"/>
                <a:gd name="T1" fmla="*/ 9 h 19"/>
                <a:gd name="T2" fmla="*/ 10 w 307"/>
                <a:gd name="T3" fmla="*/ 19 h 19"/>
                <a:gd name="T4" fmla="*/ 297 w 307"/>
                <a:gd name="T5" fmla="*/ 19 h 19"/>
                <a:gd name="T6" fmla="*/ 307 w 307"/>
                <a:gd name="T7" fmla="*/ 9 h 19"/>
                <a:gd name="T8" fmla="*/ 297 w 307"/>
                <a:gd name="T9" fmla="*/ 0 h 19"/>
                <a:gd name="T10" fmla="*/ 10 w 307"/>
                <a:gd name="T11" fmla="*/ 0 h 19"/>
                <a:gd name="T12" fmla="*/ 0 w 307"/>
                <a:gd name="T1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19">
                  <a:moveTo>
                    <a:pt x="0" y="9"/>
                  </a:moveTo>
                  <a:cubicBezTo>
                    <a:pt x="0" y="14"/>
                    <a:pt x="5" y="19"/>
                    <a:pt x="10" y="19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302" y="19"/>
                    <a:pt x="307" y="14"/>
                    <a:pt x="307" y="9"/>
                  </a:cubicBezTo>
                  <a:cubicBezTo>
                    <a:pt x="307" y="4"/>
                    <a:pt x="302" y="0"/>
                    <a:pt x="29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69" name="Freeform 35"/>
            <p:cNvSpPr/>
            <p:nvPr/>
          </p:nvSpPr>
          <p:spPr bwMode="auto">
            <a:xfrm>
              <a:off x="8199438" y="1087437"/>
              <a:ext cx="1160463" cy="74613"/>
            </a:xfrm>
            <a:custGeom>
              <a:avLst/>
              <a:gdLst>
                <a:gd name="T0" fmla="*/ 297 w 307"/>
                <a:gd name="T1" fmla="*/ 20 h 20"/>
                <a:gd name="T2" fmla="*/ 307 w 307"/>
                <a:gd name="T3" fmla="*/ 10 h 20"/>
                <a:gd name="T4" fmla="*/ 297 w 307"/>
                <a:gd name="T5" fmla="*/ 0 h 20"/>
                <a:gd name="T6" fmla="*/ 10 w 307"/>
                <a:gd name="T7" fmla="*/ 0 h 20"/>
                <a:gd name="T8" fmla="*/ 0 w 307"/>
                <a:gd name="T9" fmla="*/ 10 h 20"/>
                <a:gd name="T10" fmla="*/ 10 w 307"/>
                <a:gd name="T11" fmla="*/ 20 h 20"/>
                <a:gd name="T12" fmla="*/ 297 w 307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20">
                  <a:moveTo>
                    <a:pt x="297" y="20"/>
                  </a:moveTo>
                  <a:cubicBezTo>
                    <a:pt x="302" y="20"/>
                    <a:pt x="307" y="15"/>
                    <a:pt x="307" y="10"/>
                  </a:cubicBezTo>
                  <a:cubicBezTo>
                    <a:pt x="307" y="5"/>
                    <a:pt x="302" y="0"/>
                    <a:pt x="29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lnTo>
                    <a:pt x="297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70" name="Freeform 36"/>
            <p:cNvSpPr/>
            <p:nvPr/>
          </p:nvSpPr>
          <p:spPr bwMode="auto">
            <a:xfrm>
              <a:off x="8199438" y="871537"/>
              <a:ext cx="1089025" cy="73025"/>
            </a:xfrm>
            <a:custGeom>
              <a:avLst/>
              <a:gdLst>
                <a:gd name="T0" fmla="*/ 10 w 288"/>
                <a:gd name="T1" fmla="*/ 19 h 19"/>
                <a:gd name="T2" fmla="*/ 278 w 288"/>
                <a:gd name="T3" fmla="*/ 19 h 19"/>
                <a:gd name="T4" fmla="*/ 288 w 288"/>
                <a:gd name="T5" fmla="*/ 10 h 19"/>
                <a:gd name="T6" fmla="*/ 278 w 288"/>
                <a:gd name="T7" fmla="*/ 0 h 19"/>
                <a:gd name="T8" fmla="*/ 10 w 288"/>
                <a:gd name="T9" fmla="*/ 0 h 19"/>
                <a:gd name="T10" fmla="*/ 0 w 288"/>
                <a:gd name="T11" fmla="*/ 10 h 19"/>
                <a:gd name="T12" fmla="*/ 10 w 288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19">
                  <a:moveTo>
                    <a:pt x="10" y="19"/>
                  </a:moveTo>
                  <a:cubicBezTo>
                    <a:pt x="278" y="19"/>
                    <a:pt x="278" y="19"/>
                    <a:pt x="278" y="19"/>
                  </a:cubicBezTo>
                  <a:cubicBezTo>
                    <a:pt x="283" y="19"/>
                    <a:pt x="288" y="15"/>
                    <a:pt x="288" y="10"/>
                  </a:cubicBezTo>
                  <a:cubicBezTo>
                    <a:pt x="288" y="4"/>
                    <a:pt x="283" y="0"/>
                    <a:pt x="27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grpSp>
        <p:nvGrpSpPr>
          <p:cNvPr id="171" name="Group 282"/>
          <p:cNvGrpSpPr/>
          <p:nvPr/>
        </p:nvGrpSpPr>
        <p:grpSpPr>
          <a:xfrm>
            <a:off x="4504306" y="4976382"/>
            <a:ext cx="254866" cy="206681"/>
            <a:chOff x="3175" y="1588"/>
            <a:chExt cx="4962526" cy="4024312"/>
          </a:xfrm>
          <a:solidFill>
            <a:schemeClr val="tx1"/>
          </a:solidFill>
        </p:grpSpPr>
        <p:sp>
          <p:nvSpPr>
            <p:cNvPr id="172" name="Freeform 22"/>
            <p:cNvSpPr>
              <a:spLocks noEditPoints="1"/>
            </p:cNvSpPr>
            <p:nvPr/>
          </p:nvSpPr>
          <p:spPr bwMode="auto">
            <a:xfrm>
              <a:off x="1454150" y="2998788"/>
              <a:ext cx="1025525" cy="1027112"/>
            </a:xfrm>
            <a:custGeom>
              <a:avLst/>
              <a:gdLst>
                <a:gd name="T0" fmla="*/ 137 w 273"/>
                <a:gd name="T1" fmla="*/ 273 h 273"/>
                <a:gd name="T2" fmla="*/ 0 w 273"/>
                <a:gd name="T3" fmla="*/ 136 h 273"/>
                <a:gd name="T4" fmla="*/ 137 w 273"/>
                <a:gd name="T5" fmla="*/ 0 h 273"/>
                <a:gd name="T6" fmla="*/ 273 w 273"/>
                <a:gd name="T7" fmla="*/ 136 h 273"/>
                <a:gd name="T8" fmla="*/ 137 w 273"/>
                <a:gd name="T9" fmla="*/ 273 h 273"/>
                <a:gd name="T10" fmla="*/ 137 w 273"/>
                <a:gd name="T11" fmla="*/ 91 h 273"/>
                <a:gd name="T12" fmla="*/ 91 w 273"/>
                <a:gd name="T13" fmla="*/ 136 h 273"/>
                <a:gd name="T14" fmla="*/ 137 w 273"/>
                <a:gd name="T15" fmla="*/ 182 h 273"/>
                <a:gd name="T16" fmla="*/ 182 w 273"/>
                <a:gd name="T17" fmla="*/ 136 h 273"/>
                <a:gd name="T18" fmla="*/ 137 w 273"/>
                <a:gd name="T19" fmla="*/ 9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273">
                  <a:moveTo>
                    <a:pt x="137" y="273"/>
                  </a:moveTo>
                  <a:cubicBezTo>
                    <a:pt x="61" y="273"/>
                    <a:pt x="0" y="212"/>
                    <a:pt x="0" y="136"/>
                  </a:cubicBezTo>
                  <a:cubicBezTo>
                    <a:pt x="0" y="61"/>
                    <a:pt x="61" y="0"/>
                    <a:pt x="137" y="0"/>
                  </a:cubicBezTo>
                  <a:cubicBezTo>
                    <a:pt x="212" y="0"/>
                    <a:pt x="273" y="61"/>
                    <a:pt x="273" y="136"/>
                  </a:cubicBezTo>
                  <a:cubicBezTo>
                    <a:pt x="273" y="212"/>
                    <a:pt x="212" y="273"/>
                    <a:pt x="137" y="273"/>
                  </a:cubicBezTo>
                  <a:close/>
                  <a:moveTo>
                    <a:pt x="137" y="91"/>
                  </a:moveTo>
                  <a:cubicBezTo>
                    <a:pt x="112" y="91"/>
                    <a:pt x="91" y="111"/>
                    <a:pt x="91" y="136"/>
                  </a:cubicBezTo>
                  <a:cubicBezTo>
                    <a:pt x="91" y="161"/>
                    <a:pt x="112" y="182"/>
                    <a:pt x="137" y="182"/>
                  </a:cubicBezTo>
                  <a:cubicBezTo>
                    <a:pt x="162" y="182"/>
                    <a:pt x="182" y="161"/>
                    <a:pt x="182" y="136"/>
                  </a:cubicBezTo>
                  <a:cubicBezTo>
                    <a:pt x="182" y="111"/>
                    <a:pt x="162" y="91"/>
                    <a:pt x="137" y="9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73" name="Freeform 23"/>
            <p:cNvSpPr>
              <a:spLocks noEditPoints="1"/>
            </p:cNvSpPr>
            <p:nvPr/>
          </p:nvSpPr>
          <p:spPr bwMode="auto">
            <a:xfrm>
              <a:off x="3163888" y="2998788"/>
              <a:ext cx="1027113" cy="1027112"/>
            </a:xfrm>
            <a:custGeom>
              <a:avLst/>
              <a:gdLst>
                <a:gd name="T0" fmla="*/ 137 w 273"/>
                <a:gd name="T1" fmla="*/ 91 h 273"/>
                <a:gd name="T2" fmla="*/ 182 w 273"/>
                <a:gd name="T3" fmla="*/ 136 h 273"/>
                <a:gd name="T4" fmla="*/ 137 w 273"/>
                <a:gd name="T5" fmla="*/ 182 h 273"/>
                <a:gd name="T6" fmla="*/ 91 w 273"/>
                <a:gd name="T7" fmla="*/ 136 h 273"/>
                <a:gd name="T8" fmla="*/ 137 w 273"/>
                <a:gd name="T9" fmla="*/ 91 h 273"/>
                <a:gd name="T10" fmla="*/ 137 w 273"/>
                <a:gd name="T11" fmla="*/ 0 h 273"/>
                <a:gd name="T12" fmla="*/ 0 w 273"/>
                <a:gd name="T13" fmla="*/ 136 h 273"/>
                <a:gd name="T14" fmla="*/ 137 w 273"/>
                <a:gd name="T15" fmla="*/ 273 h 273"/>
                <a:gd name="T16" fmla="*/ 273 w 273"/>
                <a:gd name="T17" fmla="*/ 136 h 273"/>
                <a:gd name="T18" fmla="*/ 137 w 273"/>
                <a:gd name="T19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273">
                  <a:moveTo>
                    <a:pt x="137" y="91"/>
                  </a:moveTo>
                  <a:cubicBezTo>
                    <a:pt x="162" y="91"/>
                    <a:pt x="182" y="111"/>
                    <a:pt x="182" y="136"/>
                  </a:cubicBezTo>
                  <a:cubicBezTo>
                    <a:pt x="182" y="161"/>
                    <a:pt x="162" y="182"/>
                    <a:pt x="137" y="182"/>
                  </a:cubicBezTo>
                  <a:cubicBezTo>
                    <a:pt x="112" y="182"/>
                    <a:pt x="91" y="161"/>
                    <a:pt x="91" y="136"/>
                  </a:cubicBezTo>
                  <a:cubicBezTo>
                    <a:pt x="91" y="111"/>
                    <a:pt x="112" y="91"/>
                    <a:pt x="137" y="91"/>
                  </a:cubicBezTo>
                  <a:moveTo>
                    <a:pt x="137" y="0"/>
                  </a:moveTo>
                  <a:cubicBezTo>
                    <a:pt x="62" y="0"/>
                    <a:pt x="0" y="61"/>
                    <a:pt x="0" y="136"/>
                  </a:cubicBezTo>
                  <a:cubicBezTo>
                    <a:pt x="0" y="212"/>
                    <a:pt x="62" y="273"/>
                    <a:pt x="137" y="273"/>
                  </a:cubicBezTo>
                  <a:cubicBezTo>
                    <a:pt x="212" y="273"/>
                    <a:pt x="273" y="212"/>
                    <a:pt x="273" y="136"/>
                  </a:cubicBezTo>
                  <a:cubicBezTo>
                    <a:pt x="273" y="61"/>
                    <a:pt x="212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74" name="Freeform 24"/>
            <p:cNvSpPr/>
            <p:nvPr/>
          </p:nvSpPr>
          <p:spPr bwMode="auto">
            <a:xfrm>
              <a:off x="3175" y="1588"/>
              <a:ext cx="4619625" cy="2738437"/>
            </a:xfrm>
            <a:custGeom>
              <a:avLst/>
              <a:gdLst>
                <a:gd name="T0" fmla="*/ 425 w 1229"/>
                <a:gd name="T1" fmla="*/ 638 h 728"/>
                <a:gd name="T2" fmla="*/ 295 w 1229"/>
                <a:gd name="T3" fmla="*/ 0 h 728"/>
                <a:gd name="T4" fmla="*/ 183 w 1229"/>
                <a:gd name="T5" fmla="*/ 0 h 728"/>
                <a:gd name="T6" fmla="*/ 45 w 1229"/>
                <a:gd name="T7" fmla="*/ 0 h 728"/>
                <a:gd name="T8" fmla="*/ 45 w 1229"/>
                <a:gd name="T9" fmla="*/ 0 h 728"/>
                <a:gd name="T10" fmla="*/ 0 w 1229"/>
                <a:gd name="T11" fmla="*/ 46 h 728"/>
                <a:gd name="T12" fmla="*/ 46 w 1229"/>
                <a:gd name="T13" fmla="*/ 91 h 728"/>
                <a:gd name="T14" fmla="*/ 48 w 1229"/>
                <a:gd name="T15" fmla="*/ 91 h 728"/>
                <a:gd name="T16" fmla="*/ 215 w 1229"/>
                <a:gd name="T17" fmla="*/ 91 h 728"/>
                <a:gd name="T18" fmla="*/ 345 w 1229"/>
                <a:gd name="T19" fmla="*/ 728 h 728"/>
                <a:gd name="T20" fmla="*/ 484 w 1229"/>
                <a:gd name="T21" fmla="*/ 728 h 728"/>
                <a:gd name="T22" fmla="*/ 1183 w 1229"/>
                <a:gd name="T23" fmla="*/ 728 h 728"/>
                <a:gd name="T24" fmla="*/ 1183 w 1229"/>
                <a:gd name="T25" fmla="*/ 728 h 728"/>
                <a:gd name="T26" fmla="*/ 1184 w 1229"/>
                <a:gd name="T27" fmla="*/ 728 h 728"/>
                <a:gd name="T28" fmla="*/ 1185 w 1229"/>
                <a:gd name="T29" fmla="*/ 728 h 728"/>
                <a:gd name="T30" fmla="*/ 1185 w 1229"/>
                <a:gd name="T31" fmla="*/ 728 h 728"/>
                <a:gd name="T32" fmla="*/ 1229 w 1229"/>
                <a:gd name="T33" fmla="*/ 683 h 728"/>
                <a:gd name="T34" fmla="*/ 1183 w 1229"/>
                <a:gd name="T35" fmla="*/ 637 h 728"/>
                <a:gd name="T36" fmla="*/ 425 w 1229"/>
                <a:gd name="T37" fmla="*/ 63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29" h="728">
                  <a:moveTo>
                    <a:pt x="425" y="638"/>
                  </a:moveTo>
                  <a:cubicBezTo>
                    <a:pt x="295" y="0"/>
                    <a:pt x="295" y="0"/>
                    <a:pt x="295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71"/>
                    <a:pt x="20" y="91"/>
                    <a:pt x="46" y="91"/>
                  </a:cubicBezTo>
                  <a:cubicBezTo>
                    <a:pt x="46" y="91"/>
                    <a:pt x="47" y="91"/>
                    <a:pt x="48" y="91"/>
                  </a:cubicBezTo>
                  <a:cubicBezTo>
                    <a:pt x="215" y="91"/>
                    <a:pt x="215" y="91"/>
                    <a:pt x="215" y="91"/>
                  </a:cubicBezTo>
                  <a:cubicBezTo>
                    <a:pt x="345" y="728"/>
                    <a:pt x="345" y="728"/>
                    <a:pt x="345" y="728"/>
                  </a:cubicBezTo>
                  <a:cubicBezTo>
                    <a:pt x="484" y="728"/>
                    <a:pt x="484" y="728"/>
                    <a:pt x="484" y="728"/>
                  </a:cubicBezTo>
                  <a:cubicBezTo>
                    <a:pt x="1183" y="728"/>
                    <a:pt x="1183" y="728"/>
                    <a:pt x="1183" y="728"/>
                  </a:cubicBezTo>
                  <a:cubicBezTo>
                    <a:pt x="1183" y="728"/>
                    <a:pt x="1183" y="728"/>
                    <a:pt x="1183" y="728"/>
                  </a:cubicBezTo>
                  <a:cubicBezTo>
                    <a:pt x="1184" y="728"/>
                    <a:pt x="1184" y="728"/>
                    <a:pt x="1184" y="728"/>
                  </a:cubicBezTo>
                  <a:cubicBezTo>
                    <a:pt x="1185" y="728"/>
                    <a:pt x="1185" y="728"/>
                    <a:pt x="1185" y="728"/>
                  </a:cubicBezTo>
                  <a:cubicBezTo>
                    <a:pt x="1185" y="728"/>
                    <a:pt x="1185" y="728"/>
                    <a:pt x="1185" y="728"/>
                  </a:cubicBezTo>
                  <a:cubicBezTo>
                    <a:pt x="1209" y="727"/>
                    <a:pt x="1229" y="708"/>
                    <a:pt x="1229" y="683"/>
                  </a:cubicBezTo>
                  <a:cubicBezTo>
                    <a:pt x="1229" y="658"/>
                    <a:pt x="1209" y="637"/>
                    <a:pt x="1183" y="637"/>
                  </a:cubicBezTo>
                  <a:lnTo>
                    <a:pt x="425" y="6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75" name="Freeform 25"/>
            <p:cNvSpPr>
              <a:spLocks noEditPoints="1"/>
            </p:cNvSpPr>
            <p:nvPr/>
          </p:nvSpPr>
          <p:spPr bwMode="auto">
            <a:xfrm>
              <a:off x="1544638" y="344488"/>
              <a:ext cx="3421063" cy="1709737"/>
            </a:xfrm>
            <a:custGeom>
              <a:avLst/>
              <a:gdLst>
                <a:gd name="T0" fmla="*/ 773 w 910"/>
                <a:gd name="T1" fmla="*/ 364 h 455"/>
                <a:gd name="T2" fmla="*/ 136 w 910"/>
                <a:gd name="T3" fmla="*/ 364 h 455"/>
                <a:gd name="T4" fmla="*/ 91 w 910"/>
                <a:gd name="T5" fmla="*/ 410 h 455"/>
                <a:gd name="T6" fmla="*/ 136 w 910"/>
                <a:gd name="T7" fmla="*/ 455 h 455"/>
                <a:gd name="T8" fmla="*/ 773 w 910"/>
                <a:gd name="T9" fmla="*/ 455 h 455"/>
                <a:gd name="T10" fmla="*/ 819 w 910"/>
                <a:gd name="T11" fmla="*/ 410 h 455"/>
                <a:gd name="T12" fmla="*/ 773 w 910"/>
                <a:gd name="T13" fmla="*/ 364 h 455"/>
                <a:gd name="T14" fmla="*/ 819 w 910"/>
                <a:gd name="T15" fmla="*/ 182 h 455"/>
                <a:gd name="T16" fmla="*/ 91 w 910"/>
                <a:gd name="T17" fmla="*/ 182 h 455"/>
                <a:gd name="T18" fmla="*/ 45 w 910"/>
                <a:gd name="T19" fmla="*/ 228 h 455"/>
                <a:gd name="T20" fmla="*/ 91 w 910"/>
                <a:gd name="T21" fmla="*/ 273 h 455"/>
                <a:gd name="T22" fmla="*/ 819 w 910"/>
                <a:gd name="T23" fmla="*/ 273 h 455"/>
                <a:gd name="T24" fmla="*/ 864 w 910"/>
                <a:gd name="T25" fmla="*/ 228 h 455"/>
                <a:gd name="T26" fmla="*/ 819 w 910"/>
                <a:gd name="T27" fmla="*/ 182 h 455"/>
                <a:gd name="T28" fmla="*/ 864 w 910"/>
                <a:gd name="T29" fmla="*/ 0 h 455"/>
                <a:gd name="T30" fmla="*/ 45 w 910"/>
                <a:gd name="T31" fmla="*/ 0 h 455"/>
                <a:gd name="T32" fmla="*/ 0 w 910"/>
                <a:gd name="T33" fmla="*/ 46 h 455"/>
                <a:gd name="T34" fmla="*/ 45 w 910"/>
                <a:gd name="T35" fmla="*/ 91 h 455"/>
                <a:gd name="T36" fmla="*/ 864 w 910"/>
                <a:gd name="T37" fmla="*/ 91 h 455"/>
                <a:gd name="T38" fmla="*/ 910 w 910"/>
                <a:gd name="T39" fmla="*/ 46 h 455"/>
                <a:gd name="T40" fmla="*/ 864 w 910"/>
                <a:gd name="T41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0" h="455">
                  <a:moveTo>
                    <a:pt x="773" y="364"/>
                  </a:moveTo>
                  <a:cubicBezTo>
                    <a:pt x="136" y="364"/>
                    <a:pt x="136" y="364"/>
                    <a:pt x="136" y="364"/>
                  </a:cubicBezTo>
                  <a:cubicBezTo>
                    <a:pt x="111" y="364"/>
                    <a:pt x="91" y="385"/>
                    <a:pt x="91" y="410"/>
                  </a:cubicBezTo>
                  <a:cubicBezTo>
                    <a:pt x="91" y="435"/>
                    <a:pt x="111" y="455"/>
                    <a:pt x="136" y="455"/>
                  </a:cubicBezTo>
                  <a:cubicBezTo>
                    <a:pt x="773" y="455"/>
                    <a:pt x="773" y="455"/>
                    <a:pt x="773" y="455"/>
                  </a:cubicBezTo>
                  <a:cubicBezTo>
                    <a:pt x="799" y="455"/>
                    <a:pt x="819" y="435"/>
                    <a:pt x="819" y="410"/>
                  </a:cubicBezTo>
                  <a:cubicBezTo>
                    <a:pt x="819" y="385"/>
                    <a:pt x="799" y="364"/>
                    <a:pt x="773" y="364"/>
                  </a:cubicBezTo>
                  <a:close/>
                  <a:moveTo>
                    <a:pt x="819" y="182"/>
                  </a:moveTo>
                  <a:cubicBezTo>
                    <a:pt x="91" y="182"/>
                    <a:pt x="91" y="182"/>
                    <a:pt x="91" y="182"/>
                  </a:cubicBezTo>
                  <a:cubicBezTo>
                    <a:pt x="66" y="182"/>
                    <a:pt x="45" y="203"/>
                    <a:pt x="45" y="228"/>
                  </a:cubicBezTo>
                  <a:cubicBezTo>
                    <a:pt x="45" y="253"/>
                    <a:pt x="66" y="273"/>
                    <a:pt x="91" y="273"/>
                  </a:cubicBezTo>
                  <a:cubicBezTo>
                    <a:pt x="819" y="273"/>
                    <a:pt x="819" y="273"/>
                    <a:pt x="819" y="273"/>
                  </a:cubicBezTo>
                  <a:cubicBezTo>
                    <a:pt x="844" y="273"/>
                    <a:pt x="864" y="253"/>
                    <a:pt x="864" y="228"/>
                  </a:cubicBezTo>
                  <a:cubicBezTo>
                    <a:pt x="864" y="203"/>
                    <a:pt x="844" y="182"/>
                    <a:pt x="819" y="182"/>
                  </a:cubicBezTo>
                  <a:close/>
                  <a:moveTo>
                    <a:pt x="86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71"/>
                    <a:pt x="20" y="91"/>
                    <a:pt x="45" y="91"/>
                  </a:cubicBezTo>
                  <a:cubicBezTo>
                    <a:pt x="864" y="91"/>
                    <a:pt x="864" y="91"/>
                    <a:pt x="864" y="91"/>
                  </a:cubicBezTo>
                  <a:cubicBezTo>
                    <a:pt x="890" y="91"/>
                    <a:pt x="910" y="71"/>
                    <a:pt x="910" y="46"/>
                  </a:cubicBezTo>
                  <a:cubicBezTo>
                    <a:pt x="910" y="21"/>
                    <a:pt x="890" y="0"/>
                    <a:pt x="8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grpSp>
        <p:nvGrpSpPr>
          <p:cNvPr id="176" name="Group 287"/>
          <p:cNvGrpSpPr/>
          <p:nvPr/>
        </p:nvGrpSpPr>
        <p:grpSpPr>
          <a:xfrm>
            <a:off x="5097676" y="4974924"/>
            <a:ext cx="302577" cy="245847"/>
            <a:chOff x="1588" y="1588"/>
            <a:chExt cx="8399462" cy="6824662"/>
          </a:xfrm>
          <a:solidFill>
            <a:schemeClr val="tx1"/>
          </a:solidFill>
        </p:grpSpPr>
        <p:sp>
          <p:nvSpPr>
            <p:cNvPr id="177" name="Freeform 15"/>
            <p:cNvSpPr>
              <a:spLocks noEditPoints="1"/>
            </p:cNvSpPr>
            <p:nvPr/>
          </p:nvSpPr>
          <p:spPr bwMode="auto">
            <a:xfrm>
              <a:off x="1830388" y="2100263"/>
              <a:ext cx="3157537" cy="3151187"/>
            </a:xfrm>
            <a:custGeom>
              <a:avLst/>
              <a:gdLst>
                <a:gd name="T0" fmla="*/ 421 w 841"/>
                <a:gd name="T1" fmla="*/ 70 h 839"/>
                <a:gd name="T2" fmla="*/ 771 w 841"/>
                <a:gd name="T3" fmla="*/ 420 h 839"/>
                <a:gd name="T4" fmla="*/ 421 w 841"/>
                <a:gd name="T5" fmla="*/ 769 h 839"/>
                <a:gd name="T6" fmla="*/ 70 w 841"/>
                <a:gd name="T7" fmla="*/ 420 h 839"/>
                <a:gd name="T8" fmla="*/ 421 w 841"/>
                <a:gd name="T9" fmla="*/ 70 h 839"/>
                <a:gd name="T10" fmla="*/ 421 w 841"/>
                <a:gd name="T11" fmla="*/ 0 h 839"/>
                <a:gd name="T12" fmla="*/ 0 w 841"/>
                <a:gd name="T13" fmla="*/ 420 h 839"/>
                <a:gd name="T14" fmla="*/ 421 w 841"/>
                <a:gd name="T15" fmla="*/ 839 h 839"/>
                <a:gd name="T16" fmla="*/ 841 w 841"/>
                <a:gd name="T17" fmla="*/ 420 h 839"/>
                <a:gd name="T18" fmla="*/ 421 w 841"/>
                <a:gd name="T19" fmla="*/ 0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1" h="839">
                  <a:moveTo>
                    <a:pt x="421" y="70"/>
                  </a:moveTo>
                  <a:cubicBezTo>
                    <a:pt x="614" y="70"/>
                    <a:pt x="771" y="227"/>
                    <a:pt x="771" y="420"/>
                  </a:cubicBezTo>
                  <a:cubicBezTo>
                    <a:pt x="771" y="613"/>
                    <a:pt x="614" y="769"/>
                    <a:pt x="421" y="769"/>
                  </a:cubicBezTo>
                  <a:cubicBezTo>
                    <a:pt x="227" y="769"/>
                    <a:pt x="70" y="613"/>
                    <a:pt x="70" y="420"/>
                  </a:cubicBezTo>
                  <a:cubicBezTo>
                    <a:pt x="70" y="227"/>
                    <a:pt x="227" y="70"/>
                    <a:pt x="421" y="70"/>
                  </a:cubicBezTo>
                  <a:moveTo>
                    <a:pt x="421" y="0"/>
                  </a:moveTo>
                  <a:cubicBezTo>
                    <a:pt x="189" y="0"/>
                    <a:pt x="0" y="188"/>
                    <a:pt x="0" y="420"/>
                  </a:cubicBezTo>
                  <a:cubicBezTo>
                    <a:pt x="0" y="651"/>
                    <a:pt x="189" y="839"/>
                    <a:pt x="421" y="839"/>
                  </a:cubicBezTo>
                  <a:cubicBezTo>
                    <a:pt x="652" y="839"/>
                    <a:pt x="841" y="651"/>
                    <a:pt x="841" y="420"/>
                  </a:cubicBezTo>
                  <a:cubicBezTo>
                    <a:pt x="841" y="188"/>
                    <a:pt x="652" y="0"/>
                    <a:pt x="4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78" name="Freeform 16"/>
            <p:cNvSpPr/>
            <p:nvPr/>
          </p:nvSpPr>
          <p:spPr bwMode="auto">
            <a:xfrm>
              <a:off x="2487613" y="2757488"/>
              <a:ext cx="1050925" cy="1052512"/>
            </a:xfrm>
            <a:custGeom>
              <a:avLst/>
              <a:gdLst>
                <a:gd name="T0" fmla="*/ 35 w 280"/>
                <a:gd name="T1" fmla="*/ 280 h 280"/>
                <a:gd name="T2" fmla="*/ 0 w 280"/>
                <a:gd name="T3" fmla="*/ 245 h 280"/>
                <a:gd name="T4" fmla="*/ 246 w 280"/>
                <a:gd name="T5" fmla="*/ 0 h 280"/>
                <a:gd name="T6" fmla="*/ 280 w 280"/>
                <a:gd name="T7" fmla="*/ 35 h 280"/>
                <a:gd name="T8" fmla="*/ 246 w 280"/>
                <a:gd name="T9" fmla="*/ 70 h 280"/>
                <a:gd name="T10" fmla="*/ 70 w 280"/>
                <a:gd name="T11" fmla="*/ 245 h 280"/>
                <a:gd name="T12" fmla="*/ 35 w 280"/>
                <a:gd name="T13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0" h="280">
                  <a:moveTo>
                    <a:pt x="35" y="280"/>
                  </a:moveTo>
                  <a:cubicBezTo>
                    <a:pt x="16" y="280"/>
                    <a:pt x="0" y="264"/>
                    <a:pt x="0" y="245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265" y="0"/>
                    <a:pt x="280" y="16"/>
                    <a:pt x="280" y="35"/>
                  </a:cubicBezTo>
                  <a:cubicBezTo>
                    <a:pt x="280" y="54"/>
                    <a:pt x="265" y="70"/>
                    <a:pt x="246" y="70"/>
                  </a:cubicBezTo>
                  <a:cubicBezTo>
                    <a:pt x="149" y="70"/>
                    <a:pt x="70" y="148"/>
                    <a:pt x="70" y="245"/>
                  </a:cubicBezTo>
                  <a:cubicBezTo>
                    <a:pt x="70" y="264"/>
                    <a:pt x="55" y="280"/>
                    <a:pt x="35" y="2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79" name="Freeform 17"/>
            <p:cNvSpPr>
              <a:spLocks noEditPoints="1"/>
            </p:cNvSpPr>
            <p:nvPr/>
          </p:nvSpPr>
          <p:spPr bwMode="auto">
            <a:xfrm>
              <a:off x="1588" y="1588"/>
              <a:ext cx="8399462" cy="6824662"/>
            </a:xfrm>
            <a:custGeom>
              <a:avLst/>
              <a:gdLst>
                <a:gd name="T0" fmla="*/ 1825 w 2237"/>
                <a:gd name="T1" fmla="*/ 140 h 1817"/>
                <a:gd name="T2" fmla="*/ 1887 w 2237"/>
                <a:gd name="T3" fmla="*/ 202 h 1817"/>
                <a:gd name="T4" fmla="*/ 1887 w 2237"/>
                <a:gd name="T5" fmla="*/ 350 h 1817"/>
                <a:gd name="T6" fmla="*/ 2097 w 2237"/>
                <a:gd name="T7" fmla="*/ 520 h 1817"/>
                <a:gd name="T8" fmla="*/ 2097 w 2237"/>
                <a:gd name="T9" fmla="*/ 1507 h 1817"/>
                <a:gd name="T10" fmla="*/ 1920 w 2237"/>
                <a:gd name="T11" fmla="*/ 1678 h 1817"/>
                <a:gd name="T12" fmla="*/ 316 w 2237"/>
                <a:gd name="T13" fmla="*/ 1678 h 1817"/>
                <a:gd name="T14" fmla="*/ 140 w 2237"/>
                <a:gd name="T15" fmla="*/ 1507 h 1817"/>
                <a:gd name="T16" fmla="*/ 140 w 2237"/>
                <a:gd name="T17" fmla="*/ 520 h 1817"/>
                <a:gd name="T18" fmla="*/ 316 w 2237"/>
                <a:gd name="T19" fmla="*/ 349 h 1817"/>
                <a:gd name="T20" fmla="*/ 1258 w 2237"/>
                <a:gd name="T21" fmla="*/ 349 h 1817"/>
                <a:gd name="T22" fmla="*/ 1258 w 2237"/>
                <a:gd name="T23" fmla="*/ 202 h 1817"/>
                <a:gd name="T24" fmla="*/ 1320 w 2237"/>
                <a:gd name="T25" fmla="*/ 140 h 1817"/>
                <a:gd name="T26" fmla="*/ 1825 w 2237"/>
                <a:gd name="T27" fmla="*/ 140 h 1817"/>
                <a:gd name="T28" fmla="*/ 1825 w 2237"/>
                <a:gd name="T29" fmla="*/ 0 h 1817"/>
                <a:gd name="T30" fmla="*/ 1825 w 2237"/>
                <a:gd name="T31" fmla="*/ 0 h 1817"/>
                <a:gd name="T32" fmla="*/ 1320 w 2237"/>
                <a:gd name="T33" fmla="*/ 0 h 1817"/>
                <a:gd name="T34" fmla="*/ 1118 w 2237"/>
                <a:gd name="T35" fmla="*/ 202 h 1817"/>
                <a:gd name="T36" fmla="*/ 1118 w 2237"/>
                <a:gd name="T37" fmla="*/ 209 h 1817"/>
                <a:gd name="T38" fmla="*/ 316 w 2237"/>
                <a:gd name="T39" fmla="*/ 209 h 1817"/>
                <a:gd name="T40" fmla="*/ 0 w 2237"/>
                <a:gd name="T41" fmla="*/ 520 h 1817"/>
                <a:gd name="T42" fmla="*/ 0 w 2237"/>
                <a:gd name="T43" fmla="*/ 1507 h 1817"/>
                <a:gd name="T44" fmla="*/ 316 w 2237"/>
                <a:gd name="T45" fmla="*/ 1817 h 1817"/>
                <a:gd name="T46" fmla="*/ 1920 w 2237"/>
                <a:gd name="T47" fmla="*/ 1817 h 1817"/>
                <a:gd name="T48" fmla="*/ 2237 w 2237"/>
                <a:gd name="T49" fmla="*/ 1507 h 1817"/>
                <a:gd name="T50" fmla="*/ 2237 w 2237"/>
                <a:gd name="T51" fmla="*/ 520 h 1817"/>
                <a:gd name="T52" fmla="*/ 2027 w 2237"/>
                <a:gd name="T53" fmla="*/ 232 h 1817"/>
                <a:gd name="T54" fmla="*/ 2027 w 2237"/>
                <a:gd name="T55" fmla="*/ 202 h 1817"/>
                <a:gd name="T56" fmla="*/ 1825 w 2237"/>
                <a:gd name="T57" fmla="*/ 0 h 1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37" h="1817">
                  <a:moveTo>
                    <a:pt x="1825" y="140"/>
                  </a:moveTo>
                  <a:cubicBezTo>
                    <a:pt x="1859" y="140"/>
                    <a:pt x="1887" y="167"/>
                    <a:pt x="1887" y="202"/>
                  </a:cubicBezTo>
                  <a:cubicBezTo>
                    <a:pt x="1887" y="350"/>
                    <a:pt x="1887" y="350"/>
                    <a:pt x="1887" y="350"/>
                  </a:cubicBezTo>
                  <a:cubicBezTo>
                    <a:pt x="2027" y="350"/>
                    <a:pt x="2097" y="428"/>
                    <a:pt x="2097" y="520"/>
                  </a:cubicBezTo>
                  <a:cubicBezTo>
                    <a:pt x="2097" y="1507"/>
                    <a:pt x="2097" y="1507"/>
                    <a:pt x="2097" y="1507"/>
                  </a:cubicBezTo>
                  <a:cubicBezTo>
                    <a:pt x="2097" y="1601"/>
                    <a:pt x="2018" y="1678"/>
                    <a:pt x="1920" y="1678"/>
                  </a:cubicBezTo>
                  <a:cubicBezTo>
                    <a:pt x="316" y="1678"/>
                    <a:pt x="316" y="1678"/>
                    <a:pt x="316" y="1678"/>
                  </a:cubicBezTo>
                  <a:cubicBezTo>
                    <a:pt x="219" y="1678"/>
                    <a:pt x="140" y="1601"/>
                    <a:pt x="140" y="1507"/>
                  </a:cubicBezTo>
                  <a:cubicBezTo>
                    <a:pt x="140" y="520"/>
                    <a:pt x="140" y="520"/>
                    <a:pt x="140" y="520"/>
                  </a:cubicBezTo>
                  <a:cubicBezTo>
                    <a:pt x="140" y="426"/>
                    <a:pt x="219" y="349"/>
                    <a:pt x="316" y="349"/>
                  </a:cubicBezTo>
                  <a:cubicBezTo>
                    <a:pt x="1258" y="349"/>
                    <a:pt x="1258" y="349"/>
                    <a:pt x="1258" y="349"/>
                  </a:cubicBezTo>
                  <a:cubicBezTo>
                    <a:pt x="1258" y="202"/>
                    <a:pt x="1258" y="202"/>
                    <a:pt x="1258" y="202"/>
                  </a:cubicBezTo>
                  <a:cubicBezTo>
                    <a:pt x="1258" y="168"/>
                    <a:pt x="1286" y="140"/>
                    <a:pt x="1320" y="140"/>
                  </a:cubicBezTo>
                  <a:cubicBezTo>
                    <a:pt x="1825" y="140"/>
                    <a:pt x="1825" y="140"/>
                    <a:pt x="1825" y="140"/>
                  </a:cubicBezTo>
                  <a:moveTo>
                    <a:pt x="1825" y="0"/>
                  </a:moveTo>
                  <a:cubicBezTo>
                    <a:pt x="1825" y="0"/>
                    <a:pt x="1825" y="0"/>
                    <a:pt x="1825" y="0"/>
                  </a:cubicBezTo>
                  <a:cubicBezTo>
                    <a:pt x="1320" y="0"/>
                    <a:pt x="1320" y="0"/>
                    <a:pt x="1320" y="0"/>
                  </a:cubicBezTo>
                  <a:cubicBezTo>
                    <a:pt x="1209" y="0"/>
                    <a:pt x="1118" y="90"/>
                    <a:pt x="1118" y="202"/>
                  </a:cubicBezTo>
                  <a:cubicBezTo>
                    <a:pt x="1118" y="209"/>
                    <a:pt x="1118" y="209"/>
                    <a:pt x="1118" y="209"/>
                  </a:cubicBezTo>
                  <a:cubicBezTo>
                    <a:pt x="316" y="209"/>
                    <a:pt x="316" y="209"/>
                    <a:pt x="316" y="209"/>
                  </a:cubicBezTo>
                  <a:cubicBezTo>
                    <a:pt x="142" y="209"/>
                    <a:pt x="0" y="349"/>
                    <a:pt x="0" y="520"/>
                  </a:cubicBezTo>
                  <a:cubicBezTo>
                    <a:pt x="0" y="1507"/>
                    <a:pt x="0" y="1507"/>
                    <a:pt x="0" y="1507"/>
                  </a:cubicBezTo>
                  <a:cubicBezTo>
                    <a:pt x="0" y="1678"/>
                    <a:pt x="142" y="1817"/>
                    <a:pt x="316" y="1817"/>
                  </a:cubicBezTo>
                  <a:cubicBezTo>
                    <a:pt x="1920" y="1817"/>
                    <a:pt x="1920" y="1817"/>
                    <a:pt x="1920" y="1817"/>
                  </a:cubicBezTo>
                  <a:cubicBezTo>
                    <a:pt x="2095" y="1817"/>
                    <a:pt x="2237" y="1678"/>
                    <a:pt x="2237" y="1507"/>
                  </a:cubicBezTo>
                  <a:cubicBezTo>
                    <a:pt x="2237" y="520"/>
                    <a:pt x="2237" y="520"/>
                    <a:pt x="2237" y="520"/>
                  </a:cubicBezTo>
                  <a:cubicBezTo>
                    <a:pt x="2237" y="404"/>
                    <a:pt x="2170" y="280"/>
                    <a:pt x="2027" y="232"/>
                  </a:cubicBezTo>
                  <a:cubicBezTo>
                    <a:pt x="2027" y="202"/>
                    <a:pt x="2027" y="202"/>
                    <a:pt x="2027" y="202"/>
                  </a:cubicBezTo>
                  <a:cubicBezTo>
                    <a:pt x="2027" y="90"/>
                    <a:pt x="1936" y="0"/>
                    <a:pt x="18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80" name="Rectangle 18"/>
            <p:cNvSpPr>
              <a:spLocks noChangeArrowheads="1"/>
            </p:cNvSpPr>
            <p:nvPr/>
          </p:nvSpPr>
          <p:spPr bwMode="auto">
            <a:xfrm>
              <a:off x="4987925" y="785813"/>
              <a:ext cx="1836737" cy="7889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sp>
        <p:nvSpPr>
          <p:cNvPr id="181" name="Freeform 5"/>
          <p:cNvSpPr>
            <a:spLocks noEditPoints="1"/>
          </p:cNvSpPr>
          <p:nvPr/>
        </p:nvSpPr>
        <p:spPr bwMode="auto">
          <a:xfrm>
            <a:off x="5750765" y="4984741"/>
            <a:ext cx="255554" cy="207142"/>
          </a:xfrm>
          <a:custGeom>
            <a:avLst/>
            <a:gdLst>
              <a:gd name="T0" fmla="*/ 459953 w 2233"/>
              <a:gd name="T1" fmla="*/ 74149 h 1989"/>
              <a:gd name="T2" fmla="*/ 352524 w 2233"/>
              <a:gd name="T3" fmla="*/ 74149 h 1989"/>
              <a:gd name="T4" fmla="*/ 352524 w 2233"/>
              <a:gd name="T5" fmla="*/ 45614 h 1989"/>
              <a:gd name="T6" fmla="*/ 302360 w 2233"/>
              <a:gd name="T7" fmla="*/ 0 h 1989"/>
              <a:gd name="T8" fmla="*/ 209132 w 2233"/>
              <a:gd name="T9" fmla="*/ 0 h 1989"/>
              <a:gd name="T10" fmla="*/ 159197 w 2233"/>
              <a:gd name="T11" fmla="*/ 45614 h 1989"/>
              <a:gd name="T12" fmla="*/ 159197 w 2233"/>
              <a:gd name="T13" fmla="*/ 74149 h 1989"/>
              <a:gd name="T14" fmla="*/ 51768 w 2233"/>
              <a:gd name="T15" fmla="*/ 74149 h 1989"/>
              <a:gd name="T16" fmla="*/ 0 w 2233"/>
              <a:gd name="T17" fmla="*/ 121221 h 1989"/>
              <a:gd name="T18" fmla="*/ 0 w 2233"/>
              <a:gd name="T19" fmla="*/ 367413 h 1989"/>
              <a:gd name="T20" fmla="*/ 51768 w 2233"/>
              <a:gd name="T21" fmla="*/ 414277 h 1989"/>
              <a:gd name="T22" fmla="*/ 459953 w 2233"/>
              <a:gd name="T23" fmla="*/ 414277 h 1989"/>
              <a:gd name="T24" fmla="*/ 511492 w 2233"/>
              <a:gd name="T25" fmla="*/ 367413 h 1989"/>
              <a:gd name="T26" fmla="*/ 511492 w 2233"/>
              <a:gd name="T27" fmla="*/ 121221 h 1989"/>
              <a:gd name="T28" fmla="*/ 459953 w 2233"/>
              <a:gd name="T29" fmla="*/ 74149 h 1989"/>
              <a:gd name="T30" fmla="*/ 201573 w 2233"/>
              <a:gd name="T31" fmla="*/ 45614 h 1989"/>
              <a:gd name="T32" fmla="*/ 209132 w 2233"/>
              <a:gd name="T33" fmla="*/ 38741 h 1989"/>
              <a:gd name="T34" fmla="*/ 302360 w 2233"/>
              <a:gd name="T35" fmla="*/ 38741 h 1989"/>
              <a:gd name="T36" fmla="*/ 309919 w 2233"/>
              <a:gd name="T37" fmla="*/ 45614 h 1989"/>
              <a:gd name="T38" fmla="*/ 309919 w 2233"/>
              <a:gd name="T39" fmla="*/ 74149 h 1989"/>
              <a:gd name="T40" fmla="*/ 201573 w 2233"/>
              <a:gd name="T41" fmla="*/ 74149 h 1989"/>
              <a:gd name="T42" fmla="*/ 201573 w 2233"/>
              <a:gd name="T43" fmla="*/ 45614 h 1989"/>
              <a:gd name="T44" fmla="*/ 51768 w 2233"/>
              <a:gd name="T45" fmla="*/ 101851 h 1989"/>
              <a:gd name="T46" fmla="*/ 459953 w 2233"/>
              <a:gd name="T47" fmla="*/ 101851 h 1989"/>
              <a:gd name="T48" fmla="*/ 481027 w 2233"/>
              <a:gd name="T49" fmla="*/ 121221 h 1989"/>
              <a:gd name="T50" fmla="*/ 481027 w 2233"/>
              <a:gd name="T51" fmla="*/ 228279 h 1989"/>
              <a:gd name="T52" fmla="*/ 294343 w 2233"/>
              <a:gd name="T53" fmla="*/ 228279 h 1989"/>
              <a:gd name="T54" fmla="*/ 294343 w 2233"/>
              <a:gd name="T55" fmla="*/ 219323 h 1989"/>
              <a:gd name="T56" fmla="*/ 276247 w 2233"/>
              <a:gd name="T57" fmla="*/ 202660 h 1989"/>
              <a:gd name="T58" fmla="*/ 235245 w 2233"/>
              <a:gd name="T59" fmla="*/ 202660 h 1989"/>
              <a:gd name="T60" fmla="*/ 217149 w 2233"/>
              <a:gd name="T61" fmla="*/ 219323 h 1989"/>
              <a:gd name="T62" fmla="*/ 217149 w 2233"/>
              <a:gd name="T63" fmla="*/ 228279 h 1989"/>
              <a:gd name="T64" fmla="*/ 30465 w 2233"/>
              <a:gd name="T65" fmla="*/ 228279 h 1989"/>
              <a:gd name="T66" fmla="*/ 30465 w 2233"/>
              <a:gd name="T67" fmla="*/ 121221 h 1989"/>
              <a:gd name="T68" fmla="*/ 51768 w 2233"/>
              <a:gd name="T69" fmla="*/ 101851 h 1989"/>
              <a:gd name="T70" fmla="*/ 232496 w 2233"/>
              <a:gd name="T71" fmla="*/ 219323 h 1989"/>
              <a:gd name="T72" fmla="*/ 235245 w 2233"/>
              <a:gd name="T73" fmla="*/ 216615 h 1989"/>
              <a:gd name="T74" fmla="*/ 276247 w 2233"/>
              <a:gd name="T75" fmla="*/ 216615 h 1989"/>
              <a:gd name="T76" fmla="*/ 279225 w 2233"/>
              <a:gd name="T77" fmla="*/ 219323 h 1989"/>
              <a:gd name="T78" fmla="*/ 279225 w 2233"/>
              <a:gd name="T79" fmla="*/ 256398 h 1989"/>
              <a:gd name="T80" fmla="*/ 276247 w 2233"/>
              <a:gd name="T81" fmla="*/ 259105 h 1989"/>
              <a:gd name="T82" fmla="*/ 235245 w 2233"/>
              <a:gd name="T83" fmla="*/ 259105 h 1989"/>
              <a:gd name="T84" fmla="*/ 232496 w 2233"/>
              <a:gd name="T85" fmla="*/ 256398 h 1989"/>
              <a:gd name="T86" fmla="*/ 232496 w 2233"/>
              <a:gd name="T87" fmla="*/ 219323 h 1989"/>
              <a:gd name="T88" fmla="*/ 459953 w 2233"/>
              <a:gd name="T89" fmla="*/ 386784 h 1989"/>
              <a:gd name="T90" fmla="*/ 51768 w 2233"/>
              <a:gd name="T91" fmla="*/ 386784 h 1989"/>
              <a:gd name="T92" fmla="*/ 30465 w 2233"/>
              <a:gd name="T93" fmla="*/ 367413 h 1989"/>
              <a:gd name="T94" fmla="*/ 30465 w 2233"/>
              <a:gd name="T95" fmla="*/ 242026 h 1989"/>
              <a:gd name="T96" fmla="*/ 217149 w 2233"/>
              <a:gd name="T97" fmla="*/ 242026 h 1989"/>
              <a:gd name="T98" fmla="*/ 217149 w 2233"/>
              <a:gd name="T99" fmla="*/ 256398 h 1989"/>
              <a:gd name="T100" fmla="*/ 235245 w 2233"/>
              <a:gd name="T101" fmla="*/ 272852 h 1989"/>
              <a:gd name="T102" fmla="*/ 276247 w 2233"/>
              <a:gd name="T103" fmla="*/ 272852 h 1989"/>
              <a:gd name="T104" fmla="*/ 294343 w 2233"/>
              <a:gd name="T105" fmla="*/ 256398 h 1989"/>
              <a:gd name="T106" fmla="*/ 294343 w 2233"/>
              <a:gd name="T107" fmla="*/ 242026 h 1989"/>
              <a:gd name="T108" fmla="*/ 481027 w 2233"/>
              <a:gd name="T109" fmla="*/ 242026 h 1989"/>
              <a:gd name="T110" fmla="*/ 481027 w 2233"/>
              <a:gd name="T111" fmla="*/ 367413 h 1989"/>
              <a:gd name="T112" fmla="*/ 459953 w 2233"/>
              <a:gd name="T113" fmla="*/ 386784 h 19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233" h="1989">
                <a:moveTo>
                  <a:pt x="2008" y="356"/>
                </a:moveTo>
                <a:cubicBezTo>
                  <a:pt x="1539" y="356"/>
                  <a:pt x="1539" y="356"/>
                  <a:pt x="1539" y="356"/>
                </a:cubicBezTo>
                <a:cubicBezTo>
                  <a:pt x="1539" y="219"/>
                  <a:pt x="1539" y="219"/>
                  <a:pt x="1539" y="219"/>
                </a:cubicBezTo>
                <a:cubicBezTo>
                  <a:pt x="1539" y="98"/>
                  <a:pt x="1441" y="0"/>
                  <a:pt x="1320" y="0"/>
                </a:cubicBezTo>
                <a:cubicBezTo>
                  <a:pt x="913" y="0"/>
                  <a:pt x="913" y="0"/>
                  <a:pt x="913" y="0"/>
                </a:cubicBezTo>
                <a:cubicBezTo>
                  <a:pt x="793" y="0"/>
                  <a:pt x="695" y="98"/>
                  <a:pt x="695" y="219"/>
                </a:cubicBezTo>
                <a:cubicBezTo>
                  <a:pt x="695" y="356"/>
                  <a:pt x="695" y="356"/>
                  <a:pt x="695" y="356"/>
                </a:cubicBezTo>
                <a:cubicBezTo>
                  <a:pt x="226" y="356"/>
                  <a:pt x="226" y="356"/>
                  <a:pt x="226" y="356"/>
                </a:cubicBezTo>
                <a:cubicBezTo>
                  <a:pt x="102" y="356"/>
                  <a:pt x="0" y="457"/>
                  <a:pt x="0" y="582"/>
                </a:cubicBezTo>
                <a:cubicBezTo>
                  <a:pt x="0" y="1764"/>
                  <a:pt x="0" y="1764"/>
                  <a:pt x="0" y="1764"/>
                </a:cubicBezTo>
                <a:cubicBezTo>
                  <a:pt x="0" y="1888"/>
                  <a:pt x="102" y="1989"/>
                  <a:pt x="226" y="1989"/>
                </a:cubicBezTo>
                <a:cubicBezTo>
                  <a:pt x="2008" y="1989"/>
                  <a:pt x="2008" y="1989"/>
                  <a:pt x="2008" y="1989"/>
                </a:cubicBezTo>
                <a:cubicBezTo>
                  <a:pt x="2132" y="1989"/>
                  <a:pt x="2233" y="1888"/>
                  <a:pt x="2233" y="1764"/>
                </a:cubicBezTo>
                <a:cubicBezTo>
                  <a:pt x="2233" y="582"/>
                  <a:pt x="2233" y="582"/>
                  <a:pt x="2233" y="582"/>
                </a:cubicBezTo>
                <a:cubicBezTo>
                  <a:pt x="2233" y="457"/>
                  <a:pt x="2132" y="356"/>
                  <a:pt x="2008" y="356"/>
                </a:cubicBezTo>
                <a:close/>
                <a:moveTo>
                  <a:pt x="880" y="219"/>
                </a:moveTo>
                <a:cubicBezTo>
                  <a:pt x="880" y="201"/>
                  <a:pt x="895" y="186"/>
                  <a:pt x="913" y="186"/>
                </a:cubicBezTo>
                <a:cubicBezTo>
                  <a:pt x="1320" y="186"/>
                  <a:pt x="1320" y="186"/>
                  <a:pt x="1320" y="186"/>
                </a:cubicBezTo>
                <a:cubicBezTo>
                  <a:pt x="1339" y="186"/>
                  <a:pt x="1353" y="201"/>
                  <a:pt x="1353" y="219"/>
                </a:cubicBezTo>
                <a:cubicBezTo>
                  <a:pt x="1353" y="356"/>
                  <a:pt x="1353" y="356"/>
                  <a:pt x="1353" y="356"/>
                </a:cubicBezTo>
                <a:cubicBezTo>
                  <a:pt x="880" y="356"/>
                  <a:pt x="880" y="356"/>
                  <a:pt x="880" y="356"/>
                </a:cubicBezTo>
                <a:lnTo>
                  <a:pt x="880" y="219"/>
                </a:lnTo>
                <a:close/>
                <a:moveTo>
                  <a:pt x="226" y="489"/>
                </a:moveTo>
                <a:cubicBezTo>
                  <a:pt x="2008" y="489"/>
                  <a:pt x="2008" y="489"/>
                  <a:pt x="2008" y="489"/>
                </a:cubicBezTo>
                <a:cubicBezTo>
                  <a:pt x="2059" y="489"/>
                  <a:pt x="2100" y="531"/>
                  <a:pt x="2100" y="582"/>
                </a:cubicBezTo>
                <a:cubicBezTo>
                  <a:pt x="2100" y="1096"/>
                  <a:pt x="2100" y="1096"/>
                  <a:pt x="2100" y="1096"/>
                </a:cubicBezTo>
                <a:cubicBezTo>
                  <a:pt x="1285" y="1096"/>
                  <a:pt x="1285" y="1096"/>
                  <a:pt x="1285" y="1096"/>
                </a:cubicBezTo>
                <a:cubicBezTo>
                  <a:pt x="1285" y="1053"/>
                  <a:pt x="1285" y="1053"/>
                  <a:pt x="1285" y="1053"/>
                </a:cubicBezTo>
                <a:cubicBezTo>
                  <a:pt x="1285" y="1009"/>
                  <a:pt x="1250" y="973"/>
                  <a:pt x="1206" y="973"/>
                </a:cubicBezTo>
                <a:cubicBezTo>
                  <a:pt x="1027" y="973"/>
                  <a:pt x="1027" y="973"/>
                  <a:pt x="1027" y="973"/>
                </a:cubicBezTo>
                <a:cubicBezTo>
                  <a:pt x="984" y="973"/>
                  <a:pt x="948" y="1009"/>
                  <a:pt x="948" y="1053"/>
                </a:cubicBezTo>
                <a:cubicBezTo>
                  <a:pt x="948" y="1096"/>
                  <a:pt x="948" y="1096"/>
                  <a:pt x="948" y="1096"/>
                </a:cubicBezTo>
                <a:cubicBezTo>
                  <a:pt x="133" y="1096"/>
                  <a:pt x="133" y="1096"/>
                  <a:pt x="133" y="1096"/>
                </a:cubicBezTo>
                <a:cubicBezTo>
                  <a:pt x="133" y="582"/>
                  <a:pt x="133" y="582"/>
                  <a:pt x="133" y="582"/>
                </a:cubicBezTo>
                <a:cubicBezTo>
                  <a:pt x="133" y="531"/>
                  <a:pt x="175" y="489"/>
                  <a:pt x="226" y="489"/>
                </a:cubicBezTo>
                <a:close/>
                <a:moveTo>
                  <a:pt x="1015" y="1053"/>
                </a:moveTo>
                <a:cubicBezTo>
                  <a:pt x="1015" y="1046"/>
                  <a:pt x="1020" y="1040"/>
                  <a:pt x="1027" y="1040"/>
                </a:cubicBezTo>
                <a:cubicBezTo>
                  <a:pt x="1206" y="1040"/>
                  <a:pt x="1206" y="1040"/>
                  <a:pt x="1206" y="1040"/>
                </a:cubicBezTo>
                <a:cubicBezTo>
                  <a:pt x="1213" y="1040"/>
                  <a:pt x="1219" y="1046"/>
                  <a:pt x="1219" y="1053"/>
                </a:cubicBezTo>
                <a:cubicBezTo>
                  <a:pt x="1219" y="1231"/>
                  <a:pt x="1219" y="1231"/>
                  <a:pt x="1219" y="1231"/>
                </a:cubicBezTo>
                <a:cubicBezTo>
                  <a:pt x="1219" y="1238"/>
                  <a:pt x="1213" y="1244"/>
                  <a:pt x="1206" y="1244"/>
                </a:cubicBezTo>
                <a:cubicBezTo>
                  <a:pt x="1027" y="1244"/>
                  <a:pt x="1027" y="1244"/>
                  <a:pt x="1027" y="1244"/>
                </a:cubicBezTo>
                <a:cubicBezTo>
                  <a:pt x="1020" y="1244"/>
                  <a:pt x="1015" y="1238"/>
                  <a:pt x="1015" y="1231"/>
                </a:cubicBezTo>
                <a:lnTo>
                  <a:pt x="1015" y="1053"/>
                </a:lnTo>
                <a:close/>
                <a:moveTo>
                  <a:pt x="2008" y="1857"/>
                </a:moveTo>
                <a:cubicBezTo>
                  <a:pt x="226" y="1857"/>
                  <a:pt x="226" y="1857"/>
                  <a:pt x="226" y="1857"/>
                </a:cubicBezTo>
                <a:cubicBezTo>
                  <a:pt x="175" y="1857"/>
                  <a:pt x="133" y="1815"/>
                  <a:pt x="133" y="1764"/>
                </a:cubicBezTo>
                <a:cubicBezTo>
                  <a:pt x="133" y="1162"/>
                  <a:pt x="133" y="1162"/>
                  <a:pt x="133" y="1162"/>
                </a:cubicBezTo>
                <a:cubicBezTo>
                  <a:pt x="948" y="1162"/>
                  <a:pt x="948" y="1162"/>
                  <a:pt x="948" y="1162"/>
                </a:cubicBezTo>
                <a:cubicBezTo>
                  <a:pt x="948" y="1231"/>
                  <a:pt x="948" y="1231"/>
                  <a:pt x="948" y="1231"/>
                </a:cubicBezTo>
                <a:cubicBezTo>
                  <a:pt x="948" y="1275"/>
                  <a:pt x="984" y="1310"/>
                  <a:pt x="1027" y="1310"/>
                </a:cubicBezTo>
                <a:cubicBezTo>
                  <a:pt x="1206" y="1310"/>
                  <a:pt x="1206" y="1310"/>
                  <a:pt x="1206" y="1310"/>
                </a:cubicBezTo>
                <a:cubicBezTo>
                  <a:pt x="1250" y="1310"/>
                  <a:pt x="1285" y="1275"/>
                  <a:pt x="1285" y="1231"/>
                </a:cubicBezTo>
                <a:cubicBezTo>
                  <a:pt x="1285" y="1162"/>
                  <a:pt x="1285" y="1162"/>
                  <a:pt x="1285" y="1162"/>
                </a:cubicBezTo>
                <a:cubicBezTo>
                  <a:pt x="2100" y="1162"/>
                  <a:pt x="2100" y="1162"/>
                  <a:pt x="2100" y="1162"/>
                </a:cubicBezTo>
                <a:cubicBezTo>
                  <a:pt x="2100" y="1764"/>
                  <a:pt x="2100" y="1764"/>
                  <a:pt x="2100" y="1764"/>
                </a:cubicBezTo>
                <a:cubicBezTo>
                  <a:pt x="2100" y="1815"/>
                  <a:pt x="2059" y="1857"/>
                  <a:pt x="2008" y="185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zh-CN" altLang="en-US" sz="1075"/>
          </a:p>
        </p:txBody>
      </p:sp>
      <p:grpSp>
        <p:nvGrpSpPr>
          <p:cNvPr id="182" name="Group 293"/>
          <p:cNvGrpSpPr/>
          <p:nvPr/>
        </p:nvGrpSpPr>
        <p:grpSpPr bwMode="auto">
          <a:xfrm>
            <a:off x="6272988" y="4966486"/>
            <a:ext cx="245237" cy="279364"/>
            <a:chOff x="4012009" y="1992971"/>
            <a:chExt cx="405446" cy="462180"/>
          </a:xfrm>
          <a:solidFill>
            <a:schemeClr val="tx1"/>
          </a:solidFill>
        </p:grpSpPr>
        <p:sp>
          <p:nvSpPr>
            <p:cNvPr id="183" name="Freeform 9"/>
            <p:cNvSpPr>
              <a:spLocks noEditPoints="1"/>
            </p:cNvSpPr>
            <p:nvPr/>
          </p:nvSpPr>
          <p:spPr bwMode="auto">
            <a:xfrm>
              <a:off x="4012009" y="1992971"/>
              <a:ext cx="405446" cy="462180"/>
            </a:xfrm>
            <a:custGeom>
              <a:avLst/>
              <a:gdLst>
                <a:gd name="T0" fmla="*/ 298033 w 1340"/>
                <a:gd name="T1" fmla="*/ 14519 h 1528"/>
                <a:gd name="T2" fmla="*/ 105295 w 1340"/>
                <a:gd name="T3" fmla="*/ 30247 h 1528"/>
                <a:gd name="T4" fmla="*/ 34493 w 1340"/>
                <a:gd name="T5" fmla="*/ 121594 h 1528"/>
                <a:gd name="T6" fmla="*/ 34796 w 1340"/>
                <a:gd name="T7" fmla="*/ 178460 h 1528"/>
                <a:gd name="T8" fmla="*/ 36006 w 1340"/>
                <a:gd name="T9" fmla="*/ 183602 h 1528"/>
                <a:gd name="T10" fmla="*/ 19970 w 1340"/>
                <a:gd name="T11" fmla="*/ 209312 h 1528"/>
                <a:gd name="T12" fmla="*/ 7262 w 1340"/>
                <a:gd name="T13" fmla="*/ 227460 h 1528"/>
                <a:gd name="T14" fmla="*/ 6959 w 1340"/>
                <a:gd name="T15" fmla="*/ 227763 h 1528"/>
                <a:gd name="T16" fmla="*/ 18457 w 1340"/>
                <a:gd name="T17" fmla="*/ 278881 h 1528"/>
                <a:gd name="T18" fmla="*/ 25416 w 1340"/>
                <a:gd name="T19" fmla="*/ 302776 h 1528"/>
                <a:gd name="T20" fmla="*/ 38427 w 1340"/>
                <a:gd name="T21" fmla="*/ 334839 h 1528"/>
                <a:gd name="T22" fmla="*/ 38124 w 1340"/>
                <a:gd name="T23" fmla="*/ 357827 h 1528"/>
                <a:gd name="T24" fmla="*/ 87141 w 1340"/>
                <a:gd name="T25" fmla="*/ 398963 h 1528"/>
                <a:gd name="T26" fmla="*/ 125870 w 1340"/>
                <a:gd name="T27" fmla="*/ 428000 h 1528"/>
                <a:gd name="T28" fmla="*/ 318608 w 1340"/>
                <a:gd name="T29" fmla="*/ 462180 h 1528"/>
                <a:gd name="T30" fmla="*/ 354009 w 1340"/>
                <a:gd name="T31" fmla="*/ 420136 h 1528"/>
                <a:gd name="T32" fmla="*/ 342511 w 1340"/>
                <a:gd name="T33" fmla="*/ 328487 h 1528"/>
                <a:gd name="T34" fmla="*/ 400605 w 1340"/>
                <a:gd name="T35" fmla="*/ 215059 h 1528"/>
                <a:gd name="T36" fmla="*/ 364296 w 1340"/>
                <a:gd name="T37" fmla="*/ 60797 h 1528"/>
                <a:gd name="T38" fmla="*/ 323449 w 1340"/>
                <a:gd name="T39" fmla="*/ 312455 h 1528"/>
                <a:gd name="T40" fmla="*/ 329501 w 1340"/>
                <a:gd name="T41" fmla="*/ 424371 h 1528"/>
                <a:gd name="T42" fmla="*/ 318608 w 1340"/>
                <a:gd name="T43" fmla="*/ 437075 h 1528"/>
                <a:gd name="T44" fmla="*/ 150681 w 1340"/>
                <a:gd name="T45" fmla="*/ 426791 h 1528"/>
                <a:gd name="T46" fmla="*/ 134039 w 1340"/>
                <a:gd name="T47" fmla="*/ 363876 h 1528"/>
                <a:gd name="T48" fmla="*/ 87141 w 1340"/>
                <a:gd name="T49" fmla="*/ 373858 h 1528"/>
                <a:gd name="T50" fmla="*/ 52042 w 1340"/>
                <a:gd name="T51" fmla="*/ 311548 h 1528"/>
                <a:gd name="T52" fmla="*/ 56581 w 1340"/>
                <a:gd name="T53" fmla="*/ 293097 h 1528"/>
                <a:gd name="T54" fmla="*/ 44175 w 1340"/>
                <a:gd name="T55" fmla="*/ 286443 h 1528"/>
                <a:gd name="T56" fmla="*/ 48411 w 1340"/>
                <a:gd name="T57" fmla="*/ 267387 h 1528"/>
                <a:gd name="T58" fmla="*/ 33585 w 1340"/>
                <a:gd name="T59" fmla="*/ 258615 h 1528"/>
                <a:gd name="T60" fmla="*/ 28139 w 1340"/>
                <a:gd name="T61" fmla="*/ 241072 h 1528"/>
                <a:gd name="T62" fmla="*/ 57489 w 1340"/>
                <a:gd name="T63" fmla="*/ 196608 h 1528"/>
                <a:gd name="T64" fmla="*/ 59001 w 1340"/>
                <a:gd name="T65" fmla="*/ 173015 h 1528"/>
                <a:gd name="T66" fmla="*/ 58699 w 1340"/>
                <a:gd name="T67" fmla="*/ 127644 h 1528"/>
                <a:gd name="T68" fmla="*/ 376097 w 1340"/>
                <a:gd name="T69" fmla="*/ 211429 h 15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40" h="1528">
                  <a:moveTo>
                    <a:pt x="1204" y="201"/>
                  </a:moveTo>
                  <a:cubicBezTo>
                    <a:pt x="1146" y="134"/>
                    <a:pt x="1073" y="83"/>
                    <a:pt x="985" y="48"/>
                  </a:cubicBezTo>
                  <a:cubicBezTo>
                    <a:pt x="906" y="17"/>
                    <a:pt x="816" y="0"/>
                    <a:pt x="725" y="0"/>
                  </a:cubicBezTo>
                  <a:cubicBezTo>
                    <a:pt x="589" y="0"/>
                    <a:pt x="456" y="36"/>
                    <a:pt x="348" y="100"/>
                  </a:cubicBezTo>
                  <a:cubicBezTo>
                    <a:pt x="290" y="135"/>
                    <a:pt x="241" y="177"/>
                    <a:pt x="202" y="226"/>
                  </a:cubicBezTo>
                  <a:cubicBezTo>
                    <a:pt x="160" y="279"/>
                    <a:pt x="130" y="338"/>
                    <a:pt x="114" y="402"/>
                  </a:cubicBezTo>
                  <a:cubicBezTo>
                    <a:pt x="100" y="457"/>
                    <a:pt x="99" y="521"/>
                    <a:pt x="111" y="572"/>
                  </a:cubicBezTo>
                  <a:cubicBezTo>
                    <a:pt x="115" y="590"/>
                    <a:pt x="115" y="590"/>
                    <a:pt x="115" y="590"/>
                  </a:cubicBezTo>
                  <a:cubicBezTo>
                    <a:pt x="116" y="595"/>
                    <a:pt x="117" y="600"/>
                    <a:pt x="118" y="604"/>
                  </a:cubicBezTo>
                  <a:cubicBezTo>
                    <a:pt x="119" y="605"/>
                    <a:pt x="119" y="606"/>
                    <a:pt x="119" y="607"/>
                  </a:cubicBezTo>
                  <a:cubicBezTo>
                    <a:pt x="116" y="614"/>
                    <a:pt x="116" y="614"/>
                    <a:pt x="116" y="614"/>
                  </a:cubicBezTo>
                  <a:cubicBezTo>
                    <a:pt x="103" y="640"/>
                    <a:pt x="85" y="665"/>
                    <a:pt x="66" y="692"/>
                  </a:cubicBezTo>
                  <a:cubicBezTo>
                    <a:pt x="52" y="711"/>
                    <a:pt x="37" y="730"/>
                    <a:pt x="24" y="752"/>
                  </a:cubicBezTo>
                  <a:cubicBezTo>
                    <a:pt x="24" y="752"/>
                    <a:pt x="24" y="752"/>
                    <a:pt x="24" y="752"/>
                  </a:cubicBezTo>
                  <a:cubicBezTo>
                    <a:pt x="24" y="752"/>
                    <a:pt x="24" y="752"/>
                    <a:pt x="24" y="752"/>
                  </a:cubicBezTo>
                  <a:cubicBezTo>
                    <a:pt x="23" y="753"/>
                    <a:pt x="23" y="753"/>
                    <a:pt x="23" y="753"/>
                  </a:cubicBezTo>
                  <a:cubicBezTo>
                    <a:pt x="4" y="783"/>
                    <a:pt x="0" y="820"/>
                    <a:pt x="10" y="854"/>
                  </a:cubicBezTo>
                  <a:cubicBezTo>
                    <a:pt x="18" y="882"/>
                    <a:pt x="37" y="906"/>
                    <a:pt x="61" y="922"/>
                  </a:cubicBezTo>
                  <a:cubicBezTo>
                    <a:pt x="59" y="943"/>
                    <a:pt x="63" y="964"/>
                    <a:pt x="73" y="983"/>
                  </a:cubicBezTo>
                  <a:cubicBezTo>
                    <a:pt x="76" y="989"/>
                    <a:pt x="80" y="995"/>
                    <a:pt x="84" y="1001"/>
                  </a:cubicBezTo>
                  <a:cubicBezTo>
                    <a:pt x="82" y="1028"/>
                    <a:pt x="89" y="1056"/>
                    <a:pt x="106" y="1078"/>
                  </a:cubicBezTo>
                  <a:cubicBezTo>
                    <a:pt x="127" y="1107"/>
                    <a:pt x="127" y="1107"/>
                    <a:pt x="127" y="1107"/>
                  </a:cubicBezTo>
                  <a:cubicBezTo>
                    <a:pt x="127" y="1111"/>
                    <a:pt x="126" y="1116"/>
                    <a:pt x="126" y="1120"/>
                  </a:cubicBezTo>
                  <a:cubicBezTo>
                    <a:pt x="125" y="1138"/>
                    <a:pt x="124" y="1160"/>
                    <a:pt x="126" y="1183"/>
                  </a:cubicBezTo>
                  <a:cubicBezTo>
                    <a:pt x="131" y="1219"/>
                    <a:pt x="144" y="1249"/>
                    <a:pt x="165" y="1272"/>
                  </a:cubicBezTo>
                  <a:cubicBezTo>
                    <a:pt x="194" y="1303"/>
                    <a:pt x="236" y="1319"/>
                    <a:pt x="288" y="1319"/>
                  </a:cubicBezTo>
                  <a:cubicBezTo>
                    <a:pt x="322" y="1319"/>
                    <a:pt x="361" y="1312"/>
                    <a:pt x="408" y="1299"/>
                  </a:cubicBezTo>
                  <a:cubicBezTo>
                    <a:pt x="411" y="1328"/>
                    <a:pt x="413" y="1367"/>
                    <a:pt x="416" y="1415"/>
                  </a:cubicBezTo>
                  <a:cubicBezTo>
                    <a:pt x="419" y="1478"/>
                    <a:pt x="471" y="1528"/>
                    <a:pt x="534" y="1528"/>
                  </a:cubicBezTo>
                  <a:cubicBezTo>
                    <a:pt x="1053" y="1528"/>
                    <a:pt x="1053" y="1528"/>
                    <a:pt x="1053" y="1528"/>
                  </a:cubicBezTo>
                  <a:cubicBezTo>
                    <a:pt x="1088" y="1528"/>
                    <a:pt x="1121" y="1512"/>
                    <a:pt x="1144" y="1485"/>
                  </a:cubicBezTo>
                  <a:cubicBezTo>
                    <a:pt x="1166" y="1458"/>
                    <a:pt x="1176" y="1423"/>
                    <a:pt x="1170" y="1389"/>
                  </a:cubicBezTo>
                  <a:cubicBezTo>
                    <a:pt x="1122" y="1123"/>
                    <a:pt x="1122" y="1123"/>
                    <a:pt x="1122" y="1123"/>
                  </a:cubicBezTo>
                  <a:cubicBezTo>
                    <a:pt x="1120" y="1109"/>
                    <a:pt x="1123" y="1096"/>
                    <a:pt x="1132" y="1086"/>
                  </a:cubicBezTo>
                  <a:cubicBezTo>
                    <a:pt x="1170" y="1041"/>
                    <a:pt x="1214" y="987"/>
                    <a:pt x="1250" y="923"/>
                  </a:cubicBezTo>
                  <a:cubicBezTo>
                    <a:pt x="1289" y="855"/>
                    <a:pt x="1313" y="785"/>
                    <a:pt x="1324" y="711"/>
                  </a:cubicBezTo>
                  <a:cubicBezTo>
                    <a:pt x="1340" y="606"/>
                    <a:pt x="1337" y="508"/>
                    <a:pt x="1316" y="421"/>
                  </a:cubicBezTo>
                  <a:cubicBezTo>
                    <a:pt x="1295" y="337"/>
                    <a:pt x="1257" y="263"/>
                    <a:pt x="1204" y="201"/>
                  </a:cubicBezTo>
                  <a:close/>
                  <a:moveTo>
                    <a:pt x="1243" y="699"/>
                  </a:moveTo>
                  <a:cubicBezTo>
                    <a:pt x="1222" y="838"/>
                    <a:pt x="1149" y="938"/>
                    <a:pt x="1069" y="1033"/>
                  </a:cubicBezTo>
                  <a:cubicBezTo>
                    <a:pt x="1045" y="1062"/>
                    <a:pt x="1035" y="1100"/>
                    <a:pt x="1041" y="1137"/>
                  </a:cubicBezTo>
                  <a:cubicBezTo>
                    <a:pt x="1089" y="1403"/>
                    <a:pt x="1089" y="1403"/>
                    <a:pt x="1089" y="1403"/>
                  </a:cubicBezTo>
                  <a:cubicBezTo>
                    <a:pt x="1091" y="1414"/>
                    <a:pt x="1088" y="1424"/>
                    <a:pt x="1081" y="1433"/>
                  </a:cubicBezTo>
                  <a:cubicBezTo>
                    <a:pt x="1074" y="1441"/>
                    <a:pt x="1064" y="1445"/>
                    <a:pt x="1053" y="1445"/>
                  </a:cubicBezTo>
                  <a:cubicBezTo>
                    <a:pt x="534" y="1445"/>
                    <a:pt x="534" y="1445"/>
                    <a:pt x="534" y="1445"/>
                  </a:cubicBezTo>
                  <a:cubicBezTo>
                    <a:pt x="515" y="1445"/>
                    <a:pt x="499" y="1430"/>
                    <a:pt x="498" y="1411"/>
                  </a:cubicBezTo>
                  <a:cubicBezTo>
                    <a:pt x="493" y="1321"/>
                    <a:pt x="488" y="1266"/>
                    <a:pt x="485" y="1235"/>
                  </a:cubicBezTo>
                  <a:cubicBezTo>
                    <a:pt x="483" y="1220"/>
                    <a:pt x="464" y="1203"/>
                    <a:pt x="443" y="1203"/>
                  </a:cubicBezTo>
                  <a:cubicBezTo>
                    <a:pt x="439" y="1203"/>
                    <a:pt x="436" y="1204"/>
                    <a:pt x="432" y="1205"/>
                  </a:cubicBezTo>
                  <a:cubicBezTo>
                    <a:pt x="367" y="1227"/>
                    <a:pt x="321" y="1236"/>
                    <a:pt x="288" y="1236"/>
                  </a:cubicBezTo>
                  <a:cubicBezTo>
                    <a:pt x="162" y="1236"/>
                    <a:pt x="227" y="1105"/>
                    <a:pt x="203" y="1072"/>
                  </a:cubicBezTo>
                  <a:cubicBezTo>
                    <a:pt x="172" y="1030"/>
                    <a:pt x="172" y="1030"/>
                    <a:pt x="172" y="1030"/>
                  </a:cubicBezTo>
                  <a:cubicBezTo>
                    <a:pt x="164" y="1019"/>
                    <a:pt x="163" y="1005"/>
                    <a:pt x="171" y="994"/>
                  </a:cubicBezTo>
                  <a:cubicBezTo>
                    <a:pt x="187" y="969"/>
                    <a:pt x="187" y="969"/>
                    <a:pt x="187" y="969"/>
                  </a:cubicBezTo>
                  <a:cubicBezTo>
                    <a:pt x="166" y="963"/>
                    <a:pt x="166" y="963"/>
                    <a:pt x="166" y="963"/>
                  </a:cubicBezTo>
                  <a:cubicBezTo>
                    <a:pt x="158" y="961"/>
                    <a:pt x="150" y="955"/>
                    <a:pt x="146" y="947"/>
                  </a:cubicBezTo>
                  <a:cubicBezTo>
                    <a:pt x="142" y="939"/>
                    <a:pt x="142" y="929"/>
                    <a:pt x="145" y="921"/>
                  </a:cubicBezTo>
                  <a:cubicBezTo>
                    <a:pt x="160" y="884"/>
                    <a:pt x="160" y="884"/>
                    <a:pt x="160" y="884"/>
                  </a:cubicBezTo>
                  <a:cubicBezTo>
                    <a:pt x="161" y="881"/>
                    <a:pt x="160" y="877"/>
                    <a:pt x="156" y="876"/>
                  </a:cubicBezTo>
                  <a:cubicBezTo>
                    <a:pt x="111" y="855"/>
                    <a:pt x="111" y="855"/>
                    <a:pt x="111" y="855"/>
                  </a:cubicBezTo>
                  <a:cubicBezTo>
                    <a:pt x="100" y="850"/>
                    <a:pt x="92" y="841"/>
                    <a:pt x="89" y="830"/>
                  </a:cubicBezTo>
                  <a:cubicBezTo>
                    <a:pt x="85" y="819"/>
                    <a:pt x="87" y="807"/>
                    <a:pt x="93" y="797"/>
                  </a:cubicBezTo>
                  <a:cubicBezTo>
                    <a:pt x="94" y="796"/>
                    <a:pt x="94" y="796"/>
                    <a:pt x="94" y="796"/>
                  </a:cubicBezTo>
                  <a:cubicBezTo>
                    <a:pt x="124" y="746"/>
                    <a:pt x="164" y="702"/>
                    <a:pt x="190" y="650"/>
                  </a:cubicBezTo>
                  <a:cubicBezTo>
                    <a:pt x="201" y="628"/>
                    <a:pt x="201" y="628"/>
                    <a:pt x="201" y="628"/>
                  </a:cubicBezTo>
                  <a:cubicBezTo>
                    <a:pt x="208" y="613"/>
                    <a:pt x="199" y="589"/>
                    <a:pt x="195" y="572"/>
                  </a:cubicBezTo>
                  <a:cubicBezTo>
                    <a:pt x="191" y="553"/>
                    <a:pt x="191" y="553"/>
                    <a:pt x="191" y="553"/>
                  </a:cubicBezTo>
                  <a:cubicBezTo>
                    <a:pt x="182" y="513"/>
                    <a:pt x="184" y="463"/>
                    <a:pt x="194" y="422"/>
                  </a:cubicBezTo>
                  <a:cubicBezTo>
                    <a:pt x="248" y="205"/>
                    <a:pt x="487" y="82"/>
                    <a:pt x="725" y="82"/>
                  </a:cubicBezTo>
                  <a:cubicBezTo>
                    <a:pt x="1018" y="82"/>
                    <a:pt x="1308" y="270"/>
                    <a:pt x="1243" y="6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75"/>
            </a:p>
          </p:txBody>
        </p:sp>
        <p:sp>
          <p:nvSpPr>
            <p:cNvPr id="184" name="Freeform 10"/>
            <p:cNvSpPr/>
            <p:nvPr/>
          </p:nvSpPr>
          <p:spPr bwMode="auto">
            <a:xfrm>
              <a:off x="4086667" y="2049085"/>
              <a:ext cx="286227" cy="232944"/>
            </a:xfrm>
            <a:custGeom>
              <a:avLst/>
              <a:gdLst>
                <a:gd name="T0" fmla="*/ 189406 w 946"/>
                <a:gd name="T1" fmla="*/ 10588 h 770"/>
                <a:gd name="T2" fmla="*/ 167621 w 946"/>
                <a:gd name="T3" fmla="*/ 2420 h 770"/>
                <a:gd name="T4" fmla="*/ 153703 w 946"/>
                <a:gd name="T5" fmla="*/ 5445 h 770"/>
                <a:gd name="T6" fmla="*/ 137970 w 946"/>
                <a:gd name="T7" fmla="*/ 0 h 770"/>
                <a:gd name="T8" fmla="*/ 125262 w 946"/>
                <a:gd name="T9" fmla="*/ 3630 h 770"/>
                <a:gd name="T10" fmla="*/ 115277 w 946"/>
                <a:gd name="T11" fmla="*/ 2420 h 770"/>
                <a:gd name="T12" fmla="*/ 86836 w 946"/>
                <a:gd name="T13" fmla="*/ 12404 h 770"/>
                <a:gd name="T14" fmla="*/ 84113 w 946"/>
                <a:gd name="T15" fmla="*/ 12101 h 770"/>
                <a:gd name="T16" fmla="*/ 49318 w 946"/>
                <a:gd name="T17" fmla="*/ 27832 h 770"/>
                <a:gd name="T18" fmla="*/ 19364 w 946"/>
                <a:gd name="T19" fmla="*/ 63228 h 770"/>
                <a:gd name="T20" fmla="*/ 7564 w 946"/>
                <a:gd name="T21" fmla="*/ 80472 h 770"/>
                <a:gd name="T22" fmla="*/ 7867 w 946"/>
                <a:gd name="T23" fmla="*/ 82892 h 770"/>
                <a:gd name="T24" fmla="*/ 0 w 946"/>
                <a:gd name="T25" fmla="*/ 108001 h 770"/>
                <a:gd name="T26" fmla="*/ 20272 w 946"/>
                <a:gd name="T27" fmla="*/ 145212 h 770"/>
                <a:gd name="T28" fmla="*/ 53252 w 946"/>
                <a:gd name="T29" fmla="*/ 168809 h 770"/>
                <a:gd name="T30" fmla="*/ 69893 w 946"/>
                <a:gd name="T31" fmla="*/ 164573 h 770"/>
                <a:gd name="T32" fmla="*/ 91072 w 946"/>
                <a:gd name="T33" fmla="*/ 177582 h 770"/>
                <a:gd name="T34" fmla="*/ 134037 w 946"/>
                <a:gd name="T35" fmla="*/ 207834 h 770"/>
                <a:gd name="T36" fmla="*/ 152493 w 946"/>
                <a:gd name="T37" fmla="*/ 203902 h 770"/>
                <a:gd name="T38" fmla="*/ 201811 w 946"/>
                <a:gd name="T39" fmla="*/ 232944 h 770"/>
                <a:gd name="T40" fmla="*/ 254155 w 946"/>
                <a:gd name="T41" fmla="*/ 197246 h 770"/>
                <a:gd name="T42" fmla="*/ 283201 w 946"/>
                <a:gd name="T43" fmla="*/ 147935 h 770"/>
                <a:gd name="T44" fmla="*/ 282294 w 946"/>
                <a:gd name="T45" fmla="*/ 137951 h 770"/>
                <a:gd name="T46" fmla="*/ 286227 w 946"/>
                <a:gd name="T47" fmla="*/ 121010 h 770"/>
                <a:gd name="T48" fmla="*/ 276545 w 946"/>
                <a:gd name="T49" fmla="*/ 95598 h 770"/>
                <a:gd name="T50" fmla="*/ 277150 w 946"/>
                <a:gd name="T51" fmla="*/ 89850 h 770"/>
                <a:gd name="T52" fmla="*/ 254155 w 946"/>
                <a:gd name="T53" fmla="*/ 54757 h 770"/>
                <a:gd name="T54" fmla="*/ 189406 w 946"/>
                <a:gd name="T55" fmla="*/ 10588 h 77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46" h="770">
                  <a:moveTo>
                    <a:pt x="626" y="35"/>
                  </a:moveTo>
                  <a:cubicBezTo>
                    <a:pt x="607" y="18"/>
                    <a:pt x="581" y="8"/>
                    <a:pt x="554" y="8"/>
                  </a:cubicBezTo>
                  <a:cubicBezTo>
                    <a:pt x="537" y="8"/>
                    <a:pt x="522" y="12"/>
                    <a:pt x="508" y="18"/>
                  </a:cubicBezTo>
                  <a:cubicBezTo>
                    <a:pt x="493" y="7"/>
                    <a:pt x="475" y="0"/>
                    <a:pt x="456" y="0"/>
                  </a:cubicBezTo>
                  <a:cubicBezTo>
                    <a:pt x="441" y="0"/>
                    <a:pt x="426" y="5"/>
                    <a:pt x="414" y="12"/>
                  </a:cubicBezTo>
                  <a:cubicBezTo>
                    <a:pt x="403" y="9"/>
                    <a:pt x="392" y="8"/>
                    <a:pt x="381" y="8"/>
                  </a:cubicBezTo>
                  <a:cubicBezTo>
                    <a:pt x="345" y="8"/>
                    <a:pt x="313" y="20"/>
                    <a:pt x="287" y="41"/>
                  </a:cubicBezTo>
                  <a:cubicBezTo>
                    <a:pt x="284" y="40"/>
                    <a:pt x="281" y="40"/>
                    <a:pt x="278" y="40"/>
                  </a:cubicBezTo>
                  <a:cubicBezTo>
                    <a:pt x="232" y="40"/>
                    <a:pt x="191" y="60"/>
                    <a:pt x="163" y="92"/>
                  </a:cubicBezTo>
                  <a:cubicBezTo>
                    <a:pt x="108" y="103"/>
                    <a:pt x="65" y="151"/>
                    <a:pt x="64" y="209"/>
                  </a:cubicBezTo>
                  <a:cubicBezTo>
                    <a:pt x="41" y="218"/>
                    <a:pt x="25" y="240"/>
                    <a:pt x="25" y="266"/>
                  </a:cubicBezTo>
                  <a:cubicBezTo>
                    <a:pt x="25" y="269"/>
                    <a:pt x="25" y="272"/>
                    <a:pt x="26" y="274"/>
                  </a:cubicBezTo>
                  <a:cubicBezTo>
                    <a:pt x="9" y="298"/>
                    <a:pt x="0" y="327"/>
                    <a:pt x="0" y="357"/>
                  </a:cubicBezTo>
                  <a:cubicBezTo>
                    <a:pt x="0" y="409"/>
                    <a:pt x="26" y="454"/>
                    <a:pt x="67" y="480"/>
                  </a:cubicBezTo>
                  <a:cubicBezTo>
                    <a:pt x="82" y="525"/>
                    <a:pt x="125" y="558"/>
                    <a:pt x="176" y="558"/>
                  </a:cubicBezTo>
                  <a:cubicBezTo>
                    <a:pt x="196" y="558"/>
                    <a:pt x="215" y="553"/>
                    <a:pt x="231" y="544"/>
                  </a:cubicBezTo>
                  <a:cubicBezTo>
                    <a:pt x="248" y="566"/>
                    <a:pt x="273" y="582"/>
                    <a:pt x="301" y="587"/>
                  </a:cubicBezTo>
                  <a:cubicBezTo>
                    <a:pt x="322" y="645"/>
                    <a:pt x="378" y="687"/>
                    <a:pt x="443" y="687"/>
                  </a:cubicBezTo>
                  <a:cubicBezTo>
                    <a:pt x="465" y="687"/>
                    <a:pt x="486" y="682"/>
                    <a:pt x="504" y="674"/>
                  </a:cubicBezTo>
                  <a:cubicBezTo>
                    <a:pt x="536" y="731"/>
                    <a:pt x="597" y="770"/>
                    <a:pt x="667" y="770"/>
                  </a:cubicBezTo>
                  <a:cubicBezTo>
                    <a:pt x="746" y="770"/>
                    <a:pt x="813" y="721"/>
                    <a:pt x="840" y="652"/>
                  </a:cubicBezTo>
                  <a:cubicBezTo>
                    <a:pt x="897" y="620"/>
                    <a:pt x="936" y="559"/>
                    <a:pt x="936" y="489"/>
                  </a:cubicBezTo>
                  <a:cubicBezTo>
                    <a:pt x="936" y="478"/>
                    <a:pt x="935" y="466"/>
                    <a:pt x="933" y="456"/>
                  </a:cubicBezTo>
                  <a:cubicBezTo>
                    <a:pt x="941" y="439"/>
                    <a:pt x="946" y="420"/>
                    <a:pt x="946" y="400"/>
                  </a:cubicBezTo>
                  <a:cubicBezTo>
                    <a:pt x="946" y="368"/>
                    <a:pt x="934" y="339"/>
                    <a:pt x="914" y="316"/>
                  </a:cubicBezTo>
                  <a:cubicBezTo>
                    <a:pt x="915" y="310"/>
                    <a:pt x="916" y="303"/>
                    <a:pt x="916" y="297"/>
                  </a:cubicBezTo>
                  <a:cubicBezTo>
                    <a:pt x="916" y="245"/>
                    <a:pt x="885" y="200"/>
                    <a:pt x="840" y="181"/>
                  </a:cubicBezTo>
                  <a:cubicBezTo>
                    <a:pt x="805" y="97"/>
                    <a:pt x="722" y="37"/>
                    <a:pt x="626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75"/>
            </a:p>
          </p:txBody>
        </p:sp>
      </p:grpSp>
      <p:grpSp>
        <p:nvGrpSpPr>
          <p:cNvPr id="185" name="Group 296"/>
          <p:cNvGrpSpPr/>
          <p:nvPr/>
        </p:nvGrpSpPr>
        <p:grpSpPr>
          <a:xfrm>
            <a:off x="6866339" y="4976379"/>
            <a:ext cx="285628" cy="249913"/>
            <a:chOff x="3175" y="-3175"/>
            <a:chExt cx="4964113" cy="4343400"/>
          </a:xfrm>
          <a:solidFill>
            <a:schemeClr val="tx1"/>
          </a:solidFill>
        </p:grpSpPr>
        <p:sp>
          <p:nvSpPr>
            <p:cNvPr id="186" name="Freeform 14"/>
            <p:cNvSpPr>
              <a:spLocks noEditPoints="1"/>
            </p:cNvSpPr>
            <p:nvPr/>
          </p:nvSpPr>
          <p:spPr bwMode="auto">
            <a:xfrm>
              <a:off x="3175" y="-3175"/>
              <a:ext cx="4964113" cy="4275138"/>
            </a:xfrm>
            <a:custGeom>
              <a:avLst/>
              <a:gdLst>
                <a:gd name="T0" fmla="*/ 369 w 1321"/>
                <a:gd name="T1" fmla="*/ 1136 h 1137"/>
                <a:gd name="T2" fmla="*/ 460 w 1321"/>
                <a:gd name="T3" fmla="*/ 1046 h 1137"/>
                <a:gd name="T4" fmla="*/ 496 w 1321"/>
                <a:gd name="T5" fmla="*/ 1083 h 1137"/>
                <a:gd name="T6" fmla="*/ 522 w 1321"/>
                <a:gd name="T7" fmla="*/ 1065 h 1137"/>
                <a:gd name="T8" fmla="*/ 844 w 1321"/>
                <a:gd name="T9" fmla="*/ 969 h 1137"/>
                <a:gd name="T10" fmla="*/ 861 w 1321"/>
                <a:gd name="T11" fmla="*/ 968 h 1137"/>
                <a:gd name="T12" fmla="*/ 1321 w 1321"/>
                <a:gd name="T13" fmla="*/ 338 h 1137"/>
                <a:gd name="T14" fmla="*/ 983 w 1321"/>
                <a:gd name="T15" fmla="*/ 0 h 1137"/>
                <a:gd name="T16" fmla="*/ 353 w 1321"/>
                <a:gd name="T17" fmla="*/ 460 h 1137"/>
                <a:gd name="T18" fmla="*/ 352 w 1321"/>
                <a:gd name="T19" fmla="*/ 477 h 1137"/>
                <a:gd name="T20" fmla="*/ 256 w 1321"/>
                <a:gd name="T21" fmla="*/ 799 h 1137"/>
                <a:gd name="T22" fmla="*/ 238 w 1321"/>
                <a:gd name="T23" fmla="*/ 825 h 1137"/>
                <a:gd name="T24" fmla="*/ 275 w 1321"/>
                <a:gd name="T25" fmla="*/ 862 h 1137"/>
                <a:gd name="T26" fmla="*/ 0 w 1321"/>
                <a:gd name="T27" fmla="*/ 1137 h 1137"/>
                <a:gd name="T28" fmla="*/ 369 w 1321"/>
                <a:gd name="T29" fmla="*/ 1136 h 1137"/>
                <a:gd name="T30" fmla="*/ 1223 w 1321"/>
                <a:gd name="T31" fmla="*/ 345 h 1137"/>
                <a:gd name="T32" fmla="*/ 826 w 1321"/>
                <a:gd name="T33" fmla="*/ 890 h 1137"/>
                <a:gd name="T34" fmla="*/ 431 w 1321"/>
                <a:gd name="T35" fmla="*/ 495 h 1137"/>
                <a:gd name="T36" fmla="*/ 976 w 1321"/>
                <a:gd name="T37" fmla="*/ 98 h 1137"/>
                <a:gd name="T38" fmla="*/ 1223 w 1321"/>
                <a:gd name="T39" fmla="*/ 345 h 1137"/>
                <a:gd name="T40" fmla="*/ 422 w 1321"/>
                <a:gd name="T41" fmla="*/ 539 h 1137"/>
                <a:gd name="T42" fmla="*/ 782 w 1321"/>
                <a:gd name="T43" fmla="*/ 899 h 1137"/>
                <a:gd name="T44" fmla="*/ 505 w 1321"/>
                <a:gd name="T45" fmla="*/ 986 h 1137"/>
                <a:gd name="T46" fmla="*/ 335 w 1321"/>
                <a:gd name="T47" fmla="*/ 816 h 1137"/>
                <a:gd name="T48" fmla="*/ 422 w 1321"/>
                <a:gd name="T49" fmla="*/ 539 h 1137"/>
                <a:gd name="T50" fmla="*/ 339 w 1321"/>
                <a:gd name="T51" fmla="*/ 1061 h 1137"/>
                <a:gd name="T52" fmla="*/ 180 w 1321"/>
                <a:gd name="T53" fmla="*/ 1062 h 1137"/>
                <a:gd name="T54" fmla="*/ 327 w 1321"/>
                <a:gd name="T55" fmla="*/ 916 h 1137"/>
                <a:gd name="T56" fmla="*/ 406 w 1321"/>
                <a:gd name="T57" fmla="*/ 995 h 1137"/>
                <a:gd name="T58" fmla="*/ 339 w 1321"/>
                <a:gd name="T59" fmla="*/ 1061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21" h="1137">
                  <a:moveTo>
                    <a:pt x="369" y="1136"/>
                  </a:moveTo>
                  <a:cubicBezTo>
                    <a:pt x="460" y="1046"/>
                    <a:pt x="460" y="1046"/>
                    <a:pt x="460" y="1046"/>
                  </a:cubicBezTo>
                  <a:cubicBezTo>
                    <a:pt x="496" y="1083"/>
                    <a:pt x="496" y="1083"/>
                    <a:pt x="496" y="1083"/>
                  </a:cubicBezTo>
                  <a:cubicBezTo>
                    <a:pt x="522" y="1065"/>
                    <a:pt x="522" y="1065"/>
                    <a:pt x="522" y="1065"/>
                  </a:cubicBezTo>
                  <a:cubicBezTo>
                    <a:pt x="635" y="985"/>
                    <a:pt x="714" y="977"/>
                    <a:pt x="844" y="969"/>
                  </a:cubicBezTo>
                  <a:cubicBezTo>
                    <a:pt x="861" y="968"/>
                    <a:pt x="861" y="968"/>
                    <a:pt x="861" y="968"/>
                  </a:cubicBezTo>
                  <a:cubicBezTo>
                    <a:pt x="1321" y="338"/>
                    <a:pt x="1321" y="338"/>
                    <a:pt x="1321" y="338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353" y="460"/>
                    <a:pt x="353" y="460"/>
                    <a:pt x="353" y="460"/>
                  </a:cubicBezTo>
                  <a:cubicBezTo>
                    <a:pt x="352" y="477"/>
                    <a:pt x="352" y="477"/>
                    <a:pt x="352" y="477"/>
                  </a:cubicBezTo>
                  <a:cubicBezTo>
                    <a:pt x="344" y="607"/>
                    <a:pt x="336" y="686"/>
                    <a:pt x="256" y="799"/>
                  </a:cubicBezTo>
                  <a:cubicBezTo>
                    <a:pt x="238" y="825"/>
                    <a:pt x="238" y="825"/>
                    <a:pt x="238" y="825"/>
                  </a:cubicBezTo>
                  <a:cubicBezTo>
                    <a:pt x="275" y="862"/>
                    <a:pt x="275" y="862"/>
                    <a:pt x="275" y="862"/>
                  </a:cubicBezTo>
                  <a:cubicBezTo>
                    <a:pt x="0" y="1137"/>
                    <a:pt x="0" y="1137"/>
                    <a:pt x="0" y="1137"/>
                  </a:cubicBezTo>
                  <a:lnTo>
                    <a:pt x="369" y="1136"/>
                  </a:lnTo>
                  <a:close/>
                  <a:moveTo>
                    <a:pt x="1223" y="345"/>
                  </a:moveTo>
                  <a:cubicBezTo>
                    <a:pt x="826" y="890"/>
                    <a:pt x="826" y="890"/>
                    <a:pt x="826" y="890"/>
                  </a:cubicBezTo>
                  <a:cubicBezTo>
                    <a:pt x="431" y="495"/>
                    <a:pt x="431" y="495"/>
                    <a:pt x="431" y="495"/>
                  </a:cubicBezTo>
                  <a:cubicBezTo>
                    <a:pt x="976" y="98"/>
                    <a:pt x="976" y="98"/>
                    <a:pt x="976" y="98"/>
                  </a:cubicBezTo>
                  <a:lnTo>
                    <a:pt x="1223" y="345"/>
                  </a:lnTo>
                  <a:close/>
                  <a:moveTo>
                    <a:pt x="422" y="539"/>
                  </a:moveTo>
                  <a:cubicBezTo>
                    <a:pt x="782" y="899"/>
                    <a:pt x="782" y="899"/>
                    <a:pt x="782" y="899"/>
                  </a:cubicBezTo>
                  <a:cubicBezTo>
                    <a:pt x="682" y="907"/>
                    <a:pt x="603" y="923"/>
                    <a:pt x="505" y="986"/>
                  </a:cubicBezTo>
                  <a:cubicBezTo>
                    <a:pt x="335" y="816"/>
                    <a:pt x="335" y="816"/>
                    <a:pt x="335" y="816"/>
                  </a:cubicBezTo>
                  <a:cubicBezTo>
                    <a:pt x="398" y="718"/>
                    <a:pt x="414" y="639"/>
                    <a:pt x="422" y="539"/>
                  </a:cubicBezTo>
                  <a:close/>
                  <a:moveTo>
                    <a:pt x="339" y="1061"/>
                  </a:moveTo>
                  <a:cubicBezTo>
                    <a:pt x="180" y="1062"/>
                    <a:pt x="180" y="1062"/>
                    <a:pt x="180" y="1062"/>
                  </a:cubicBezTo>
                  <a:cubicBezTo>
                    <a:pt x="327" y="916"/>
                    <a:pt x="327" y="916"/>
                    <a:pt x="327" y="916"/>
                  </a:cubicBezTo>
                  <a:cubicBezTo>
                    <a:pt x="406" y="995"/>
                    <a:pt x="406" y="995"/>
                    <a:pt x="406" y="995"/>
                  </a:cubicBezTo>
                  <a:lnTo>
                    <a:pt x="339" y="10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87" name="Rectangle 15"/>
            <p:cNvSpPr>
              <a:spLocks noChangeArrowheads="1"/>
            </p:cNvSpPr>
            <p:nvPr/>
          </p:nvSpPr>
          <p:spPr bwMode="auto">
            <a:xfrm>
              <a:off x="1731963" y="4200525"/>
              <a:ext cx="3232150" cy="1397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sp>
        <p:nvSpPr>
          <p:cNvPr id="188" name="Freeform 19"/>
          <p:cNvSpPr>
            <a:spLocks noEditPoints="1"/>
          </p:cNvSpPr>
          <p:nvPr/>
        </p:nvSpPr>
        <p:spPr bwMode="auto">
          <a:xfrm>
            <a:off x="7493613" y="4972837"/>
            <a:ext cx="167460" cy="271426"/>
          </a:xfrm>
          <a:custGeom>
            <a:avLst/>
            <a:gdLst>
              <a:gd name="T0" fmla="*/ 39301 w 1273"/>
              <a:gd name="T1" fmla="*/ 273792 h 2075"/>
              <a:gd name="T2" fmla="*/ 76507 w 1273"/>
              <a:gd name="T3" fmla="*/ 340016 h 2075"/>
              <a:gd name="T4" fmla="*/ 73887 w 1273"/>
              <a:gd name="T5" fmla="*/ 340016 h 2075"/>
              <a:gd name="T6" fmla="*/ 67336 w 1273"/>
              <a:gd name="T7" fmla="*/ 341324 h 2075"/>
              <a:gd name="T8" fmla="*/ 39039 w 1273"/>
              <a:gd name="T9" fmla="*/ 380587 h 2075"/>
              <a:gd name="T10" fmla="*/ 39039 w 1273"/>
              <a:gd name="T11" fmla="*/ 458066 h 2075"/>
              <a:gd name="T12" fmla="*/ 62096 w 1273"/>
              <a:gd name="T13" fmla="*/ 499161 h 2075"/>
              <a:gd name="T14" fmla="*/ 117380 w 1273"/>
              <a:gd name="T15" fmla="*/ 533450 h 2075"/>
              <a:gd name="T16" fmla="*/ 151179 w 1273"/>
              <a:gd name="T17" fmla="*/ 543135 h 2075"/>
              <a:gd name="T18" fmla="*/ 182359 w 1273"/>
              <a:gd name="T19" fmla="*/ 543135 h 2075"/>
              <a:gd name="T20" fmla="*/ 216420 w 1273"/>
              <a:gd name="T21" fmla="*/ 533450 h 2075"/>
              <a:gd name="T22" fmla="*/ 271442 w 1273"/>
              <a:gd name="T23" fmla="*/ 499161 h 2075"/>
              <a:gd name="T24" fmla="*/ 294761 w 1273"/>
              <a:gd name="T25" fmla="*/ 458066 h 2075"/>
              <a:gd name="T26" fmla="*/ 294761 w 1273"/>
              <a:gd name="T27" fmla="*/ 380587 h 2075"/>
              <a:gd name="T28" fmla="*/ 264368 w 1273"/>
              <a:gd name="T29" fmla="*/ 340801 h 2075"/>
              <a:gd name="T30" fmla="*/ 257031 w 1273"/>
              <a:gd name="T31" fmla="*/ 340016 h 2075"/>
              <a:gd name="T32" fmla="*/ 294237 w 1273"/>
              <a:gd name="T33" fmla="*/ 274054 h 2075"/>
              <a:gd name="T34" fmla="*/ 297381 w 1273"/>
              <a:gd name="T35" fmla="*/ 270128 h 2075"/>
              <a:gd name="T36" fmla="*/ 333538 w 1273"/>
              <a:gd name="T37" fmla="*/ 166736 h 2075"/>
              <a:gd name="T38" fmla="*/ 166900 w 1273"/>
              <a:gd name="T39" fmla="*/ 0 h 2075"/>
              <a:gd name="T40" fmla="*/ 262 w 1273"/>
              <a:gd name="T41" fmla="*/ 166736 h 2075"/>
              <a:gd name="T42" fmla="*/ 36157 w 1273"/>
              <a:gd name="T43" fmla="*/ 270128 h 2075"/>
              <a:gd name="T44" fmla="*/ 39301 w 1273"/>
              <a:gd name="T45" fmla="*/ 273792 h 2075"/>
              <a:gd name="T46" fmla="*/ 69695 w 1273"/>
              <a:gd name="T47" fmla="*/ 444455 h 2075"/>
              <a:gd name="T48" fmla="*/ 69695 w 1273"/>
              <a:gd name="T49" fmla="*/ 431890 h 2075"/>
              <a:gd name="T50" fmla="*/ 264106 w 1273"/>
              <a:gd name="T51" fmla="*/ 455972 h 2075"/>
              <a:gd name="T52" fmla="*/ 264106 w 1273"/>
              <a:gd name="T53" fmla="*/ 458066 h 2075"/>
              <a:gd name="T54" fmla="*/ 260437 w 1273"/>
              <a:gd name="T55" fmla="*/ 468012 h 2075"/>
              <a:gd name="T56" fmla="*/ 69695 w 1273"/>
              <a:gd name="T57" fmla="*/ 444455 h 2075"/>
              <a:gd name="T58" fmla="*/ 264106 w 1273"/>
              <a:gd name="T59" fmla="*/ 440528 h 2075"/>
              <a:gd name="T60" fmla="*/ 69695 w 1273"/>
              <a:gd name="T61" fmla="*/ 416447 h 2075"/>
              <a:gd name="T62" fmla="*/ 69695 w 1273"/>
              <a:gd name="T63" fmla="*/ 402313 h 2075"/>
              <a:gd name="T64" fmla="*/ 264106 w 1273"/>
              <a:gd name="T65" fmla="*/ 426394 h 2075"/>
              <a:gd name="T66" fmla="*/ 264106 w 1273"/>
              <a:gd name="T67" fmla="*/ 440528 h 2075"/>
              <a:gd name="T68" fmla="*/ 200175 w 1273"/>
              <a:gd name="T69" fmla="*/ 507537 h 2075"/>
              <a:gd name="T70" fmla="*/ 182359 w 1273"/>
              <a:gd name="T71" fmla="*/ 512510 h 2075"/>
              <a:gd name="T72" fmla="*/ 151179 w 1273"/>
              <a:gd name="T73" fmla="*/ 512510 h 2075"/>
              <a:gd name="T74" fmla="*/ 133363 w 1273"/>
              <a:gd name="T75" fmla="*/ 507537 h 2075"/>
              <a:gd name="T76" fmla="*/ 78341 w 1273"/>
              <a:gd name="T77" fmla="*/ 473247 h 2075"/>
              <a:gd name="T78" fmla="*/ 69957 w 1273"/>
              <a:gd name="T79" fmla="*/ 459898 h 2075"/>
              <a:gd name="T80" fmla="*/ 242359 w 1273"/>
              <a:gd name="T81" fmla="*/ 481362 h 2075"/>
              <a:gd name="T82" fmla="*/ 200175 w 1273"/>
              <a:gd name="T83" fmla="*/ 507537 h 2075"/>
              <a:gd name="T84" fmla="*/ 264106 w 1273"/>
              <a:gd name="T85" fmla="*/ 380587 h 2075"/>
              <a:gd name="T86" fmla="*/ 264106 w 1273"/>
              <a:gd name="T87" fmla="*/ 410950 h 2075"/>
              <a:gd name="T88" fmla="*/ 69695 w 1273"/>
              <a:gd name="T89" fmla="*/ 386869 h 2075"/>
              <a:gd name="T90" fmla="*/ 69695 w 1273"/>
              <a:gd name="T91" fmla="*/ 380587 h 2075"/>
              <a:gd name="T92" fmla="*/ 76769 w 1273"/>
              <a:gd name="T93" fmla="*/ 370641 h 2075"/>
              <a:gd name="T94" fmla="*/ 79913 w 1273"/>
              <a:gd name="T95" fmla="*/ 370641 h 2075"/>
              <a:gd name="T96" fmla="*/ 257293 w 1273"/>
              <a:gd name="T97" fmla="*/ 370641 h 2075"/>
              <a:gd name="T98" fmla="*/ 264106 w 1273"/>
              <a:gd name="T99" fmla="*/ 380587 h 2075"/>
              <a:gd name="T100" fmla="*/ 166900 w 1273"/>
              <a:gd name="T101" fmla="*/ 28007 h 2075"/>
              <a:gd name="T102" fmla="*/ 305503 w 1273"/>
              <a:gd name="T103" fmla="*/ 166736 h 2075"/>
              <a:gd name="T104" fmla="*/ 275372 w 1273"/>
              <a:gd name="T105" fmla="*/ 252590 h 2075"/>
              <a:gd name="T106" fmla="*/ 272228 w 1273"/>
              <a:gd name="T107" fmla="*/ 256779 h 2075"/>
              <a:gd name="T108" fmla="*/ 228734 w 1273"/>
              <a:gd name="T109" fmla="*/ 340016 h 2075"/>
              <a:gd name="T110" fmla="*/ 182097 w 1273"/>
              <a:gd name="T111" fmla="*/ 340016 h 2075"/>
              <a:gd name="T112" fmla="*/ 104804 w 1273"/>
              <a:gd name="T113" fmla="*/ 340016 h 2075"/>
              <a:gd name="T114" fmla="*/ 61048 w 1273"/>
              <a:gd name="T115" fmla="*/ 256517 h 2075"/>
              <a:gd name="T116" fmla="*/ 58166 w 1273"/>
              <a:gd name="T117" fmla="*/ 252590 h 2075"/>
              <a:gd name="T118" fmla="*/ 28297 w 1273"/>
              <a:gd name="T119" fmla="*/ 166736 h 2075"/>
              <a:gd name="T120" fmla="*/ 166900 w 1273"/>
              <a:gd name="T121" fmla="*/ 28007 h 207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273" h="2075">
                <a:moveTo>
                  <a:pt x="150" y="1046"/>
                </a:moveTo>
                <a:cubicBezTo>
                  <a:pt x="229" y="1145"/>
                  <a:pt x="275" y="1204"/>
                  <a:pt x="292" y="1299"/>
                </a:cubicBezTo>
                <a:cubicBezTo>
                  <a:pt x="282" y="1299"/>
                  <a:pt x="282" y="1299"/>
                  <a:pt x="282" y="1299"/>
                </a:cubicBezTo>
                <a:cubicBezTo>
                  <a:pt x="273" y="1299"/>
                  <a:pt x="265" y="1301"/>
                  <a:pt x="257" y="1304"/>
                </a:cubicBezTo>
                <a:cubicBezTo>
                  <a:pt x="193" y="1327"/>
                  <a:pt x="149" y="1387"/>
                  <a:pt x="149" y="1454"/>
                </a:cubicBezTo>
                <a:cubicBezTo>
                  <a:pt x="149" y="1750"/>
                  <a:pt x="149" y="1750"/>
                  <a:pt x="149" y="1750"/>
                </a:cubicBezTo>
                <a:cubicBezTo>
                  <a:pt x="149" y="1811"/>
                  <a:pt x="184" y="1874"/>
                  <a:pt x="237" y="1907"/>
                </a:cubicBezTo>
                <a:cubicBezTo>
                  <a:pt x="448" y="2038"/>
                  <a:pt x="448" y="2038"/>
                  <a:pt x="448" y="2038"/>
                </a:cubicBezTo>
                <a:cubicBezTo>
                  <a:pt x="483" y="2060"/>
                  <a:pt x="534" y="2075"/>
                  <a:pt x="577" y="2075"/>
                </a:cubicBezTo>
                <a:cubicBezTo>
                  <a:pt x="696" y="2075"/>
                  <a:pt x="696" y="2075"/>
                  <a:pt x="696" y="2075"/>
                </a:cubicBezTo>
                <a:cubicBezTo>
                  <a:pt x="739" y="2075"/>
                  <a:pt x="790" y="2060"/>
                  <a:pt x="826" y="2038"/>
                </a:cubicBezTo>
                <a:cubicBezTo>
                  <a:pt x="1036" y="1907"/>
                  <a:pt x="1036" y="1907"/>
                  <a:pt x="1036" y="1907"/>
                </a:cubicBezTo>
                <a:cubicBezTo>
                  <a:pt x="1089" y="1874"/>
                  <a:pt x="1125" y="1811"/>
                  <a:pt x="1125" y="1750"/>
                </a:cubicBezTo>
                <a:cubicBezTo>
                  <a:pt x="1125" y="1454"/>
                  <a:pt x="1125" y="1454"/>
                  <a:pt x="1125" y="1454"/>
                </a:cubicBezTo>
                <a:cubicBezTo>
                  <a:pt x="1125" y="1384"/>
                  <a:pt x="1077" y="1322"/>
                  <a:pt x="1009" y="1302"/>
                </a:cubicBezTo>
                <a:cubicBezTo>
                  <a:pt x="1003" y="1300"/>
                  <a:pt x="1001" y="1299"/>
                  <a:pt x="981" y="1299"/>
                </a:cubicBezTo>
                <a:cubicBezTo>
                  <a:pt x="997" y="1205"/>
                  <a:pt x="1044" y="1147"/>
                  <a:pt x="1123" y="1047"/>
                </a:cubicBezTo>
                <a:cubicBezTo>
                  <a:pt x="1135" y="1032"/>
                  <a:pt x="1135" y="1032"/>
                  <a:pt x="1135" y="1032"/>
                </a:cubicBezTo>
                <a:cubicBezTo>
                  <a:pt x="1225" y="919"/>
                  <a:pt x="1273" y="782"/>
                  <a:pt x="1273" y="637"/>
                </a:cubicBezTo>
                <a:cubicBezTo>
                  <a:pt x="1273" y="286"/>
                  <a:pt x="988" y="0"/>
                  <a:pt x="637" y="0"/>
                </a:cubicBezTo>
                <a:cubicBezTo>
                  <a:pt x="286" y="0"/>
                  <a:pt x="1" y="286"/>
                  <a:pt x="1" y="637"/>
                </a:cubicBezTo>
                <a:cubicBezTo>
                  <a:pt x="0" y="782"/>
                  <a:pt x="48" y="918"/>
                  <a:pt x="138" y="1032"/>
                </a:cubicBezTo>
                <a:lnTo>
                  <a:pt x="150" y="1046"/>
                </a:lnTo>
                <a:close/>
                <a:moveTo>
                  <a:pt x="266" y="1698"/>
                </a:moveTo>
                <a:cubicBezTo>
                  <a:pt x="266" y="1650"/>
                  <a:pt x="266" y="1650"/>
                  <a:pt x="266" y="1650"/>
                </a:cubicBezTo>
                <a:cubicBezTo>
                  <a:pt x="1008" y="1742"/>
                  <a:pt x="1008" y="1742"/>
                  <a:pt x="1008" y="1742"/>
                </a:cubicBezTo>
                <a:cubicBezTo>
                  <a:pt x="1008" y="1750"/>
                  <a:pt x="1008" y="1750"/>
                  <a:pt x="1008" y="1750"/>
                </a:cubicBezTo>
                <a:cubicBezTo>
                  <a:pt x="1008" y="1762"/>
                  <a:pt x="1002" y="1776"/>
                  <a:pt x="994" y="1788"/>
                </a:cubicBezTo>
                <a:lnTo>
                  <a:pt x="266" y="1698"/>
                </a:lnTo>
                <a:close/>
                <a:moveTo>
                  <a:pt x="1008" y="1683"/>
                </a:moveTo>
                <a:cubicBezTo>
                  <a:pt x="266" y="1591"/>
                  <a:pt x="266" y="1591"/>
                  <a:pt x="266" y="1591"/>
                </a:cubicBezTo>
                <a:cubicBezTo>
                  <a:pt x="266" y="1537"/>
                  <a:pt x="266" y="1537"/>
                  <a:pt x="266" y="1537"/>
                </a:cubicBezTo>
                <a:cubicBezTo>
                  <a:pt x="1008" y="1629"/>
                  <a:pt x="1008" y="1629"/>
                  <a:pt x="1008" y="1629"/>
                </a:cubicBezTo>
                <a:lnTo>
                  <a:pt x="1008" y="1683"/>
                </a:lnTo>
                <a:close/>
                <a:moveTo>
                  <a:pt x="764" y="1939"/>
                </a:moveTo>
                <a:cubicBezTo>
                  <a:pt x="747" y="1949"/>
                  <a:pt x="717" y="1958"/>
                  <a:pt x="696" y="1958"/>
                </a:cubicBezTo>
                <a:cubicBezTo>
                  <a:pt x="577" y="1958"/>
                  <a:pt x="577" y="1958"/>
                  <a:pt x="577" y="1958"/>
                </a:cubicBezTo>
                <a:cubicBezTo>
                  <a:pt x="557" y="1958"/>
                  <a:pt x="527" y="1949"/>
                  <a:pt x="509" y="1939"/>
                </a:cubicBezTo>
                <a:cubicBezTo>
                  <a:pt x="299" y="1808"/>
                  <a:pt x="299" y="1808"/>
                  <a:pt x="299" y="1808"/>
                </a:cubicBezTo>
                <a:cubicBezTo>
                  <a:pt x="283" y="1797"/>
                  <a:pt x="269" y="1776"/>
                  <a:pt x="267" y="1757"/>
                </a:cubicBezTo>
                <a:cubicBezTo>
                  <a:pt x="925" y="1839"/>
                  <a:pt x="925" y="1839"/>
                  <a:pt x="925" y="1839"/>
                </a:cubicBezTo>
                <a:lnTo>
                  <a:pt x="764" y="1939"/>
                </a:lnTo>
                <a:close/>
                <a:moveTo>
                  <a:pt x="1008" y="1454"/>
                </a:moveTo>
                <a:cubicBezTo>
                  <a:pt x="1008" y="1570"/>
                  <a:pt x="1008" y="1570"/>
                  <a:pt x="1008" y="1570"/>
                </a:cubicBezTo>
                <a:cubicBezTo>
                  <a:pt x="266" y="1478"/>
                  <a:pt x="266" y="1478"/>
                  <a:pt x="266" y="1478"/>
                </a:cubicBezTo>
                <a:cubicBezTo>
                  <a:pt x="266" y="1454"/>
                  <a:pt x="266" y="1454"/>
                  <a:pt x="266" y="1454"/>
                </a:cubicBezTo>
                <a:cubicBezTo>
                  <a:pt x="266" y="1437"/>
                  <a:pt x="277" y="1422"/>
                  <a:pt x="293" y="1416"/>
                </a:cubicBezTo>
                <a:cubicBezTo>
                  <a:pt x="305" y="1416"/>
                  <a:pt x="305" y="1416"/>
                  <a:pt x="305" y="1416"/>
                </a:cubicBezTo>
                <a:cubicBezTo>
                  <a:pt x="806" y="1416"/>
                  <a:pt x="948" y="1416"/>
                  <a:pt x="982" y="1416"/>
                </a:cubicBezTo>
                <a:cubicBezTo>
                  <a:pt x="997" y="1423"/>
                  <a:pt x="1008" y="1438"/>
                  <a:pt x="1008" y="1454"/>
                </a:cubicBezTo>
                <a:close/>
                <a:moveTo>
                  <a:pt x="637" y="107"/>
                </a:moveTo>
                <a:cubicBezTo>
                  <a:pt x="929" y="107"/>
                  <a:pt x="1166" y="345"/>
                  <a:pt x="1166" y="637"/>
                </a:cubicBezTo>
                <a:cubicBezTo>
                  <a:pt x="1166" y="757"/>
                  <a:pt x="1126" y="871"/>
                  <a:pt x="1051" y="965"/>
                </a:cubicBezTo>
                <a:cubicBezTo>
                  <a:pt x="1039" y="981"/>
                  <a:pt x="1039" y="981"/>
                  <a:pt x="1039" y="981"/>
                </a:cubicBezTo>
                <a:cubicBezTo>
                  <a:pt x="951" y="1091"/>
                  <a:pt x="891" y="1167"/>
                  <a:pt x="873" y="1299"/>
                </a:cubicBezTo>
                <a:cubicBezTo>
                  <a:pt x="822" y="1299"/>
                  <a:pt x="760" y="1299"/>
                  <a:pt x="695" y="1299"/>
                </a:cubicBezTo>
                <a:cubicBezTo>
                  <a:pt x="592" y="1299"/>
                  <a:pt x="481" y="1299"/>
                  <a:pt x="400" y="1299"/>
                </a:cubicBezTo>
                <a:cubicBezTo>
                  <a:pt x="382" y="1166"/>
                  <a:pt x="322" y="1090"/>
                  <a:pt x="233" y="980"/>
                </a:cubicBezTo>
                <a:cubicBezTo>
                  <a:pt x="222" y="965"/>
                  <a:pt x="222" y="965"/>
                  <a:pt x="222" y="965"/>
                </a:cubicBezTo>
                <a:cubicBezTo>
                  <a:pt x="147" y="871"/>
                  <a:pt x="108" y="757"/>
                  <a:pt x="108" y="637"/>
                </a:cubicBezTo>
                <a:cubicBezTo>
                  <a:pt x="108" y="345"/>
                  <a:pt x="345" y="107"/>
                  <a:pt x="637" y="1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zh-CN" altLang="en-US" sz="1075"/>
          </a:p>
        </p:txBody>
      </p:sp>
      <p:grpSp>
        <p:nvGrpSpPr>
          <p:cNvPr id="189" name="Group 300"/>
          <p:cNvGrpSpPr/>
          <p:nvPr/>
        </p:nvGrpSpPr>
        <p:grpSpPr>
          <a:xfrm>
            <a:off x="7976667" y="4989887"/>
            <a:ext cx="254591" cy="254542"/>
            <a:chOff x="7938" y="-3175"/>
            <a:chExt cx="8029575" cy="8027988"/>
          </a:xfrm>
          <a:solidFill>
            <a:schemeClr val="tx1"/>
          </a:solidFill>
        </p:grpSpPr>
        <p:sp>
          <p:nvSpPr>
            <p:cNvPr id="190" name="Freeform 23"/>
            <p:cNvSpPr>
              <a:spLocks noEditPoints="1"/>
            </p:cNvSpPr>
            <p:nvPr/>
          </p:nvSpPr>
          <p:spPr bwMode="auto">
            <a:xfrm>
              <a:off x="7938" y="-3175"/>
              <a:ext cx="8029575" cy="8027988"/>
            </a:xfrm>
            <a:custGeom>
              <a:avLst/>
              <a:gdLst>
                <a:gd name="T0" fmla="*/ 818 w 2138"/>
                <a:gd name="T1" fmla="*/ 1635 h 2138"/>
                <a:gd name="T2" fmla="*/ 818 w 2138"/>
                <a:gd name="T3" fmla="*/ 1635 h 2138"/>
                <a:gd name="T4" fmla="*/ 1257 w 2138"/>
                <a:gd name="T5" fmla="*/ 1507 h 2138"/>
                <a:gd name="T6" fmla="*/ 1301 w 2138"/>
                <a:gd name="T7" fmla="*/ 1550 h 2138"/>
                <a:gd name="T8" fmla="*/ 1249 w 2138"/>
                <a:gd name="T9" fmla="*/ 1602 h 2138"/>
                <a:gd name="T10" fmla="*/ 1711 w 2138"/>
                <a:gd name="T11" fmla="*/ 2064 h 2138"/>
                <a:gd name="T12" fmla="*/ 1888 w 2138"/>
                <a:gd name="T13" fmla="*/ 2138 h 2138"/>
                <a:gd name="T14" fmla="*/ 2065 w 2138"/>
                <a:gd name="T15" fmla="*/ 2064 h 2138"/>
                <a:gd name="T16" fmla="*/ 2138 w 2138"/>
                <a:gd name="T17" fmla="*/ 1888 h 2138"/>
                <a:gd name="T18" fmla="*/ 2065 w 2138"/>
                <a:gd name="T19" fmla="*/ 1711 h 2138"/>
                <a:gd name="T20" fmla="*/ 1603 w 2138"/>
                <a:gd name="T21" fmla="*/ 1248 h 2138"/>
                <a:gd name="T22" fmla="*/ 1551 w 2138"/>
                <a:gd name="T23" fmla="*/ 1300 h 2138"/>
                <a:gd name="T24" fmla="*/ 1507 w 2138"/>
                <a:gd name="T25" fmla="*/ 1257 h 2138"/>
                <a:gd name="T26" fmla="*/ 1633 w 2138"/>
                <a:gd name="T27" fmla="*/ 760 h 2138"/>
                <a:gd name="T28" fmla="*/ 1396 w 2138"/>
                <a:gd name="T29" fmla="*/ 239 h 2138"/>
                <a:gd name="T30" fmla="*/ 818 w 2138"/>
                <a:gd name="T31" fmla="*/ 0 h 2138"/>
                <a:gd name="T32" fmla="*/ 240 w 2138"/>
                <a:gd name="T33" fmla="*/ 239 h 2138"/>
                <a:gd name="T34" fmla="*/ 0 w 2138"/>
                <a:gd name="T35" fmla="*/ 817 h 2138"/>
                <a:gd name="T36" fmla="*/ 240 w 2138"/>
                <a:gd name="T37" fmla="*/ 1395 h 2138"/>
                <a:gd name="T38" fmla="*/ 818 w 2138"/>
                <a:gd name="T39" fmla="*/ 1635 h 2138"/>
                <a:gd name="T40" fmla="*/ 2009 w 2138"/>
                <a:gd name="T41" fmla="*/ 1888 h 2138"/>
                <a:gd name="T42" fmla="*/ 1973 w 2138"/>
                <a:gd name="T43" fmla="*/ 1973 h 2138"/>
                <a:gd name="T44" fmla="*/ 1888 w 2138"/>
                <a:gd name="T45" fmla="*/ 2008 h 2138"/>
                <a:gd name="T46" fmla="*/ 1803 w 2138"/>
                <a:gd name="T47" fmla="*/ 1973 h 2138"/>
                <a:gd name="T48" fmla="*/ 1444 w 2138"/>
                <a:gd name="T49" fmla="*/ 1614 h 2138"/>
                <a:gd name="T50" fmla="*/ 1614 w 2138"/>
                <a:gd name="T51" fmla="*/ 1444 h 2138"/>
                <a:gd name="T52" fmla="*/ 1973 w 2138"/>
                <a:gd name="T53" fmla="*/ 1802 h 2138"/>
                <a:gd name="T54" fmla="*/ 2009 w 2138"/>
                <a:gd name="T55" fmla="*/ 1888 h 2138"/>
                <a:gd name="T56" fmla="*/ 1392 w 2138"/>
                <a:gd name="T57" fmla="*/ 1459 h 2138"/>
                <a:gd name="T58" fmla="*/ 1361 w 2138"/>
                <a:gd name="T59" fmla="*/ 1427 h 2138"/>
                <a:gd name="T60" fmla="*/ 1362 w 2138"/>
                <a:gd name="T61" fmla="*/ 1427 h 2138"/>
                <a:gd name="T62" fmla="*/ 1377 w 2138"/>
                <a:gd name="T63" fmla="*/ 1413 h 2138"/>
                <a:gd name="T64" fmla="*/ 1380 w 2138"/>
                <a:gd name="T65" fmla="*/ 1410 h 2138"/>
                <a:gd name="T66" fmla="*/ 1396 w 2138"/>
                <a:gd name="T67" fmla="*/ 1395 h 2138"/>
                <a:gd name="T68" fmla="*/ 1411 w 2138"/>
                <a:gd name="T69" fmla="*/ 1380 h 2138"/>
                <a:gd name="T70" fmla="*/ 1413 w 2138"/>
                <a:gd name="T71" fmla="*/ 1377 h 2138"/>
                <a:gd name="T72" fmla="*/ 1428 w 2138"/>
                <a:gd name="T73" fmla="*/ 1361 h 2138"/>
                <a:gd name="T74" fmla="*/ 1428 w 2138"/>
                <a:gd name="T75" fmla="*/ 1361 h 2138"/>
                <a:gd name="T76" fmla="*/ 1459 w 2138"/>
                <a:gd name="T77" fmla="*/ 1392 h 2138"/>
                <a:gd name="T78" fmla="*/ 1392 w 2138"/>
                <a:gd name="T79" fmla="*/ 1459 h 2138"/>
                <a:gd name="T80" fmla="*/ 331 w 2138"/>
                <a:gd name="T81" fmla="*/ 331 h 2138"/>
                <a:gd name="T82" fmla="*/ 818 w 2138"/>
                <a:gd name="T83" fmla="*/ 129 h 2138"/>
                <a:gd name="T84" fmla="*/ 1304 w 2138"/>
                <a:gd name="T85" fmla="*/ 331 h 2138"/>
                <a:gd name="T86" fmla="*/ 1504 w 2138"/>
                <a:gd name="T87" fmla="*/ 769 h 2138"/>
                <a:gd name="T88" fmla="*/ 1371 w 2138"/>
                <a:gd name="T89" fmla="*/ 1226 h 2138"/>
                <a:gd name="T90" fmla="*/ 1371 w 2138"/>
                <a:gd name="T91" fmla="*/ 1226 h 2138"/>
                <a:gd name="T92" fmla="*/ 1304 w 2138"/>
                <a:gd name="T93" fmla="*/ 1303 h 2138"/>
                <a:gd name="T94" fmla="*/ 1280 w 2138"/>
                <a:gd name="T95" fmla="*/ 1326 h 2138"/>
                <a:gd name="T96" fmla="*/ 1226 w 2138"/>
                <a:gd name="T97" fmla="*/ 1370 h 2138"/>
                <a:gd name="T98" fmla="*/ 818 w 2138"/>
                <a:gd name="T99" fmla="*/ 1505 h 2138"/>
                <a:gd name="T100" fmla="*/ 331 w 2138"/>
                <a:gd name="T101" fmla="*/ 1303 h 2138"/>
                <a:gd name="T102" fmla="*/ 331 w 2138"/>
                <a:gd name="T103" fmla="*/ 331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38" h="2138">
                  <a:moveTo>
                    <a:pt x="818" y="1635"/>
                  </a:moveTo>
                  <a:cubicBezTo>
                    <a:pt x="818" y="1635"/>
                    <a:pt x="818" y="1635"/>
                    <a:pt x="818" y="1635"/>
                  </a:cubicBezTo>
                  <a:cubicBezTo>
                    <a:pt x="975" y="1635"/>
                    <a:pt x="1126" y="1590"/>
                    <a:pt x="1257" y="1507"/>
                  </a:cubicBezTo>
                  <a:cubicBezTo>
                    <a:pt x="1301" y="1550"/>
                    <a:pt x="1301" y="1550"/>
                    <a:pt x="1301" y="1550"/>
                  </a:cubicBezTo>
                  <a:cubicBezTo>
                    <a:pt x="1249" y="1602"/>
                    <a:pt x="1249" y="1602"/>
                    <a:pt x="1249" y="1602"/>
                  </a:cubicBezTo>
                  <a:cubicBezTo>
                    <a:pt x="1711" y="2064"/>
                    <a:pt x="1711" y="2064"/>
                    <a:pt x="1711" y="2064"/>
                  </a:cubicBezTo>
                  <a:cubicBezTo>
                    <a:pt x="1758" y="2112"/>
                    <a:pt x="1821" y="2138"/>
                    <a:pt x="1888" y="2138"/>
                  </a:cubicBezTo>
                  <a:cubicBezTo>
                    <a:pt x="1955" y="2138"/>
                    <a:pt x="2018" y="2112"/>
                    <a:pt x="2065" y="2064"/>
                  </a:cubicBezTo>
                  <a:cubicBezTo>
                    <a:pt x="2112" y="2017"/>
                    <a:pt x="2138" y="1954"/>
                    <a:pt x="2138" y="1888"/>
                  </a:cubicBezTo>
                  <a:cubicBezTo>
                    <a:pt x="2138" y="1821"/>
                    <a:pt x="2112" y="1758"/>
                    <a:pt x="2065" y="1711"/>
                  </a:cubicBezTo>
                  <a:cubicBezTo>
                    <a:pt x="1603" y="1248"/>
                    <a:pt x="1603" y="1248"/>
                    <a:pt x="1603" y="1248"/>
                  </a:cubicBezTo>
                  <a:cubicBezTo>
                    <a:pt x="1551" y="1300"/>
                    <a:pt x="1551" y="1300"/>
                    <a:pt x="1551" y="1300"/>
                  </a:cubicBezTo>
                  <a:cubicBezTo>
                    <a:pt x="1507" y="1257"/>
                    <a:pt x="1507" y="1257"/>
                    <a:pt x="1507" y="1257"/>
                  </a:cubicBezTo>
                  <a:cubicBezTo>
                    <a:pt x="1601" y="1110"/>
                    <a:pt x="1645" y="935"/>
                    <a:pt x="1633" y="760"/>
                  </a:cubicBezTo>
                  <a:cubicBezTo>
                    <a:pt x="1619" y="563"/>
                    <a:pt x="1535" y="379"/>
                    <a:pt x="1396" y="239"/>
                  </a:cubicBezTo>
                  <a:cubicBezTo>
                    <a:pt x="1241" y="85"/>
                    <a:pt x="1036" y="0"/>
                    <a:pt x="818" y="0"/>
                  </a:cubicBezTo>
                  <a:cubicBezTo>
                    <a:pt x="599" y="0"/>
                    <a:pt x="394" y="85"/>
                    <a:pt x="240" y="239"/>
                  </a:cubicBezTo>
                  <a:cubicBezTo>
                    <a:pt x="85" y="394"/>
                    <a:pt x="0" y="599"/>
                    <a:pt x="0" y="817"/>
                  </a:cubicBezTo>
                  <a:cubicBezTo>
                    <a:pt x="0" y="1036"/>
                    <a:pt x="85" y="1241"/>
                    <a:pt x="240" y="1395"/>
                  </a:cubicBezTo>
                  <a:cubicBezTo>
                    <a:pt x="394" y="1550"/>
                    <a:pt x="599" y="1635"/>
                    <a:pt x="818" y="1635"/>
                  </a:cubicBezTo>
                  <a:close/>
                  <a:moveTo>
                    <a:pt x="2009" y="1888"/>
                  </a:moveTo>
                  <a:cubicBezTo>
                    <a:pt x="2009" y="1920"/>
                    <a:pt x="1996" y="1950"/>
                    <a:pt x="1973" y="1973"/>
                  </a:cubicBezTo>
                  <a:cubicBezTo>
                    <a:pt x="1950" y="1996"/>
                    <a:pt x="1920" y="2008"/>
                    <a:pt x="1888" y="2008"/>
                  </a:cubicBezTo>
                  <a:cubicBezTo>
                    <a:pt x="1856" y="2008"/>
                    <a:pt x="1826" y="1996"/>
                    <a:pt x="1803" y="1973"/>
                  </a:cubicBezTo>
                  <a:cubicBezTo>
                    <a:pt x="1444" y="1614"/>
                    <a:pt x="1444" y="1614"/>
                    <a:pt x="1444" y="1614"/>
                  </a:cubicBezTo>
                  <a:cubicBezTo>
                    <a:pt x="1614" y="1444"/>
                    <a:pt x="1614" y="1444"/>
                    <a:pt x="1614" y="1444"/>
                  </a:cubicBezTo>
                  <a:cubicBezTo>
                    <a:pt x="1973" y="1802"/>
                    <a:pt x="1973" y="1802"/>
                    <a:pt x="1973" y="1802"/>
                  </a:cubicBezTo>
                  <a:cubicBezTo>
                    <a:pt x="1996" y="1825"/>
                    <a:pt x="2009" y="1855"/>
                    <a:pt x="2009" y="1888"/>
                  </a:cubicBezTo>
                  <a:close/>
                  <a:moveTo>
                    <a:pt x="1392" y="1459"/>
                  </a:moveTo>
                  <a:cubicBezTo>
                    <a:pt x="1361" y="1427"/>
                    <a:pt x="1361" y="1427"/>
                    <a:pt x="1361" y="1427"/>
                  </a:cubicBezTo>
                  <a:cubicBezTo>
                    <a:pt x="1361" y="1427"/>
                    <a:pt x="1362" y="1427"/>
                    <a:pt x="1362" y="1427"/>
                  </a:cubicBezTo>
                  <a:cubicBezTo>
                    <a:pt x="1367" y="1422"/>
                    <a:pt x="1372" y="1418"/>
                    <a:pt x="1377" y="1413"/>
                  </a:cubicBezTo>
                  <a:cubicBezTo>
                    <a:pt x="1378" y="1412"/>
                    <a:pt x="1379" y="1411"/>
                    <a:pt x="1380" y="1410"/>
                  </a:cubicBezTo>
                  <a:cubicBezTo>
                    <a:pt x="1385" y="1405"/>
                    <a:pt x="1391" y="1400"/>
                    <a:pt x="1396" y="1395"/>
                  </a:cubicBezTo>
                  <a:cubicBezTo>
                    <a:pt x="1401" y="1390"/>
                    <a:pt x="1406" y="1385"/>
                    <a:pt x="1411" y="1380"/>
                  </a:cubicBezTo>
                  <a:cubicBezTo>
                    <a:pt x="1411" y="1379"/>
                    <a:pt x="1412" y="1378"/>
                    <a:pt x="1413" y="1377"/>
                  </a:cubicBezTo>
                  <a:cubicBezTo>
                    <a:pt x="1418" y="1372"/>
                    <a:pt x="1423" y="1366"/>
                    <a:pt x="1428" y="1361"/>
                  </a:cubicBezTo>
                  <a:cubicBezTo>
                    <a:pt x="1428" y="1361"/>
                    <a:pt x="1428" y="1361"/>
                    <a:pt x="1428" y="1361"/>
                  </a:cubicBezTo>
                  <a:cubicBezTo>
                    <a:pt x="1459" y="1392"/>
                    <a:pt x="1459" y="1392"/>
                    <a:pt x="1459" y="1392"/>
                  </a:cubicBezTo>
                  <a:lnTo>
                    <a:pt x="1392" y="1459"/>
                  </a:lnTo>
                  <a:close/>
                  <a:moveTo>
                    <a:pt x="331" y="331"/>
                  </a:moveTo>
                  <a:cubicBezTo>
                    <a:pt x="461" y="201"/>
                    <a:pt x="634" y="129"/>
                    <a:pt x="818" y="129"/>
                  </a:cubicBezTo>
                  <a:cubicBezTo>
                    <a:pt x="1001" y="129"/>
                    <a:pt x="1174" y="201"/>
                    <a:pt x="1304" y="331"/>
                  </a:cubicBezTo>
                  <a:cubicBezTo>
                    <a:pt x="1421" y="448"/>
                    <a:pt x="1492" y="604"/>
                    <a:pt x="1504" y="769"/>
                  </a:cubicBezTo>
                  <a:cubicBezTo>
                    <a:pt x="1515" y="932"/>
                    <a:pt x="1468" y="1095"/>
                    <a:pt x="1371" y="1226"/>
                  </a:cubicBezTo>
                  <a:cubicBezTo>
                    <a:pt x="1371" y="1226"/>
                    <a:pt x="1371" y="1226"/>
                    <a:pt x="1371" y="1226"/>
                  </a:cubicBezTo>
                  <a:cubicBezTo>
                    <a:pt x="1351" y="1253"/>
                    <a:pt x="1328" y="1279"/>
                    <a:pt x="1304" y="1303"/>
                  </a:cubicBezTo>
                  <a:cubicBezTo>
                    <a:pt x="1296" y="1311"/>
                    <a:pt x="1288" y="1319"/>
                    <a:pt x="1280" y="1326"/>
                  </a:cubicBezTo>
                  <a:cubicBezTo>
                    <a:pt x="1263" y="1342"/>
                    <a:pt x="1245" y="1357"/>
                    <a:pt x="1226" y="1370"/>
                  </a:cubicBezTo>
                  <a:cubicBezTo>
                    <a:pt x="1107" y="1458"/>
                    <a:pt x="966" y="1505"/>
                    <a:pt x="818" y="1505"/>
                  </a:cubicBezTo>
                  <a:cubicBezTo>
                    <a:pt x="634" y="1505"/>
                    <a:pt x="461" y="1433"/>
                    <a:pt x="331" y="1303"/>
                  </a:cubicBezTo>
                  <a:cubicBezTo>
                    <a:pt x="63" y="1035"/>
                    <a:pt x="63" y="599"/>
                    <a:pt x="331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91" name="Freeform 24"/>
            <p:cNvSpPr>
              <a:spLocks noEditPoints="1"/>
            </p:cNvSpPr>
            <p:nvPr/>
          </p:nvSpPr>
          <p:spPr bwMode="auto">
            <a:xfrm>
              <a:off x="788988" y="976313"/>
              <a:ext cx="4578350" cy="4176713"/>
            </a:xfrm>
            <a:custGeom>
              <a:avLst/>
              <a:gdLst>
                <a:gd name="T0" fmla="*/ 577 w 1219"/>
                <a:gd name="T1" fmla="*/ 1111 h 1112"/>
                <a:gd name="T2" fmla="*/ 577 w 1219"/>
                <a:gd name="T3" fmla="*/ 1112 h 1112"/>
                <a:gd name="T4" fmla="*/ 610 w 1219"/>
                <a:gd name="T5" fmla="*/ 1112 h 1112"/>
                <a:gd name="T6" fmla="*/ 940 w 1219"/>
                <a:gd name="T7" fmla="*/ 1003 h 1112"/>
                <a:gd name="T8" fmla="*/ 1002 w 1219"/>
                <a:gd name="T9" fmla="*/ 949 h 1112"/>
                <a:gd name="T10" fmla="*/ 1057 w 1219"/>
                <a:gd name="T11" fmla="*/ 886 h 1112"/>
                <a:gd name="T12" fmla="*/ 1003 w 1219"/>
                <a:gd name="T13" fmla="*/ 163 h 1112"/>
                <a:gd name="T14" fmla="*/ 610 w 1219"/>
                <a:gd name="T15" fmla="*/ 0 h 1112"/>
                <a:gd name="T16" fmla="*/ 217 w 1219"/>
                <a:gd name="T17" fmla="*/ 163 h 1112"/>
                <a:gd name="T18" fmla="*/ 217 w 1219"/>
                <a:gd name="T19" fmla="*/ 949 h 1112"/>
                <a:gd name="T20" fmla="*/ 577 w 1219"/>
                <a:gd name="T21" fmla="*/ 1111 h 1112"/>
                <a:gd name="T22" fmla="*/ 262 w 1219"/>
                <a:gd name="T23" fmla="*/ 209 h 1112"/>
                <a:gd name="T24" fmla="*/ 610 w 1219"/>
                <a:gd name="T25" fmla="*/ 65 h 1112"/>
                <a:gd name="T26" fmla="*/ 957 w 1219"/>
                <a:gd name="T27" fmla="*/ 209 h 1112"/>
                <a:gd name="T28" fmla="*/ 1005 w 1219"/>
                <a:gd name="T29" fmla="*/ 848 h 1112"/>
                <a:gd name="T30" fmla="*/ 957 w 1219"/>
                <a:gd name="T31" fmla="*/ 903 h 1112"/>
                <a:gd name="T32" fmla="*/ 901 w 1219"/>
                <a:gd name="T33" fmla="*/ 951 h 1112"/>
                <a:gd name="T34" fmla="*/ 612 w 1219"/>
                <a:gd name="T35" fmla="*/ 1047 h 1112"/>
                <a:gd name="T36" fmla="*/ 610 w 1219"/>
                <a:gd name="T37" fmla="*/ 1047 h 1112"/>
                <a:gd name="T38" fmla="*/ 262 w 1219"/>
                <a:gd name="T39" fmla="*/ 903 h 1112"/>
                <a:gd name="T40" fmla="*/ 262 w 1219"/>
                <a:gd name="T41" fmla="*/ 209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19" h="1112">
                  <a:moveTo>
                    <a:pt x="577" y="1111"/>
                  </a:moveTo>
                  <a:cubicBezTo>
                    <a:pt x="577" y="1112"/>
                    <a:pt x="577" y="1112"/>
                    <a:pt x="577" y="1112"/>
                  </a:cubicBezTo>
                  <a:cubicBezTo>
                    <a:pt x="610" y="1112"/>
                    <a:pt x="610" y="1112"/>
                    <a:pt x="610" y="1112"/>
                  </a:cubicBezTo>
                  <a:cubicBezTo>
                    <a:pt x="730" y="1112"/>
                    <a:pt x="844" y="1074"/>
                    <a:pt x="940" y="1003"/>
                  </a:cubicBezTo>
                  <a:cubicBezTo>
                    <a:pt x="962" y="987"/>
                    <a:pt x="983" y="969"/>
                    <a:pt x="1002" y="949"/>
                  </a:cubicBezTo>
                  <a:cubicBezTo>
                    <a:pt x="1022" y="930"/>
                    <a:pt x="1040" y="908"/>
                    <a:pt x="1057" y="886"/>
                  </a:cubicBezTo>
                  <a:cubicBezTo>
                    <a:pt x="1219" y="667"/>
                    <a:pt x="1196" y="356"/>
                    <a:pt x="1003" y="163"/>
                  </a:cubicBezTo>
                  <a:cubicBezTo>
                    <a:pt x="898" y="58"/>
                    <a:pt x="758" y="0"/>
                    <a:pt x="610" y="0"/>
                  </a:cubicBezTo>
                  <a:cubicBezTo>
                    <a:pt x="461" y="0"/>
                    <a:pt x="322" y="58"/>
                    <a:pt x="217" y="163"/>
                  </a:cubicBezTo>
                  <a:cubicBezTo>
                    <a:pt x="0" y="380"/>
                    <a:pt x="0" y="732"/>
                    <a:pt x="217" y="949"/>
                  </a:cubicBezTo>
                  <a:cubicBezTo>
                    <a:pt x="314" y="1046"/>
                    <a:pt x="441" y="1103"/>
                    <a:pt x="577" y="1111"/>
                  </a:cubicBezTo>
                  <a:close/>
                  <a:moveTo>
                    <a:pt x="262" y="209"/>
                  </a:moveTo>
                  <a:cubicBezTo>
                    <a:pt x="355" y="116"/>
                    <a:pt x="478" y="65"/>
                    <a:pt x="610" y="65"/>
                  </a:cubicBezTo>
                  <a:cubicBezTo>
                    <a:pt x="741" y="65"/>
                    <a:pt x="864" y="116"/>
                    <a:pt x="957" y="209"/>
                  </a:cubicBezTo>
                  <a:cubicBezTo>
                    <a:pt x="1127" y="380"/>
                    <a:pt x="1148" y="654"/>
                    <a:pt x="1005" y="848"/>
                  </a:cubicBezTo>
                  <a:cubicBezTo>
                    <a:pt x="990" y="867"/>
                    <a:pt x="974" y="886"/>
                    <a:pt x="957" y="903"/>
                  </a:cubicBezTo>
                  <a:cubicBezTo>
                    <a:pt x="939" y="921"/>
                    <a:pt x="921" y="937"/>
                    <a:pt x="901" y="951"/>
                  </a:cubicBezTo>
                  <a:cubicBezTo>
                    <a:pt x="817" y="1013"/>
                    <a:pt x="717" y="1046"/>
                    <a:pt x="612" y="1047"/>
                  </a:cubicBezTo>
                  <a:cubicBezTo>
                    <a:pt x="610" y="1047"/>
                    <a:pt x="610" y="1047"/>
                    <a:pt x="610" y="1047"/>
                  </a:cubicBezTo>
                  <a:cubicBezTo>
                    <a:pt x="478" y="1047"/>
                    <a:pt x="355" y="996"/>
                    <a:pt x="262" y="903"/>
                  </a:cubicBezTo>
                  <a:cubicBezTo>
                    <a:pt x="71" y="712"/>
                    <a:pt x="71" y="400"/>
                    <a:pt x="262" y="2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grpSp>
        <p:nvGrpSpPr>
          <p:cNvPr id="192" name="Group 303"/>
          <p:cNvGrpSpPr/>
          <p:nvPr/>
        </p:nvGrpSpPr>
        <p:grpSpPr>
          <a:xfrm>
            <a:off x="8439170" y="5018645"/>
            <a:ext cx="261585" cy="193410"/>
            <a:chOff x="3175" y="0"/>
            <a:chExt cx="9269413" cy="7539038"/>
          </a:xfrm>
          <a:solidFill>
            <a:schemeClr val="tx1"/>
          </a:solidFill>
        </p:grpSpPr>
        <p:sp>
          <p:nvSpPr>
            <p:cNvPr id="193" name="Freeform 28"/>
            <p:cNvSpPr>
              <a:spLocks noEditPoints="1"/>
            </p:cNvSpPr>
            <p:nvPr/>
          </p:nvSpPr>
          <p:spPr bwMode="auto">
            <a:xfrm>
              <a:off x="3175" y="0"/>
              <a:ext cx="9269413" cy="7539038"/>
            </a:xfrm>
            <a:custGeom>
              <a:avLst/>
              <a:gdLst>
                <a:gd name="T0" fmla="*/ 0 w 2469"/>
                <a:gd name="T1" fmla="*/ 0 h 2007"/>
                <a:gd name="T2" fmla="*/ 0 w 2469"/>
                <a:gd name="T3" fmla="*/ 251 h 2007"/>
                <a:gd name="T4" fmla="*/ 118 w 2469"/>
                <a:gd name="T5" fmla="*/ 251 h 2007"/>
                <a:gd name="T6" fmla="*/ 118 w 2469"/>
                <a:gd name="T7" fmla="*/ 1489 h 2007"/>
                <a:gd name="T8" fmla="*/ 1168 w 2469"/>
                <a:gd name="T9" fmla="*/ 1489 h 2007"/>
                <a:gd name="T10" fmla="*/ 1168 w 2469"/>
                <a:gd name="T11" fmla="*/ 1818 h 2007"/>
                <a:gd name="T12" fmla="*/ 855 w 2469"/>
                <a:gd name="T13" fmla="*/ 1818 h 2007"/>
                <a:gd name="T14" fmla="*/ 732 w 2469"/>
                <a:gd name="T15" fmla="*/ 1923 h 2007"/>
                <a:gd name="T16" fmla="*/ 732 w 2469"/>
                <a:gd name="T17" fmla="*/ 2007 h 2007"/>
                <a:gd name="T18" fmla="*/ 1738 w 2469"/>
                <a:gd name="T19" fmla="*/ 2007 h 2007"/>
                <a:gd name="T20" fmla="*/ 1738 w 2469"/>
                <a:gd name="T21" fmla="*/ 1923 h 2007"/>
                <a:gd name="T22" fmla="*/ 1614 w 2469"/>
                <a:gd name="T23" fmla="*/ 1818 h 2007"/>
                <a:gd name="T24" fmla="*/ 1302 w 2469"/>
                <a:gd name="T25" fmla="*/ 1818 h 2007"/>
                <a:gd name="T26" fmla="*/ 1302 w 2469"/>
                <a:gd name="T27" fmla="*/ 1489 h 2007"/>
                <a:gd name="T28" fmla="*/ 2351 w 2469"/>
                <a:gd name="T29" fmla="*/ 1489 h 2007"/>
                <a:gd name="T30" fmla="*/ 2351 w 2469"/>
                <a:gd name="T31" fmla="*/ 251 h 2007"/>
                <a:gd name="T32" fmla="*/ 2469 w 2469"/>
                <a:gd name="T33" fmla="*/ 251 h 2007"/>
                <a:gd name="T34" fmla="*/ 2469 w 2469"/>
                <a:gd name="T35" fmla="*/ 0 h 2007"/>
                <a:gd name="T36" fmla="*/ 0 w 2469"/>
                <a:gd name="T37" fmla="*/ 0 h 2007"/>
                <a:gd name="T38" fmla="*/ 2217 w 2469"/>
                <a:gd name="T39" fmla="*/ 1355 h 2007"/>
                <a:gd name="T40" fmla="*/ 253 w 2469"/>
                <a:gd name="T41" fmla="*/ 1355 h 2007"/>
                <a:gd name="T42" fmla="*/ 253 w 2469"/>
                <a:gd name="T43" fmla="*/ 257 h 2007"/>
                <a:gd name="T44" fmla="*/ 2217 w 2469"/>
                <a:gd name="T45" fmla="*/ 257 h 2007"/>
                <a:gd name="T46" fmla="*/ 2217 w 2469"/>
                <a:gd name="T47" fmla="*/ 1355 h 2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9" h="2007">
                  <a:moveTo>
                    <a:pt x="0" y="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18" y="251"/>
                    <a:pt x="118" y="251"/>
                    <a:pt x="118" y="251"/>
                  </a:cubicBezTo>
                  <a:cubicBezTo>
                    <a:pt x="118" y="1489"/>
                    <a:pt x="118" y="1489"/>
                    <a:pt x="118" y="1489"/>
                  </a:cubicBezTo>
                  <a:cubicBezTo>
                    <a:pt x="1168" y="1489"/>
                    <a:pt x="1168" y="1489"/>
                    <a:pt x="1168" y="1489"/>
                  </a:cubicBezTo>
                  <a:cubicBezTo>
                    <a:pt x="1168" y="1818"/>
                    <a:pt x="1168" y="1818"/>
                    <a:pt x="1168" y="1818"/>
                  </a:cubicBezTo>
                  <a:cubicBezTo>
                    <a:pt x="855" y="1818"/>
                    <a:pt x="855" y="1818"/>
                    <a:pt x="855" y="1818"/>
                  </a:cubicBezTo>
                  <a:cubicBezTo>
                    <a:pt x="787" y="1818"/>
                    <a:pt x="732" y="1865"/>
                    <a:pt x="732" y="1923"/>
                  </a:cubicBezTo>
                  <a:cubicBezTo>
                    <a:pt x="732" y="2007"/>
                    <a:pt x="732" y="2007"/>
                    <a:pt x="732" y="2007"/>
                  </a:cubicBezTo>
                  <a:cubicBezTo>
                    <a:pt x="1738" y="2007"/>
                    <a:pt x="1738" y="2007"/>
                    <a:pt x="1738" y="2007"/>
                  </a:cubicBezTo>
                  <a:cubicBezTo>
                    <a:pt x="1738" y="1923"/>
                    <a:pt x="1738" y="1923"/>
                    <a:pt x="1738" y="1923"/>
                  </a:cubicBezTo>
                  <a:cubicBezTo>
                    <a:pt x="1738" y="1865"/>
                    <a:pt x="1682" y="1818"/>
                    <a:pt x="1614" y="1818"/>
                  </a:cubicBezTo>
                  <a:cubicBezTo>
                    <a:pt x="1302" y="1818"/>
                    <a:pt x="1302" y="1818"/>
                    <a:pt x="1302" y="1818"/>
                  </a:cubicBezTo>
                  <a:cubicBezTo>
                    <a:pt x="1302" y="1489"/>
                    <a:pt x="1302" y="1489"/>
                    <a:pt x="1302" y="1489"/>
                  </a:cubicBezTo>
                  <a:cubicBezTo>
                    <a:pt x="2351" y="1489"/>
                    <a:pt x="2351" y="1489"/>
                    <a:pt x="2351" y="1489"/>
                  </a:cubicBezTo>
                  <a:cubicBezTo>
                    <a:pt x="2351" y="251"/>
                    <a:pt x="2351" y="251"/>
                    <a:pt x="2351" y="251"/>
                  </a:cubicBezTo>
                  <a:cubicBezTo>
                    <a:pt x="2469" y="251"/>
                    <a:pt x="2469" y="251"/>
                    <a:pt x="2469" y="251"/>
                  </a:cubicBezTo>
                  <a:cubicBezTo>
                    <a:pt x="2469" y="0"/>
                    <a:pt x="2469" y="0"/>
                    <a:pt x="2469" y="0"/>
                  </a:cubicBezTo>
                  <a:lnTo>
                    <a:pt x="0" y="0"/>
                  </a:lnTo>
                  <a:close/>
                  <a:moveTo>
                    <a:pt x="2217" y="1355"/>
                  </a:moveTo>
                  <a:cubicBezTo>
                    <a:pt x="253" y="1355"/>
                    <a:pt x="253" y="1355"/>
                    <a:pt x="253" y="1355"/>
                  </a:cubicBezTo>
                  <a:cubicBezTo>
                    <a:pt x="253" y="257"/>
                    <a:pt x="253" y="257"/>
                    <a:pt x="253" y="257"/>
                  </a:cubicBezTo>
                  <a:cubicBezTo>
                    <a:pt x="2217" y="257"/>
                    <a:pt x="2217" y="257"/>
                    <a:pt x="2217" y="257"/>
                  </a:cubicBezTo>
                  <a:lnTo>
                    <a:pt x="2217" y="13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94" name="Freeform 29"/>
            <p:cNvSpPr>
              <a:spLocks noEditPoints="1"/>
            </p:cNvSpPr>
            <p:nvPr/>
          </p:nvSpPr>
          <p:spPr bwMode="auto">
            <a:xfrm>
              <a:off x="1466850" y="1352550"/>
              <a:ext cx="6345238" cy="3349625"/>
            </a:xfrm>
            <a:custGeom>
              <a:avLst/>
              <a:gdLst>
                <a:gd name="T0" fmla="*/ 113 w 1690"/>
                <a:gd name="T1" fmla="*/ 892 h 892"/>
                <a:gd name="T2" fmla="*/ 227 w 1690"/>
                <a:gd name="T3" fmla="*/ 778 h 892"/>
                <a:gd name="T4" fmla="*/ 218 w 1690"/>
                <a:gd name="T5" fmla="*/ 735 h 892"/>
                <a:gd name="T6" fmla="*/ 472 w 1690"/>
                <a:gd name="T7" fmla="*/ 530 h 892"/>
                <a:gd name="T8" fmla="*/ 549 w 1690"/>
                <a:gd name="T9" fmla="*/ 560 h 892"/>
                <a:gd name="T10" fmla="*/ 646 w 1690"/>
                <a:gd name="T11" fmla="*/ 507 h 892"/>
                <a:gd name="T12" fmla="*/ 897 w 1690"/>
                <a:gd name="T13" fmla="*/ 637 h 892"/>
                <a:gd name="T14" fmla="*/ 895 w 1690"/>
                <a:gd name="T15" fmla="*/ 659 h 892"/>
                <a:gd name="T16" fmla="*/ 1008 w 1690"/>
                <a:gd name="T17" fmla="*/ 773 h 892"/>
                <a:gd name="T18" fmla="*/ 1122 w 1690"/>
                <a:gd name="T19" fmla="*/ 659 h 892"/>
                <a:gd name="T20" fmla="*/ 1109 w 1690"/>
                <a:gd name="T21" fmla="*/ 607 h 892"/>
                <a:gd name="T22" fmla="*/ 1520 w 1690"/>
                <a:gd name="T23" fmla="*/ 213 h 892"/>
                <a:gd name="T24" fmla="*/ 1576 w 1690"/>
                <a:gd name="T25" fmla="*/ 228 h 892"/>
                <a:gd name="T26" fmla="*/ 1690 w 1690"/>
                <a:gd name="T27" fmla="*/ 114 h 892"/>
                <a:gd name="T28" fmla="*/ 1576 w 1690"/>
                <a:gd name="T29" fmla="*/ 0 h 892"/>
                <a:gd name="T30" fmla="*/ 1463 w 1690"/>
                <a:gd name="T31" fmla="*/ 114 h 892"/>
                <a:gd name="T32" fmla="*/ 1475 w 1690"/>
                <a:gd name="T33" fmla="*/ 167 h 892"/>
                <a:gd name="T34" fmla="*/ 1065 w 1690"/>
                <a:gd name="T35" fmla="*/ 561 h 892"/>
                <a:gd name="T36" fmla="*/ 1008 w 1690"/>
                <a:gd name="T37" fmla="*/ 546 h 892"/>
                <a:gd name="T38" fmla="*/ 926 w 1690"/>
                <a:gd name="T39" fmla="*/ 581 h 892"/>
                <a:gd name="T40" fmla="*/ 663 w 1690"/>
                <a:gd name="T41" fmla="*/ 444 h 892"/>
                <a:gd name="T42" fmla="*/ 549 w 1690"/>
                <a:gd name="T43" fmla="*/ 333 h 892"/>
                <a:gd name="T44" fmla="*/ 436 w 1690"/>
                <a:gd name="T45" fmla="*/ 446 h 892"/>
                <a:gd name="T46" fmla="*/ 439 w 1690"/>
                <a:gd name="T47" fmla="*/ 474 h 892"/>
                <a:gd name="T48" fmla="*/ 178 w 1690"/>
                <a:gd name="T49" fmla="*/ 685 h 892"/>
                <a:gd name="T50" fmla="*/ 113 w 1690"/>
                <a:gd name="T51" fmla="*/ 665 h 892"/>
                <a:gd name="T52" fmla="*/ 0 w 1690"/>
                <a:gd name="T53" fmla="*/ 778 h 892"/>
                <a:gd name="T54" fmla="*/ 113 w 1690"/>
                <a:gd name="T55" fmla="*/ 892 h 892"/>
                <a:gd name="T56" fmla="*/ 1576 w 1690"/>
                <a:gd name="T57" fmla="*/ 64 h 892"/>
                <a:gd name="T58" fmla="*/ 1626 w 1690"/>
                <a:gd name="T59" fmla="*/ 114 h 892"/>
                <a:gd name="T60" fmla="*/ 1576 w 1690"/>
                <a:gd name="T61" fmla="*/ 164 h 892"/>
                <a:gd name="T62" fmla="*/ 1526 w 1690"/>
                <a:gd name="T63" fmla="*/ 114 h 892"/>
                <a:gd name="T64" fmla="*/ 1576 w 1690"/>
                <a:gd name="T65" fmla="*/ 64 h 892"/>
                <a:gd name="T66" fmla="*/ 1008 w 1690"/>
                <a:gd name="T67" fmla="*/ 609 h 892"/>
                <a:gd name="T68" fmla="*/ 1058 w 1690"/>
                <a:gd name="T69" fmla="*/ 659 h 892"/>
                <a:gd name="T70" fmla="*/ 1008 w 1690"/>
                <a:gd name="T71" fmla="*/ 709 h 892"/>
                <a:gd name="T72" fmla="*/ 958 w 1690"/>
                <a:gd name="T73" fmla="*/ 659 h 892"/>
                <a:gd name="T74" fmla="*/ 1008 w 1690"/>
                <a:gd name="T75" fmla="*/ 609 h 892"/>
                <a:gd name="T76" fmla="*/ 549 w 1690"/>
                <a:gd name="T77" fmla="*/ 396 h 892"/>
                <a:gd name="T78" fmla="*/ 599 w 1690"/>
                <a:gd name="T79" fmla="*/ 446 h 892"/>
                <a:gd name="T80" fmla="*/ 549 w 1690"/>
                <a:gd name="T81" fmla="*/ 496 h 892"/>
                <a:gd name="T82" fmla="*/ 500 w 1690"/>
                <a:gd name="T83" fmla="*/ 446 h 892"/>
                <a:gd name="T84" fmla="*/ 549 w 1690"/>
                <a:gd name="T85" fmla="*/ 396 h 892"/>
                <a:gd name="T86" fmla="*/ 113 w 1690"/>
                <a:gd name="T87" fmla="*/ 728 h 892"/>
                <a:gd name="T88" fmla="*/ 163 w 1690"/>
                <a:gd name="T89" fmla="*/ 778 h 892"/>
                <a:gd name="T90" fmla="*/ 113 w 1690"/>
                <a:gd name="T91" fmla="*/ 828 h 892"/>
                <a:gd name="T92" fmla="*/ 63 w 1690"/>
                <a:gd name="T93" fmla="*/ 778 h 892"/>
                <a:gd name="T94" fmla="*/ 113 w 1690"/>
                <a:gd name="T95" fmla="*/ 728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90" h="892">
                  <a:moveTo>
                    <a:pt x="113" y="892"/>
                  </a:moveTo>
                  <a:cubicBezTo>
                    <a:pt x="176" y="892"/>
                    <a:pt x="227" y="841"/>
                    <a:pt x="227" y="778"/>
                  </a:cubicBezTo>
                  <a:cubicBezTo>
                    <a:pt x="227" y="763"/>
                    <a:pt x="224" y="748"/>
                    <a:pt x="218" y="735"/>
                  </a:cubicBezTo>
                  <a:cubicBezTo>
                    <a:pt x="472" y="530"/>
                    <a:pt x="472" y="530"/>
                    <a:pt x="472" y="530"/>
                  </a:cubicBezTo>
                  <a:cubicBezTo>
                    <a:pt x="493" y="548"/>
                    <a:pt x="520" y="560"/>
                    <a:pt x="549" y="560"/>
                  </a:cubicBezTo>
                  <a:cubicBezTo>
                    <a:pt x="590" y="560"/>
                    <a:pt x="625" y="539"/>
                    <a:pt x="646" y="507"/>
                  </a:cubicBezTo>
                  <a:cubicBezTo>
                    <a:pt x="897" y="637"/>
                    <a:pt x="897" y="637"/>
                    <a:pt x="897" y="637"/>
                  </a:cubicBezTo>
                  <a:cubicBezTo>
                    <a:pt x="895" y="644"/>
                    <a:pt x="895" y="652"/>
                    <a:pt x="895" y="659"/>
                  </a:cubicBezTo>
                  <a:cubicBezTo>
                    <a:pt x="895" y="722"/>
                    <a:pt x="946" y="773"/>
                    <a:pt x="1008" y="773"/>
                  </a:cubicBezTo>
                  <a:cubicBezTo>
                    <a:pt x="1071" y="773"/>
                    <a:pt x="1122" y="722"/>
                    <a:pt x="1122" y="659"/>
                  </a:cubicBezTo>
                  <a:cubicBezTo>
                    <a:pt x="1122" y="640"/>
                    <a:pt x="1117" y="623"/>
                    <a:pt x="1109" y="607"/>
                  </a:cubicBezTo>
                  <a:cubicBezTo>
                    <a:pt x="1520" y="213"/>
                    <a:pt x="1520" y="213"/>
                    <a:pt x="1520" y="213"/>
                  </a:cubicBezTo>
                  <a:cubicBezTo>
                    <a:pt x="1536" y="222"/>
                    <a:pt x="1556" y="228"/>
                    <a:pt x="1576" y="228"/>
                  </a:cubicBezTo>
                  <a:cubicBezTo>
                    <a:pt x="1639" y="228"/>
                    <a:pt x="1690" y="177"/>
                    <a:pt x="1690" y="114"/>
                  </a:cubicBezTo>
                  <a:cubicBezTo>
                    <a:pt x="1690" y="51"/>
                    <a:pt x="1639" y="0"/>
                    <a:pt x="1576" y="0"/>
                  </a:cubicBezTo>
                  <a:cubicBezTo>
                    <a:pt x="1513" y="0"/>
                    <a:pt x="1463" y="51"/>
                    <a:pt x="1463" y="114"/>
                  </a:cubicBezTo>
                  <a:cubicBezTo>
                    <a:pt x="1463" y="133"/>
                    <a:pt x="1467" y="151"/>
                    <a:pt x="1475" y="167"/>
                  </a:cubicBezTo>
                  <a:cubicBezTo>
                    <a:pt x="1065" y="561"/>
                    <a:pt x="1065" y="561"/>
                    <a:pt x="1065" y="561"/>
                  </a:cubicBezTo>
                  <a:cubicBezTo>
                    <a:pt x="1048" y="551"/>
                    <a:pt x="1029" y="546"/>
                    <a:pt x="1008" y="546"/>
                  </a:cubicBezTo>
                  <a:cubicBezTo>
                    <a:pt x="976" y="546"/>
                    <a:pt x="947" y="559"/>
                    <a:pt x="926" y="581"/>
                  </a:cubicBezTo>
                  <a:cubicBezTo>
                    <a:pt x="663" y="444"/>
                    <a:pt x="663" y="444"/>
                    <a:pt x="663" y="444"/>
                  </a:cubicBezTo>
                  <a:cubicBezTo>
                    <a:pt x="662" y="382"/>
                    <a:pt x="611" y="333"/>
                    <a:pt x="549" y="333"/>
                  </a:cubicBezTo>
                  <a:cubicBezTo>
                    <a:pt x="487" y="333"/>
                    <a:pt x="436" y="383"/>
                    <a:pt x="436" y="446"/>
                  </a:cubicBezTo>
                  <a:cubicBezTo>
                    <a:pt x="436" y="456"/>
                    <a:pt x="437" y="465"/>
                    <a:pt x="439" y="474"/>
                  </a:cubicBezTo>
                  <a:cubicBezTo>
                    <a:pt x="178" y="685"/>
                    <a:pt x="178" y="685"/>
                    <a:pt x="178" y="685"/>
                  </a:cubicBezTo>
                  <a:cubicBezTo>
                    <a:pt x="160" y="672"/>
                    <a:pt x="137" y="665"/>
                    <a:pt x="113" y="665"/>
                  </a:cubicBezTo>
                  <a:cubicBezTo>
                    <a:pt x="51" y="665"/>
                    <a:pt x="0" y="716"/>
                    <a:pt x="0" y="778"/>
                  </a:cubicBezTo>
                  <a:cubicBezTo>
                    <a:pt x="0" y="841"/>
                    <a:pt x="51" y="892"/>
                    <a:pt x="113" y="892"/>
                  </a:cubicBezTo>
                  <a:close/>
                  <a:moveTo>
                    <a:pt x="1576" y="64"/>
                  </a:moveTo>
                  <a:cubicBezTo>
                    <a:pt x="1604" y="64"/>
                    <a:pt x="1626" y="87"/>
                    <a:pt x="1626" y="114"/>
                  </a:cubicBezTo>
                  <a:cubicBezTo>
                    <a:pt x="1626" y="142"/>
                    <a:pt x="1604" y="164"/>
                    <a:pt x="1576" y="164"/>
                  </a:cubicBezTo>
                  <a:cubicBezTo>
                    <a:pt x="1549" y="164"/>
                    <a:pt x="1526" y="142"/>
                    <a:pt x="1526" y="114"/>
                  </a:cubicBezTo>
                  <a:cubicBezTo>
                    <a:pt x="1526" y="87"/>
                    <a:pt x="1549" y="64"/>
                    <a:pt x="1576" y="64"/>
                  </a:cubicBezTo>
                  <a:close/>
                  <a:moveTo>
                    <a:pt x="1008" y="609"/>
                  </a:moveTo>
                  <a:cubicBezTo>
                    <a:pt x="1036" y="609"/>
                    <a:pt x="1058" y="632"/>
                    <a:pt x="1058" y="659"/>
                  </a:cubicBezTo>
                  <a:cubicBezTo>
                    <a:pt x="1058" y="687"/>
                    <a:pt x="1036" y="709"/>
                    <a:pt x="1008" y="709"/>
                  </a:cubicBezTo>
                  <a:cubicBezTo>
                    <a:pt x="981" y="709"/>
                    <a:pt x="958" y="687"/>
                    <a:pt x="958" y="659"/>
                  </a:cubicBezTo>
                  <a:cubicBezTo>
                    <a:pt x="958" y="632"/>
                    <a:pt x="981" y="609"/>
                    <a:pt x="1008" y="609"/>
                  </a:cubicBezTo>
                  <a:close/>
                  <a:moveTo>
                    <a:pt x="549" y="396"/>
                  </a:moveTo>
                  <a:cubicBezTo>
                    <a:pt x="577" y="396"/>
                    <a:pt x="599" y="419"/>
                    <a:pt x="599" y="446"/>
                  </a:cubicBezTo>
                  <a:cubicBezTo>
                    <a:pt x="599" y="474"/>
                    <a:pt x="577" y="496"/>
                    <a:pt x="549" y="496"/>
                  </a:cubicBezTo>
                  <a:cubicBezTo>
                    <a:pt x="522" y="496"/>
                    <a:pt x="500" y="474"/>
                    <a:pt x="500" y="446"/>
                  </a:cubicBezTo>
                  <a:cubicBezTo>
                    <a:pt x="500" y="419"/>
                    <a:pt x="522" y="396"/>
                    <a:pt x="549" y="396"/>
                  </a:cubicBezTo>
                  <a:close/>
                  <a:moveTo>
                    <a:pt x="113" y="728"/>
                  </a:moveTo>
                  <a:cubicBezTo>
                    <a:pt x="141" y="728"/>
                    <a:pt x="163" y="751"/>
                    <a:pt x="163" y="778"/>
                  </a:cubicBezTo>
                  <a:cubicBezTo>
                    <a:pt x="163" y="806"/>
                    <a:pt x="141" y="828"/>
                    <a:pt x="113" y="828"/>
                  </a:cubicBezTo>
                  <a:cubicBezTo>
                    <a:pt x="86" y="828"/>
                    <a:pt x="63" y="806"/>
                    <a:pt x="63" y="778"/>
                  </a:cubicBezTo>
                  <a:cubicBezTo>
                    <a:pt x="63" y="751"/>
                    <a:pt x="86" y="728"/>
                    <a:pt x="113" y="7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sp>
        <p:nvSpPr>
          <p:cNvPr id="195" name="Freeform 5"/>
          <p:cNvSpPr>
            <a:spLocks noEditPoints="1"/>
          </p:cNvSpPr>
          <p:nvPr/>
        </p:nvSpPr>
        <p:spPr bwMode="auto">
          <a:xfrm>
            <a:off x="8987255" y="5009347"/>
            <a:ext cx="270634" cy="204761"/>
          </a:xfrm>
          <a:custGeom>
            <a:avLst/>
            <a:gdLst>
              <a:gd name="T0" fmla="*/ 443699 w 128"/>
              <a:gd name="T1" fmla="*/ 8533 h 96"/>
              <a:gd name="T2" fmla="*/ 118320 w 128"/>
              <a:gd name="T3" fmla="*/ 0 h 96"/>
              <a:gd name="T4" fmla="*/ 8451 w 128"/>
              <a:gd name="T5" fmla="*/ 98135 h 96"/>
              <a:gd name="T6" fmla="*/ 8451 w 128"/>
              <a:gd name="T7" fmla="*/ 145068 h 96"/>
              <a:gd name="T8" fmla="*/ 270445 w 128"/>
              <a:gd name="T9" fmla="*/ 409605 h 96"/>
              <a:gd name="T10" fmla="*/ 532439 w 128"/>
              <a:gd name="T11" fmla="*/ 145068 h 96"/>
              <a:gd name="T12" fmla="*/ 532439 w 128"/>
              <a:gd name="T13" fmla="*/ 98135 h 96"/>
              <a:gd name="T14" fmla="*/ 232414 w 128"/>
              <a:gd name="T15" fmla="*/ 119468 h 96"/>
              <a:gd name="T16" fmla="*/ 308476 w 128"/>
              <a:gd name="T17" fmla="*/ 119468 h 96"/>
              <a:gd name="T18" fmla="*/ 329605 w 128"/>
              <a:gd name="T19" fmla="*/ 38400 h 96"/>
              <a:gd name="T20" fmla="*/ 321153 w 128"/>
              <a:gd name="T21" fmla="*/ 106668 h 96"/>
              <a:gd name="T22" fmla="*/ 219737 w 128"/>
              <a:gd name="T23" fmla="*/ 106668 h 96"/>
              <a:gd name="T24" fmla="*/ 211285 w 128"/>
              <a:gd name="T25" fmla="*/ 38400 h 96"/>
              <a:gd name="T26" fmla="*/ 219737 w 128"/>
              <a:gd name="T27" fmla="*/ 106668 h 96"/>
              <a:gd name="T28" fmla="*/ 270445 w 128"/>
              <a:gd name="T29" fmla="*/ 349871 h 96"/>
              <a:gd name="T30" fmla="*/ 312702 w 128"/>
              <a:gd name="T31" fmla="*/ 136535 h 96"/>
              <a:gd name="T32" fmla="*/ 414119 w 128"/>
              <a:gd name="T33" fmla="*/ 136535 h 96"/>
              <a:gd name="T34" fmla="*/ 329605 w 128"/>
              <a:gd name="T35" fmla="*/ 136535 h 96"/>
              <a:gd name="T36" fmla="*/ 376088 w 128"/>
              <a:gd name="T37" fmla="*/ 85334 h 96"/>
              <a:gd name="T38" fmla="*/ 333831 w 128"/>
              <a:gd name="T39" fmla="*/ 119468 h 96"/>
              <a:gd name="T40" fmla="*/ 409893 w 128"/>
              <a:gd name="T41" fmla="*/ 34134 h 96"/>
              <a:gd name="T42" fmla="*/ 350733 w 128"/>
              <a:gd name="T43" fmla="*/ 34134 h 96"/>
              <a:gd name="T44" fmla="*/ 232414 w 128"/>
              <a:gd name="T45" fmla="*/ 34134 h 96"/>
              <a:gd name="T46" fmla="*/ 270445 w 128"/>
              <a:gd name="T47" fmla="*/ 64001 h 96"/>
              <a:gd name="T48" fmla="*/ 130997 w 128"/>
              <a:gd name="T49" fmla="*/ 34134 h 96"/>
              <a:gd name="T50" fmla="*/ 164802 w 128"/>
              <a:gd name="T51" fmla="*/ 59734 h 96"/>
              <a:gd name="T52" fmla="*/ 207059 w 128"/>
              <a:gd name="T53" fmla="*/ 119468 h 96"/>
              <a:gd name="T54" fmla="*/ 164802 w 128"/>
              <a:gd name="T55" fmla="*/ 85334 h 96"/>
              <a:gd name="T56" fmla="*/ 253542 w 128"/>
              <a:gd name="T57" fmla="*/ 345604 h 96"/>
              <a:gd name="T58" fmla="*/ 211285 w 128"/>
              <a:gd name="T59" fmla="*/ 136535 h 96"/>
              <a:gd name="T60" fmla="*/ 46483 w 128"/>
              <a:gd name="T61" fmla="*/ 136535 h 96"/>
              <a:gd name="T62" fmla="*/ 215511 w 128"/>
              <a:gd name="T63" fmla="*/ 315737 h 96"/>
              <a:gd name="T64" fmla="*/ 494407 w 128"/>
              <a:gd name="T65" fmla="*/ 136535 h 96"/>
              <a:gd name="T66" fmla="*/ 431022 w 128"/>
              <a:gd name="T67" fmla="*/ 136535 h 96"/>
              <a:gd name="T68" fmla="*/ 388765 w 128"/>
              <a:gd name="T69" fmla="*/ 72534 h 96"/>
              <a:gd name="T70" fmla="*/ 507084 w 128"/>
              <a:gd name="T71" fmla="*/ 119468 h 96"/>
              <a:gd name="T72" fmla="*/ 114094 w 128"/>
              <a:gd name="T73" fmla="*/ 42667 h 96"/>
              <a:gd name="T74" fmla="*/ 105643 w 128"/>
              <a:gd name="T75" fmla="*/ 119468 h 96"/>
              <a:gd name="T76" fmla="*/ 114094 w 128"/>
              <a:gd name="T77" fmla="*/ 42667 h 9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28" h="96">
                <a:moveTo>
                  <a:pt x="126" y="23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4" y="1"/>
                  <a:pt x="23" y="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30"/>
                  <a:pt x="1" y="32"/>
                  <a:pt x="2" y="34"/>
                </a:cubicBezTo>
                <a:cubicBezTo>
                  <a:pt x="58" y="93"/>
                  <a:pt x="58" y="93"/>
                  <a:pt x="58" y="93"/>
                </a:cubicBezTo>
                <a:cubicBezTo>
                  <a:pt x="60" y="95"/>
                  <a:pt x="62" y="96"/>
                  <a:pt x="64" y="96"/>
                </a:cubicBezTo>
                <a:cubicBezTo>
                  <a:pt x="66" y="96"/>
                  <a:pt x="68" y="95"/>
                  <a:pt x="70" y="93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7" y="32"/>
                  <a:pt x="128" y="30"/>
                  <a:pt x="128" y="28"/>
                </a:cubicBezTo>
                <a:cubicBezTo>
                  <a:pt x="128" y="26"/>
                  <a:pt x="127" y="24"/>
                  <a:pt x="126" y="23"/>
                </a:cubicBezTo>
                <a:close/>
                <a:moveTo>
                  <a:pt x="73" y="28"/>
                </a:moveTo>
                <a:cubicBezTo>
                  <a:pt x="55" y="28"/>
                  <a:pt x="55" y="28"/>
                  <a:pt x="55" y="28"/>
                </a:cubicBezTo>
                <a:cubicBezTo>
                  <a:pt x="64" y="21"/>
                  <a:pt x="64" y="21"/>
                  <a:pt x="64" y="21"/>
                </a:cubicBezTo>
                <a:lnTo>
                  <a:pt x="73" y="28"/>
                </a:lnTo>
                <a:close/>
                <a:moveTo>
                  <a:pt x="67" y="18"/>
                </a:moveTo>
                <a:cubicBezTo>
                  <a:pt x="78" y="9"/>
                  <a:pt x="78" y="9"/>
                  <a:pt x="78" y="9"/>
                </a:cubicBezTo>
                <a:cubicBezTo>
                  <a:pt x="86" y="17"/>
                  <a:pt x="86" y="17"/>
                  <a:pt x="86" y="17"/>
                </a:cubicBezTo>
                <a:cubicBezTo>
                  <a:pt x="76" y="25"/>
                  <a:pt x="76" y="25"/>
                  <a:pt x="76" y="25"/>
                </a:cubicBezTo>
                <a:lnTo>
                  <a:pt x="67" y="18"/>
                </a:lnTo>
                <a:close/>
                <a:moveTo>
                  <a:pt x="52" y="25"/>
                </a:moveTo>
                <a:cubicBezTo>
                  <a:pt x="42" y="17"/>
                  <a:pt x="42" y="17"/>
                  <a:pt x="42" y="17"/>
                </a:cubicBezTo>
                <a:cubicBezTo>
                  <a:pt x="50" y="9"/>
                  <a:pt x="50" y="9"/>
                  <a:pt x="50" y="9"/>
                </a:cubicBezTo>
                <a:cubicBezTo>
                  <a:pt x="61" y="18"/>
                  <a:pt x="61" y="18"/>
                  <a:pt x="61" y="18"/>
                </a:cubicBezTo>
                <a:lnTo>
                  <a:pt x="52" y="25"/>
                </a:lnTo>
                <a:close/>
                <a:moveTo>
                  <a:pt x="74" y="32"/>
                </a:moveTo>
                <a:cubicBezTo>
                  <a:pt x="64" y="82"/>
                  <a:pt x="64" y="82"/>
                  <a:pt x="64" y="82"/>
                </a:cubicBezTo>
                <a:cubicBezTo>
                  <a:pt x="54" y="32"/>
                  <a:pt x="54" y="32"/>
                  <a:pt x="54" y="32"/>
                </a:cubicBezTo>
                <a:lnTo>
                  <a:pt x="74" y="32"/>
                </a:lnTo>
                <a:close/>
                <a:moveTo>
                  <a:pt x="78" y="32"/>
                </a:moveTo>
                <a:cubicBezTo>
                  <a:pt x="98" y="32"/>
                  <a:pt x="98" y="32"/>
                  <a:pt x="98" y="32"/>
                </a:cubicBezTo>
                <a:cubicBezTo>
                  <a:pt x="68" y="81"/>
                  <a:pt x="68" y="81"/>
                  <a:pt x="68" y="81"/>
                </a:cubicBezTo>
                <a:lnTo>
                  <a:pt x="78" y="32"/>
                </a:lnTo>
                <a:close/>
                <a:moveTo>
                  <a:pt x="79" y="28"/>
                </a:moveTo>
                <a:cubicBezTo>
                  <a:pt x="89" y="20"/>
                  <a:pt x="89" y="20"/>
                  <a:pt x="89" y="20"/>
                </a:cubicBezTo>
                <a:cubicBezTo>
                  <a:pt x="97" y="28"/>
                  <a:pt x="97" y="28"/>
                  <a:pt x="97" y="28"/>
                </a:cubicBezTo>
                <a:lnTo>
                  <a:pt x="79" y="28"/>
                </a:lnTo>
                <a:close/>
                <a:moveTo>
                  <a:pt x="83" y="8"/>
                </a:moveTo>
                <a:cubicBezTo>
                  <a:pt x="97" y="8"/>
                  <a:pt x="97" y="8"/>
                  <a:pt x="97" y="8"/>
                </a:cubicBezTo>
                <a:cubicBezTo>
                  <a:pt x="89" y="14"/>
                  <a:pt x="89" y="14"/>
                  <a:pt x="89" y="14"/>
                </a:cubicBezTo>
                <a:lnTo>
                  <a:pt x="83" y="8"/>
                </a:lnTo>
                <a:close/>
                <a:moveTo>
                  <a:pt x="64" y="15"/>
                </a:moveTo>
                <a:cubicBezTo>
                  <a:pt x="55" y="8"/>
                  <a:pt x="55" y="8"/>
                  <a:pt x="55" y="8"/>
                </a:cubicBezTo>
                <a:cubicBezTo>
                  <a:pt x="73" y="8"/>
                  <a:pt x="73" y="8"/>
                  <a:pt x="73" y="8"/>
                </a:cubicBezTo>
                <a:lnTo>
                  <a:pt x="64" y="15"/>
                </a:lnTo>
                <a:close/>
                <a:moveTo>
                  <a:pt x="39" y="14"/>
                </a:moveTo>
                <a:cubicBezTo>
                  <a:pt x="31" y="8"/>
                  <a:pt x="31" y="8"/>
                  <a:pt x="31" y="8"/>
                </a:cubicBezTo>
                <a:cubicBezTo>
                  <a:pt x="45" y="8"/>
                  <a:pt x="45" y="8"/>
                  <a:pt x="45" y="8"/>
                </a:cubicBezTo>
                <a:lnTo>
                  <a:pt x="39" y="14"/>
                </a:lnTo>
                <a:close/>
                <a:moveTo>
                  <a:pt x="39" y="20"/>
                </a:moveTo>
                <a:cubicBezTo>
                  <a:pt x="49" y="28"/>
                  <a:pt x="49" y="28"/>
                  <a:pt x="49" y="28"/>
                </a:cubicBezTo>
                <a:cubicBezTo>
                  <a:pt x="31" y="28"/>
                  <a:pt x="31" y="28"/>
                  <a:pt x="31" y="28"/>
                </a:cubicBezTo>
                <a:lnTo>
                  <a:pt x="39" y="20"/>
                </a:lnTo>
                <a:close/>
                <a:moveTo>
                  <a:pt x="50" y="32"/>
                </a:moveTo>
                <a:cubicBezTo>
                  <a:pt x="60" y="81"/>
                  <a:pt x="60" y="81"/>
                  <a:pt x="60" y="81"/>
                </a:cubicBezTo>
                <a:cubicBezTo>
                  <a:pt x="30" y="32"/>
                  <a:pt x="30" y="32"/>
                  <a:pt x="30" y="32"/>
                </a:cubicBezTo>
                <a:lnTo>
                  <a:pt x="50" y="32"/>
                </a:lnTo>
                <a:close/>
                <a:moveTo>
                  <a:pt x="51" y="74"/>
                </a:moveTo>
                <a:cubicBezTo>
                  <a:pt x="11" y="32"/>
                  <a:pt x="11" y="32"/>
                  <a:pt x="11" y="32"/>
                </a:cubicBezTo>
                <a:cubicBezTo>
                  <a:pt x="26" y="32"/>
                  <a:pt x="26" y="32"/>
                  <a:pt x="26" y="32"/>
                </a:cubicBezTo>
                <a:lnTo>
                  <a:pt x="51" y="74"/>
                </a:lnTo>
                <a:close/>
                <a:moveTo>
                  <a:pt x="102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77" y="74"/>
                  <a:pt x="77" y="74"/>
                  <a:pt x="77" y="74"/>
                </a:cubicBezTo>
                <a:lnTo>
                  <a:pt x="102" y="32"/>
                </a:lnTo>
                <a:close/>
                <a:moveTo>
                  <a:pt x="103" y="28"/>
                </a:moveTo>
                <a:cubicBezTo>
                  <a:pt x="92" y="17"/>
                  <a:pt x="92" y="17"/>
                  <a:pt x="92" y="17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20" y="28"/>
                  <a:pt x="120" y="28"/>
                  <a:pt x="120" y="28"/>
                </a:cubicBezTo>
                <a:lnTo>
                  <a:pt x="103" y="28"/>
                </a:lnTo>
                <a:close/>
                <a:moveTo>
                  <a:pt x="27" y="10"/>
                </a:moveTo>
                <a:cubicBezTo>
                  <a:pt x="36" y="17"/>
                  <a:pt x="36" y="17"/>
                  <a:pt x="36" y="17"/>
                </a:cubicBezTo>
                <a:cubicBezTo>
                  <a:pt x="25" y="28"/>
                  <a:pt x="25" y="28"/>
                  <a:pt x="25" y="28"/>
                </a:cubicBezTo>
                <a:cubicBezTo>
                  <a:pt x="8" y="28"/>
                  <a:pt x="8" y="28"/>
                  <a:pt x="8" y="28"/>
                </a:cubicBez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zh-CN" altLang="en-US" sz="1075"/>
          </a:p>
        </p:txBody>
      </p:sp>
      <p:grpSp>
        <p:nvGrpSpPr>
          <p:cNvPr id="196" name="Group 307"/>
          <p:cNvGrpSpPr/>
          <p:nvPr/>
        </p:nvGrpSpPr>
        <p:grpSpPr>
          <a:xfrm>
            <a:off x="9575982" y="4981997"/>
            <a:ext cx="237690" cy="238458"/>
            <a:chOff x="7996067" y="666751"/>
            <a:chExt cx="490535" cy="492126"/>
          </a:xfrm>
          <a:solidFill>
            <a:schemeClr val="tx1"/>
          </a:solidFill>
        </p:grpSpPr>
        <p:sp>
          <p:nvSpPr>
            <p:cNvPr id="197" name="Freeform 9"/>
            <p:cNvSpPr>
              <a:spLocks noEditPoints="1"/>
            </p:cNvSpPr>
            <p:nvPr/>
          </p:nvSpPr>
          <p:spPr bwMode="auto">
            <a:xfrm>
              <a:off x="7996067" y="666751"/>
              <a:ext cx="490535" cy="492126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198" name="Freeform 10"/>
            <p:cNvSpPr>
              <a:spLocks noEditPoints="1"/>
            </p:cNvSpPr>
            <p:nvPr/>
          </p:nvSpPr>
          <p:spPr bwMode="auto">
            <a:xfrm>
              <a:off x="8204199" y="728663"/>
              <a:ext cx="123824" cy="123825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grpSp>
        <p:nvGrpSpPr>
          <p:cNvPr id="199" name="Group 320"/>
          <p:cNvGrpSpPr/>
          <p:nvPr/>
        </p:nvGrpSpPr>
        <p:grpSpPr>
          <a:xfrm>
            <a:off x="10732487" y="4984451"/>
            <a:ext cx="281172" cy="267654"/>
            <a:chOff x="10755297" y="220663"/>
            <a:chExt cx="990599" cy="942975"/>
          </a:xfrm>
          <a:solidFill>
            <a:schemeClr val="tx1"/>
          </a:solidFill>
        </p:grpSpPr>
        <p:sp>
          <p:nvSpPr>
            <p:cNvPr id="200" name="Freeform 24"/>
            <p:cNvSpPr>
              <a:spLocks noEditPoints="1"/>
            </p:cNvSpPr>
            <p:nvPr/>
          </p:nvSpPr>
          <p:spPr bwMode="auto">
            <a:xfrm>
              <a:off x="10755297" y="220663"/>
              <a:ext cx="990599" cy="942975"/>
            </a:xfrm>
            <a:custGeom>
              <a:avLst/>
              <a:gdLst>
                <a:gd name="T0" fmla="*/ 239 w 261"/>
                <a:gd name="T1" fmla="*/ 0 h 248"/>
                <a:gd name="T2" fmla="*/ 22 w 261"/>
                <a:gd name="T3" fmla="*/ 0 h 248"/>
                <a:gd name="T4" fmla="*/ 0 w 261"/>
                <a:gd name="T5" fmla="*/ 22 h 248"/>
                <a:gd name="T6" fmla="*/ 0 w 261"/>
                <a:gd name="T7" fmla="*/ 190 h 248"/>
                <a:gd name="T8" fmla="*/ 22 w 261"/>
                <a:gd name="T9" fmla="*/ 212 h 248"/>
                <a:gd name="T10" fmla="*/ 88 w 261"/>
                <a:gd name="T11" fmla="*/ 212 h 248"/>
                <a:gd name="T12" fmla="*/ 76 w 261"/>
                <a:gd name="T13" fmla="*/ 224 h 248"/>
                <a:gd name="T14" fmla="*/ 70 w 261"/>
                <a:gd name="T15" fmla="*/ 231 h 248"/>
                <a:gd name="T16" fmla="*/ 70 w 261"/>
                <a:gd name="T17" fmla="*/ 241 h 248"/>
                <a:gd name="T18" fmla="*/ 86 w 261"/>
                <a:gd name="T19" fmla="*/ 248 h 248"/>
                <a:gd name="T20" fmla="*/ 175 w 261"/>
                <a:gd name="T21" fmla="*/ 248 h 248"/>
                <a:gd name="T22" fmla="*/ 191 w 261"/>
                <a:gd name="T23" fmla="*/ 241 h 248"/>
                <a:gd name="T24" fmla="*/ 191 w 261"/>
                <a:gd name="T25" fmla="*/ 231 h 248"/>
                <a:gd name="T26" fmla="*/ 185 w 261"/>
                <a:gd name="T27" fmla="*/ 224 h 248"/>
                <a:gd name="T28" fmla="*/ 173 w 261"/>
                <a:gd name="T29" fmla="*/ 212 h 248"/>
                <a:gd name="T30" fmla="*/ 239 w 261"/>
                <a:gd name="T31" fmla="*/ 212 h 248"/>
                <a:gd name="T32" fmla="*/ 261 w 261"/>
                <a:gd name="T33" fmla="*/ 190 h 248"/>
                <a:gd name="T34" fmla="*/ 261 w 261"/>
                <a:gd name="T35" fmla="*/ 22 h 248"/>
                <a:gd name="T36" fmla="*/ 239 w 261"/>
                <a:gd name="T37" fmla="*/ 0 h 248"/>
                <a:gd name="T38" fmla="*/ 179 w 261"/>
                <a:gd name="T39" fmla="*/ 230 h 248"/>
                <a:gd name="T40" fmla="*/ 184 w 261"/>
                <a:gd name="T41" fmla="*/ 236 h 248"/>
                <a:gd name="T42" fmla="*/ 184 w 261"/>
                <a:gd name="T43" fmla="*/ 238 h 248"/>
                <a:gd name="T44" fmla="*/ 175 w 261"/>
                <a:gd name="T45" fmla="*/ 240 h 248"/>
                <a:gd name="T46" fmla="*/ 86 w 261"/>
                <a:gd name="T47" fmla="*/ 240 h 248"/>
                <a:gd name="T48" fmla="*/ 77 w 261"/>
                <a:gd name="T49" fmla="*/ 238 h 248"/>
                <a:gd name="T50" fmla="*/ 77 w 261"/>
                <a:gd name="T51" fmla="*/ 236 h 248"/>
                <a:gd name="T52" fmla="*/ 77 w 261"/>
                <a:gd name="T53" fmla="*/ 236 h 248"/>
                <a:gd name="T54" fmla="*/ 82 w 261"/>
                <a:gd name="T55" fmla="*/ 230 h 248"/>
                <a:gd name="T56" fmla="*/ 98 w 261"/>
                <a:gd name="T57" fmla="*/ 212 h 248"/>
                <a:gd name="T58" fmla="*/ 163 w 261"/>
                <a:gd name="T59" fmla="*/ 212 h 248"/>
                <a:gd name="T60" fmla="*/ 179 w 261"/>
                <a:gd name="T61" fmla="*/ 230 h 248"/>
                <a:gd name="T62" fmla="*/ 245 w 261"/>
                <a:gd name="T63" fmla="*/ 190 h 248"/>
                <a:gd name="T64" fmla="*/ 239 w 261"/>
                <a:gd name="T65" fmla="*/ 196 h 248"/>
                <a:gd name="T66" fmla="*/ 22 w 261"/>
                <a:gd name="T67" fmla="*/ 196 h 248"/>
                <a:gd name="T68" fmla="*/ 16 w 261"/>
                <a:gd name="T69" fmla="*/ 190 h 248"/>
                <a:gd name="T70" fmla="*/ 16 w 261"/>
                <a:gd name="T71" fmla="*/ 22 h 248"/>
                <a:gd name="T72" fmla="*/ 22 w 261"/>
                <a:gd name="T73" fmla="*/ 16 h 248"/>
                <a:gd name="T74" fmla="*/ 239 w 261"/>
                <a:gd name="T75" fmla="*/ 16 h 248"/>
                <a:gd name="T76" fmla="*/ 245 w 261"/>
                <a:gd name="T77" fmla="*/ 22 h 248"/>
                <a:gd name="T78" fmla="*/ 245 w 261"/>
                <a:gd name="T79" fmla="*/ 19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1" h="248">
                  <a:moveTo>
                    <a:pt x="23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02"/>
                    <a:pt x="10" y="212"/>
                    <a:pt x="22" y="212"/>
                  </a:cubicBezTo>
                  <a:cubicBezTo>
                    <a:pt x="88" y="212"/>
                    <a:pt x="88" y="212"/>
                    <a:pt x="88" y="212"/>
                  </a:cubicBezTo>
                  <a:cubicBezTo>
                    <a:pt x="85" y="216"/>
                    <a:pt x="79" y="222"/>
                    <a:pt x="76" y="224"/>
                  </a:cubicBezTo>
                  <a:cubicBezTo>
                    <a:pt x="74" y="227"/>
                    <a:pt x="71" y="229"/>
                    <a:pt x="70" y="231"/>
                  </a:cubicBezTo>
                  <a:cubicBezTo>
                    <a:pt x="69" y="233"/>
                    <a:pt x="68" y="237"/>
                    <a:pt x="70" y="241"/>
                  </a:cubicBezTo>
                  <a:cubicBezTo>
                    <a:pt x="71" y="244"/>
                    <a:pt x="76" y="248"/>
                    <a:pt x="86" y="248"/>
                  </a:cubicBezTo>
                  <a:cubicBezTo>
                    <a:pt x="175" y="248"/>
                    <a:pt x="175" y="248"/>
                    <a:pt x="175" y="248"/>
                  </a:cubicBezTo>
                  <a:cubicBezTo>
                    <a:pt x="185" y="248"/>
                    <a:pt x="190" y="244"/>
                    <a:pt x="191" y="241"/>
                  </a:cubicBezTo>
                  <a:cubicBezTo>
                    <a:pt x="193" y="237"/>
                    <a:pt x="192" y="233"/>
                    <a:pt x="191" y="231"/>
                  </a:cubicBezTo>
                  <a:cubicBezTo>
                    <a:pt x="190" y="229"/>
                    <a:pt x="187" y="227"/>
                    <a:pt x="185" y="224"/>
                  </a:cubicBezTo>
                  <a:cubicBezTo>
                    <a:pt x="182" y="222"/>
                    <a:pt x="176" y="216"/>
                    <a:pt x="173" y="212"/>
                  </a:cubicBezTo>
                  <a:cubicBezTo>
                    <a:pt x="239" y="212"/>
                    <a:pt x="239" y="212"/>
                    <a:pt x="239" y="212"/>
                  </a:cubicBezTo>
                  <a:cubicBezTo>
                    <a:pt x="251" y="212"/>
                    <a:pt x="261" y="202"/>
                    <a:pt x="261" y="190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10"/>
                    <a:pt x="251" y="0"/>
                    <a:pt x="239" y="0"/>
                  </a:cubicBezTo>
                  <a:close/>
                  <a:moveTo>
                    <a:pt x="179" y="230"/>
                  </a:moveTo>
                  <a:cubicBezTo>
                    <a:pt x="181" y="233"/>
                    <a:pt x="183" y="235"/>
                    <a:pt x="184" y="236"/>
                  </a:cubicBezTo>
                  <a:cubicBezTo>
                    <a:pt x="184" y="236"/>
                    <a:pt x="185" y="237"/>
                    <a:pt x="184" y="238"/>
                  </a:cubicBezTo>
                  <a:cubicBezTo>
                    <a:pt x="183" y="239"/>
                    <a:pt x="179" y="240"/>
                    <a:pt x="175" y="240"/>
                  </a:cubicBezTo>
                  <a:cubicBezTo>
                    <a:pt x="86" y="240"/>
                    <a:pt x="86" y="240"/>
                    <a:pt x="86" y="240"/>
                  </a:cubicBezTo>
                  <a:cubicBezTo>
                    <a:pt x="82" y="240"/>
                    <a:pt x="78" y="239"/>
                    <a:pt x="77" y="238"/>
                  </a:cubicBezTo>
                  <a:cubicBezTo>
                    <a:pt x="77" y="237"/>
                    <a:pt x="77" y="236"/>
                    <a:pt x="77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8" y="235"/>
                    <a:pt x="80" y="233"/>
                    <a:pt x="82" y="230"/>
                  </a:cubicBezTo>
                  <a:cubicBezTo>
                    <a:pt x="89" y="223"/>
                    <a:pt x="95" y="217"/>
                    <a:pt x="98" y="212"/>
                  </a:cubicBezTo>
                  <a:cubicBezTo>
                    <a:pt x="163" y="212"/>
                    <a:pt x="163" y="212"/>
                    <a:pt x="163" y="212"/>
                  </a:cubicBezTo>
                  <a:cubicBezTo>
                    <a:pt x="166" y="217"/>
                    <a:pt x="172" y="223"/>
                    <a:pt x="179" y="230"/>
                  </a:cubicBezTo>
                  <a:close/>
                  <a:moveTo>
                    <a:pt x="245" y="190"/>
                  </a:moveTo>
                  <a:cubicBezTo>
                    <a:pt x="245" y="193"/>
                    <a:pt x="242" y="196"/>
                    <a:pt x="239" y="196"/>
                  </a:cubicBezTo>
                  <a:cubicBezTo>
                    <a:pt x="22" y="196"/>
                    <a:pt x="22" y="196"/>
                    <a:pt x="22" y="196"/>
                  </a:cubicBezTo>
                  <a:cubicBezTo>
                    <a:pt x="19" y="196"/>
                    <a:pt x="16" y="193"/>
                    <a:pt x="16" y="19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239" y="16"/>
                    <a:pt x="239" y="16"/>
                    <a:pt x="239" y="16"/>
                  </a:cubicBezTo>
                  <a:cubicBezTo>
                    <a:pt x="242" y="16"/>
                    <a:pt x="245" y="19"/>
                    <a:pt x="245" y="22"/>
                  </a:cubicBezTo>
                  <a:lnTo>
                    <a:pt x="245" y="1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201" name="Freeform 25"/>
            <p:cNvSpPr>
              <a:spLocks noEditPoints="1"/>
            </p:cNvSpPr>
            <p:nvPr/>
          </p:nvSpPr>
          <p:spPr bwMode="auto">
            <a:xfrm>
              <a:off x="10879138" y="342901"/>
              <a:ext cx="741363" cy="498475"/>
            </a:xfrm>
            <a:custGeom>
              <a:avLst/>
              <a:gdLst>
                <a:gd name="T0" fmla="*/ 182 w 195"/>
                <a:gd name="T1" fmla="*/ 0 h 131"/>
                <a:gd name="T2" fmla="*/ 13 w 195"/>
                <a:gd name="T3" fmla="*/ 0 h 131"/>
                <a:gd name="T4" fmla="*/ 0 w 195"/>
                <a:gd name="T5" fmla="*/ 14 h 131"/>
                <a:gd name="T6" fmla="*/ 0 w 195"/>
                <a:gd name="T7" fmla="*/ 117 h 131"/>
                <a:gd name="T8" fmla="*/ 13 w 195"/>
                <a:gd name="T9" fmla="*/ 131 h 131"/>
                <a:gd name="T10" fmla="*/ 182 w 195"/>
                <a:gd name="T11" fmla="*/ 131 h 131"/>
                <a:gd name="T12" fmla="*/ 195 w 195"/>
                <a:gd name="T13" fmla="*/ 117 h 131"/>
                <a:gd name="T14" fmla="*/ 195 w 195"/>
                <a:gd name="T15" fmla="*/ 14 h 131"/>
                <a:gd name="T16" fmla="*/ 182 w 195"/>
                <a:gd name="T17" fmla="*/ 0 h 131"/>
                <a:gd name="T18" fmla="*/ 13 w 195"/>
                <a:gd name="T19" fmla="*/ 9 h 131"/>
                <a:gd name="T20" fmla="*/ 182 w 195"/>
                <a:gd name="T21" fmla="*/ 9 h 131"/>
                <a:gd name="T22" fmla="*/ 187 w 195"/>
                <a:gd name="T23" fmla="*/ 14 h 131"/>
                <a:gd name="T24" fmla="*/ 187 w 195"/>
                <a:gd name="T25" fmla="*/ 48 h 131"/>
                <a:gd name="T26" fmla="*/ 154 w 195"/>
                <a:gd name="T27" fmla="*/ 85 h 131"/>
                <a:gd name="T28" fmla="*/ 125 w 195"/>
                <a:gd name="T29" fmla="*/ 47 h 131"/>
                <a:gd name="T30" fmla="*/ 122 w 195"/>
                <a:gd name="T31" fmla="*/ 45 h 131"/>
                <a:gd name="T32" fmla="*/ 119 w 195"/>
                <a:gd name="T33" fmla="*/ 47 h 131"/>
                <a:gd name="T34" fmla="*/ 81 w 195"/>
                <a:gd name="T35" fmla="*/ 100 h 131"/>
                <a:gd name="T36" fmla="*/ 51 w 195"/>
                <a:gd name="T37" fmla="*/ 71 h 131"/>
                <a:gd name="T38" fmla="*/ 46 w 195"/>
                <a:gd name="T39" fmla="*/ 71 h 131"/>
                <a:gd name="T40" fmla="*/ 8 w 195"/>
                <a:gd name="T41" fmla="*/ 105 h 131"/>
                <a:gd name="T42" fmla="*/ 8 w 195"/>
                <a:gd name="T43" fmla="*/ 14 h 131"/>
                <a:gd name="T44" fmla="*/ 13 w 195"/>
                <a:gd name="T45" fmla="*/ 9 h 131"/>
                <a:gd name="T46" fmla="*/ 182 w 195"/>
                <a:gd name="T47" fmla="*/ 123 h 131"/>
                <a:gd name="T48" fmla="*/ 13 w 195"/>
                <a:gd name="T49" fmla="*/ 123 h 131"/>
                <a:gd name="T50" fmla="*/ 8 w 195"/>
                <a:gd name="T51" fmla="*/ 117 h 131"/>
                <a:gd name="T52" fmla="*/ 8 w 195"/>
                <a:gd name="T53" fmla="*/ 116 h 131"/>
                <a:gd name="T54" fmla="*/ 48 w 195"/>
                <a:gd name="T55" fmla="*/ 79 h 131"/>
                <a:gd name="T56" fmla="*/ 78 w 195"/>
                <a:gd name="T57" fmla="*/ 109 h 131"/>
                <a:gd name="T58" fmla="*/ 82 w 195"/>
                <a:gd name="T59" fmla="*/ 110 h 131"/>
                <a:gd name="T60" fmla="*/ 85 w 195"/>
                <a:gd name="T61" fmla="*/ 109 h 131"/>
                <a:gd name="T62" fmla="*/ 122 w 195"/>
                <a:gd name="T63" fmla="*/ 56 h 131"/>
                <a:gd name="T64" fmla="*/ 151 w 195"/>
                <a:gd name="T65" fmla="*/ 94 h 131"/>
                <a:gd name="T66" fmla="*/ 154 w 195"/>
                <a:gd name="T67" fmla="*/ 95 h 131"/>
                <a:gd name="T68" fmla="*/ 157 w 195"/>
                <a:gd name="T69" fmla="*/ 94 h 131"/>
                <a:gd name="T70" fmla="*/ 187 w 195"/>
                <a:gd name="T71" fmla="*/ 60 h 131"/>
                <a:gd name="T72" fmla="*/ 187 w 195"/>
                <a:gd name="T73" fmla="*/ 117 h 131"/>
                <a:gd name="T74" fmla="*/ 182 w 195"/>
                <a:gd name="T75" fmla="*/ 12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5" h="131">
                  <a:moveTo>
                    <a:pt x="18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7"/>
                    <a:pt x="0" y="1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182" y="131"/>
                    <a:pt x="182" y="131"/>
                    <a:pt x="182" y="131"/>
                  </a:cubicBezTo>
                  <a:cubicBezTo>
                    <a:pt x="189" y="131"/>
                    <a:pt x="195" y="125"/>
                    <a:pt x="195" y="117"/>
                  </a:cubicBezTo>
                  <a:cubicBezTo>
                    <a:pt x="195" y="14"/>
                    <a:pt x="195" y="14"/>
                    <a:pt x="195" y="14"/>
                  </a:cubicBezTo>
                  <a:cubicBezTo>
                    <a:pt x="195" y="7"/>
                    <a:pt x="189" y="0"/>
                    <a:pt x="182" y="0"/>
                  </a:cubicBezTo>
                  <a:close/>
                  <a:moveTo>
                    <a:pt x="13" y="9"/>
                  </a:moveTo>
                  <a:cubicBezTo>
                    <a:pt x="182" y="9"/>
                    <a:pt x="182" y="9"/>
                    <a:pt x="182" y="9"/>
                  </a:cubicBezTo>
                  <a:cubicBezTo>
                    <a:pt x="185" y="9"/>
                    <a:pt x="187" y="11"/>
                    <a:pt x="187" y="14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25" y="47"/>
                    <a:pt x="125" y="47"/>
                    <a:pt x="125" y="47"/>
                  </a:cubicBezTo>
                  <a:cubicBezTo>
                    <a:pt x="124" y="46"/>
                    <a:pt x="123" y="45"/>
                    <a:pt x="122" y="45"/>
                  </a:cubicBezTo>
                  <a:cubicBezTo>
                    <a:pt x="121" y="45"/>
                    <a:pt x="119" y="46"/>
                    <a:pt x="119" y="47"/>
                  </a:cubicBezTo>
                  <a:cubicBezTo>
                    <a:pt x="81" y="100"/>
                    <a:pt x="81" y="100"/>
                    <a:pt x="81" y="100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0" y="69"/>
                    <a:pt x="47" y="69"/>
                    <a:pt x="46" y="71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1"/>
                    <a:pt x="10" y="9"/>
                    <a:pt x="13" y="9"/>
                  </a:cubicBezTo>
                  <a:close/>
                  <a:moveTo>
                    <a:pt x="182" y="123"/>
                  </a:move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7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10"/>
                    <a:pt x="80" y="111"/>
                    <a:pt x="82" y="110"/>
                  </a:cubicBezTo>
                  <a:cubicBezTo>
                    <a:pt x="83" y="110"/>
                    <a:pt x="84" y="110"/>
                    <a:pt x="85" y="109"/>
                  </a:cubicBezTo>
                  <a:cubicBezTo>
                    <a:pt x="122" y="56"/>
                    <a:pt x="122" y="56"/>
                    <a:pt x="122" y="56"/>
                  </a:cubicBezTo>
                  <a:cubicBezTo>
                    <a:pt x="151" y="94"/>
                    <a:pt x="151" y="94"/>
                    <a:pt x="151" y="94"/>
                  </a:cubicBezTo>
                  <a:cubicBezTo>
                    <a:pt x="152" y="95"/>
                    <a:pt x="153" y="95"/>
                    <a:pt x="154" y="95"/>
                  </a:cubicBezTo>
                  <a:cubicBezTo>
                    <a:pt x="155" y="95"/>
                    <a:pt x="156" y="95"/>
                    <a:pt x="157" y="94"/>
                  </a:cubicBezTo>
                  <a:cubicBezTo>
                    <a:pt x="187" y="60"/>
                    <a:pt x="187" y="60"/>
                    <a:pt x="187" y="60"/>
                  </a:cubicBezTo>
                  <a:cubicBezTo>
                    <a:pt x="187" y="117"/>
                    <a:pt x="187" y="117"/>
                    <a:pt x="187" y="117"/>
                  </a:cubicBezTo>
                  <a:cubicBezTo>
                    <a:pt x="187" y="120"/>
                    <a:pt x="185" y="123"/>
                    <a:pt x="182" y="1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202" name="Freeform 26"/>
            <p:cNvSpPr>
              <a:spLocks noEditPoints="1"/>
            </p:cNvSpPr>
            <p:nvPr/>
          </p:nvSpPr>
          <p:spPr bwMode="auto">
            <a:xfrm>
              <a:off x="11202988" y="855663"/>
              <a:ext cx="93663" cy="92075"/>
            </a:xfrm>
            <a:custGeom>
              <a:avLst/>
              <a:gdLst>
                <a:gd name="T0" fmla="*/ 13 w 25"/>
                <a:gd name="T1" fmla="*/ 0 h 24"/>
                <a:gd name="T2" fmla="*/ 0 w 25"/>
                <a:gd name="T3" fmla="*/ 12 h 24"/>
                <a:gd name="T4" fmla="*/ 13 w 25"/>
                <a:gd name="T5" fmla="*/ 24 h 24"/>
                <a:gd name="T6" fmla="*/ 25 w 25"/>
                <a:gd name="T7" fmla="*/ 12 h 24"/>
                <a:gd name="T8" fmla="*/ 13 w 25"/>
                <a:gd name="T9" fmla="*/ 0 h 24"/>
                <a:gd name="T10" fmla="*/ 13 w 25"/>
                <a:gd name="T11" fmla="*/ 16 h 24"/>
                <a:gd name="T12" fmla="*/ 8 w 25"/>
                <a:gd name="T13" fmla="*/ 12 h 24"/>
                <a:gd name="T14" fmla="*/ 13 w 25"/>
                <a:gd name="T15" fmla="*/ 8 h 24"/>
                <a:gd name="T16" fmla="*/ 17 w 25"/>
                <a:gd name="T17" fmla="*/ 12 h 24"/>
                <a:gd name="T18" fmla="*/ 13 w 25"/>
                <a:gd name="T19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4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4"/>
                    <a:pt x="13" y="24"/>
                  </a:cubicBezTo>
                  <a:cubicBezTo>
                    <a:pt x="19" y="24"/>
                    <a:pt x="25" y="19"/>
                    <a:pt x="25" y="12"/>
                  </a:cubicBezTo>
                  <a:cubicBezTo>
                    <a:pt x="25" y="5"/>
                    <a:pt x="19" y="0"/>
                    <a:pt x="13" y="0"/>
                  </a:cubicBezTo>
                  <a:close/>
                  <a:moveTo>
                    <a:pt x="13" y="16"/>
                  </a:moveTo>
                  <a:cubicBezTo>
                    <a:pt x="10" y="16"/>
                    <a:pt x="8" y="14"/>
                    <a:pt x="8" y="12"/>
                  </a:cubicBezTo>
                  <a:cubicBezTo>
                    <a:pt x="8" y="10"/>
                    <a:pt x="10" y="8"/>
                    <a:pt x="13" y="8"/>
                  </a:cubicBezTo>
                  <a:cubicBezTo>
                    <a:pt x="15" y="8"/>
                    <a:pt x="17" y="10"/>
                    <a:pt x="17" y="12"/>
                  </a:cubicBezTo>
                  <a:cubicBezTo>
                    <a:pt x="17" y="14"/>
                    <a:pt x="15" y="16"/>
                    <a:pt x="13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grpSp>
        <p:nvGrpSpPr>
          <p:cNvPr id="203" name="Group 324"/>
          <p:cNvGrpSpPr/>
          <p:nvPr/>
        </p:nvGrpSpPr>
        <p:grpSpPr>
          <a:xfrm>
            <a:off x="10164470" y="4956715"/>
            <a:ext cx="211806" cy="336414"/>
            <a:chOff x="7584344" y="421173"/>
            <a:chExt cx="339727" cy="490538"/>
          </a:xfrm>
          <a:solidFill>
            <a:schemeClr val="tx1"/>
          </a:solidFill>
        </p:grpSpPr>
        <p:sp>
          <p:nvSpPr>
            <p:cNvPr id="204" name="Oval 325"/>
            <p:cNvSpPr>
              <a:spLocks noChangeArrowheads="1"/>
            </p:cNvSpPr>
            <p:nvPr/>
          </p:nvSpPr>
          <p:spPr bwMode="auto">
            <a:xfrm>
              <a:off x="7722457" y="559285"/>
              <a:ext cx="31750" cy="30163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205" name="Oval 326"/>
            <p:cNvSpPr>
              <a:spLocks noChangeArrowheads="1"/>
            </p:cNvSpPr>
            <p:nvPr/>
          </p:nvSpPr>
          <p:spPr bwMode="auto">
            <a:xfrm>
              <a:off x="7722457" y="743436"/>
              <a:ext cx="31750" cy="30163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206" name="Oval 327"/>
            <p:cNvSpPr>
              <a:spLocks noChangeArrowheads="1"/>
            </p:cNvSpPr>
            <p:nvPr/>
          </p:nvSpPr>
          <p:spPr bwMode="auto">
            <a:xfrm>
              <a:off x="7630382" y="651360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207" name="Oval 328"/>
            <p:cNvSpPr>
              <a:spLocks noChangeArrowheads="1"/>
            </p:cNvSpPr>
            <p:nvPr/>
          </p:nvSpPr>
          <p:spPr bwMode="auto">
            <a:xfrm>
              <a:off x="7816120" y="651360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208" name="Freeform 329"/>
            <p:cNvSpPr/>
            <p:nvPr/>
          </p:nvSpPr>
          <p:spPr bwMode="auto">
            <a:xfrm>
              <a:off x="7657369" y="716448"/>
              <a:ext cx="30163" cy="30163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209" name="Freeform 330"/>
            <p:cNvSpPr/>
            <p:nvPr/>
          </p:nvSpPr>
          <p:spPr bwMode="auto">
            <a:xfrm>
              <a:off x="7657369" y="584685"/>
              <a:ext cx="30163" cy="31750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210" name="Freeform 331"/>
            <p:cNvSpPr/>
            <p:nvPr/>
          </p:nvSpPr>
          <p:spPr bwMode="auto">
            <a:xfrm>
              <a:off x="7789133" y="716448"/>
              <a:ext cx="30163" cy="30163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211" name="Freeform 332"/>
            <p:cNvSpPr>
              <a:spLocks noEditPoints="1"/>
            </p:cNvSpPr>
            <p:nvPr/>
          </p:nvSpPr>
          <p:spPr bwMode="auto">
            <a:xfrm>
              <a:off x="7584344" y="421173"/>
              <a:ext cx="339727" cy="490538"/>
            </a:xfrm>
            <a:custGeom>
              <a:avLst/>
              <a:gdLst>
                <a:gd name="T0" fmla="*/ 80 w 88"/>
                <a:gd name="T1" fmla="*/ 56 h 128"/>
                <a:gd name="T2" fmla="*/ 79 w 88"/>
                <a:gd name="T3" fmla="*/ 56 h 128"/>
                <a:gd name="T4" fmla="*/ 70 w 88"/>
                <a:gd name="T5" fmla="*/ 38 h 128"/>
                <a:gd name="T6" fmla="*/ 64 w 88"/>
                <a:gd name="T7" fmla="*/ 7 h 128"/>
                <a:gd name="T8" fmla="*/ 56 w 88"/>
                <a:gd name="T9" fmla="*/ 0 h 128"/>
                <a:gd name="T10" fmla="*/ 24 w 88"/>
                <a:gd name="T11" fmla="*/ 0 h 128"/>
                <a:gd name="T12" fmla="*/ 17 w 88"/>
                <a:gd name="T13" fmla="*/ 7 h 128"/>
                <a:gd name="T14" fmla="*/ 11 w 88"/>
                <a:gd name="T15" fmla="*/ 37 h 128"/>
                <a:gd name="T16" fmla="*/ 0 w 88"/>
                <a:gd name="T17" fmla="*/ 64 h 128"/>
                <a:gd name="T18" fmla="*/ 10 w 88"/>
                <a:gd name="T19" fmla="*/ 91 h 128"/>
                <a:gd name="T20" fmla="*/ 16 w 88"/>
                <a:gd name="T21" fmla="*/ 121 h 128"/>
                <a:gd name="T22" fmla="*/ 24 w 88"/>
                <a:gd name="T23" fmla="*/ 128 h 128"/>
                <a:gd name="T24" fmla="*/ 56 w 88"/>
                <a:gd name="T25" fmla="*/ 128 h 128"/>
                <a:gd name="T26" fmla="*/ 64 w 88"/>
                <a:gd name="T27" fmla="*/ 121 h 128"/>
                <a:gd name="T28" fmla="*/ 70 w 88"/>
                <a:gd name="T29" fmla="*/ 91 h 128"/>
                <a:gd name="T30" fmla="*/ 79 w 88"/>
                <a:gd name="T31" fmla="*/ 72 h 128"/>
                <a:gd name="T32" fmla="*/ 80 w 88"/>
                <a:gd name="T33" fmla="*/ 72 h 128"/>
                <a:gd name="T34" fmla="*/ 88 w 88"/>
                <a:gd name="T35" fmla="*/ 64 h 128"/>
                <a:gd name="T36" fmla="*/ 80 w 88"/>
                <a:gd name="T37" fmla="*/ 56 h 128"/>
                <a:gd name="T38" fmla="*/ 24 w 88"/>
                <a:gd name="T39" fmla="*/ 8 h 128"/>
                <a:gd name="T40" fmla="*/ 56 w 88"/>
                <a:gd name="T41" fmla="*/ 8 h 128"/>
                <a:gd name="T42" fmla="*/ 60 w 88"/>
                <a:gd name="T43" fmla="*/ 30 h 128"/>
                <a:gd name="T44" fmla="*/ 40 w 88"/>
                <a:gd name="T45" fmla="*/ 24 h 128"/>
                <a:gd name="T46" fmla="*/ 20 w 88"/>
                <a:gd name="T47" fmla="*/ 30 h 128"/>
                <a:gd name="T48" fmla="*/ 24 w 88"/>
                <a:gd name="T49" fmla="*/ 8 h 128"/>
                <a:gd name="T50" fmla="*/ 56 w 88"/>
                <a:gd name="T51" fmla="*/ 120 h 128"/>
                <a:gd name="T52" fmla="*/ 24 w 88"/>
                <a:gd name="T53" fmla="*/ 120 h 128"/>
                <a:gd name="T54" fmla="*/ 20 w 88"/>
                <a:gd name="T55" fmla="*/ 98 h 128"/>
                <a:gd name="T56" fmla="*/ 40 w 88"/>
                <a:gd name="T57" fmla="*/ 104 h 128"/>
                <a:gd name="T58" fmla="*/ 60 w 88"/>
                <a:gd name="T59" fmla="*/ 98 h 128"/>
                <a:gd name="T60" fmla="*/ 56 w 88"/>
                <a:gd name="T61" fmla="*/ 120 h 128"/>
                <a:gd name="T62" fmla="*/ 40 w 88"/>
                <a:gd name="T63" fmla="*/ 96 h 128"/>
                <a:gd name="T64" fmla="*/ 8 w 88"/>
                <a:gd name="T65" fmla="*/ 64 h 128"/>
                <a:gd name="T66" fmla="*/ 40 w 88"/>
                <a:gd name="T67" fmla="*/ 32 h 128"/>
                <a:gd name="T68" fmla="*/ 72 w 88"/>
                <a:gd name="T69" fmla="*/ 64 h 128"/>
                <a:gd name="T70" fmla="*/ 40 w 88"/>
                <a:gd name="T71" fmla="*/ 9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128">
                  <a:moveTo>
                    <a:pt x="80" y="56"/>
                  </a:moveTo>
                  <a:cubicBezTo>
                    <a:pt x="80" y="56"/>
                    <a:pt x="79" y="56"/>
                    <a:pt x="79" y="56"/>
                  </a:cubicBezTo>
                  <a:cubicBezTo>
                    <a:pt x="78" y="49"/>
                    <a:pt x="75" y="43"/>
                    <a:pt x="70" y="38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4" y="3"/>
                    <a:pt x="60" y="0"/>
                    <a:pt x="5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1" y="0"/>
                    <a:pt x="17" y="3"/>
                    <a:pt x="17" y="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4" y="44"/>
                    <a:pt x="0" y="53"/>
                    <a:pt x="0" y="64"/>
                  </a:cubicBezTo>
                  <a:cubicBezTo>
                    <a:pt x="0" y="74"/>
                    <a:pt x="4" y="84"/>
                    <a:pt x="10" y="91"/>
                  </a:cubicBezTo>
                  <a:cubicBezTo>
                    <a:pt x="16" y="121"/>
                    <a:pt x="16" y="121"/>
                    <a:pt x="16" y="121"/>
                  </a:cubicBezTo>
                  <a:cubicBezTo>
                    <a:pt x="17" y="125"/>
                    <a:pt x="20" y="128"/>
                    <a:pt x="24" y="128"/>
                  </a:cubicBezTo>
                  <a:cubicBezTo>
                    <a:pt x="56" y="128"/>
                    <a:pt x="56" y="128"/>
                    <a:pt x="56" y="128"/>
                  </a:cubicBezTo>
                  <a:cubicBezTo>
                    <a:pt x="60" y="128"/>
                    <a:pt x="63" y="125"/>
                    <a:pt x="64" y="121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5"/>
                    <a:pt x="78" y="79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4" y="72"/>
                    <a:pt x="88" y="68"/>
                    <a:pt x="88" y="64"/>
                  </a:cubicBezTo>
                  <a:cubicBezTo>
                    <a:pt x="88" y="60"/>
                    <a:pt x="84" y="56"/>
                    <a:pt x="80" y="56"/>
                  </a:cubicBezTo>
                  <a:close/>
                  <a:moveTo>
                    <a:pt x="24" y="8"/>
                  </a:moveTo>
                  <a:cubicBezTo>
                    <a:pt x="56" y="8"/>
                    <a:pt x="56" y="8"/>
                    <a:pt x="56" y="8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5" y="26"/>
                    <a:pt x="48" y="24"/>
                    <a:pt x="40" y="24"/>
                  </a:cubicBezTo>
                  <a:cubicBezTo>
                    <a:pt x="33" y="24"/>
                    <a:pt x="26" y="26"/>
                    <a:pt x="20" y="30"/>
                  </a:cubicBezTo>
                  <a:lnTo>
                    <a:pt x="24" y="8"/>
                  </a:lnTo>
                  <a:close/>
                  <a:moveTo>
                    <a:pt x="56" y="120"/>
                  </a:moveTo>
                  <a:cubicBezTo>
                    <a:pt x="24" y="120"/>
                    <a:pt x="24" y="120"/>
                    <a:pt x="24" y="120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6" y="102"/>
                    <a:pt x="33" y="104"/>
                    <a:pt x="40" y="104"/>
                  </a:cubicBezTo>
                  <a:cubicBezTo>
                    <a:pt x="47" y="104"/>
                    <a:pt x="54" y="102"/>
                    <a:pt x="60" y="98"/>
                  </a:cubicBezTo>
                  <a:lnTo>
                    <a:pt x="56" y="120"/>
                  </a:lnTo>
                  <a:close/>
                  <a:moveTo>
                    <a:pt x="40" y="96"/>
                  </a:moveTo>
                  <a:cubicBezTo>
                    <a:pt x="22" y="96"/>
                    <a:pt x="8" y="82"/>
                    <a:pt x="8" y="64"/>
                  </a:cubicBezTo>
                  <a:cubicBezTo>
                    <a:pt x="8" y="46"/>
                    <a:pt x="22" y="32"/>
                    <a:pt x="40" y="32"/>
                  </a:cubicBezTo>
                  <a:cubicBezTo>
                    <a:pt x="58" y="32"/>
                    <a:pt x="72" y="46"/>
                    <a:pt x="72" y="64"/>
                  </a:cubicBezTo>
                  <a:cubicBezTo>
                    <a:pt x="72" y="82"/>
                    <a:pt x="58" y="96"/>
                    <a:pt x="40" y="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212" name="Freeform 333"/>
            <p:cNvSpPr/>
            <p:nvPr/>
          </p:nvSpPr>
          <p:spPr bwMode="auto">
            <a:xfrm>
              <a:off x="7722457" y="589448"/>
              <a:ext cx="93663" cy="92075"/>
            </a:xfrm>
            <a:custGeom>
              <a:avLst/>
              <a:gdLst>
                <a:gd name="T0" fmla="*/ 24 w 24"/>
                <a:gd name="T1" fmla="*/ 0 h 24"/>
                <a:gd name="T2" fmla="*/ 22 w 24"/>
                <a:gd name="T3" fmla="*/ 0 h 24"/>
                <a:gd name="T4" fmla="*/ 1 w 24"/>
                <a:gd name="T5" fmla="*/ 17 h 24"/>
                <a:gd name="T6" fmla="*/ 0 w 24"/>
                <a:gd name="T7" fmla="*/ 20 h 24"/>
                <a:gd name="T8" fmla="*/ 1 w 24"/>
                <a:gd name="T9" fmla="*/ 23 h 24"/>
                <a:gd name="T10" fmla="*/ 4 w 24"/>
                <a:gd name="T11" fmla="*/ 24 h 24"/>
                <a:gd name="T12" fmla="*/ 7 w 24"/>
                <a:gd name="T13" fmla="*/ 23 h 24"/>
                <a:gd name="T14" fmla="*/ 14 w 24"/>
                <a:gd name="T15" fmla="*/ 14 h 24"/>
                <a:gd name="T16" fmla="*/ 24 w 24"/>
                <a:gd name="T17" fmla="*/ 2 h 24"/>
                <a:gd name="T18" fmla="*/ 24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cubicBezTo>
                    <a:pt x="23" y="0"/>
                    <a:pt x="23" y="0"/>
                    <a:pt x="22" y="0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2" y="24"/>
                    <a:pt x="3" y="24"/>
                    <a:pt x="4" y="24"/>
                  </a:cubicBezTo>
                  <a:cubicBezTo>
                    <a:pt x="5" y="24"/>
                    <a:pt x="6" y="24"/>
                    <a:pt x="7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4" y="1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sp>
        <p:nvSpPr>
          <p:cNvPr id="213" name="Freeform 73"/>
          <p:cNvSpPr/>
          <p:nvPr/>
        </p:nvSpPr>
        <p:spPr bwMode="auto">
          <a:xfrm>
            <a:off x="11302323" y="4436331"/>
            <a:ext cx="273808" cy="273014"/>
          </a:xfrm>
          <a:custGeom>
            <a:avLst/>
            <a:gdLst>
              <a:gd name="T0" fmla="*/ 444785 w 451"/>
              <a:gd name="T1" fmla="*/ 431722 h 449"/>
              <a:gd name="T2" fmla="*/ 388883 w 451"/>
              <a:gd name="T3" fmla="*/ 475502 h 449"/>
              <a:gd name="T4" fmla="*/ 210240 w 451"/>
              <a:gd name="T5" fmla="*/ 475502 h 449"/>
              <a:gd name="T6" fmla="*/ 187150 w 451"/>
              <a:gd name="T7" fmla="*/ 441451 h 449"/>
              <a:gd name="T8" fmla="*/ 210240 w 451"/>
              <a:gd name="T9" fmla="*/ 369700 h 449"/>
              <a:gd name="T10" fmla="*/ 492180 w 451"/>
              <a:gd name="T11" fmla="*/ 369700 h 449"/>
              <a:gd name="T12" fmla="*/ 548082 w 451"/>
              <a:gd name="T13" fmla="*/ 125260 h 449"/>
              <a:gd name="T14" fmla="*/ 102082 w 451"/>
              <a:gd name="T15" fmla="*/ 65670 h 449"/>
              <a:gd name="T16" fmla="*/ 66839 w 451"/>
              <a:gd name="T17" fmla="*/ 42564 h 449"/>
              <a:gd name="T18" fmla="*/ 68055 w 451"/>
              <a:gd name="T19" fmla="*/ 34051 h 449"/>
              <a:gd name="T20" fmla="*/ 34027 w 451"/>
              <a:gd name="T21" fmla="*/ 0 h 449"/>
              <a:gd name="T22" fmla="*/ 0 w 451"/>
              <a:gd name="T23" fmla="*/ 34051 h 449"/>
              <a:gd name="T24" fmla="*/ 34027 w 451"/>
              <a:gd name="T25" fmla="*/ 68103 h 449"/>
              <a:gd name="T26" fmla="*/ 40104 w 451"/>
              <a:gd name="T27" fmla="*/ 66886 h 449"/>
              <a:gd name="T28" fmla="*/ 82638 w 451"/>
              <a:gd name="T29" fmla="*/ 94857 h 449"/>
              <a:gd name="T30" fmla="*/ 151907 w 451"/>
              <a:gd name="T31" fmla="*/ 369700 h 449"/>
              <a:gd name="T32" fmla="*/ 172567 w 451"/>
              <a:gd name="T33" fmla="*/ 369700 h 449"/>
              <a:gd name="T34" fmla="*/ 154338 w 451"/>
              <a:gd name="T35" fmla="*/ 429290 h 449"/>
              <a:gd name="T36" fmla="*/ 151907 w 451"/>
              <a:gd name="T37" fmla="*/ 429290 h 449"/>
              <a:gd name="T38" fmla="*/ 93575 w 451"/>
              <a:gd name="T39" fmla="*/ 487663 h 449"/>
              <a:gd name="T40" fmla="*/ 151907 w 451"/>
              <a:gd name="T41" fmla="*/ 546037 h 449"/>
              <a:gd name="T42" fmla="*/ 206594 w 451"/>
              <a:gd name="T43" fmla="*/ 510770 h 449"/>
              <a:gd name="T44" fmla="*/ 391314 w 451"/>
              <a:gd name="T45" fmla="*/ 510770 h 449"/>
              <a:gd name="T46" fmla="*/ 444785 w 451"/>
              <a:gd name="T47" fmla="*/ 546037 h 449"/>
              <a:gd name="T48" fmla="*/ 501902 w 451"/>
              <a:gd name="T49" fmla="*/ 488879 h 449"/>
              <a:gd name="T50" fmla="*/ 444785 w 451"/>
              <a:gd name="T51" fmla="*/ 431722 h 44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51" h="449">
                <a:moveTo>
                  <a:pt x="366" y="355"/>
                </a:moveTo>
                <a:cubicBezTo>
                  <a:pt x="343" y="355"/>
                  <a:pt x="325" y="371"/>
                  <a:pt x="320" y="391"/>
                </a:cubicBezTo>
                <a:cubicBezTo>
                  <a:pt x="173" y="391"/>
                  <a:pt x="173" y="391"/>
                  <a:pt x="173" y="391"/>
                </a:cubicBezTo>
                <a:cubicBezTo>
                  <a:pt x="170" y="380"/>
                  <a:pt x="164" y="370"/>
                  <a:pt x="154" y="363"/>
                </a:cubicBezTo>
                <a:cubicBezTo>
                  <a:pt x="173" y="304"/>
                  <a:pt x="173" y="304"/>
                  <a:pt x="173" y="304"/>
                </a:cubicBezTo>
                <a:cubicBezTo>
                  <a:pt x="405" y="304"/>
                  <a:pt x="405" y="304"/>
                  <a:pt x="405" y="304"/>
                </a:cubicBezTo>
                <a:cubicBezTo>
                  <a:pt x="451" y="103"/>
                  <a:pt x="451" y="103"/>
                  <a:pt x="451" y="103"/>
                </a:cubicBezTo>
                <a:cubicBezTo>
                  <a:pt x="84" y="54"/>
                  <a:pt x="84" y="54"/>
                  <a:pt x="84" y="54"/>
                </a:cubicBezTo>
                <a:cubicBezTo>
                  <a:pt x="55" y="35"/>
                  <a:pt x="55" y="35"/>
                  <a:pt x="55" y="35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13"/>
                  <a:pt x="43" y="0"/>
                  <a:pt x="28" y="0"/>
                </a:cubicBezTo>
                <a:cubicBezTo>
                  <a:pt x="12" y="0"/>
                  <a:pt x="0" y="13"/>
                  <a:pt x="0" y="28"/>
                </a:cubicBezTo>
                <a:cubicBezTo>
                  <a:pt x="0" y="44"/>
                  <a:pt x="12" y="56"/>
                  <a:pt x="28" y="56"/>
                </a:cubicBezTo>
                <a:cubicBezTo>
                  <a:pt x="33" y="55"/>
                  <a:pt x="33" y="55"/>
                  <a:pt x="33" y="55"/>
                </a:cubicBezTo>
                <a:cubicBezTo>
                  <a:pt x="68" y="78"/>
                  <a:pt x="68" y="78"/>
                  <a:pt x="68" y="78"/>
                </a:cubicBezTo>
                <a:cubicBezTo>
                  <a:pt x="125" y="304"/>
                  <a:pt x="125" y="304"/>
                  <a:pt x="125" y="304"/>
                </a:cubicBezTo>
                <a:cubicBezTo>
                  <a:pt x="142" y="304"/>
                  <a:pt x="142" y="304"/>
                  <a:pt x="142" y="304"/>
                </a:cubicBezTo>
                <a:cubicBezTo>
                  <a:pt x="127" y="353"/>
                  <a:pt x="127" y="353"/>
                  <a:pt x="127" y="353"/>
                </a:cubicBezTo>
                <a:cubicBezTo>
                  <a:pt x="125" y="353"/>
                  <a:pt x="125" y="353"/>
                  <a:pt x="125" y="353"/>
                </a:cubicBezTo>
                <a:cubicBezTo>
                  <a:pt x="99" y="353"/>
                  <a:pt x="77" y="374"/>
                  <a:pt x="77" y="401"/>
                </a:cubicBezTo>
                <a:cubicBezTo>
                  <a:pt x="77" y="428"/>
                  <a:pt x="99" y="449"/>
                  <a:pt x="125" y="449"/>
                </a:cubicBezTo>
                <a:cubicBezTo>
                  <a:pt x="145" y="449"/>
                  <a:pt x="162" y="437"/>
                  <a:pt x="170" y="420"/>
                </a:cubicBezTo>
                <a:cubicBezTo>
                  <a:pt x="322" y="420"/>
                  <a:pt x="322" y="420"/>
                  <a:pt x="322" y="420"/>
                </a:cubicBezTo>
                <a:cubicBezTo>
                  <a:pt x="329" y="437"/>
                  <a:pt x="346" y="449"/>
                  <a:pt x="366" y="449"/>
                </a:cubicBezTo>
                <a:cubicBezTo>
                  <a:pt x="392" y="449"/>
                  <a:pt x="413" y="428"/>
                  <a:pt x="413" y="402"/>
                </a:cubicBezTo>
                <a:cubicBezTo>
                  <a:pt x="413" y="376"/>
                  <a:pt x="392" y="355"/>
                  <a:pt x="366" y="35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zh-CN" altLang="en-US" sz="1075"/>
          </a:p>
        </p:txBody>
      </p:sp>
      <p:sp>
        <p:nvSpPr>
          <p:cNvPr id="214" name="Freeform 10"/>
          <p:cNvSpPr>
            <a:spLocks noEditPoints="1"/>
          </p:cNvSpPr>
          <p:nvPr/>
        </p:nvSpPr>
        <p:spPr bwMode="auto">
          <a:xfrm>
            <a:off x="11275338" y="4964901"/>
            <a:ext cx="326190" cy="249999"/>
          </a:xfrm>
          <a:custGeom>
            <a:avLst/>
            <a:gdLst>
              <a:gd name="T0" fmla="*/ 574991 w 718"/>
              <a:gd name="T1" fmla="*/ 0 h 549"/>
              <a:gd name="T2" fmla="*/ 498689 w 718"/>
              <a:gd name="T3" fmla="*/ 76455 h 549"/>
              <a:gd name="T4" fmla="*/ 525031 w 718"/>
              <a:gd name="T5" fmla="*/ 134706 h 549"/>
              <a:gd name="T6" fmla="*/ 431470 w 718"/>
              <a:gd name="T7" fmla="*/ 274874 h 549"/>
              <a:gd name="T8" fmla="*/ 402403 w 718"/>
              <a:gd name="T9" fmla="*/ 269413 h 549"/>
              <a:gd name="T10" fmla="*/ 335184 w 718"/>
              <a:gd name="T11" fmla="*/ 309461 h 549"/>
              <a:gd name="T12" fmla="*/ 281591 w 718"/>
              <a:gd name="T13" fmla="*/ 277604 h 549"/>
              <a:gd name="T14" fmla="*/ 287041 w 718"/>
              <a:gd name="T15" fmla="*/ 250299 h 549"/>
              <a:gd name="T16" fmla="*/ 210739 w 718"/>
              <a:gd name="T17" fmla="*/ 172934 h 549"/>
              <a:gd name="T18" fmla="*/ 133529 w 718"/>
              <a:gd name="T19" fmla="*/ 250299 h 549"/>
              <a:gd name="T20" fmla="*/ 159871 w 718"/>
              <a:gd name="T21" fmla="*/ 307640 h 549"/>
              <a:gd name="T22" fmla="*/ 120812 w 718"/>
              <a:gd name="T23" fmla="*/ 360431 h 549"/>
              <a:gd name="T24" fmla="*/ 76302 w 718"/>
              <a:gd name="T25" fmla="*/ 345868 h 549"/>
              <a:gd name="T26" fmla="*/ 0 w 718"/>
              <a:gd name="T27" fmla="*/ 423233 h 549"/>
              <a:gd name="T28" fmla="*/ 76302 w 718"/>
              <a:gd name="T29" fmla="*/ 499688 h 549"/>
              <a:gd name="T30" fmla="*/ 152604 w 718"/>
              <a:gd name="T31" fmla="*/ 423233 h 549"/>
              <a:gd name="T32" fmla="*/ 134437 w 718"/>
              <a:gd name="T33" fmla="*/ 374083 h 549"/>
              <a:gd name="T34" fmla="*/ 176221 w 718"/>
              <a:gd name="T35" fmla="*/ 318562 h 549"/>
              <a:gd name="T36" fmla="*/ 210739 w 718"/>
              <a:gd name="T37" fmla="*/ 326754 h 549"/>
              <a:gd name="T38" fmla="*/ 272507 w 718"/>
              <a:gd name="T39" fmla="*/ 294898 h 549"/>
              <a:gd name="T40" fmla="*/ 327917 w 718"/>
              <a:gd name="T41" fmla="*/ 327664 h 549"/>
              <a:gd name="T42" fmla="*/ 326101 w 718"/>
              <a:gd name="T43" fmla="*/ 345868 h 549"/>
              <a:gd name="T44" fmla="*/ 402403 w 718"/>
              <a:gd name="T45" fmla="*/ 423233 h 549"/>
              <a:gd name="T46" fmla="*/ 479613 w 718"/>
              <a:gd name="T47" fmla="*/ 345868 h 549"/>
              <a:gd name="T48" fmla="*/ 448729 w 718"/>
              <a:gd name="T49" fmla="*/ 284886 h 549"/>
              <a:gd name="T50" fmla="*/ 541381 w 718"/>
              <a:gd name="T51" fmla="*/ 145629 h 549"/>
              <a:gd name="T52" fmla="*/ 574991 w 718"/>
              <a:gd name="T53" fmla="*/ 153820 h 549"/>
              <a:gd name="T54" fmla="*/ 652201 w 718"/>
              <a:gd name="T55" fmla="*/ 76455 h 549"/>
              <a:gd name="T56" fmla="*/ 574991 w 718"/>
              <a:gd name="T57" fmla="*/ 0 h 549"/>
              <a:gd name="T58" fmla="*/ 76302 w 718"/>
              <a:gd name="T59" fmla="*/ 461461 h 549"/>
              <a:gd name="T60" fmla="*/ 38151 w 718"/>
              <a:gd name="T61" fmla="*/ 423233 h 549"/>
              <a:gd name="T62" fmla="*/ 76302 w 718"/>
              <a:gd name="T63" fmla="*/ 384095 h 549"/>
              <a:gd name="T64" fmla="*/ 114453 w 718"/>
              <a:gd name="T65" fmla="*/ 423233 h 549"/>
              <a:gd name="T66" fmla="*/ 76302 w 718"/>
              <a:gd name="T67" fmla="*/ 461461 h 549"/>
              <a:gd name="T68" fmla="*/ 210739 w 718"/>
              <a:gd name="T69" fmla="*/ 288527 h 549"/>
              <a:gd name="T70" fmla="*/ 172588 w 718"/>
              <a:gd name="T71" fmla="*/ 250299 h 549"/>
              <a:gd name="T72" fmla="*/ 210739 w 718"/>
              <a:gd name="T73" fmla="*/ 212072 h 549"/>
              <a:gd name="T74" fmla="*/ 248890 w 718"/>
              <a:gd name="T75" fmla="*/ 250299 h 549"/>
              <a:gd name="T76" fmla="*/ 210739 w 718"/>
              <a:gd name="T77" fmla="*/ 288527 h 549"/>
              <a:gd name="T78" fmla="*/ 402403 w 718"/>
              <a:gd name="T79" fmla="*/ 384095 h 549"/>
              <a:gd name="T80" fmla="*/ 364252 w 718"/>
              <a:gd name="T81" fmla="*/ 345868 h 549"/>
              <a:gd name="T82" fmla="*/ 402403 w 718"/>
              <a:gd name="T83" fmla="*/ 307640 h 549"/>
              <a:gd name="T84" fmla="*/ 441462 w 718"/>
              <a:gd name="T85" fmla="*/ 345868 h 549"/>
              <a:gd name="T86" fmla="*/ 402403 w 718"/>
              <a:gd name="T87" fmla="*/ 384095 h 549"/>
              <a:gd name="T88" fmla="*/ 574991 w 718"/>
              <a:gd name="T89" fmla="*/ 115593 h 549"/>
              <a:gd name="T90" fmla="*/ 536840 w 718"/>
              <a:gd name="T91" fmla="*/ 76455 h 549"/>
              <a:gd name="T92" fmla="*/ 574991 w 718"/>
              <a:gd name="T93" fmla="*/ 38227 h 549"/>
              <a:gd name="T94" fmla="*/ 613142 w 718"/>
              <a:gd name="T95" fmla="*/ 76455 h 549"/>
              <a:gd name="T96" fmla="*/ 574991 w 718"/>
              <a:gd name="T97" fmla="*/ 115593 h 5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18" h="549">
                <a:moveTo>
                  <a:pt x="633" y="0"/>
                </a:moveTo>
                <a:cubicBezTo>
                  <a:pt x="587" y="0"/>
                  <a:pt x="549" y="38"/>
                  <a:pt x="549" y="84"/>
                </a:cubicBezTo>
                <a:cubicBezTo>
                  <a:pt x="549" y="110"/>
                  <a:pt x="561" y="132"/>
                  <a:pt x="578" y="148"/>
                </a:cubicBezTo>
                <a:cubicBezTo>
                  <a:pt x="475" y="302"/>
                  <a:pt x="475" y="302"/>
                  <a:pt x="475" y="302"/>
                </a:cubicBezTo>
                <a:cubicBezTo>
                  <a:pt x="466" y="298"/>
                  <a:pt x="455" y="296"/>
                  <a:pt x="443" y="296"/>
                </a:cubicBezTo>
                <a:cubicBezTo>
                  <a:pt x="411" y="296"/>
                  <a:pt x="383" y="314"/>
                  <a:pt x="369" y="340"/>
                </a:cubicBezTo>
                <a:cubicBezTo>
                  <a:pt x="310" y="305"/>
                  <a:pt x="310" y="305"/>
                  <a:pt x="310" y="305"/>
                </a:cubicBezTo>
                <a:cubicBezTo>
                  <a:pt x="314" y="296"/>
                  <a:pt x="316" y="285"/>
                  <a:pt x="316" y="275"/>
                </a:cubicBezTo>
                <a:cubicBezTo>
                  <a:pt x="316" y="228"/>
                  <a:pt x="278" y="190"/>
                  <a:pt x="232" y="190"/>
                </a:cubicBezTo>
                <a:cubicBezTo>
                  <a:pt x="185" y="190"/>
                  <a:pt x="147" y="228"/>
                  <a:pt x="147" y="275"/>
                </a:cubicBezTo>
                <a:cubicBezTo>
                  <a:pt x="147" y="300"/>
                  <a:pt x="159" y="322"/>
                  <a:pt x="176" y="338"/>
                </a:cubicBezTo>
                <a:cubicBezTo>
                  <a:pt x="133" y="396"/>
                  <a:pt x="133" y="396"/>
                  <a:pt x="133" y="396"/>
                </a:cubicBezTo>
                <a:cubicBezTo>
                  <a:pt x="119" y="386"/>
                  <a:pt x="102" y="380"/>
                  <a:pt x="84" y="380"/>
                </a:cubicBezTo>
                <a:cubicBezTo>
                  <a:pt x="38" y="380"/>
                  <a:pt x="0" y="418"/>
                  <a:pt x="0" y="465"/>
                </a:cubicBezTo>
                <a:cubicBezTo>
                  <a:pt x="0" y="511"/>
                  <a:pt x="38" y="549"/>
                  <a:pt x="84" y="549"/>
                </a:cubicBezTo>
                <a:cubicBezTo>
                  <a:pt x="130" y="549"/>
                  <a:pt x="168" y="511"/>
                  <a:pt x="168" y="465"/>
                </a:cubicBezTo>
                <a:cubicBezTo>
                  <a:pt x="168" y="444"/>
                  <a:pt x="160" y="425"/>
                  <a:pt x="148" y="411"/>
                </a:cubicBezTo>
                <a:cubicBezTo>
                  <a:pt x="194" y="350"/>
                  <a:pt x="194" y="350"/>
                  <a:pt x="194" y="350"/>
                </a:cubicBezTo>
                <a:cubicBezTo>
                  <a:pt x="205" y="355"/>
                  <a:pt x="218" y="359"/>
                  <a:pt x="232" y="359"/>
                </a:cubicBezTo>
                <a:cubicBezTo>
                  <a:pt x="260" y="359"/>
                  <a:pt x="285" y="345"/>
                  <a:pt x="300" y="324"/>
                </a:cubicBezTo>
                <a:cubicBezTo>
                  <a:pt x="361" y="360"/>
                  <a:pt x="361" y="360"/>
                  <a:pt x="361" y="360"/>
                </a:cubicBezTo>
                <a:cubicBezTo>
                  <a:pt x="360" y="367"/>
                  <a:pt x="359" y="373"/>
                  <a:pt x="359" y="380"/>
                </a:cubicBezTo>
                <a:cubicBezTo>
                  <a:pt x="359" y="427"/>
                  <a:pt x="397" y="465"/>
                  <a:pt x="443" y="465"/>
                </a:cubicBezTo>
                <a:cubicBezTo>
                  <a:pt x="490" y="465"/>
                  <a:pt x="528" y="427"/>
                  <a:pt x="528" y="380"/>
                </a:cubicBezTo>
                <a:cubicBezTo>
                  <a:pt x="528" y="352"/>
                  <a:pt x="514" y="328"/>
                  <a:pt x="494" y="313"/>
                </a:cubicBezTo>
                <a:cubicBezTo>
                  <a:pt x="596" y="160"/>
                  <a:pt x="596" y="160"/>
                  <a:pt x="596" y="160"/>
                </a:cubicBezTo>
                <a:cubicBezTo>
                  <a:pt x="607" y="165"/>
                  <a:pt x="620" y="169"/>
                  <a:pt x="633" y="169"/>
                </a:cubicBezTo>
                <a:cubicBezTo>
                  <a:pt x="680" y="169"/>
                  <a:pt x="718" y="131"/>
                  <a:pt x="718" y="84"/>
                </a:cubicBezTo>
                <a:cubicBezTo>
                  <a:pt x="718" y="38"/>
                  <a:pt x="680" y="0"/>
                  <a:pt x="633" y="0"/>
                </a:cubicBezTo>
                <a:close/>
                <a:moveTo>
                  <a:pt x="84" y="507"/>
                </a:moveTo>
                <a:cubicBezTo>
                  <a:pt x="61" y="507"/>
                  <a:pt x="42" y="488"/>
                  <a:pt x="42" y="465"/>
                </a:cubicBezTo>
                <a:cubicBezTo>
                  <a:pt x="42" y="441"/>
                  <a:pt x="61" y="422"/>
                  <a:pt x="84" y="422"/>
                </a:cubicBezTo>
                <a:cubicBezTo>
                  <a:pt x="107" y="422"/>
                  <a:pt x="126" y="441"/>
                  <a:pt x="126" y="465"/>
                </a:cubicBezTo>
                <a:cubicBezTo>
                  <a:pt x="126" y="488"/>
                  <a:pt x="107" y="507"/>
                  <a:pt x="84" y="507"/>
                </a:cubicBezTo>
                <a:close/>
                <a:moveTo>
                  <a:pt x="232" y="317"/>
                </a:moveTo>
                <a:cubicBezTo>
                  <a:pt x="209" y="317"/>
                  <a:pt x="190" y="298"/>
                  <a:pt x="190" y="275"/>
                </a:cubicBezTo>
                <a:cubicBezTo>
                  <a:pt x="190" y="251"/>
                  <a:pt x="209" y="233"/>
                  <a:pt x="232" y="233"/>
                </a:cubicBezTo>
                <a:cubicBezTo>
                  <a:pt x="255" y="233"/>
                  <a:pt x="274" y="251"/>
                  <a:pt x="274" y="275"/>
                </a:cubicBezTo>
                <a:cubicBezTo>
                  <a:pt x="274" y="298"/>
                  <a:pt x="255" y="317"/>
                  <a:pt x="232" y="317"/>
                </a:cubicBezTo>
                <a:close/>
                <a:moveTo>
                  <a:pt x="443" y="422"/>
                </a:moveTo>
                <a:cubicBezTo>
                  <a:pt x="420" y="422"/>
                  <a:pt x="401" y="403"/>
                  <a:pt x="401" y="380"/>
                </a:cubicBezTo>
                <a:cubicBezTo>
                  <a:pt x="401" y="357"/>
                  <a:pt x="420" y="338"/>
                  <a:pt x="443" y="338"/>
                </a:cubicBezTo>
                <a:cubicBezTo>
                  <a:pt x="467" y="338"/>
                  <a:pt x="486" y="357"/>
                  <a:pt x="486" y="380"/>
                </a:cubicBezTo>
                <a:cubicBezTo>
                  <a:pt x="486" y="403"/>
                  <a:pt x="467" y="422"/>
                  <a:pt x="443" y="422"/>
                </a:cubicBezTo>
                <a:close/>
                <a:moveTo>
                  <a:pt x="633" y="127"/>
                </a:moveTo>
                <a:cubicBezTo>
                  <a:pt x="610" y="127"/>
                  <a:pt x="591" y="108"/>
                  <a:pt x="591" y="84"/>
                </a:cubicBezTo>
                <a:cubicBezTo>
                  <a:pt x="591" y="61"/>
                  <a:pt x="610" y="42"/>
                  <a:pt x="633" y="42"/>
                </a:cubicBezTo>
                <a:cubicBezTo>
                  <a:pt x="657" y="42"/>
                  <a:pt x="675" y="61"/>
                  <a:pt x="675" y="84"/>
                </a:cubicBezTo>
                <a:cubicBezTo>
                  <a:pt x="675" y="108"/>
                  <a:pt x="657" y="127"/>
                  <a:pt x="633" y="1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zh-CN" altLang="en-US" sz="1075"/>
          </a:p>
        </p:txBody>
      </p:sp>
      <p:grpSp>
        <p:nvGrpSpPr>
          <p:cNvPr id="215" name="Group 337"/>
          <p:cNvGrpSpPr/>
          <p:nvPr/>
        </p:nvGrpSpPr>
        <p:grpSpPr>
          <a:xfrm>
            <a:off x="2769466" y="5399574"/>
            <a:ext cx="236377" cy="259566"/>
            <a:chOff x="79375" y="271463"/>
            <a:chExt cx="1443038" cy="1743075"/>
          </a:xfrm>
          <a:solidFill>
            <a:schemeClr val="tx1"/>
          </a:solidFill>
        </p:grpSpPr>
        <p:sp>
          <p:nvSpPr>
            <p:cNvPr id="216" name="Freeform 19"/>
            <p:cNvSpPr>
              <a:spLocks noEditPoints="1"/>
            </p:cNvSpPr>
            <p:nvPr/>
          </p:nvSpPr>
          <p:spPr bwMode="auto">
            <a:xfrm>
              <a:off x="79375" y="271463"/>
              <a:ext cx="1443038" cy="1743075"/>
            </a:xfrm>
            <a:custGeom>
              <a:avLst/>
              <a:gdLst>
                <a:gd name="T0" fmla="*/ 335 w 382"/>
                <a:gd name="T1" fmla="*/ 175 h 462"/>
                <a:gd name="T2" fmla="*/ 287 w 382"/>
                <a:gd name="T3" fmla="*/ 175 h 462"/>
                <a:gd name="T4" fmla="*/ 287 w 382"/>
                <a:gd name="T5" fmla="*/ 98 h 462"/>
                <a:gd name="T6" fmla="*/ 191 w 382"/>
                <a:gd name="T7" fmla="*/ 0 h 462"/>
                <a:gd name="T8" fmla="*/ 96 w 382"/>
                <a:gd name="T9" fmla="*/ 98 h 462"/>
                <a:gd name="T10" fmla="*/ 96 w 382"/>
                <a:gd name="T11" fmla="*/ 175 h 462"/>
                <a:gd name="T12" fmla="*/ 48 w 382"/>
                <a:gd name="T13" fmla="*/ 175 h 462"/>
                <a:gd name="T14" fmla="*/ 0 w 382"/>
                <a:gd name="T15" fmla="*/ 223 h 462"/>
                <a:gd name="T16" fmla="*/ 0 w 382"/>
                <a:gd name="T17" fmla="*/ 414 h 462"/>
                <a:gd name="T18" fmla="*/ 48 w 382"/>
                <a:gd name="T19" fmla="*/ 462 h 462"/>
                <a:gd name="T20" fmla="*/ 335 w 382"/>
                <a:gd name="T21" fmla="*/ 462 h 462"/>
                <a:gd name="T22" fmla="*/ 382 w 382"/>
                <a:gd name="T23" fmla="*/ 414 h 462"/>
                <a:gd name="T24" fmla="*/ 382 w 382"/>
                <a:gd name="T25" fmla="*/ 223 h 462"/>
                <a:gd name="T26" fmla="*/ 335 w 382"/>
                <a:gd name="T27" fmla="*/ 175 h 462"/>
                <a:gd name="T28" fmla="*/ 127 w 382"/>
                <a:gd name="T29" fmla="*/ 98 h 462"/>
                <a:gd name="T30" fmla="*/ 191 w 382"/>
                <a:gd name="T31" fmla="*/ 32 h 462"/>
                <a:gd name="T32" fmla="*/ 255 w 382"/>
                <a:gd name="T33" fmla="*/ 98 h 462"/>
                <a:gd name="T34" fmla="*/ 255 w 382"/>
                <a:gd name="T35" fmla="*/ 175 h 462"/>
                <a:gd name="T36" fmla="*/ 127 w 382"/>
                <a:gd name="T37" fmla="*/ 175 h 462"/>
                <a:gd name="T38" fmla="*/ 127 w 382"/>
                <a:gd name="T39" fmla="*/ 98 h 462"/>
                <a:gd name="T40" fmla="*/ 351 w 382"/>
                <a:gd name="T41" fmla="*/ 414 h 462"/>
                <a:gd name="T42" fmla="*/ 335 w 382"/>
                <a:gd name="T43" fmla="*/ 430 h 462"/>
                <a:gd name="T44" fmla="*/ 48 w 382"/>
                <a:gd name="T45" fmla="*/ 430 h 462"/>
                <a:gd name="T46" fmla="*/ 32 w 382"/>
                <a:gd name="T47" fmla="*/ 414 h 462"/>
                <a:gd name="T48" fmla="*/ 32 w 382"/>
                <a:gd name="T49" fmla="*/ 223 h 462"/>
                <a:gd name="T50" fmla="*/ 48 w 382"/>
                <a:gd name="T51" fmla="*/ 207 h 462"/>
                <a:gd name="T52" fmla="*/ 335 w 382"/>
                <a:gd name="T53" fmla="*/ 207 h 462"/>
                <a:gd name="T54" fmla="*/ 351 w 382"/>
                <a:gd name="T55" fmla="*/ 223 h 462"/>
                <a:gd name="T56" fmla="*/ 351 w 382"/>
                <a:gd name="T57" fmla="*/ 41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2" h="462">
                  <a:moveTo>
                    <a:pt x="335" y="175"/>
                  </a:moveTo>
                  <a:cubicBezTo>
                    <a:pt x="287" y="175"/>
                    <a:pt x="287" y="175"/>
                    <a:pt x="287" y="175"/>
                  </a:cubicBezTo>
                  <a:cubicBezTo>
                    <a:pt x="287" y="98"/>
                    <a:pt x="287" y="98"/>
                    <a:pt x="287" y="98"/>
                  </a:cubicBezTo>
                  <a:cubicBezTo>
                    <a:pt x="287" y="44"/>
                    <a:pt x="244" y="0"/>
                    <a:pt x="191" y="0"/>
                  </a:cubicBezTo>
                  <a:cubicBezTo>
                    <a:pt x="138" y="0"/>
                    <a:pt x="96" y="44"/>
                    <a:pt x="96" y="98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48" y="175"/>
                    <a:pt x="48" y="175"/>
                    <a:pt x="48" y="175"/>
                  </a:cubicBezTo>
                  <a:cubicBezTo>
                    <a:pt x="21" y="175"/>
                    <a:pt x="0" y="197"/>
                    <a:pt x="0" y="223"/>
                  </a:cubicBezTo>
                  <a:cubicBezTo>
                    <a:pt x="0" y="414"/>
                    <a:pt x="0" y="414"/>
                    <a:pt x="0" y="414"/>
                  </a:cubicBezTo>
                  <a:cubicBezTo>
                    <a:pt x="0" y="441"/>
                    <a:pt x="21" y="462"/>
                    <a:pt x="48" y="462"/>
                  </a:cubicBezTo>
                  <a:cubicBezTo>
                    <a:pt x="335" y="462"/>
                    <a:pt x="335" y="462"/>
                    <a:pt x="335" y="462"/>
                  </a:cubicBezTo>
                  <a:cubicBezTo>
                    <a:pt x="361" y="462"/>
                    <a:pt x="382" y="441"/>
                    <a:pt x="382" y="414"/>
                  </a:cubicBezTo>
                  <a:cubicBezTo>
                    <a:pt x="382" y="223"/>
                    <a:pt x="382" y="223"/>
                    <a:pt x="382" y="223"/>
                  </a:cubicBezTo>
                  <a:cubicBezTo>
                    <a:pt x="382" y="197"/>
                    <a:pt x="361" y="175"/>
                    <a:pt x="335" y="175"/>
                  </a:cubicBezTo>
                  <a:close/>
                  <a:moveTo>
                    <a:pt x="127" y="98"/>
                  </a:moveTo>
                  <a:cubicBezTo>
                    <a:pt x="127" y="61"/>
                    <a:pt x="156" y="32"/>
                    <a:pt x="191" y="32"/>
                  </a:cubicBezTo>
                  <a:cubicBezTo>
                    <a:pt x="226" y="32"/>
                    <a:pt x="255" y="61"/>
                    <a:pt x="255" y="98"/>
                  </a:cubicBezTo>
                  <a:cubicBezTo>
                    <a:pt x="255" y="175"/>
                    <a:pt x="255" y="175"/>
                    <a:pt x="255" y="175"/>
                  </a:cubicBezTo>
                  <a:cubicBezTo>
                    <a:pt x="127" y="175"/>
                    <a:pt x="127" y="175"/>
                    <a:pt x="127" y="175"/>
                  </a:cubicBezTo>
                  <a:lnTo>
                    <a:pt x="127" y="98"/>
                  </a:lnTo>
                  <a:close/>
                  <a:moveTo>
                    <a:pt x="351" y="414"/>
                  </a:moveTo>
                  <a:cubicBezTo>
                    <a:pt x="351" y="423"/>
                    <a:pt x="343" y="430"/>
                    <a:pt x="335" y="430"/>
                  </a:cubicBezTo>
                  <a:cubicBezTo>
                    <a:pt x="48" y="430"/>
                    <a:pt x="48" y="430"/>
                    <a:pt x="48" y="430"/>
                  </a:cubicBezTo>
                  <a:cubicBezTo>
                    <a:pt x="39" y="430"/>
                    <a:pt x="32" y="423"/>
                    <a:pt x="32" y="414"/>
                  </a:cubicBezTo>
                  <a:cubicBezTo>
                    <a:pt x="32" y="223"/>
                    <a:pt x="32" y="223"/>
                    <a:pt x="32" y="223"/>
                  </a:cubicBezTo>
                  <a:cubicBezTo>
                    <a:pt x="32" y="214"/>
                    <a:pt x="39" y="207"/>
                    <a:pt x="48" y="207"/>
                  </a:cubicBezTo>
                  <a:cubicBezTo>
                    <a:pt x="335" y="207"/>
                    <a:pt x="335" y="207"/>
                    <a:pt x="335" y="207"/>
                  </a:cubicBezTo>
                  <a:cubicBezTo>
                    <a:pt x="343" y="207"/>
                    <a:pt x="351" y="214"/>
                    <a:pt x="351" y="223"/>
                  </a:cubicBezTo>
                  <a:lnTo>
                    <a:pt x="351" y="4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217" name="Freeform 20"/>
            <p:cNvSpPr>
              <a:spLocks noEditPoints="1"/>
            </p:cNvSpPr>
            <p:nvPr/>
          </p:nvSpPr>
          <p:spPr bwMode="auto">
            <a:xfrm>
              <a:off x="649288" y="1247776"/>
              <a:ext cx="303213" cy="449263"/>
            </a:xfrm>
            <a:custGeom>
              <a:avLst/>
              <a:gdLst>
                <a:gd name="T0" fmla="*/ 40 w 80"/>
                <a:gd name="T1" fmla="*/ 0 h 119"/>
                <a:gd name="T2" fmla="*/ 0 w 80"/>
                <a:gd name="T3" fmla="*/ 40 h 119"/>
                <a:gd name="T4" fmla="*/ 16 w 80"/>
                <a:gd name="T5" fmla="*/ 71 h 119"/>
                <a:gd name="T6" fmla="*/ 16 w 80"/>
                <a:gd name="T7" fmla="*/ 95 h 119"/>
                <a:gd name="T8" fmla="*/ 40 w 80"/>
                <a:gd name="T9" fmla="*/ 119 h 119"/>
                <a:gd name="T10" fmla="*/ 64 w 80"/>
                <a:gd name="T11" fmla="*/ 95 h 119"/>
                <a:gd name="T12" fmla="*/ 64 w 80"/>
                <a:gd name="T13" fmla="*/ 71 h 119"/>
                <a:gd name="T14" fmla="*/ 80 w 80"/>
                <a:gd name="T15" fmla="*/ 40 h 119"/>
                <a:gd name="T16" fmla="*/ 40 w 80"/>
                <a:gd name="T17" fmla="*/ 0 h 119"/>
                <a:gd name="T18" fmla="*/ 48 w 80"/>
                <a:gd name="T19" fmla="*/ 62 h 119"/>
                <a:gd name="T20" fmla="*/ 48 w 80"/>
                <a:gd name="T21" fmla="*/ 95 h 119"/>
                <a:gd name="T22" fmla="*/ 40 w 80"/>
                <a:gd name="T23" fmla="*/ 103 h 119"/>
                <a:gd name="T24" fmla="*/ 32 w 80"/>
                <a:gd name="T25" fmla="*/ 95 h 119"/>
                <a:gd name="T26" fmla="*/ 32 w 80"/>
                <a:gd name="T27" fmla="*/ 62 h 119"/>
                <a:gd name="T28" fmla="*/ 16 w 80"/>
                <a:gd name="T29" fmla="*/ 40 h 119"/>
                <a:gd name="T30" fmla="*/ 40 w 80"/>
                <a:gd name="T31" fmla="*/ 16 h 119"/>
                <a:gd name="T32" fmla="*/ 64 w 80"/>
                <a:gd name="T33" fmla="*/ 40 h 119"/>
                <a:gd name="T34" fmla="*/ 48 w 80"/>
                <a:gd name="T35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" h="119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52"/>
                    <a:pt x="6" y="64"/>
                    <a:pt x="16" y="71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6" y="109"/>
                    <a:pt x="27" y="119"/>
                    <a:pt x="40" y="119"/>
                  </a:cubicBezTo>
                  <a:cubicBezTo>
                    <a:pt x="53" y="119"/>
                    <a:pt x="64" y="109"/>
                    <a:pt x="64" y="95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74" y="64"/>
                    <a:pt x="80" y="5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48" y="62"/>
                  </a:moveTo>
                  <a:cubicBezTo>
                    <a:pt x="48" y="95"/>
                    <a:pt x="48" y="95"/>
                    <a:pt x="48" y="95"/>
                  </a:cubicBezTo>
                  <a:cubicBezTo>
                    <a:pt x="48" y="100"/>
                    <a:pt x="45" y="103"/>
                    <a:pt x="40" y="103"/>
                  </a:cubicBezTo>
                  <a:cubicBezTo>
                    <a:pt x="36" y="103"/>
                    <a:pt x="32" y="100"/>
                    <a:pt x="32" y="95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23" y="59"/>
                    <a:pt x="16" y="50"/>
                    <a:pt x="16" y="40"/>
                  </a:cubicBezTo>
                  <a:cubicBezTo>
                    <a:pt x="16" y="26"/>
                    <a:pt x="27" y="16"/>
                    <a:pt x="40" y="16"/>
                  </a:cubicBezTo>
                  <a:cubicBezTo>
                    <a:pt x="54" y="16"/>
                    <a:pt x="64" y="26"/>
                    <a:pt x="64" y="40"/>
                  </a:cubicBezTo>
                  <a:cubicBezTo>
                    <a:pt x="64" y="50"/>
                    <a:pt x="57" y="59"/>
                    <a:pt x="48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grpSp>
        <p:nvGrpSpPr>
          <p:cNvPr id="218" name="Group 338"/>
          <p:cNvGrpSpPr/>
          <p:nvPr/>
        </p:nvGrpSpPr>
        <p:grpSpPr>
          <a:xfrm>
            <a:off x="3295806" y="5428989"/>
            <a:ext cx="299033" cy="239321"/>
            <a:chOff x="10755313" y="4014788"/>
            <a:chExt cx="1001712" cy="801688"/>
          </a:xfrm>
          <a:solidFill>
            <a:schemeClr val="tx1"/>
          </a:solidFill>
        </p:grpSpPr>
        <p:sp>
          <p:nvSpPr>
            <p:cNvPr id="219" name="Freeform 30"/>
            <p:cNvSpPr/>
            <p:nvPr/>
          </p:nvSpPr>
          <p:spPr bwMode="auto">
            <a:xfrm>
              <a:off x="10755313" y="4014788"/>
              <a:ext cx="1001712" cy="669925"/>
            </a:xfrm>
            <a:custGeom>
              <a:avLst/>
              <a:gdLst>
                <a:gd name="T0" fmla="*/ 193 w 264"/>
                <a:gd name="T1" fmla="*/ 176 h 176"/>
                <a:gd name="T2" fmla="*/ 184 w 264"/>
                <a:gd name="T3" fmla="*/ 167 h 176"/>
                <a:gd name="T4" fmla="*/ 193 w 264"/>
                <a:gd name="T5" fmla="*/ 159 h 176"/>
                <a:gd name="T6" fmla="*/ 211 w 264"/>
                <a:gd name="T7" fmla="*/ 158 h 176"/>
                <a:gd name="T8" fmla="*/ 212 w 264"/>
                <a:gd name="T9" fmla="*/ 158 h 176"/>
                <a:gd name="T10" fmla="*/ 212 w 264"/>
                <a:gd name="T11" fmla="*/ 158 h 176"/>
                <a:gd name="T12" fmla="*/ 246 w 264"/>
                <a:gd name="T13" fmla="*/ 123 h 176"/>
                <a:gd name="T14" fmla="*/ 211 w 264"/>
                <a:gd name="T15" fmla="*/ 88 h 176"/>
                <a:gd name="T16" fmla="*/ 203 w 264"/>
                <a:gd name="T17" fmla="*/ 89 h 176"/>
                <a:gd name="T18" fmla="*/ 195 w 264"/>
                <a:gd name="T19" fmla="*/ 87 h 176"/>
                <a:gd name="T20" fmla="*/ 193 w 264"/>
                <a:gd name="T21" fmla="*/ 79 h 176"/>
                <a:gd name="T22" fmla="*/ 194 w 264"/>
                <a:gd name="T23" fmla="*/ 70 h 176"/>
                <a:gd name="T24" fmla="*/ 141 w 264"/>
                <a:gd name="T25" fmla="*/ 18 h 176"/>
                <a:gd name="T26" fmla="*/ 88 w 264"/>
                <a:gd name="T27" fmla="*/ 66 h 176"/>
                <a:gd name="T28" fmla="*/ 84 w 264"/>
                <a:gd name="T29" fmla="*/ 72 h 176"/>
                <a:gd name="T30" fmla="*/ 77 w 264"/>
                <a:gd name="T31" fmla="*/ 73 h 176"/>
                <a:gd name="T32" fmla="*/ 62 w 264"/>
                <a:gd name="T33" fmla="*/ 70 h 176"/>
                <a:gd name="T34" fmla="*/ 18 w 264"/>
                <a:gd name="T35" fmla="*/ 114 h 176"/>
                <a:gd name="T36" fmla="*/ 60 w 264"/>
                <a:gd name="T37" fmla="*/ 158 h 176"/>
                <a:gd name="T38" fmla="*/ 61 w 264"/>
                <a:gd name="T39" fmla="*/ 158 h 176"/>
                <a:gd name="T40" fmla="*/ 65 w 264"/>
                <a:gd name="T41" fmla="*/ 159 h 176"/>
                <a:gd name="T42" fmla="*/ 80 w 264"/>
                <a:gd name="T43" fmla="*/ 159 h 176"/>
                <a:gd name="T44" fmla="*/ 88 w 264"/>
                <a:gd name="T45" fmla="*/ 167 h 176"/>
                <a:gd name="T46" fmla="*/ 80 w 264"/>
                <a:gd name="T47" fmla="*/ 176 h 176"/>
                <a:gd name="T48" fmla="*/ 63 w 264"/>
                <a:gd name="T49" fmla="*/ 176 h 176"/>
                <a:gd name="T50" fmla="*/ 62 w 264"/>
                <a:gd name="T51" fmla="*/ 176 h 176"/>
                <a:gd name="T52" fmla="*/ 0 w 264"/>
                <a:gd name="T53" fmla="*/ 114 h 176"/>
                <a:gd name="T54" fmla="*/ 62 w 264"/>
                <a:gd name="T55" fmla="*/ 53 h 176"/>
                <a:gd name="T56" fmla="*/ 73 w 264"/>
                <a:gd name="T57" fmla="*/ 54 h 176"/>
                <a:gd name="T58" fmla="*/ 141 w 264"/>
                <a:gd name="T59" fmla="*/ 0 h 176"/>
                <a:gd name="T60" fmla="*/ 211 w 264"/>
                <a:gd name="T61" fmla="*/ 70 h 176"/>
                <a:gd name="T62" fmla="*/ 211 w 264"/>
                <a:gd name="T63" fmla="*/ 70 h 176"/>
                <a:gd name="T64" fmla="*/ 211 w 264"/>
                <a:gd name="T65" fmla="*/ 70 h 176"/>
                <a:gd name="T66" fmla="*/ 264 w 264"/>
                <a:gd name="T67" fmla="*/ 123 h 176"/>
                <a:gd name="T68" fmla="*/ 211 w 264"/>
                <a:gd name="T69" fmla="*/ 176 h 176"/>
                <a:gd name="T70" fmla="*/ 210 w 264"/>
                <a:gd name="T71" fmla="*/ 176 h 176"/>
                <a:gd name="T72" fmla="*/ 193 w 264"/>
                <a:gd name="T73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4" h="176">
                  <a:moveTo>
                    <a:pt x="193" y="176"/>
                  </a:moveTo>
                  <a:cubicBezTo>
                    <a:pt x="188" y="176"/>
                    <a:pt x="184" y="172"/>
                    <a:pt x="184" y="167"/>
                  </a:cubicBezTo>
                  <a:cubicBezTo>
                    <a:pt x="184" y="162"/>
                    <a:pt x="188" y="159"/>
                    <a:pt x="193" y="159"/>
                  </a:cubicBezTo>
                  <a:cubicBezTo>
                    <a:pt x="211" y="158"/>
                    <a:pt x="211" y="158"/>
                    <a:pt x="211" y="158"/>
                  </a:cubicBezTo>
                  <a:cubicBezTo>
                    <a:pt x="211" y="158"/>
                    <a:pt x="212" y="158"/>
                    <a:pt x="212" y="158"/>
                  </a:cubicBezTo>
                  <a:cubicBezTo>
                    <a:pt x="212" y="158"/>
                    <a:pt x="212" y="158"/>
                    <a:pt x="212" y="158"/>
                  </a:cubicBezTo>
                  <a:cubicBezTo>
                    <a:pt x="231" y="158"/>
                    <a:pt x="246" y="142"/>
                    <a:pt x="246" y="123"/>
                  </a:cubicBezTo>
                  <a:cubicBezTo>
                    <a:pt x="246" y="104"/>
                    <a:pt x="231" y="88"/>
                    <a:pt x="211" y="88"/>
                  </a:cubicBezTo>
                  <a:cubicBezTo>
                    <a:pt x="209" y="88"/>
                    <a:pt x="206" y="88"/>
                    <a:pt x="203" y="89"/>
                  </a:cubicBezTo>
                  <a:cubicBezTo>
                    <a:pt x="201" y="90"/>
                    <a:pt x="198" y="89"/>
                    <a:pt x="195" y="87"/>
                  </a:cubicBezTo>
                  <a:cubicBezTo>
                    <a:pt x="193" y="85"/>
                    <a:pt x="192" y="82"/>
                    <a:pt x="193" y="79"/>
                  </a:cubicBezTo>
                  <a:cubicBezTo>
                    <a:pt x="193" y="76"/>
                    <a:pt x="194" y="73"/>
                    <a:pt x="194" y="70"/>
                  </a:cubicBezTo>
                  <a:cubicBezTo>
                    <a:pt x="194" y="41"/>
                    <a:pt x="170" y="18"/>
                    <a:pt x="141" y="18"/>
                  </a:cubicBezTo>
                  <a:cubicBezTo>
                    <a:pt x="113" y="18"/>
                    <a:pt x="91" y="38"/>
                    <a:pt x="88" y="66"/>
                  </a:cubicBezTo>
                  <a:cubicBezTo>
                    <a:pt x="88" y="68"/>
                    <a:pt x="87" y="71"/>
                    <a:pt x="84" y="72"/>
                  </a:cubicBezTo>
                  <a:cubicBezTo>
                    <a:pt x="82" y="74"/>
                    <a:pt x="79" y="74"/>
                    <a:pt x="77" y="73"/>
                  </a:cubicBezTo>
                  <a:cubicBezTo>
                    <a:pt x="71" y="71"/>
                    <a:pt x="67" y="70"/>
                    <a:pt x="62" y="70"/>
                  </a:cubicBezTo>
                  <a:cubicBezTo>
                    <a:pt x="37" y="70"/>
                    <a:pt x="18" y="90"/>
                    <a:pt x="18" y="114"/>
                  </a:cubicBezTo>
                  <a:cubicBezTo>
                    <a:pt x="18" y="138"/>
                    <a:pt x="37" y="158"/>
                    <a:pt x="60" y="158"/>
                  </a:cubicBezTo>
                  <a:cubicBezTo>
                    <a:pt x="61" y="158"/>
                    <a:pt x="61" y="158"/>
                    <a:pt x="61" y="158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85" y="159"/>
                    <a:pt x="88" y="162"/>
                    <a:pt x="88" y="167"/>
                  </a:cubicBezTo>
                  <a:cubicBezTo>
                    <a:pt x="88" y="172"/>
                    <a:pt x="85" y="176"/>
                    <a:pt x="80" y="176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28" y="176"/>
                    <a:pt x="0" y="148"/>
                    <a:pt x="0" y="114"/>
                  </a:cubicBezTo>
                  <a:cubicBezTo>
                    <a:pt x="0" y="80"/>
                    <a:pt x="28" y="53"/>
                    <a:pt x="62" y="53"/>
                  </a:cubicBezTo>
                  <a:cubicBezTo>
                    <a:pt x="65" y="53"/>
                    <a:pt x="69" y="53"/>
                    <a:pt x="73" y="54"/>
                  </a:cubicBezTo>
                  <a:cubicBezTo>
                    <a:pt x="80" y="23"/>
                    <a:pt x="108" y="0"/>
                    <a:pt x="141" y="0"/>
                  </a:cubicBezTo>
                  <a:cubicBezTo>
                    <a:pt x="180" y="0"/>
                    <a:pt x="211" y="32"/>
                    <a:pt x="211" y="70"/>
                  </a:cubicBezTo>
                  <a:cubicBezTo>
                    <a:pt x="211" y="70"/>
                    <a:pt x="211" y="70"/>
                    <a:pt x="211" y="70"/>
                  </a:cubicBezTo>
                  <a:cubicBezTo>
                    <a:pt x="211" y="70"/>
                    <a:pt x="211" y="70"/>
                    <a:pt x="211" y="70"/>
                  </a:cubicBezTo>
                  <a:cubicBezTo>
                    <a:pt x="240" y="70"/>
                    <a:pt x="264" y="94"/>
                    <a:pt x="264" y="123"/>
                  </a:cubicBezTo>
                  <a:cubicBezTo>
                    <a:pt x="264" y="152"/>
                    <a:pt x="240" y="176"/>
                    <a:pt x="211" y="176"/>
                  </a:cubicBezTo>
                  <a:cubicBezTo>
                    <a:pt x="211" y="176"/>
                    <a:pt x="211" y="176"/>
                    <a:pt x="210" y="176"/>
                  </a:cubicBezTo>
                  <a:lnTo>
                    <a:pt x="193" y="1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220" name="Freeform 31"/>
            <p:cNvSpPr/>
            <p:nvPr/>
          </p:nvSpPr>
          <p:spPr bwMode="auto">
            <a:xfrm>
              <a:off x="11122025" y="4251326"/>
              <a:ext cx="334962" cy="565150"/>
            </a:xfrm>
            <a:custGeom>
              <a:avLst/>
              <a:gdLst>
                <a:gd name="T0" fmla="*/ 211 w 211"/>
                <a:gd name="T1" fmla="*/ 146 h 356"/>
                <a:gd name="T2" fmla="*/ 127 w 211"/>
                <a:gd name="T3" fmla="*/ 146 h 356"/>
                <a:gd name="T4" fmla="*/ 127 w 211"/>
                <a:gd name="T5" fmla="*/ 0 h 356"/>
                <a:gd name="T6" fmla="*/ 0 w 211"/>
                <a:gd name="T7" fmla="*/ 210 h 356"/>
                <a:gd name="T8" fmla="*/ 84 w 211"/>
                <a:gd name="T9" fmla="*/ 210 h 356"/>
                <a:gd name="T10" fmla="*/ 84 w 211"/>
                <a:gd name="T11" fmla="*/ 356 h 356"/>
                <a:gd name="T12" fmla="*/ 211 w 211"/>
                <a:gd name="T13" fmla="*/ 14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356">
                  <a:moveTo>
                    <a:pt x="211" y="146"/>
                  </a:moveTo>
                  <a:lnTo>
                    <a:pt x="127" y="146"/>
                  </a:lnTo>
                  <a:lnTo>
                    <a:pt x="127" y="0"/>
                  </a:lnTo>
                  <a:lnTo>
                    <a:pt x="0" y="210"/>
                  </a:lnTo>
                  <a:lnTo>
                    <a:pt x="84" y="210"/>
                  </a:lnTo>
                  <a:lnTo>
                    <a:pt x="84" y="356"/>
                  </a:lnTo>
                  <a:lnTo>
                    <a:pt x="211" y="1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sp>
        <p:nvSpPr>
          <p:cNvPr id="221" name="Freeform 6"/>
          <p:cNvSpPr>
            <a:spLocks noEditPoints="1"/>
          </p:cNvSpPr>
          <p:nvPr/>
        </p:nvSpPr>
        <p:spPr bwMode="auto">
          <a:xfrm>
            <a:off x="2100784" y="5446642"/>
            <a:ext cx="255554" cy="184126"/>
          </a:xfrm>
          <a:custGeom>
            <a:avLst/>
            <a:gdLst>
              <a:gd name="T0" fmla="*/ 446709 w 325"/>
              <a:gd name="T1" fmla="*/ 0 h 213"/>
              <a:gd name="T2" fmla="*/ 64490 w 325"/>
              <a:gd name="T3" fmla="*/ 0 h 213"/>
              <a:gd name="T4" fmla="*/ 0 w 325"/>
              <a:gd name="T5" fmla="*/ 71037 h 213"/>
              <a:gd name="T6" fmla="*/ 0 w 325"/>
              <a:gd name="T7" fmla="*/ 299741 h 213"/>
              <a:gd name="T8" fmla="*/ 64490 w 325"/>
              <a:gd name="T9" fmla="*/ 369045 h 213"/>
              <a:gd name="T10" fmla="*/ 446709 w 325"/>
              <a:gd name="T11" fmla="*/ 369045 h 213"/>
              <a:gd name="T12" fmla="*/ 511199 w 325"/>
              <a:gd name="T13" fmla="*/ 299741 h 213"/>
              <a:gd name="T14" fmla="*/ 511199 w 325"/>
              <a:gd name="T15" fmla="*/ 71037 h 213"/>
              <a:gd name="T16" fmla="*/ 446709 w 325"/>
              <a:gd name="T17" fmla="*/ 0 h 213"/>
              <a:gd name="T18" fmla="*/ 31458 w 325"/>
              <a:gd name="T19" fmla="*/ 91828 h 213"/>
              <a:gd name="T20" fmla="*/ 143136 w 325"/>
              <a:gd name="T21" fmla="*/ 185389 h 213"/>
              <a:gd name="T22" fmla="*/ 31458 w 325"/>
              <a:gd name="T23" fmla="*/ 277217 h 213"/>
              <a:gd name="T24" fmla="*/ 31458 w 325"/>
              <a:gd name="T25" fmla="*/ 91828 h 213"/>
              <a:gd name="T26" fmla="*/ 479741 w 325"/>
              <a:gd name="T27" fmla="*/ 299741 h 213"/>
              <a:gd name="T28" fmla="*/ 446709 w 325"/>
              <a:gd name="T29" fmla="*/ 334393 h 213"/>
              <a:gd name="T30" fmla="*/ 64490 w 325"/>
              <a:gd name="T31" fmla="*/ 334393 h 213"/>
              <a:gd name="T32" fmla="*/ 31458 w 325"/>
              <a:gd name="T33" fmla="*/ 299741 h 213"/>
              <a:gd name="T34" fmla="*/ 157292 w 325"/>
              <a:gd name="T35" fmla="*/ 195784 h 213"/>
              <a:gd name="T36" fmla="*/ 226500 w 325"/>
              <a:gd name="T37" fmla="*/ 252960 h 213"/>
              <a:gd name="T38" fmla="*/ 256386 w 325"/>
              <a:gd name="T39" fmla="*/ 263356 h 213"/>
              <a:gd name="T40" fmla="*/ 284699 w 325"/>
              <a:gd name="T41" fmla="*/ 252960 h 213"/>
              <a:gd name="T42" fmla="*/ 353907 w 325"/>
              <a:gd name="T43" fmla="*/ 195784 h 213"/>
              <a:gd name="T44" fmla="*/ 479741 w 325"/>
              <a:gd name="T45" fmla="*/ 299741 h 213"/>
              <a:gd name="T46" fmla="*/ 479741 w 325"/>
              <a:gd name="T47" fmla="*/ 277217 h 213"/>
              <a:gd name="T48" fmla="*/ 368063 w 325"/>
              <a:gd name="T49" fmla="*/ 185389 h 213"/>
              <a:gd name="T50" fmla="*/ 479741 w 325"/>
              <a:gd name="T51" fmla="*/ 91828 h 213"/>
              <a:gd name="T52" fmla="*/ 479741 w 325"/>
              <a:gd name="T53" fmla="*/ 277217 h 213"/>
              <a:gd name="T54" fmla="*/ 275261 w 325"/>
              <a:gd name="T55" fmla="*/ 239100 h 213"/>
              <a:gd name="T56" fmla="*/ 256386 w 325"/>
              <a:gd name="T57" fmla="*/ 246030 h 213"/>
              <a:gd name="T58" fmla="*/ 235938 w 325"/>
              <a:gd name="T59" fmla="*/ 239100 h 213"/>
              <a:gd name="T60" fmla="*/ 169875 w 325"/>
              <a:gd name="T61" fmla="*/ 185389 h 213"/>
              <a:gd name="T62" fmla="*/ 157292 w 325"/>
              <a:gd name="T63" fmla="*/ 173261 h 213"/>
              <a:gd name="T64" fmla="*/ 31458 w 325"/>
              <a:gd name="T65" fmla="*/ 71037 h 213"/>
              <a:gd name="T66" fmla="*/ 31458 w 325"/>
              <a:gd name="T67" fmla="*/ 71037 h 213"/>
              <a:gd name="T68" fmla="*/ 64490 w 325"/>
              <a:gd name="T69" fmla="*/ 34652 h 213"/>
              <a:gd name="T70" fmla="*/ 446709 w 325"/>
              <a:gd name="T71" fmla="*/ 34652 h 213"/>
              <a:gd name="T72" fmla="*/ 479741 w 325"/>
              <a:gd name="T73" fmla="*/ 71037 h 213"/>
              <a:gd name="T74" fmla="*/ 275261 w 325"/>
              <a:gd name="T75" fmla="*/ 239100 h 21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25" h="213">
                <a:moveTo>
                  <a:pt x="284" y="0"/>
                </a:moveTo>
                <a:cubicBezTo>
                  <a:pt x="41" y="0"/>
                  <a:pt x="41" y="0"/>
                  <a:pt x="41" y="0"/>
                </a:cubicBezTo>
                <a:cubicBezTo>
                  <a:pt x="18" y="0"/>
                  <a:pt x="0" y="18"/>
                  <a:pt x="0" y="41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95"/>
                  <a:pt x="18" y="213"/>
                  <a:pt x="41" y="213"/>
                </a:cubicBezTo>
                <a:cubicBezTo>
                  <a:pt x="284" y="213"/>
                  <a:pt x="284" y="213"/>
                  <a:pt x="284" y="213"/>
                </a:cubicBezTo>
                <a:cubicBezTo>
                  <a:pt x="307" y="213"/>
                  <a:pt x="325" y="195"/>
                  <a:pt x="325" y="173"/>
                </a:cubicBezTo>
                <a:cubicBezTo>
                  <a:pt x="325" y="41"/>
                  <a:pt x="325" y="41"/>
                  <a:pt x="325" y="41"/>
                </a:cubicBezTo>
                <a:cubicBezTo>
                  <a:pt x="325" y="18"/>
                  <a:pt x="307" y="0"/>
                  <a:pt x="284" y="0"/>
                </a:cubicBezTo>
                <a:close/>
                <a:moveTo>
                  <a:pt x="20" y="53"/>
                </a:moveTo>
                <a:cubicBezTo>
                  <a:pt x="91" y="107"/>
                  <a:pt x="91" y="107"/>
                  <a:pt x="91" y="107"/>
                </a:cubicBezTo>
                <a:cubicBezTo>
                  <a:pt x="20" y="160"/>
                  <a:pt x="20" y="160"/>
                  <a:pt x="20" y="160"/>
                </a:cubicBezTo>
                <a:lnTo>
                  <a:pt x="20" y="53"/>
                </a:lnTo>
                <a:close/>
                <a:moveTo>
                  <a:pt x="305" y="173"/>
                </a:moveTo>
                <a:cubicBezTo>
                  <a:pt x="305" y="184"/>
                  <a:pt x="296" y="193"/>
                  <a:pt x="284" y="193"/>
                </a:cubicBezTo>
                <a:cubicBezTo>
                  <a:pt x="41" y="193"/>
                  <a:pt x="41" y="193"/>
                  <a:pt x="41" y="193"/>
                </a:cubicBezTo>
                <a:cubicBezTo>
                  <a:pt x="30" y="193"/>
                  <a:pt x="20" y="184"/>
                  <a:pt x="20" y="173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44" y="146"/>
                  <a:pt x="144" y="146"/>
                  <a:pt x="144" y="146"/>
                </a:cubicBezTo>
                <a:cubicBezTo>
                  <a:pt x="150" y="150"/>
                  <a:pt x="156" y="152"/>
                  <a:pt x="163" y="152"/>
                </a:cubicBezTo>
                <a:cubicBezTo>
                  <a:pt x="169" y="152"/>
                  <a:pt x="175" y="150"/>
                  <a:pt x="181" y="146"/>
                </a:cubicBezTo>
                <a:cubicBezTo>
                  <a:pt x="225" y="113"/>
                  <a:pt x="225" y="113"/>
                  <a:pt x="225" y="113"/>
                </a:cubicBezTo>
                <a:cubicBezTo>
                  <a:pt x="305" y="173"/>
                  <a:pt x="305" y="173"/>
                  <a:pt x="305" y="173"/>
                </a:cubicBezTo>
                <a:close/>
                <a:moveTo>
                  <a:pt x="305" y="160"/>
                </a:moveTo>
                <a:cubicBezTo>
                  <a:pt x="234" y="107"/>
                  <a:pt x="234" y="107"/>
                  <a:pt x="234" y="107"/>
                </a:cubicBezTo>
                <a:cubicBezTo>
                  <a:pt x="305" y="53"/>
                  <a:pt x="305" y="53"/>
                  <a:pt x="305" y="53"/>
                </a:cubicBezTo>
                <a:lnTo>
                  <a:pt x="305" y="160"/>
                </a:lnTo>
                <a:close/>
                <a:moveTo>
                  <a:pt x="175" y="138"/>
                </a:moveTo>
                <a:cubicBezTo>
                  <a:pt x="171" y="141"/>
                  <a:pt x="167" y="142"/>
                  <a:pt x="163" y="142"/>
                </a:cubicBezTo>
                <a:cubicBezTo>
                  <a:pt x="158" y="142"/>
                  <a:pt x="154" y="141"/>
                  <a:pt x="150" y="138"/>
                </a:cubicBezTo>
                <a:cubicBezTo>
                  <a:pt x="108" y="107"/>
                  <a:pt x="108" y="107"/>
                  <a:pt x="108" y="107"/>
                </a:cubicBezTo>
                <a:cubicBezTo>
                  <a:pt x="100" y="100"/>
                  <a:pt x="100" y="100"/>
                  <a:pt x="100" y="100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29"/>
                  <a:pt x="30" y="20"/>
                  <a:pt x="41" y="20"/>
                </a:cubicBezTo>
                <a:cubicBezTo>
                  <a:pt x="284" y="20"/>
                  <a:pt x="284" y="20"/>
                  <a:pt x="284" y="20"/>
                </a:cubicBezTo>
                <a:cubicBezTo>
                  <a:pt x="296" y="20"/>
                  <a:pt x="305" y="29"/>
                  <a:pt x="305" y="41"/>
                </a:cubicBezTo>
                <a:lnTo>
                  <a:pt x="175" y="1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zh-CN" altLang="en-US" sz="1075"/>
          </a:p>
        </p:txBody>
      </p:sp>
      <p:grpSp>
        <p:nvGrpSpPr>
          <p:cNvPr id="222" name="Group 340"/>
          <p:cNvGrpSpPr/>
          <p:nvPr/>
        </p:nvGrpSpPr>
        <p:grpSpPr>
          <a:xfrm>
            <a:off x="1530632" y="5425898"/>
            <a:ext cx="237518" cy="208311"/>
            <a:chOff x="7558088" y="-690563"/>
            <a:chExt cx="1265238" cy="1109663"/>
          </a:xfrm>
          <a:solidFill>
            <a:schemeClr val="tx1"/>
          </a:solidFill>
        </p:grpSpPr>
        <p:sp>
          <p:nvSpPr>
            <p:cNvPr id="223" name="Freeform 7"/>
            <p:cNvSpPr/>
            <p:nvPr/>
          </p:nvSpPr>
          <p:spPr bwMode="auto">
            <a:xfrm>
              <a:off x="7758113" y="-490538"/>
              <a:ext cx="450850" cy="293688"/>
            </a:xfrm>
            <a:custGeom>
              <a:avLst/>
              <a:gdLst>
                <a:gd name="T0" fmla="*/ 115 w 120"/>
                <a:gd name="T1" fmla="*/ 0 h 78"/>
                <a:gd name="T2" fmla="*/ 0 w 120"/>
                <a:gd name="T3" fmla="*/ 73 h 78"/>
                <a:gd name="T4" fmla="*/ 5 w 120"/>
                <a:gd name="T5" fmla="*/ 78 h 78"/>
                <a:gd name="T6" fmla="*/ 10 w 120"/>
                <a:gd name="T7" fmla="*/ 73 h 78"/>
                <a:gd name="T8" fmla="*/ 115 w 120"/>
                <a:gd name="T9" fmla="*/ 10 h 78"/>
                <a:gd name="T10" fmla="*/ 120 w 120"/>
                <a:gd name="T11" fmla="*/ 5 h 78"/>
                <a:gd name="T12" fmla="*/ 115 w 12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78">
                  <a:moveTo>
                    <a:pt x="115" y="0"/>
                  </a:moveTo>
                  <a:cubicBezTo>
                    <a:pt x="52" y="0"/>
                    <a:pt x="0" y="33"/>
                    <a:pt x="0" y="73"/>
                  </a:cubicBezTo>
                  <a:cubicBezTo>
                    <a:pt x="0" y="76"/>
                    <a:pt x="2" y="78"/>
                    <a:pt x="5" y="78"/>
                  </a:cubicBezTo>
                  <a:cubicBezTo>
                    <a:pt x="8" y="78"/>
                    <a:pt x="10" y="76"/>
                    <a:pt x="10" y="73"/>
                  </a:cubicBezTo>
                  <a:cubicBezTo>
                    <a:pt x="10" y="39"/>
                    <a:pt x="59" y="10"/>
                    <a:pt x="115" y="10"/>
                  </a:cubicBezTo>
                  <a:cubicBezTo>
                    <a:pt x="118" y="10"/>
                    <a:pt x="120" y="8"/>
                    <a:pt x="120" y="5"/>
                  </a:cubicBezTo>
                  <a:cubicBezTo>
                    <a:pt x="120" y="2"/>
                    <a:pt x="118" y="0"/>
                    <a:pt x="1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  <p:sp>
          <p:nvSpPr>
            <p:cNvPr id="224" name="Freeform 8"/>
            <p:cNvSpPr>
              <a:spLocks noEditPoints="1"/>
            </p:cNvSpPr>
            <p:nvPr/>
          </p:nvSpPr>
          <p:spPr bwMode="auto">
            <a:xfrm>
              <a:off x="7558088" y="-690563"/>
              <a:ext cx="1265238" cy="1109663"/>
            </a:xfrm>
            <a:custGeom>
              <a:avLst/>
              <a:gdLst>
                <a:gd name="T0" fmla="*/ 168 w 336"/>
                <a:gd name="T1" fmla="*/ 0 h 294"/>
                <a:gd name="T2" fmla="*/ 0 w 336"/>
                <a:gd name="T3" fmla="*/ 126 h 294"/>
                <a:gd name="T4" fmla="*/ 74 w 336"/>
                <a:gd name="T5" fmla="*/ 230 h 294"/>
                <a:gd name="T6" fmla="*/ 74 w 336"/>
                <a:gd name="T7" fmla="*/ 231 h 294"/>
                <a:gd name="T8" fmla="*/ 53 w 336"/>
                <a:gd name="T9" fmla="*/ 281 h 294"/>
                <a:gd name="T10" fmla="*/ 53 w 336"/>
                <a:gd name="T11" fmla="*/ 281 h 294"/>
                <a:gd name="T12" fmla="*/ 53 w 336"/>
                <a:gd name="T13" fmla="*/ 284 h 294"/>
                <a:gd name="T14" fmla="*/ 62 w 336"/>
                <a:gd name="T15" fmla="*/ 294 h 294"/>
                <a:gd name="T16" fmla="*/ 65 w 336"/>
                <a:gd name="T17" fmla="*/ 294 h 294"/>
                <a:gd name="T18" fmla="*/ 136 w 336"/>
                <a:gd name="T19" fmla="*/ 250 h 294"/>
                <a:gd name="T20" fmla="*/ 168 w 336"/>
                <a:gd name="T21" fmla="*/ 252 h 294"/>
                <a:gd name="T22" fmla="*/ 336 w 336"/>
                <a:gd name="T23" fmla="*/ 126 h 294"/>
                <a:gd name="T24" fmla="*/ 168 w 336"/>
                <a:gd name="T25" fmla="*/ 0 h 294"/>
                <a:gd name="T26" fmla="*/ 168 w 336"/>
                <a:gd name="T27" fmla="*/ 231 h 294"/>
                <a:gd name="T28" fmla="*/ 139 w 336"/>
                <a:gd name="T29" fmla="*/ 229 h 294"/>
                <a:gd name="T30" fmla="*/ 136 w 336"/>
                <a:gd name="T31" fmla="*/ 229 h 294"/>
                <a:gd name="T32" fmla="*/ 119 w 336"/>
                <a:gd name="T33" fmla="*/ 236 h 294"/>
                <a:gd name="T34" fmla="*/ 87 w 336"/>
                <a:gd name="T35" fmla="*/ 263 h 294"/>
                <a:gd name="T36" fmla="*/ 94 w 336"/>
                <a:gd name="T37" fmla="*/ 232 h 294"/>
                <a:gd name="T38" fmla="*/ 95 w 336"/>
                <a:gd name="T39" fmla="*/ 230 h 294"/>
                <a:gd name="T40" fmla="*/ 83 w 336"/>
                <a:gd name="T41" fmla="*/ 212 h 294"/>
                <a:gd name="T42" fmla="*/ 21 w 336"/>
                <a:gd name="T43" fmla="*/ 126 h 294"/>
                <a:gd name="T44" fmla="*/ 168 w 336"/>
                <a:gd name="T45" fmla="*/ 21 h 294"/>
                <a:gd name="T46" fmla="*/ 315 w 336"/>
                <a:gd name="T47" fmla="*/ 126 h 294"/>
                <a:gd name="T48" fmla="*/ 168 w 336"/>
                <a:gd name="T49" fmla="*/ 23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6" h="294">
                  <a:moveTo>
                    <a:pt x="168" y="0"/>
                  </a:moveTo>
                  <a:cubicBezTo>
                    <a:pt x="75" y="0"/>
                    <a:pt x="0" y="56"/>
                    <a:pt x="0" y="126"/>
                  </a:cubicBezTo>
                  <a:cubicBezTo>
                    <a:pt x="0" y="169"/>
                    <a:pt x="29" y="208"/>
                    <a:pt x="74" y="230"/>
                  </a:cubicBezTo>
                  <a:cubicBezTo>
                    <a:pt x="74" y="231"/>
                    <a:pt x="74" y="231"/>
                    <a:pt x="74" y="231"/>
                  </a:cubicBezTo>
                  <a:cubicBezTo>
                    <a:pt x="74" y="250"/>
                    <a:pt x="59" y="270"/>
                    <a:pt x="53" y="281"/>
                  </a:cubicBezTo>
                  <a:cubicBezTo>
                    <a:pt x="53" y="281"/>
                    <a:pt x="53" y="281"/>
                    <a:pt x="53" y="281"/>
                  </a:cubicBezTo>
                  <a:cubicBezTo>
                    <a:pt x="53" y="282"/>
                    <a:pt x="53" y="283"/>
                    <a:pt x="53" y="284"/>
                  </a:cubicBezTo>
                  <a:cubicBezTo>
                    <a:pt x="53" y="290"/>
                    <a:pt x="57" y="294"/>
                    <a:pt x="62" y="294"/>
                  </a:cubicBezTo>
                  <a:cubicBezTo>
                    <a:pt x="63" y="294"/>
                    <a:pt x="65" y="294"/>
                    <a:pt x="65" y="294"/>
                  </a:cubicBezTo>
                  <a:cubicBezTo>
                    <a:pt x="98" y="288"/>
                    <a:pt x="128" y="258"/>
                    <a:pt x="136" y="250"/>
                  </a:cubicBezTo>
                  <a:cubicBezTo>
                    <a:pt x="146" y="251"/>
                    <a:pt x="157" y="252"/>
                    <a:pt x="168" y="252"/>
                  </a:cubicBezTo>
                  <a:cubicBezTo>
                    <a:pt x="261" y="252"/>
                    <a:pt x="336" y="196"/>
                    <a:pt x="336" y="126"/>
                  </a:cubicBezTo>
                  <a:cubicBezTo>
                    <a:pt x="336" y="56"/>
                    <a:pt x="261" y="0"/>
                    <a:pt x="168" y="0"/>
                  </a:cubicBezTo>
                  <a:close/>
                  <a:moveTo>
                    <a:pt x="168" y="231"/>
                  </a:moveTo>
                  <a:cubicBezTo>
                    <a:pt x="158" y="231"/>
                    <a:pt x="148" y="230"/>
                    <a:pt x="139" y="229"/>
                  </a:cubicBezTo>
                  <a:cubicBezTo>
                    <a:pt x="138" y="229"/>
                    <a:pt x="137" y="229"/>
                    <a:pt x="136" y="229"/>
                  </a:cubicBezTo>
                  <a:cubicBezTo>
                    <a:pt x="129" y="229"/>
                    <a:pt x="123" y="231"/>
                    <a:pt x="119" y="236"/>
                  </a:cubicBezTo>
                  <a:cubicBezTo>
                    <a:pt x="115" y="242"/>
                    <a:pt x="102" y="254"/>
                    <a:pt x="87" y="263"/>
                  </a:cubicBezTo>
                  <a:cubicBezTo>
                    <a:pt x="91" y="254"/>
                    <a:pt x="94" y="243"/>
                    <a:pt x="94" y="232"/>
                  </a:cubicBezTo>
                  <a:cubicBezTo>
                    <a:pt x="95" y="231"/>
                    <a:pt x="95" y="231"/>
                    <a:pt x="95" y="230"/>
                  </a:cubicBezTo>
                  <a:cubicBezTo>
                    <a:pt x="95" y="222"/>
                    <a:pt x="90" y="215"/>
                    <a:pt x="83" y="212"/>
                  </a:cubicBezTo>
                  <a:cubicBezTo>
                    <a:pt x="44" y="192"/>
                    <a:pt x="21" y="160"/>
                    <a:pt x="21" y="126"/>
                  </a:cubicBezTo>
                  <a:cubicBezTo>
                    <a:pt x="21" y="68"/>
                    <a:pt x="87" y="21"/>
                    <a:pt x="168" y="21"/>
                  </a:cubicBezTo>
                  <a:cubicBezTo>
                    <a:pt x="249" y="21"/>
                    <a:pt x="315" y="68"/>
                    <a:pt x="315" y="126"/>
                  </a:cubicBezTo>
                  <a:cubicBezTo>
                    <a:pt x="315" y="184"/>
                    <a:pt x="249" y="231"/>
                    <a:pt x="168" y="2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543560">
                <a:defRPr/>
              </a:pPr>
              <a:endParaRPr lang="id-ID" sz="1075" dirty="0">
                <a:latin typeface="Open Sans Light"/>
              </a:endParaRPr>
            </a:p>
          </p:txBody>
        </p:sp>
      </p:grpSp>
      <p:sp>
        <p:nvSpPr>
          <p:cNvPr id="225" name="Freeform 5"/>
          <p:cNvSpPr>
            <a:spLocks noEditPoints="1"/>
          </p:cNvSpPr>
          <p:nvPr/>
        </p:nvSpPr>
        <p:spPr bwMode="auto">
          <a:xfrm>
            <a:off x="1005551" y="5437915"/>
            <a:ext cx="242062" cy="241269"/>
          </a:xfrm>
          <a:custGeom>
            <a:avLst/>
            <a:gdLst>
              <a:gd name="T0" fmla="*/ 0 w 284"/>
              <a:gd name="T1" fmla="*/ 241870 h 284"/>
              <a:gd name="T2" fmla="*/ 483024 w 284"/>
              <a:gd name="T3" fmla="*/ 241870 h 284"/>
              <a:gd name="T4" fmla="*/ 452410 w 284"/>
              <a:gd name="T5" fmla="*/ 235057 h 284"/>
              <a:gd name="T6" fmla="*/ 340158 w 284"/>
              <a:gd name="T7" fmla="*/ 136265 h 284"/>
              <a:gd name="T8" fmla="*/ 452410 w 284"/>
              <a:gd name="T9" fmla="*/ 235057 h 284"/>
              <a:gd name="T10" fmla="*/ 170079 w 284"/>
              <a:gd name="T11" fmla="*/ 371322 h 284"/>
              <a:gd name="T12" fmla="*/ 234709 w 284"/>
              <a:gd name="T13" fmla="*/ 453080 h 284"/>
              <a:gd name="T14" fmla="*/ 251717 w 284"/>
              <a:gd name="T15" fmla="*/ 32363 h 284"/>
              <a:gd name="T16" fmla="*/ 250016 w 284"/>
              <a:gd name="T17" fmla="*/ 141375 h 284"/>
              <a:gd name="T18" fmla="*/ 251717 w 284"/>
              <a:gd name="T19" fmla="*/ 32363 h 284"/>
              <a:gd name="T20" fmla="*/ 387780 w 284"/>
              <a:gd name="T21" fmla="*/ 91979 h 284"/>
              <a:gd name="T22" fmla="*/ 277229 w 284"/>
              <a:gd name="T23" fmla="*/ 35770 h 284"/>
              <a:gd name="T24" fmla="*/ 234709 w 284"/>
              <a:gd name="T25" fmla="*/ 141375 h 284"/>
              <a:gd name="T26" fmla="*/ 233008 w 284"/>
              <a:gd name="T27" fmla="*/ 32363 h 284"/>
              <a:gd name="T28" fmla="*/ 149669 w 284"/>
              <a:gd name="T29" fmla="*/ 122638 h 284"/>
              <a:gd name="T30" fmla="*/ 207496 w 284"/>
              <a:gd name="T31" fmla="*/ 35770 h 284"/>
              <a:gd name="T32" fmla="*/ 158173 w 284"/>
              <a:gd name="T33" fmla="*/ 143078 h 284"/>
              <a:gd name="T34" fmla="*/ 234709 w 284"/>
              <a:gd name="T35" fmla="*/ 235057 h 284"/>
              <a:gd name="T36" fmla="*/ 158173 w 284"/>
              <a:gd name="T37" fmla="*/ 143078 h 284"/>
              <a:gd name="T38" fmla="*/ 234709 w 284"/>
              <a:gd name="T39" fmla="*/ 344069 h 284"/>
              <a:gd name="T40" fmla="*/ 141165 w 284"/>
              <a:gd name="T41" fmla="*/ 250387 h 284"/>
              <a:gd name="T42" fmla="*/ 207496 w 284"/>
              <a:gd name="T43" fmla="*/ 449674 h 284"/>
              <a:gd name="T44" fmla="*/ 154772 w 284"/>
              <a:gd name="T45" fmla="*/ 376431 h 284"/>
              <a:gd name="T46" fmla="*/ 250016 w 284"/>
              <a:gd name="T47" fmla="*/ 453080 h 284"/>
              <a:gd name="T48" fmla="*/ 314646 w 284"/>
              <a:gd name="T49" fmla="*/ 371322 h 284"/>
              <a:gd name="T50" fmla="*/ 250016 w 284"/>
              <a:gd name="T51" fmla="*/ 453080 h 284"/>
              <a:gd name="T52" fmla="*/ 379276 w 284"/>
              <a:gd name="T53" fmla="*/ 401981 h 284"/>
              <a:gd name="T54" fmla="*/ 329953 w 284"/>
              <a:gd name="T55" fmla="*/ 376431 h 284"/>
              <a:gd name="T56" fmla="*/ 250016 w 284"/>
              <a:gd name="T57" fmla="*/ 344069 h 284"/>
              <a:gd name="T58" fmla="*/ 343559 w 284"/>
              <a:gd name="T59" fmla="*/ 250387 h 284"/>
              <a:gd name="T60" fmla="*/ 250016 w 284"/>
              <a:gd name="T61" fmla="*/ 235057 h 284"/>
              <a:gd name="T62" fmla="*/ 326551 w 284"/>
              <a:gd name="T63" fmla="*/ 143078 h 284"/>
              <a:gd name="T64" fmla="*/ 250016 w 284"/>
              <a:gd name="T65" fmla="*/ 235057 h 284"/>
              <a:gd name="T66" fmla="*/ 142866 w 284"/>
              <a:gd name="T67" fmla="*/ 136265 h 284"/>
              <a:gd name="T68" fmla="*/ 32315 w 284"/>
              <a:gd name="T69" fmla="*/ 235057 h 284"/>
              <a:gd name="T70" fmla="*/ 32315 w 284"/>
              <a:gd name="T71" fmla="*/ 250387 h 284"/>
              <a:gd name="T72" fmla="*/ 149669 w 284"/>
              <a:gd name="T73" fmla="*/ 361102 h 284"/>
              <a:gd name="T74" fmla="*/ 32315 w 284"/>
              <a:gd name="T75" fmla="*/ 250387 h 284"/>
              <a:gd name="T76" fmla="*/ 335055 w 284"/>
              <a:gd name="T77" fmla="*/ 361102 h 284"/>
              <a:gd name="T78" fmla="*/ 452410 w 284"/>
              <a:gd name="T79" fmla="*/ 250387 h 28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84" h="284">
                <a:moveTo>
                  <a:pt x="142" y="0"/>
                </a:moveTo>
                <a:cubicBezTo>
                  <a:pt x="64" y="0"/>
                  <a:pt x="0" y="64"/>
                  <a:pt x="0" y="142"/>
                </a:cubicBezTo>
                <a:cubicBezTo>
                  <a:pt x="0" y="221"/>
                  <a:pt x="64" y="284"/>
                  <a:pt x="142" y="284"/>
                </a:cubicBezTo>
                <a:cubicBezTo>
                  <a:pt x="221" y="284"/>
                  <a:pt x="284" y="221"/>
                  <a:pt x="284" y="142"/>
                </a:cubicBezTo>
                <a:cubicBezTo>
                  <a:pt x="284" y="64"/>
                  <a:pt x="221" y="0"/>
                  <a:pt x="142" y="0"/>
                </a:cubicBezTo>
                <a:close/>
                <a:moveTo>
                  <a:pt x="266" y="138"/>
                </a:moveTo>
                <a:cubicBezTo>
                  <a:pt x="211" y="138"/>
                  <a:pt x="211" y="138"/>
                  <a:pt x="211" y="138"/>
                </a:cubicBezTo>
                <a:cubicBezTo>
                  <a:pt x="211" y="118"/>
                  <a:pt x="207" y="98"/>
                  <a:pt x="200" y="80"/>
                </a:cubicBezTo>
                <a:cubicBezTo>
                  <a:pt x="213" y="75"/>
                  <a:pt x="224" y="68"/>
                  <a:pt x="235" y="60"/>
                </a:cubicBezTo>
                <a:cubicBezTo>
                  <a:pt x="253" y="81"/>
                  <a:pt x="265" y="108"/>
                  <a:pt x="266" y="138"/>
                </a:cubicBezTo>
                <a:close/>
                <a:moveTo>
                  <a:pt x="137" y="266"/>
                </a:moveTo>
                <a:cubicBezTo>
                  <a:pt x="122" y="253"/>
                  <a:pt x="109" y="237"/>
                  <a:pt x="100" y="218"/>
                </a:cubicBezTo>
                <a:cubicBezTo>
                  <a:pt x="112" y="214"/>
                  <a:pt x="125" y="212"/>
                  <a:pt x="138" y="211"/>
                </a:cubicBezTo>
                <a:cubicBezTo>
                  <a:pt x="138" y="266"/>
                  <a:pt x="138" y="266"/>
                  <a:pt x="138" y="266"/>
                </a:cubicBezTo>
                <a:cubicBezTo>
                  <a:pt x="138" y="266"/>
                  <a:pt x="138" y="266"/>
                  <a:pt x="137" y="266"/>
                </a:cubicBezTo>
                <a:close/>
                <a:moveTo>
                  <a:pt x="148" y="19"/>
                </a:moveTo>
                <a:cubicBezTo>
                  <a:pt x="165" y="33"/>
                  <a:pt x="179" y="53"/>
                  <a:pt x="188" y="75"/>
                </a:cubicBezTo>
                <a:cubicBezTo>
                  <a:pt x="175" y="80"/>
                  <a:pt x="162" y="82"/>
                  <a:pt x="147" y="83"/>
                </a:cubicBezTo>
                <a:cubicBezTo>
                  <a:pt x="147" y="19"/>
                  <a:pt x="147" y="19"/>
                  <a:pt x="147" y="19"/>
                </a:cubicBezTo>
                <a:cubicBezTo>
                  <a:pt x="147" y="19"/>
                  <a:pt x="147" y="19"/>
                  <a:pt x="148" y="19"/>
                </a:cubicBezTo>
                <a:close/>
                <a:moveTo>
                  <a:pt x="163" y="21"/>
                </a:moveTo>
                <a:cubicBezTo>
                  <a:pt x="188" y="25"/>
                  <a:pt x="211" y="37"/>
                  <a:pt x="228" y="54"/>
                </a:cubicBezTo>
                <a:cubicBezTo>
                  <a:pt x="219" y="61"/>
                  <a:pt x="208" y="67"/>
                  <a:pt x="197" y="72"/>
                </a:cubicBezTo>
                <a:cubicBezTo>
                  <a:pt x="189" y="52"/>
                  <a:pt x="177" y="35"/>
                  <a:pt x="163" y="21"/>
                </a:cubicBezTo>
                <a:close/>
                <a:moveTo>
                  <a:pt x="138" y="19"/>
                </a:moveTo>
                <a:cubicBezTo>
                  <a:pt x="138" y="83"/>
                  <a:pt x="138" y="83"/>
                  <a:pt x="138" y="83"/>
                </a:cubicBezTo>
                <a:cubicBezTo>
                  <a:pt x="123" y="82"/>
                  <a:pt x="110" y="80"/>
                  <a:pt x="97" y="75"/>
                </a:cubicBezTo>
                <a:cubicBezTo>
                  <a:pt x="106" y="53"/>
                  <a:pt x="120" y="33"/>
                  <a:pt x="137" y="19"/>
                </a:cubicBezTo>
                <a:cubicBezTo>
                  <a:pt x="138" y="19"/>
                  <a:pt x="138" y="19"/>
                  <a:pt x="138" y="19"/>
                </a:cubicBezTo>
                <a:close/>
                <a:moveTo>
                  <a:pt x="88" y="72"/>
                </a:moveTo>
                <a:cubicBezTo>
                  <a:pt x="77" y="67"/>
                  <a:pt x="66" y="61"/>
                  <a:pt x="57" y="54"/>
                </a:cubicBezTo>
                <a:cubicBezTo>
                  <a:pt x="74" y="37"/>
                  <a:pt x="97" y="25"/>
                  <a:pt x="122" y="21"/>
                </a:cubicBezTo>
                <a:cubicBezTo>
                  <a:pt x="108" y="35"/>
                  <a:pt x="96" y="52"/>
                  <a:pt x="88" y="72"/>
                </a:cubicBezTo>
                <a:close/>
                <a:moveTo>
                  <a:pt x="93" y="84"/>
                </a:moveTo>
                <a:cubicBezTo>
                  <a:pt x="107" y="88"/>
                  <a:pt x="122" y="91"/>
                  <a:pt x="138" y="92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83" y="138"/>
                  <a:pt x="83" y="138"/>
                  <a:pt x="83" y="138"/>
                </a:cubicBezTo>
                <a:cubicBezTo>
                  <a:pt x="84" y="119"/>
                  <a:pt x="87" y="100"/>
                  <a:pt x="93" y="84"/>
                </a:cubicBezTo>
                <a:close/>
                <a:moveTo>
                  <a:pt x="138" y="147"/>
                </a:moveTo>
                <a:cubicBezTo>
                  <a:pt x="138" y="202"/>
                  <a:pt x="138" y="202"/>
                  <a:pt x="138" y="202"/>
                </a:cubicBezTo>
                <a:cubicBezTo>
                  <a:pt x="123" y="203"/>
                  <a:pt x="109" y="205"/>
                  <a:pt x="96" y="209"/>
                </a:cubicBezTo>
                <a:cubicBezTo>
                  <a:pt x="88" y="190"/>
                  <a:pt x="84" y="169"/>
                  <a:pt x="83" y="147"/>
                </a:cubicBezTo>
                <a:lnTo>
                  <a:pt x="138" y="147"/>
                </a:lnTo>
                <a:close/>
                <a:moveTo>
                  <a:pt x="122" y="264"/>
                </a:moveTo>
                <a:cubicBezTo>
                  <a:pt x="100" y="261"/>
                  <a:pt x="79" y="251"/>
                  <a:pt x="62" y="236"/>
                </a:cubicBezTo>
                <a:cubicBezTo>
                  <a:pt x="71" y="230"/>
                  <a:pt x="81" y="225"/>
                  <a:pt x="91" y="221"/>
                </a:cubicBezTo>
                <a:cubicBezTo>
                  <a:pt x="99" y="237"/>
                  <a:pt x="110" y="252"/>
                  <a:pt x="122" y="264"/>
                </a:cubicBezTo>
                <a:close/>
                <a:moveTo>
                  <a:pt x="147" y="266"/>
                </a:moveTo>
                <a:cubicBezTo>
                  <a:pt x="147" y="211"/>
                  <a:pt x="147" y="211"/>
                  <a:pt x="147" y="211"/>
                </a:cubicBezTo>
                <a:cubicBezTo>
                  <a:pt x="160" y="212"/>
                  <a:pt x="173" y="214"/>
                  <a:pt x="185" y="218"/>
                </a:cubicBezTo>
                <a:cubicBezTo>
                  <a:pt x="176" y="237"/>
                  <a:pt x="163" y="253"/>
                  <a:pt x="148" y="266"/>
                </a:cubicBezTo>
                <a:cubicBezTo>
                  <a:pt x="147" y="266"/>
                  <a:pt x="147" y="266"/>
                  <a:pt x="147" y="266"/>
                </a:cubicBezTo>
                <a:close/>
                <a:moveTo>
                  <a:pt x="194" y="221"/>
                </a:moveTo>
                <a:cubicBezTo>
                  <a:pt x="204" y="225"/>
                  <a:pt x="214" y="230"/>
                  <a:pt x="223" y="236"/>
                </a:cubicBezTo>
                <a:cubicBezTo>
                  <a:pt x="206" y="251"/>
                  <a:pt x="185" y="261"/>
                  <a:pt x="163" y="264"/>
                </a:cubicBezTo>
                <a:cubicBezTo>
                  <a:pt x="175" y="252"/>
                  <a:pt x="186" y="237"/>
                  <a:pt x="194" y="221"/>
                </a:cubicBezTo>
                <a:close/>
                <a:moveTo>
                  <a:pt x="189" y="209"/>
                </a:moveTo>
                <a:cubicBezTo>
                  <a:pt x="175" y="205"/>
                  <a:pt x="162" y="203"/>
                  <a:pt x="147" y="202"/>
                </a:cubicBezTo>
                <a:cubicBezTo>
                  <a:pt x="147" y="147"/>
                  <a:pt x="147" y="147"/>
                  <a:pt x="147" y="147"/>
                </a:cubicBezTo>
                <a:cubicBezTo>
                  <a:pt x="202" y="147"/>
                  <a:pt x="202" y="147"/>
                  <a:pt x="202" y="147"/>
                </a:cubicBezTo>
                <a:cubicBezTo>
                  <a:pt x="201" y="169"/>
                  <a:pt x="197" y="190"/>
                  <a:pt x="189" y="209"/>
                </a:cubicBezTo>
                <a:close/>
                <a:moveTo>
                  <a:pt x="147" y="138"/>
                </a:moveTo>
                <a:cubicBezTo>
                  <a:pt x="147" y="92"/>
                  <a:pt x="147" y="92"/>
                  <a:pt x="147" y="92"/>
                </a:cubicBezTo>
                <a:cubicBezTo>
                  <a:pt x="163" y="91"/>
                  <a:pt x="178" y="88"/>
                  <a:pt x="192" y="84"/>
                </a:cubicBezTo>
                <a:cubicBezTo>
                  <a:pt x="198" y="100"/>
                  <a:pt x="201" y="119"/>
                  <a:pt x="202" y="138"/>
                </a:cubicBezTo>
                <a:lnTo>
                  <a:pt x="147" y="138"/>
                </a:lnTo>
                <a:close/>
                <a:moveTo>
                  <a:pt x="50" y="60"/>
                </a:moveTo>
                <a:cubicBezTo>
                  <a:pt x="61" y="68"/>
                  <a:pt x="72" y="75"/>
                  <a:pt x="84" y="80"/>
                </a:cubicBezTo>
                <a:cubicBezTo>
                  <a:pt x="78" y="98"/>
                  <a:pt x="74" y="118"/>
                  <a:pt x="74" y="138"/>
                </a:cubicBezTo>
                <a:cubicBezTo>
                  <a:pt x="19" y="138"/>
                  <a:pt x="19" y="138"/>
                  <a:pt x="19" y="138"/>
                </a:cubicBezTo>
                <a:cubicBezTo>
                  <a:pt x="20" y="108"/>
                  <a:pt x="32" y="81"/>
                  <a:pt x="50" y="60"/>
                </a:cubicBezTo>
                <a:close/>
                <a:moveTo>
                  <a:pt x="19" y="147"/>
                </a:moveTo>
                <a:cubicBezTo>
                  <a:pt x="74" y="147"/>
                  <a:pt x="74" y="147"/>
                  <a:pt x="74" y="147"/>
                </a:cubicBezTo>
                <a:cubicBezTo>
                  <a:pt x="75" y="170"/>
                  <a:pt x="79" y="193"/>
                  <a:pt x="88" y="212"/>
                </a:cubicBezTo>
                <a:cubicBezTo>
                  <a:pt x="76" y="217"/>
                  <a:pt x="65" y="223"/>
                  <a:pt x="55" y="230"/>
                </a:cubicBezTo>
                <a:cubicBezTo>
                  <a:pt x="34" y="209"/>
                  <a:pt x="20" y="179"/>
                  <a:pt x="19" y="147"/>
                </a:cubicBezTo>
                <a:close/>
                <a:moveTo>
                  <a:pt x="230" y="230"/>
                </a:moveTo>
                <a:cubicBezTo>
                  <a:pt x="220" y="223"/>
                  <a:pt x="209" y="217"/>
                  <a:pt x="197" y="212"/>
                </a:cubicBezTo>
                <a:cubicBezTo>
                  <a:pt x="206" y="193"/>
                  <a:pt x="210" y="170"/>
                  <a:pt x="211" y="147"/>
                </a:cubicBezTo>
                <a:cubicBezTo>
                  <a:pt x="266" y="147"/>
                  <a:pt x="266" y="147"/>
                  <a:pt x="266" y="147"/>
                </a:cubicBezTo>
                <a:cubicBezTo>
                  <a:pt x="265" y="179"/>
                  <a:pt x="251" y="209"/>
                  <a:pt x="230" y="2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zh-CN" altLang="en-US" sz="1075"/>
          </a:p>
        </p:txBody>
      </p:sp>
      <p:sp>
        <p:nvSpPr>
          <p:cNvPr id="226" name="AutoShape 82"/>
          <p:cNvSpPr/>
          <p:nvPr/>
        </p:nvSpPr>
        <p:spPr bwMode="auto">
          <a:xfrm>
            <a:off x="11273752" y="2607372"/>
            <a:ext cx="300793" cy="242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767" y="5419"/>
                </a:moveTo>
                <a:cubicBezTo>
                  <a:pt x="4051" y="5419"/>
                  <a:pt x="4271" y="5505"/>
                  <a:pt x="4428" y="5687"/>
                </a:cubicBezTo>
                <a:cubicBezTo>
                  <a:pt x="4586" y="5865"/>
                  <a:pt x="4701" y="6078"/>
                  <a:pt x="4766" y="6326"/>
                </a:cubicBezTo>
                <a:cubicBezTo>
                  <a:pt x="4835" y="6574"/>
                  <a:pt x="4879" y="6836"/>
                  <a:pt x="4893" y="7106"/>
                </a:cubicBezTo>
                <a:cubicBezTo>
                  <a:pt x="4910" y="7377"/>
                  <a:pt x="4917" y="7596"/>
                  <a:pt x="4917" y="7760"/>
                </a:cubicBezTo>
                <a:lnTo>
                  <a:pt x="4917" y="9856"/>
                </a:lnTo>
                <a:cubicBezTo>
                  <a:pt x="4809" y="9928"/>
                  <a:pt x="4720" y="10015"/>
                  <a:pt x="4646" y="10110"/>
                </a:cubicBezTo>
                <a:cubicBezTo>
                  <a:pt x="4574" y="10208"/>
                  <a:pt x="4468" y="10257"/>
                  <a:pt x="4329" y="10257"/>
                </a:cubicBezTo>
                <a:lnTo>
                  <a:pt x="561" y="10257"/>
                </a:lnTo>
                <a:cubicBezTo>
                  <a:pt x="439" y="10257"/>
                  <a:pt x="338" y="10208"/>
                  <a:pt x="256" y="10110"/>
                </a:cubicBezTo>
                <a:cubicBezTo>
                  <a:pt x="177" y="10015"/>
                  <a:pt x="93" y="9928"/>
                  <a:pt x="0" y="9856"/>
                </a:cubicBezTo>
                <a:lnTo>
                  <a:pt x="0" y="7760"/>
                </a:lnTo>
                <a:cubicBezTo>
                  <a:pt x="0" y="7596"/>
                  <a:pt x="4" y="7377"/>
                  <a:pt x="12" y="7106"/>
                </a:cubicBezTo>
                <a:cubicBezTo>
                  <a:pt x="19" y="6836"/>
                  <a:pt x="57" y="6574"/>
                  <a:pt x="124" y="6326"/>
                </a:cubicBezTo>
                <a:cubicBezTo>
                  <a:pt x="196" y="6078"/>
                  <a:pt x="309" y="5865"/>
                  <a:pt x="465" y="5687"/>
                </a:cubicBezTo>
                <a:cubicBezTo>
                  <a:pt x="624" y="5508"/>
                  <a:pt x="842" y="5419"/>
                  <a:pt x="1123" y="5419"/>
                </a:cubicBezTo>
                <a:cubicBezTo>
                  <a:pt x="782" y="5151"/>
                  <a:pt x="508" y="4803"/>
                  <a:pt x="304" y="4377"/>
                </a:cubicBezTo>
                <a:cubicBezTo>
                  <a:pt x="103" y="3950"/>
                  <a:pt x="0" y="3469"/>
                  <a:pt x="0" y="2937"/>
                </a:cubicBezTo>
                <a:cubicBezTo>
                  <a:pt x="0" y="2539"/>
                  <a:pt x="64" y="2162"/>
                  <a:pt x="189" y="1805"/>
                </a:cubicBezTo>
                <a:cubicBezTo>
                  <a:pt x="316" y="1448"/>
                  <a:pt x="491" y="1134"/>
                  <a:pt x="717" y="861"/>
                </a:cubicBezTo>
                <a:cubicBezTo>
                  <a:pt x="943" y="590"/>
                  <a:pt x="1207" y="380"/>
                  <a:pt x="1504" y="227"/>
                </a:cubicBezTo>
                <a:cubicBezTo>
                  <a:pt x="1804" y="77"/>
                  <a:pt x="2119" y="0"/>
                  <a:pt x="2445" y="0"/>
                </a:cubicBezTo>
                <a:cubicBezTo>
                  <a:pt x="2793" y="0"/>
                  <a:pt x="3115" y="77"/>
                  <a:pt x="3412" y="227"/>
                </a:cubicBezTo>
                <a:cubicBezTo>
                  <a:pt x="3712" y="380"/>
                  <a:pt x="3969" y="590"/>
                  <a:pt x="4188" y="861"/>
                </a:cubicBezTo>
                <a:cubicBezTo>
                  <a:pt x="4406" y="1134"/>
                  <a:pt x="4584" y="1448"/>
                  <a:pt x="4716" y="1805"/>
                </a:cubicBezTo>
                <a:cubicBezTo>
                  <a:pt x="4850" y="2162"/>
                  <a:pt x="4917" y="2539"/>
                  <a:pt x="4917" y="2937"/>
                </a:cubicBezTo>
                <a:cubicBezTo>
                  <a:pt x="4917" y="3458"/>
                  <a:pt x="4814" y="3939"/>
                  <a:pt x="4603" y="4371"/>
                </a:cubicBezTo>
                <a:cubicBezTo>
                  <a:pt x="4392" y="4800"/>
                  <a:pt x="4115" y="5151"/>
                  <a:pt x="3767" y="5419"/>
                </a:cubicBezTo>
                <a:moveTo>
                  <a:pt x="18165" y="12062"/>
                </a:moveTo>
                <a:cubicBezTo>
                  <a:pt x="18672" y="12604"/>
                  <a:pt x="19070" y="13142"/>
                  <a:pt x="19356" y="13669"/>
                </a:cubicBezTo>
                <a:cubicBezTo>
                  <a:pt x="19641" y="14196"/>
                  <a:pt x="19788" y="14801"/>
                  <a:pt x="19788" y="15480"/>
                </a:cubicBezTo>
                <a:lnTo>
                  <a:pt x="19788" y="20816"/>
                </a:lnTo>
                <a:cubicBezTo>
                  <a:pt x="19694" y="20868"/>
                  <a:pt x="19620" y="20931"/>
                  <a:pt x="19557" y="20995"/>
                </a:cubicBezTo>
                <a:cubicBezTo>
                  <a:pt x="19497" y="21061"/>
                  <a:pt x="19425" y="21122"/>
                  <a:pt x="19344" y="21191"/>
                </a:cubicBezTo>
                <a:cubicBezTo>
                  <a:pt x="19262" y="21251"/>
                  <a:pt x="19173" y="21317"/>
                  <a:pt x="19075" y="21386"/>
                </a:cubicBezTo>
                <a:cubicBezTo>
                  <a:pt x="18976" y="21455"/>
                  <a:pt x="18835" y="21528"/>
                  <a:pt x="18662" y="21599"/>
                </a:cubicBezTo>
                <a:lnTo>
                  <a:pt x="2942" y="21599"/>
                </a:lnTo>
                <a:cubicBezTo>
                  <a:pt x="2675" y="21599"/>
                  <a:pt x="2467" y="21499"/>
                  <a:pt x="2318" y="21291"/>
                </a:cubicBezTo>
                <a:cubicBezTo>
                  <a:pt x="2167" y="21081"/>
                  <a:pt x="2003" y="20926"/>
                  <a:pt x="1819" y="20816"/>
                </a:cubicBezTo>
                <a:lnTo>
                  <a:pt x="1819" y="15480"/>
                </a:lnTo>
                <a:cubicBezTo>
                  <a:pt x="1819" y="14763"/>
                  <a:pt x="1989" y="14127"/>
                  <a:pt x="2335" y="13571"/>
                </a:cubicBezTo>
                <a:cubicBezTo>
                  <a:pt x="2678" y="13018"/>
                  <a:pt x="3052" y="12511"/>
                  <a:pt x="3460" y="12062"/>
                </a:cubicBezTo>
                <a:cubicBezTo>
                  <a:pt x="3535" y="11970"/>
                  <a:pt x="3633" y="11869"/>
                  <a:pt x="3753" y="11766"/>
                </a:cubicBezTo>
                <a:cubicBezTo>
                  <a:pt x="3873" y="11659"/>
                  <a:pt x="4000" y="11590"/>
                  <a:pt x="4137" y="11553"/>
                </a:cubicBezTo>
                <a:cubicBezTo>
                  <a:pt x="4276" y="11495"/>
                  <a:pt x="4432" y="11466"/>
                  <a:pt x="4610" y="11455"/>
                </a:cubicBezTo>
                <a:cubicBezTo>
                  <a:pt x="4785" y="11446"/>
                  <a:pt x="4956" y="11423"/>
                  <a:pt x="5126" y="11388"/>
                </a:cubicBezTo>
                <a:cubicBezTo>
                  <a:pt x="5594" y="11299"/>
                  <a:pt x="6091" y="11210"/>
                  <a:pt x="6621" y="11121"/>
                </a:cubicBezTo>
                <a:cubicBezTo>
                  <a:pt x="7149" y="11034"/>
                  <a:pt x="7665" y="10945"/>
                  <a:pt x="8172" y="10853"/>
                </a:cubicBezTo>
                <a:cubicBezTo>
                  <a:pt x="7483" y="10326"/>
                  <a:pt x="6928" y="9632"/>
                  <a:pt x="6513" y="8762"/>
                </a:cubicBezTo>
                <a:cubicBezTo>
                  <a:pt x="6093" y="7896"/>
                  <a:pt x="5884" y="6940"/>
                  <a:pt x="5884" y="5903"/>
                </a:cubicBezTo>
                <a:cubicBezTo>
                  <a:pt x="5884" y="5097"/>
                  <a:pt x="6016" y="4331"/>
                  <a:pt x="6275" y="3608"/>
                </a:cubicBezTo>
                <a:cubicBezTo>
                  <a:pt x="6535" y="2885"/>
                  <a:pt x="6887" y="2260"/>
                  <a:pt x="7331" y="1733"/>
                </a:cubicBezTo>
                <a:cubicBezTo>
                  <a:pt x="7778" y="1203"/>
                  <a:pt x="8299" y="786"/>
                  <a:pt x="8894" y="472"/>
                </a:cubicBezTo>
                <a:cubicBezTo>
                  <a:pt x="9494" y="158"/>
                  <a:pt x="10125" y="3"/>
                  <a:pt x="10802" y="3"/>
                </a:cubicBezTo>
                <a:cubicBezTo>
                  <a:pt x="11476" y="3"/>
                  <a:pt x="12112" y="158"/>
                  <a:pt x="12710" y="472"/>
                </a:cubicBezTo>
                <a:cubicBezTo>
                  <a:pt x="13307" y="786"/>
                  <a:pt x="13826" y="1203"/>
                  <a:pt x="14272" y="1733"/>
                </a:cubicBezTo>
                <a:cubicBezTo>
                  <a:pt x="14716" y="2260"/>
                  <a:pt x="15067" y="2885"/>
                  <a:pt x="15328" y="3608"/>
                </a:cubicBezTo>
                <a:cubicBezTo>
                  <a:pt x="15590" y="4331"/>
                  <a:pt x="15719" y="5097"/>
                  <a:pt x="15719" y="5903"/>
                </a:cubicBezTo>
                <a:cubicBezTo>
                  <a:pt x="15719" y="6939"/>
                  <a:pt x="15513" y="7890"/>
                  <a:pt x="15100" y="8757"/>
                </a:cubicBezTo>
                <a:cubicBezTo>
                  <a:pt x="14685" y="9620"/>
                  <a:pt x="14128" y="10320"/>
                  <a:pt x="13432" y="10853"/>
                </a:cubicBezTo>
                <a:cubicBezTo>
                  <a:pt x="13936" y="10945"/>
                  <a:pt x="14452" y="11031"/>
                  <a:pt x="14978" y="11115"/>
                </a:cubicBezTo>
                <a:cubicBezTo>
                  <a:pt x="15504" y="11198"/>
                  <a:pt x="16005" y="11288"/>
                  <a:pt x="16478" y="11388"/>
                </a:cubicBezTo>
                <a:cubicBezTo>
                  <a:pt x="16653" y="11426"/>
                  <a:pt x="16826" y="11449"/>
                  <a:pt x="16994" y="11455"/>
                </a:cubicBezTo>
                <a:cubicBezTo>
                  <a:pt x="17162" y="11466"/>
                  <a:pt x="17323" y="11495"/>
                  <a:pt x="17467" y="11553"/>
                </a:cubicBezTo>
                <a:cubicBezTo>
                  <a:pt x="17603" y="11590"/>
                  <a:pt x="17731" y="11659"/>
                  <a:pt x="17851" y="11766"/>
                </a:cubicBezTo>
                <a:cubicBezTo>
                  <a:pt x="17966" y="11869"/>
                  <a:pt x="18074" y="11970"/>
                  <a:pt x="18165" y="12062"/>
                </a:cubicBezTo>
                <a:moveTo>
                  <a:pt x="20474" y="5419"/>
                </a:moveTo>
                <a:cubicBezTo>
                  <a:pt x="20757" y="5419"/>
                  <a:pt x="20973" y="5505"/>
                  <a:pt x="21124" y="5687"/>
                </a:cubicBezTo>
                <a:cubicBezTo>
                  <a:pt x="21271" y="5865"/>
                  <a:pt x="21381" y="6078"/>
                  <a:pt x="21448" y="6326"/>
                </a:cubicBezTo>
                <a:cubicBezTo>
                  <a:pt x="21520" y="6574"/>
                  <a:pt x="21561" y="6836"/>
                  <a:pt x="21576" y="7106"/>
                </a:cubicBezTo>
                <a:cubicBezTo>
                  <a:pt x="21592" y="7377"/>
                  <a:pt x="21599" y="7596"/>
                  <a:pt x="21599" y="7760"/>
                </a:cubicBezTo>
                <a:lnTo>
                  <a:pt x="21599" y="9856"/>
                </a:lnTo>
                <a:cubicBezTo>
                  <a:pt x="21508" y="9928"/>
                  <a:pt x="21422" y="10015"/>
                  <a:pt x="21340" y="10110"/>
                </a:cubicBezTo>
                <a:cubicBezTo>
                  <a:pt x="21261" y="10208"/>
                  <a:pt x="21158" y="10257"/>
                  <a:pt x="21036" y="10257"/>
                </a:cubicBezTo>
                <a:lnTo>
                  <a:pt x="17268" y="10257"/>
                </a:lnTo>
                <a:cubicBezTo>
                  <a:pt x="17131" y="10257"/>
                  <a:pt x="17023" y="10208"/>
                  <a:pt x="16953" y="10110"/>
                </a:cubicBezTo>
                <a:cubicBezTo>
                  <a:pt x="16879" y="10015"/>
                  <a:pt x="16790" y="9928"/>
                  <a:pt x="16682" y="9856"/>
                </a:cubicBezTo>
                <a:lnTo>
                  <a:pt x="16682" y="7760"/>
                </a:lnTo>
                <a:cubicBezTo>
                  <a:pt x="16682" y="7596"/>
                  <a:pt x="16692" y="7377"/>
                  <a:pt x="16706" y="7106"/>
                </a:cubicBezTo>
                <a:cubicBezTo>
                  <a:pt x="16720" y="6836"/>
                  <a:pt x="16766" y="6574"/>
                  <a:pt x="16836" y="6326"/>
                </a:cubicBezTo>
                <a:cubicBezTo>
                  <a:pt x="16912" y="6078"/>
                  <a:pt x="17023" y="5865"/>
                  <a:pt x="17183" y="5687"/>
                </a:cubicBezTo>
                <a:cubicBezTo>
                  <a:pt x="17337" y="5508"/>
                  <a:pt x="17556" y="5419"/>
                  <a:pt x="17829" y="5419"/>
                </a:cubicBezTo>
                <a:cubicBezTo>
                  <a:pt x="17488" y="5151"/>
                  <a:pt x="17210" y="4803"/>
                  <a:pt x="16999" y="4377"/>
                </a:cubicBezTo>
                <a:cubicBezTo>
                  <a:pt x="16788" y="3950"/>
                  <a:pt x="16682" y="3469"/>
                  <a:pt x="16682" y="2937"/>
                </a:cubicBezTo>
                <a:cubicBezTo>
                  <a:pt x="16682" y="2539"/>
                  <a:pt x="16744" y="2162"/>
                  <a:pt x="16872" y="1805"/>
                </a:cubicBezTo>
                <a:cubicBezTo>
                  <a:pt x="16999" y="1448"/>
                  <a:pt x="17174" y="1134"/>
                  <a:pt x="17400" y="861"/>
                </a:cubicBezTo>
                <a:cubicBezTo>
                  <a:pt x="17625" y="590"/>
                  <a:pt x="17889" y="380"/>
                  <a:pt x="18187" y="227"/>
                </a:cubicBezTo>
                <a:cubicBezTo>
                  <a:pt x="18487" y="77"/>
                  <a:pt x="18808" y="0"/>
                  <a:pt x="19152" y="0"/>
                </a:cubicBezTo>
                <a:cubicBezTo>
                  <a:pt x="19480" y="0"/>
                  <a:pt x="19795" y="77"/>
                  <a:pt x="20095" y="227"/>
                </a:cubicBezTo>
                <a:cubicBezTo>
                  <a:pt x="20395" y="380"/>
                  <a:pt x="20656" y="590"/>
                  <a:pt x="20882" y="861"/>
                </a:cubicBezTo>
                <a:cubicBezTo>
                  <a:pt x="21108" y="1134"/>
                  <a:pt x="21285" y="1448"/>
                  <a:pt x="21412" y="1805"/>
                </a:cubicBezTo>
                <a:cubicBezTo>
                  <a:pt x="21537" y="2162"/>
                  <a:pt x="21599" y="2539"/>
                  <a:pt x="21599" y="2937"/>
                </a:cubicBezTo>
                <a:cubicBezTo>
                  <a:pt x="21599" y="3458"/>
                  <a:pt x="21499" y="3939"/>
                  <a:pt x="21295" y="4371"/>
                </a:cubicBezTo>
                <a:cubicBezTo>
                  <a:pt x="21093" y="4800"/>
                  <a:pt x="20820" y="5151"/>
                  <a:pt x="20474" y="5419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9" tIns="19049" rIns="19049" bIns="19049" anchor="ctr"/>
          <a:lstStyle/>
          <a:p>
            <a:pPr defTabSz="170815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81" grpId="0" animBg="1"/>
      <p:bldP spid="188" grpId="0" animBg="1"/>
      <p:bldP spid="195" grpId="0" animBg="1"/>
      <p:bldP spid="213" grpId="0" animBg="1"/>
      <p:bldP spid="214" grpId="0" animBg="1"/>
      <p:bldP spid="221" grpId="0" animBg="1"/>
      <p:bldP spid="2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632829" y="256678"/>
            <a:ext cx="1396686" cy="758460"/>
            <a:chOff x="1123532" y="210148"/>
            <a:chExt cx="1396685" cy="758461"/>
          </a:xfrm>
        </p:grpSpPr>
        <p:sp>
          <p:nvSpPr>
            <p:cNvPr id="44" name="Text Box 7"/>
            <p:cNvSpPr txBox="1">
              <a:spLocks noChangeArrowheads="1"/>
            </p:cNvSpPr>
            <p:nvPr/>
          </p:nvSpPr>
          <p:spPr bwMode="auto">
            <a:xfrm>
              <a:off x="1201587" y="758230"/>
              <a:ext cx="1318630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DIRECTORY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123532" y="210148"/>
              <a:ext cx="1330812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目 录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1" name="TextBox 43"/>
          <p:cNvSpPr txBox="1"/>
          <p:nvPr/>
        </p:nvSpPr>
        <p:spPr>
          <a:xfrm>
            <a:off x="4446345" y="5574494"/>
            <a:ext cx="6073969" cy="483081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b="1" spc="600" dirty="0">
                <a:solidFill>
                  <a:schemeClr val="accent5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详细内容</a:t>
            </a:r>
            <a:r>
              <a:rPr lang="en-US" altLang="zh-CN" sz="900" b="1" spc="600" dirty="0">
                <a:solidFill>
                  <a:schemeClr val="accent5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……</a:t>
            </a:r>
            <a:r>
              <a:rPr lang="zh-CN" altLang="en-US" sz="900" b="1" spc="600" dirty="0">
                <a:solidFill>
                  <a:schemeClr val="accent5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点击输入本栏的具体文字，简明扼要的说明分项内容，此为概念图解。</a:t>
            </a:r>
            <a:endParaRPr lang="en-US" sz="900" spc="600" dirty="0">
              <a:solidFill>
                <a:schemeClr val="bg2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99" name="TextBox 38"/>
          <p:cNvSpPr txBox="1"/>
          <p:nvPr/>
        </p:nvSpPr>
        <p:spPr>
          <a:xfrm>
            <a:off x="5290886" y="2389226"/>
            <a:ext cx="5008811" cy="553998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教学内容 </a:t>
            </a:r>
            <a:r>
              <a:rPr lang="en-US" altLang="zh-CN" sz="9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TEACHINGCONTENT</a:t>
            </a:r>
            <a:endParaRPr lang="en-US" sz="900" spc="600" dirty="0" smtClean="0"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23432" y="2509170"/>
            <a:ext cx="401767" cy="401767"/>
            <a:chOff x="4523432" y="2394870"/>
            <a:chExt cx="401767" cy="401767"/>
          </a:xfrm>
        </p:grpSpPr>
        <p:sp>
          <p:nvSpPr>
            <p:cNvPr id="94" name="Oval 2"/>
            <p:cNvSpPr/>
            <p:nvPr/>
          </p:nvSpPr>
          <p:spPr>
            <a:xfrm>
              <a:off x="4523432" y="2394870"/>
              <a:ext cx="401767" cy="40176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mpact" panose="020B0806030902050204" pitchFamily="34" charset="0"/>
              </a:endParaRPr>
            </a:p>
          </p:txBody>
        </p:sp>
        <p:sp>
          <p:nvSpPr>
            <p:cNvPr id="100" name="TextBox 39"/>
            <p:cNvSpPr txBox="1"/>
            <p:nvPr/>
          </p:nvSpPr>
          <p:spPr>
            <a:xfrm>
              <a:off x="4543696" y="2435897"/>
              <a:ext cx="361236" cy="3197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EFEFE"/>
                  </a:solidFill>
                  <a:latin typeface="Impact" panose="020B0806030902050204" pitchFamily="34" charset="0"/>
                  <a:ea typeface="Montserrat Light" charset="0"/>
                  <a:cs typeface="Montserrat Light" charset="0"/>
                </a:rPr>
                <a:t>1</a:t>
              </a:r>
              <a:endParaRPr lang="en-US" sz="1200" dirty="0" smtClean="0">
                <a:solidFill>
                  <a:srgbClr val="FEFEFE"/>
                </a:solidFill>
                <a:latin typeface="Impact" panose="020B0806030902050204" pitchFamily="34" charset="0"/>
                <a:ea typeface="Montserrat Light" charset="0"/>
                <a:cs typeface="Montserrat Light" charset="0"/>
              </a:endParaRP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4523432" y="3162684"/>
            <a:ext cx="401767" cy="401767"/>
            <a:chOff x="4523432" y="2977686"/>
            <a:chExt cx="401767" cy="401767"/>
          </a:xfrm>
        </p:grpSpPr>
        <p:sp>
          <p:nvSpPr>
            <p:cNvPr id="95" name="Oval 3"/>
            <p:cNvSpPr/>
            <p:nvPr/>
          </p:nvSpPr>
          <p:spPr>
            <a:xfrm>
              <a:off x="4523432" y="2977686"/>
              <a:ext cx="401767" cy="4017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mpact" panose="020B0806030902050204" pitchFamily="34" charset="0"/>
              </a:endParaRPr>
            </a:p>
          </p:txBody>
        </p:sp>
        <p:sp>
          <p:nvSpPr>
            <p:cNvPr id="101" name="TextBox 40"/>
            <p:cNvSpPr txBox="1"/>
            <p:nvPr/>
          </p:nvSpPr>
          <p:spPr>
            <a:xfrm>
              <a:off x="4543696" y="3018713"/>
              <a:ext cx="361236" cy="3197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EFEFE"/>
                  </a:solidFill>
                  <a:latin typeface="Impact" panose="020B0806030902050204" pitchFamily="34" charset="0"/>
                  <a:ea typeface="Montserrat Light" charset="0"/>
                  <a:cs typeface="Montserrat Light" charset="0"/>
                </a:rPr>
                <a:t>2</a:t>
              </a:r>
              <a:endParaRPr lang="en-US" sz="1200" dirty="0" smtClean="0">
                <a:solidFill>
                  <a:srgbClr val="FEFEFE"/>
                </a:solidFill>
                <a:latin typeface="Impact" panose="020B0806030902050204" pitchFamily="34" charset="0"/>
                <a:ea typeface="Montserrat Light" charset="0"/>
                <a:cs typeface="Montserrat Light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523432" y="3816198"/>
            <a:ext cx="401767" cy="401767"/>
            <a:chOff x="4523432" y="3541155"/>
            <a:chExt cx="401767" cy="401767"/>
          </a:xfrm>
        </p:grpSpPr>
        <p:sp>
          <p:nvSpPr>
            <p:cNvPr id="96" name="Oval 4"/>
            <p:cNvSpPr/>
            <p:nvPr/>
          </p:nvSpPr>
          <p:spPr>
            <a:xfrm>
              <a:off x="4523432" y="3541155"/>
              <a:ext cx="401767" cy="4017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mpact" panose="020B0806030902050204" pitchFamily="34" charset="0"/>
              </a:endParaRPr>
            </a:p>
          </p:txBody>
        </p:sp>
        <p:sp>
          <p:nvSpPr>
            <p:cNvPr id="102" name="TextBox 41"/>
            <p:cNvSpPr txBox="1"/>
            <p:nvPr/>
          </p:nvSpPr>
          <p:spPr>
            <a:xfrm>
              <a:off x="4537834" y="3582181"/>
              <a:ext cx="372963" cy="3197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EFEFE"/>
                  </a:solidFill>
                  <a:latin typeface="Impact" panose="020B0806030902050204" pitchFamily="34" charset="0"/>
                  <a:ea typeface="Montserrat Light" charset="0"/>
                  <a:cs typeface="Montserrat Light" charset="0"/>
                </a:rPr>
                <a:t>3</a:t>
              </a:r>
              <a:endParaRPr lang="en-US" sz="1200" dirty="0" smtClean="0">
                <a:solidFill>
                  <a:srgbClr val="FEFEFE"/>
                </a:solidFill>
                <a:latin typeface="Impact" panose="020B0806030902050204" pitchFamily="34" charset="0"/>
                <a:ea typeface="Montserrat Light" charset="0"/>
                <a:cs typeface="Montserrat Light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537834" y="4469711"/>
            <a:ext cx="401767" cy="401767"/>
            <a:chOff x="4523432" y="4104625"/>
            <a:chExt cx="401767" cy="401767"/>
          </a:xfrm>
        </p:grpSpPr>
        <p:sp>
          <p:nvSpPr>
            <p:cNvPr id="97" name="Oval 5"/>
            <p:cNvSpPr/>
            <p:nvPr/>
          </p:nvSpPr>
          <p:spPr>
            <a:xfrm>
              <a:off x="4523432" y="4104625"/>
              <a:ext cx="401767" cy="4017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mpact" panose="020B0806030902050204" pitchFamily="34" charset="0"/>
              </a:endParaRPr>
            </a:p>
          </p:txBody>
        </p:sp>
        <p:sp>
          <p:nvSpPr>
            <p:cNvPr id="103" name="TextBox 42"/>
            <p:cNvSpPr txBox="1"/>
            <p:nvPr/>
          </p:nvSpPr>
          <p:spPr>
            <a:xfrm>
              <a:off x="4543696" y="4145651"/>
              <a:ext cx="361236" cy="3197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EFEFE"/>
                  </a:solidFill>
                  <a:latin typeface="Impact" panose="020B0806030902050204" pitchFamily="34" charset="0"/>
                  <a:ea typeface="Montserrat Light" charset="0"/>
                  <a:cs typeface="Montserrat Light" charset="0"/>
                </a:rPr>
                <a:t>4</a:t>
              </a:r>
              <a:endParaRPr lang="en-US" sz="1200" dirty="0" smtClean="0">
                <a:solidFill>
                  <a:srgbClr val="FEFEFE"/>
                </a:solidFill>
                <a:latin typeface="Impact" panose="020B0806030902050204" pitchFamily="34" charset="0"/>
                <a:ea typeface="Montserrat Light" charset="0"/>
                <a:cs typeface="Montserrat Light" charset="0"/>
              </a:endParaRPr>
            </a:p>
          </p:txBody>
        </p:sp>
      </p:grpSp>
      <p:sp>
        <p:nvSpPr>
          <p:cNvPr id="105" name="TextBox 46"/>
          <p:cNvSpPr txBox="1"/>
          <p:nvPr/>
        </p:nvSpPr>
        <p:spPr>
          <a:xfrm>
            <a:off x="4392992" y="1670889"/>
            <a:ext cx="3199101" cy="497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Montserrat Light" charset="0"/>
                <a:ea typeface="Montserrat Light" charset="0"/>
                <a:cs typeface="Montserrat Light" charset="0"/>
              </a:rPr>
              <a:t>Point to be Noted:</a:t>
            </a:r>
            <a:endParaRPr lang="en-US" sz="2200" b="1" dirty="0" smtClean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32" name="TextBox 38"/>
          <p:cNvSpPr txBox="1"/>
          <p:nvPr/>
        </p:nvSpPr>
        <p:spPr>
          <a:xfrm>
            <a:off x="5290886" y="3046977"/>
            <a:ext cx="5008811" cy="499624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教学目标 </a:t>
            </a:r>
            <a:r>
              <a:rPr lang="en-US" altLang="zh-CN" sz="9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TEACHING GOAL</a:t>
            </a:r>
            <a:endParaRPr lang="en-US" sz="900" spc="600" dirty="0" smtClean="0"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33" name="TextBox 38"/>
          <p:cNvSpPr txBox="1"/>
          <p:nvPr/>
        </p:nvSpPr>
        <p:spPr>
          <a:xfrm>
            <a:off x="5290886" y="3704728"/>
            <a:ext cx="5008811" cy="499624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教学准备 </a:t>
            </a:r>
            <a:r>
              <a:rPr lang="en-US" altLang="zh-CN" sz="9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TEACHING PREPARATION</a:t>
            </a:r>
            <a:endParaRPr lang="en-US" sz="900" spc="600" dirty="0" smtClean="0"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34" name="TextBox 38"/>
          <p:cNvSpPr txBox="1"/>
          <p:nvPr/>
        </p:nvSpPr>
        <p:spPr>
          <a:xfrm>
            <a:off x="5290886" y="4362479"/>
            <a:ext cx="5008811" cy="499624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教学过程 </a:t>
            </a:r>
            <a:r>
              <a:rPr lang="en-US" altLang="zh-CN" sz="9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TEACHING PROCESS </a:t>
            </a:r>
            <a:endParaRPr lang="en-US" sz="900" spc="600" dirty="0" smtClean="0"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pSp>
        <p:nvGrpSpPr>
          <p:cNvPr id="106" name="Group 34"/>
          <p:cNvGrpSpPr/>
          <p:nvPr/>
        </p:nvGrpSpPr>
        <p:grpSpPr>
          <a:xfrm rot="19988061">
            <a:off x="-371150" y="2132979"/>
            <a:ext cx="3434549" cy="3518196"/>
            <a:chOff x="612115" y="4291734"/>
            <a:chExt cx="1464645" cy="1500316"/>
          </a:xfrm>
        </p:grpSpPr>
        <p:grpSp>
          <p:nvGrpSpPr>
            <p:cNvPr id="107" name="Group 35"/>
            <p:cNvGrpSpPr/>
            <p:nvPr/>
          </p:nvGrpSpPr>
          <p:grpSpPr>
            <a:xfrm>
              <a:off x="612115" y="4291734"/>
              <a:ext cx="1190363" cy="1500316"/>
              <a:chOff x="888622" y="4232869"/>
              <a:chExt cx="1190363" cy="1500316"/>
            </a:xfrm>
          </p:grpSpPr>
          <p:sp>
            <p:nvSpPr>
              <p:cNvPr id="124" name="Shape 6"/>
              <p:cNvSpPr/>
              <p:nvPr/>
            </p:nvSpPr>
            <p:spPr>
              <a:xfrm>
                <a:off x="888622" y="4232869"/>
                <a:ext cx="1190363" cy="1500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37"/>
                    </a:moveTo>
                    <a:lnTo>
                      <a:pt x="14471" y="379"/>
                    </a:lnTo>
                    <a:lnTo>
                      <a:pt x="16900" y="0"/>
                    </a:lnTo>
                    <a:lnTo>
                      <a:pt x="21600" y="18963"/>
                    </a:lnTo>
                    <a:lnTo>
                      <a:pt x="4700" y="21600"/>
                    </a:lnTo>
                    <a:cubicBezTo>
                      <a:pt x="4700" y="21600"/>
                      <a:pt x="0" y="2637"/>
                      <a:pt x="0" y="263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5" name="Shape 7"/>
              <p:cNvSpPr/>
              <p:nvPr/>
            </p:nvSpPr>
            <p:spPr>
              <a:xfrm>
                <a:off x="1034523" y="4246988"/>
                <a:ext cx="949162" cy="1342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8496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6" name="Freeform 78"/>
              <p:cNvSpPr/>
              <p:nvPr/>
            </p:nvSpPr>
            <p:spPr>
              <a:xfrm>
                <a:off x="1121593" y="4390535"/>
                <a:ext cx="775643" cy="753086"/>
              </a:xfrm>
              <a:custGeom>
                <a:avLst/>
                <a:gdLst>
                  <a:gd name="connsiteX0" fmla="*/ 583615 w 775643"/>
                  <a:gd name="connsiteY0" fmla="*/ 731857 h 753086"/>
                  <a:gd name="connsiteX1" fmla="*/ 625353 w 775643"/>
                  <a:gd name="connsiteY1" fmla="*/ 731857 h 753086"/>
                  <a:gd name="connsiteX2" fmla="*/ 625353 w 775643"/>
                  <a:gd name="connsiteY2" fmla="*/ 753074 h 753086"/>
                  <a:gd name="connsiteX3" fmla="*/ 583603 w 775643"/>
                  <a:gd name="connsiteY3" fmla="*/ 753074 h 753086"/>
                  <a:gd name="connsiteX4" fmla="*/ 583615 w 775643"/>
                  <a:gd name="connsiteY4" fmla="*/ 731857 h 753086"/>
                  <a:gd name="connsiteX5" fmla="*/ 447115 w 775643"/>
                  <a:gd name="connsiteY5" fmla="*/ 731857 h 753086"/>
                  <a:gd name="connsiteX6" fmla="*/ 488864 w 775643"/>
                  <a:gd name="connsiteY6" fmla="*/ 731869 h 753086"/>
                  <a:gd name="connsiteX7" fmla="*/ 488864 w 775643"/>
                  <a:gd name="connsiteY7" fmla="*/ 753074 h 753086"/>
                  <a:gd name="connsiteX8" fmla="*/ 447115 w 775643"/>
                  <a:gd name="connsiteY8" fmla="*/ 753086 h 753086"/>
                  <a:gd name="connsiteX9" fmla="*/ 447115 w 775643"/>
                  <a:gd name="connsiteY9" fmla="*/ 731857 h 753086"/>
                  <a:gd name="connsiteX10" fmla="*/ 310627 w 775643"/>
                  <a:gd name="connsiteY10" fmla="*/ 731857 h 753086"/>
                  <a:gd name="connsiteX11" fmla="*/ 352377 w 775643"/>
                  <a:gd name="connsiteY11" fmla="*/ 731869 h 753086"/>
                  <a:gd name="connsiteX12" fmla="*/ 352377 w 775643"/>
                  <a:gd name="connsiteY12" fmla="*/ 753074 h 753086"/>
                  <a:gd name="connsiteX13" fmla="*/ 310627 w 775643"/>
                  <a:gd name="connsiteY13" fmla="*/ 753086 h 753086"/>
                  <a:gd name="connsiteX14" fmla="*/ 310627 w 775643"/>
                  <a:gd name="connsiteY14" fmla="*/ 731857 h 753086"/>
                  <a:gd name="connsiteX15" fmla="*/ 171786 w 775643"/>
                  <a:gd name="connsiteY15" fmla="*/ 731857 h 753086"/>
                  <a:gd name="connsiteX16" fmla="*/ 213536 w 775643"/>
                  <a:gd name="connsiteY16" fmla="*/ 731869 h 753086"/>
                  <a:gd name="connsiteX17" fmla="*/ 213536 w 775643"/>
                  <a:gd name="connsiteY17" fmla="*/ 753086 h 753086"/>
                  <a:gd name="connsiteX18" fmla="*/ 171786 w 775643"/>
                  <a:gd name="connsiteY18" fmla="*/ 753086 h 753086"/>
                  <a:gd name="connsiteX19" fmla="*/ 171786 w 775643"/>
                  <a:gd name="connsiteY19" fmla="*/ 731857 h 753086"/>
                  <a:gd name="connsiteX20" fmla="*/ 35298 w 775643"/>
                  <a:gd name="connsiteY20" fmla="*/ 731857 h 753086"/>
                  <a:gd name="connsiteX21" fmla="*/ 77047 w 775643"/>
                  <a:gd name="connsiteY21" fmla="*/ 731857 h 753086"/>
                  <a:gd name="connsiteX22" fmla="*/ 77047 w 775643"/>
                  <a:gd name="connsiteY22" fmla="*/ 753074 h 753086"/>
                  <a:gd name="connsiteX23" fmla="*/ 35298 w 775643"/>
                  <a:gd name="connsiteY23" fmla="*/ 753086 h 753086"/>
                  <a:gd name="connsiteX24" fmla="*/ 35298 w 775643"/>
                  <a:gd name="connsiteY24" fmla="*/ 731857 h 753086"/>
                  <a:gd name="connsiteX25" fmla="*/ 611197 w 775643"/>
                  <a:gd name="connsiteY25" fmla="*/ 615590 h 753086"/>
                  <a:gd name="connsiteX26" fmla="*/ 609990 w 775643"/>
                  <a:gd name="connsiteY26" fmla="*/ 713047 h 753086"/>
                  <a:gd name="connsiteX27" fmla="*/ 737405 w 775643"/>
                  <a:gd name="connsiteY27" fmla="*/ 713047 h 753086"/>
                  <a:gd name="connsiteX28" fmla="*/ 737405 w 775643"/>
                  <a:gd name="connsiteY28" fmla="*/ 615590 h 753086"/>
                  <a:gd name="connsiteX29" fmla="*/ 472823 w 775643"/>
                  <a:gd name="connsiteY29" fmla="*/ 615590 h 753086"/>
                  <a:gd name="connsiteX30" fmla="*/ 472823 w 775643"/>
                  <a:gd name="connsiteY30" fmla="*/ 713047 h 753086"/>
                  <a:gd name="connsiteX31" fmla="*/ 600339 w 775643"/>
                  <a:gd name="connsiteY31" fmla="*/ 713047 h 753086"/>
                  <a:gd name="connsiteX32" fmla="*/ 601545 w 775643"/>
                  <a:gd name="connsiteY32" fmla="*/ 615590 h 753086"/>
                  <a:gd name="connsiteX33" fmla="*/ 335723 w 775643"/>
                  <a:gd name="connsiteY33" fmla="*/ 615590 h 753086"/>
                  <a:gd name="connsiteX34" fmla="*/ 335723 w 775643"/>
                  <a:gd name="connsiteY34" fmla="*/ 713047 h 753086"/>
                  <a:gd name="connsiteX35" fmla="*/ 463138 w 775643"/>
                  <a:gd name="connsiteY35" fmla="*/ 713047 h 753086"/>
                  <a:gd name="connsiteX36" fmla="*/ 463138 w 775643"/>
                  <a:gd name="connsiteY36" fmla="*/ 615590 h 753086"/>
                  <a:gd name="connsiteX37" fmla="*/ 198590 w 775643"/>
                  <a:gd name="connsiteY37" fmla="*/ 615590 h 753086"/>
                  <a:gd name="connsiteX38" fmla="*/ 198590 w 775643"/>
                  <a:gd name="connsiteY38" fmla="*/ 713047 h 753086"/>
                  <a:gd name="connsiteX39" fmla="*/ 326038 w 775643"/>
                  <a:gd name="connsiteY39" fmla="*/ 713047 h 753086"/>
                  <a:gd name="connsiteX40" fmla="*/ 326038 w 775643"/>
                  <a:gd name="connsiteY40" fmla="*/ 615590 h 753086"/>
                  <a:gd name="connsiteX41" fmla="*/ 61490 w 775643"/>
                  <a:gd name="connsiteY41" fmla="*/ 615590 h 753086"/>
                  <a:gd name="connsiteX42" fmla="*/ 61490 w 775643"/>
                  <a:gd name="connsiteY42" fmla="*/ 713047 h 753086"/>
                  <a:gd name="connsiteX43" fmla="*/ 188905 w 775643"/>
                  <a:gd name="connsiteY43" fmla="*/ 713047 h 753086"/>
                  <a:gd name="connsiteX44" fmla="*/ 188905 w 775643"/>
                  <a:gd name="connsiteY44" fmla="*/ 615590 h 753086"/>
                  <a:gd name="connsiteX45" fmla="*/ 0 w 775643"/>
                  <a:gd name="connsiteY45" fmla="*/ 600075 h 753086"/>
                  <a:gd name="connsiteX46" fmla="*/ 41739 w 775643"/>
                  <a:gd name="connsiteY46" fmla="*/ 600075 h 753086"/>
                  <a:gd name="connsiteX47" fmla="*/ 41739 w 775643"/>
                  <a:gd name="connsiteY47" fmla="*/ 621304 h 753086"/>
                  <a:gd name="connsiteX48" fmla="*/ 0 w 775643"/>
                  <a:gd name="connsiteY48" fmla="*/ 621304 h 753086"/>
                  <a:gd name="connsiteX49" fmla="*/ 612437 w 775643"/>
                  <a:gd name="connsiteY49" fmla="*/ 512427 h 753086"/>
                  <a:gd name="connsiteX50" fmla="*/ 611297 w 775643"/>
                  <a:gd name="connsiteY50" fmla="*/ 605889 h 753086"/>
                  <a:gd name="connsiteX51" fmla="*/ 737405 w 775643"/>
                  <a:gd name="connsiteY51" fmla="*/ 605889 h 753086"/>
                  <a:gd name="connsiteX52" fmla="*/ 737405 w 775643"/>
                  <a:gd name="connsiteY52" fmla="*/ 513325 h 753086"/>
                  <a:gd name="connsiteX53" fmla="*/ 472823 w 775643"/>
                  <a:gd name="connsiteY53" fmla="*/ 511402 h 753086"/>
                  <a:gd name="connsiteX54" fmla="*/ 472823 w 775643"/>
                  <a:gd name="connsiteY54" fmla="*/ 605889 h 753086"/>
                  <a:gd name="connsiteX55" fmla="*/ 601646 w 775643"/>
                  <a:gd name="connsiteY55" fmla="*/ 605889 h 753086"/>
                  <a:gd name="connsiteX56" fmla="*/ 602785 w 775643"/>
                  <a:gd name="connsiteY56" fmla="*/ 512342 h 753086"/>
                  <a:gd name="connsiteX57" fmla="*/ 335723 w 775643"/>
                  <a:gd name="connsiteY57" fmla="*/ 510419 h 753086"/>
                  <a:gd name="connsiteX58" fmla="*/ 335723 w 775643"/>
                  <a:gd name="connsiteY58" fmla="*/ 605889 h 753086"/>
                  <a:gd name="connsiteX59" fmla="*/ 463138 w 775643"/>
                  <a:gd name="connsiteY59" fmla="*/ 605889 h 753086"/>
                  <a:gd name="connsiteX60" fmla="*/ 463138 w 775643"/>
                  <a:gd name="connsiteY60" fmla="*/ 511338 h 753086"/>
                  <a:gd name="connsiteX61" fmla="*/ 198590 w 775643"/>
                  <a:gd name="connsiteY61" fmla="*/ 509436 h 753086"/>
                  <a:gd name="connsiteX62" fmla="*/ 198590 w 775643"/>
                  <a:gd name="connsiteY62" fmla="*/ 605889 h 753086"/>
                  <a:gd name="connsiteX63" fmla="*/ 326038 w 775643"/>
                  <a:gd name="connsiteY63" fmla="*/ 605889 h 753086"/>
                  <a:gd name="connsiteX64" fmla="*/ 326038 w 775643"/>
                  <a:gd name="connsiteY64" fmla="*/ 510355 h 753086"/>
                  <a:gd name="connsiteX65" fmla="*/ 61490 w 775643"/>
                  <a:gd name="connsiteY65" fmla="*/ 508432 h 753086"/>
                  <a:gd name="connsiteX66" fmla="*/ 61490 w 775643"/>
                  <a:gd name="connsiteY66" fmla="*/ 605889 h 753086"/>
                  <a:gd name="connsiteX67" fmla="*/ 188905 w 775643"/>
                  <a:gd name="connsiteY67" fmla="*/ 605889 h 753086"/>
                  <a:gd name="connsiteX68" fmla="*/ 188905 w 775643"/>
                  <a:gd name="connsiteY68" fmla="*/ 509351 h 753086"/>
                  <a:gd name="connsiteX69" fmla="*/ 41738 w 775643"/>
                  <a:gd name="connsiteY69" fmla="*/ 491827 h 753086"/>
                  <a:gd name="connsiteX70" fmla="*/ 41750 w 775643"/>
                  <a:gd name="connsiteY70" fmla="*/ 513054 h 753086"/>
                  <a:gd name="connsiteX71" fmla="*/ 0 w 775643"/>
                  <a:gd name="connsiteY71" fmla="*/ 513054 h 753086"/>
                  <a:gd name="connsiteX72" fmla="*/ 0 w 775643"/>
                  <a:gd name="connsiteY72" fmla="*/ 491838 h 753086"/>
                  <a:gd name="connsiteX73" fmla="*/ 198590 w 775643"/>
                  <a:gd name="connsiteY73" fmla="*/ 401274 h 753086"/>
                  <a:gd name="connsiteX74" fmla="*/ 198590 w 775643"/>
                  <a:gd name="connsiteY74" fmla="*/ 499757 h 753086"/>
                  <a:gd name="connsiteX75" fmla="*/ 326038 w 775643"/>
                  <a:gd name="connsiteY75" fmla="*/ 500675 h 753086"/>
                  <a:gd name="connsiteX76" fmla="*/ 326038 w 775643"/>
                  <a:gd name="connsiteY76" fmla="*/ 401274 h 753086"/>
                  <a:gd name="connsiteX77" fmla="*/ 61490 w 775643"/>
                  <a:gd name="connsiteY77" fmla="*/ 401274 h 753086"/>
                  <a:gd name="connsiteX78" fmla="*/ 61490 w 775643"/>
                  <a:gd name="connsiteY78" fmla="*/ 498774 h 753086"/>
                  <a:gd name="connsiteX79" fmla="*/ 188905 w 775643"/>
                  <a:gd name="connsiteY79" fmla="*/ 499692 h 753086"/>
                  <a:gd name="connsiteX80" fmla="*/ 188905 w 775643"/>
                  <a:gd name="connsiteY80" fmla="*/ 401274 h 753086"/>
                  <a:gd name="connsiteX81" fmla="*/ 613777 w 775643"/>
                  <a:gd name="connsiteY81" fmla="*/ 401252 h 753086"/>
                  <a:gd name="connsiteX82" fmla="*/ 612537 w 775643"/>
                  <a:gd name="connsiteY82" fmla="*/ 502748 h 753086"/>
                  <a:gd name="connsiteX83" fmla="*/ 737405 w 775643"/>
                  <a:gd name="connsiteY83" fmla="*/ 503645 h 753086"/>
                  <a:gd name="connsiteX84" fmla="*/ 737405 w 775643"/>
                  <a:gd name="connsiteY84" fmla="*/ 401252 h 753086"/>
                  <a:gd name="connsiteX85" fmla="*/ 472857 w 775643"/>
                  <a:gd name="connsiteY85" fmla="*/ 401252 h 753086"/>
                  <a:gd name="connsiteX86" fmla="*/ 472823 w 775643"/>
                  <a:gd name="connsiteY86" fmla="*/ 501744 h 753086"/>
                  <a:gd name="connsiteX87" fmla="*/ 602886 w 775643"/>
                  <a:gd name="connsiteY87" fmla="*/ 502684 h 753086"/>
                  <a:gd name="connsiteX88" fmla="*/ 604126 w 775643"/>
                  <a:gd name="connsiteY88" fmla="*/ 401252 h 753086"/>
                  <a:gd name="connsiteX89" fmla="*/ 463138 w 775643"/>
                  <a:gd name="connsiteY89" fmla="*/ 401252 h 753086"/>
                  <a:gd name="connsiteX90" fmla="*/ 335723 w 775643"/>
                  <a:gd name="connsiteY90" fmla="*/ 401274 h 753086"/>
                  <a:gd name="connsiteX91" fmla="*/ 335723 w 775643"/>
                  <a:gd name="connsiteY91" fmla="*/ 500761 h 753086"/>
                  <a:gd name="connsiteX92" fmla="*/ 463138 w 775643"/>
                  <a:gd name="connsiteY92" fmla="*/ 501680 h 753086"/>
                  <a:gd name="connsiteX93" fmla="*/ 463138 w 775643"/>
                  <a:gd name="connsiteY93" fmla="*/ 401252 h 753086"/>
                  <a:gd name="connsiteX94" fmla="*/ 0 w 775643"/>
                  <a:gd name="connsiteY94" fmla="*/ 385931 h 753086"/>
                  <a:gd name="connsiteX95" fmla="*/ 41738 w 775643"/>
                  <a:gd name="connsiteY95" fmla="*/ 385931 h 753086"/>
                  <a:gd name="connsiteX96" fmla="*/ 41750 w 775643"/>
                  <a:gd name="connsiteY96" fmla="*/ 407158 h 753086"/>
                  <a:gd name="connsiteX97" fmla="*/ 0 w 775643"/>
                  <a:gd name="connsiteY97" fmla="*/ 407158 h 753086"/>
                  <a:gd name="connsiteX98" fmla="*/ 615084 w 775643"/>
                  <a:gd name="connsiteY98" fmla="*/ 294094 h 753086"/>
                  <a:gd name="connsiteX99" fmla="*/ 613911 w 775643"/>
                  <a:gd name="connsiteY99" fmla="*/ 391573 h 753086"/>
                  <a:gd name="connsiteX100" fmla="*/ 737405 w 775643"/>
                  <a:gd name="connsiteY100" fmla="*/ 391573 h 753086"/>
                  <a:gd name="connsiteX101" fmla="*/ 737405 w 775643"/>
                  <a:gd name="connsiteY101" fmla="*/ 294094 h 753086"/>
                  <a:gd name="connsiteX102" fmla="*/ 472857 w 775643"/>
                  <a:gd name="connsiteY102" fmla="*/ 294094 h 753086"/>
                  <a:gd name="connsiteX103" fmla="*/ 472857 w 775643"/>
                  <a:gd name="connsiteY103" fmla="*/ 391573 h 753086"/>
                  <a:gd name="connsiteX104" fmla="*/ 604260 w 775643"/>
                  <a:gd name="connsiteY104" fmla="*/ 391573 h 753086"/>
                  <a:gd name="connsiteX105" fmla="*/ 605433 w 775643"/>
                  <a:gd name="connsiteY105" fmla="*/ 294094 h 753086"/>
                  <a:gd name="connsiteX106" fmla="*/ 335723 w 775643"/>
                  <a:gd name="connsiteY106" fmla="*/ 294094 h 753086"/>
                  <a:gd name="connsiteX107" fmla="*/ 335723 w 775643"/>
                  <a:gd name="connsiteY107" fmla="*/ 391573 h 753086"/>
                  <a:gd name="connsiteX108" fmla="*/ 463138 w 775643"/>
                  <a:gd name="connsiteY108" fmla="*/ 391573 h 753086"/>
                  <a:gd name="connsiteX109" fmla="*/ 463138 w 775643"/>
                  <a:gd name="connsiteY109" fmla="*/ 294094 h 753086"/>
                  <a:gd name="connsiteX110" fmla="*/ 198590 w 775643"/>
                  <a:gd name="connsiteY110" fmla="*/ 294094 h 753086"/>
                  <a:gd name="connsiteX111" fmla="*/ 198590 w 775643"/>
                  <a:gd name="connsiteY111" fmla="*/ 391573 h 753086"/>
                  <a:gd name="connsiteX112" fmla="*/ 326038 w 775643"/>
                  <a:gd name="connsiteY112" fmla="*/ 391573 h 753086"/>
                  <a:gd name="connsiteX113" fmla="*/ 326038 w 775643"/>
                  <a:gd name="connsiteY113" fmla="*/ 294094 h 753086"/>
                  <a:gd name="connsiteX114" fmla="*/ 61490 w 775643"/>
                  <a:gd name="connsiteY114" fmla="*/ 294094 h 753086"/>
                  <a:gd name="connsiteX115" fmla="*/ 61490 w 775643"/>
                  <a:gd name="connsiteY115" fmla="*/ 391573 h 753086"/>
                  <a:gd name="connsiteX116" fmla="*/ 188905 w 775643"/>
                  <a:gd name="connsiteY116" fmla="*/ 391573 h 753086"/>
                  <a:gd name="connsiteX117" fmla="*/ 188905 w 775643"/>
                  <a:gd name="connsiteY117" fmla="*/ 294094 h 753086"/>
                  <a:gd name="connsiteX118" fmla="*/ 41750 w 775643"/>
                  <a:gd name="connsiteY118" fmla="*/ 291801 h 753086"/>
                  <a:gd name="connsiteX119" fmla="*/ 41738 w 775643"/>
                  <a:gd name="connsiteY119" fmla="*/ 313030 h 753086"/>
                  <a:gd name="connsiteX120" fmla="*/ 0 w 775643"/>
                  <a:gd name="connsiteY120" fmla="*/ 313030 h 753086"/>
                  <a:gd name="connsiteX121" fmla="*/ 0 w 775643"/>
                  <a:gd name="connsiteY121" fmla="*/ 291813 h 753086"/>
                  <a:gd name="connsiteX122" fmla="*/ 51771 w 775643"/>
                  <a:gd name="connsiteY122" fmla="*/ 261209 h 753086"/>
                  <a:gd name="connsiteX123" fmla="*/ 61490 w 775643"/>
                  <a:gd name="connsiteY123" fmla="*/ 261209 h 753086"/>
                  <a:gd name="connsiteX124" fmla="*/ 61490 w 775643"/>
                  <a:gd name="connsiteY124" fmla="*/ 284414 h 753086"/>
                  <a:gd name="connsiteX125" fmla="*/ 188905 w 775643"/>
                  <a:gd name="connsiteY125" fmla="*/ 284414 h 753086"/>
                  <a:gd name="connsiteX126" fmla="*/ 188905 w 775643"/>
                  <a:gd name="connsiteY126" fmla="*/ 261209 h 753086"/>
                  <a:gd name="connsiteX127" fmla="*/ 198590 w 775643"/>
                  <a:gd name="connsiteY127" fmla="*/ 261209 h 753086"/>
                  <a:gd name="connsiteX128" fmla="*/ 198590 w 775643"/>
                  <a:gd name="connsiteY128" fmla="*/ 284414 h 753086"/>
                  <a:gd name="connsiteX129" fmla="*/ 326038 w 775643"/>
                  <a:gd name="connsiteY129" fmla="*/ 284414 h 753086"/>
                  <a:gd name="connsiteX130" fmla="*/ 326038 w 775643"/>
                  <a:gd name="connsiteY130" fmla="*/ 261209 h 753086"/>
                  <a:gd name="connsiteX131" fmla="*/ 335723 w 775643"/>
                  <a:gd name="connsiteY131" fmla="*/ 261209 h 753086"/>
                  <a:gd name="connsiteX132" fmla="*/ 335723 w 775643"/>
                  <a:gd name="connsiteY132" fmla="*/ 284414 h 753086"/>
                  <a:gd name="connsiteX133" fmla="*/ 463138 w 775643"/>
                  <a:gd name="connsiteY133" fmla="*/ 284414 h 753086"/>
                  <a:gd name="connsiteX134" fmla="*/ 463138 w 775643"/>
                  <a:gd name="connsiteY134" fmla="*/ 261209 h 753086"/>
                  <a:gd name="connsiteX135" fmla="*/ 472857 w 775643"/>
                  <a:gd name="connsiteY135" fmla="*/ 261209 h 753086"/>
                  <a:gd name="connsiteX136" fmla="*/ 472857 w 775643"/>
                  <a:gd name="connsiteY136" fmla="*/ 284414 h 753086"/>
                  <a:gd name="connsiteX137" fmla="*/ 605533 w 775643"/>
                  <a:gd name="connsiteY137" fmla="*/ 284414 h 753086"/>
                  <a:gd name="connsiteX138" fmla="*/ 605835 w 775643"/>
                  <a:gd name="connsiteY138" fmla="*/ 261465 h 753086"/>
                  <a:gd name="connsiteX139" fmla="*/ 615486 w 775643"/>
                  <a:gd name="connsiteY139" fmla="*/ 261593 h 753086"/>
                  <a:gd name="connsiteX140" fmla="*/ 615218 w 775643"/>
                  <a:gd name="connsiteY140" fmla="*/ 284414 h 753086"/>
                  <a:gd name="connsiteX141" fmla="*/ 737405 w 775643"/>
                  <a:gd name="connsiteY141" fmla="*/ 284414 h 753086"/>
                  <a:gd name="connsiteX142" fmla="*/ 737405 w 775643"/>
                  <a:gd name="connsiteY142" fmla="*/ 261209 h 753086"/>
                  <a:gd name="connsiteX143" fmla="*/ 747090 w 775643"/>
                  <a:gd name="connsiteY143" fmla="*/ 261209 h 753086"/>
                  <a:gd name="connsiteX144" fmla="*/ 747090 w 775643"/>
                  <a:gd name="connsiteY144" fmla="*/ 284414 h 753086"/>
                  <a:gd name="connsiteX145" fmla="*/ 775643 w 775643"/>
                  <a:gd name="connsiteY145" fmla="*/ 284414 h 753086"/>
                  <a:gd name="connsiteX146" fmla="*/ 775643 w 775643"/>
                  <a:gd name="connsiteY146" fmla="*/ 294094 h 753086"/>
                  <a:gd name="connsiteX147" fmla="*/ 747090 w 775643"/>
                  <a:gd name="connsiteY147" fmla="*/ 294094 h 753086"/>
                  <a:gd name="connsiteX148" fmla="*/ 747090 w 775643"/>
                  <a:gd name="connsiteY148" fmla="*/ 391573 h 753086"/>
                  <a:gd name="connsiteX149" fmla="*/ 775643 w 775643"/>
                  <a:gd name="connsiteY149" fmla="*/ 391573 h 753086"/>
                  <a:gd name="connsiteX150" fmla="*/ 775643 w 775643"/>
                  <a:gd name="connsiteY150" fmla="*/ 401252 h 753086"/>
                  <a:gd name="connsiteX151" fmla="*/ 747090 w 775643"/>
                  <a:gd name="connsiteY151" fmla="*/ 401252 h 753086"/>
                  <a:gd name="connsiteX152" fmla="*/ 747090 w 775643"/>
                  <a:gd name="connsiteY152" fmla="*/ 503731 h 753086"/>
                  <a:gd name="connsiteX153" fmla="*/ 775543 w 775643"/>
                  <a:gd name="connsiteY153" fmla="*/ 503923 h 753086"/>
                  <a:gd name="connsiteX154" fmla="*/ 775509 w 775643"/>
                  <a:gd name="connsiteY154" fmla="*/ 513603 h 753086"/>
                  <a:gd name="connsiteX155" fmla="*/ 747090 w 775643"/>
                  <a:gd name="connsiteY155" fmla="*/ 513389 h 753086"/>
                  <a:gd name="connsiteX156" fmla="*/ 747090 w 775643"/>
                  <a:gd name="connsiteY156" fmla="*/ 605889 h 753086"/>
                  <a:gd name="connsiteX157" fmla="*/ 775643 w 775643"/>
                  <a:gd name="connsiteY157" fmla="*/ 605889 h 753086"/>
                  <a:gd name="connsiteX158" fmla="*/ 775643 w 775643"/>
                  <a:gd name="connsiteY158" fmla="*/ 615590 h 753086"/>
                  <a:gd name="connsiteX159" fmla="*/ 747090 w 775643"/>
                  <a:gd name="connsiteY159" fmla="*/ 615590 h 753086"/>
                  <a:gd name="connsiteX160" fmla="*/ 747090 w 775643"/>
                  <a:gd name="connsiteY160" fmla="*/ 713047 h 753086"/>
                  <a:gd name="connsiteX161" fmla="*/ 775643 w 775643"/>
                  <a:gd name="connsiteY161" fmla="*/ 713047 h 753086"/>
                  <a:gd name="connsiteX162" fmla="*/ 775643 w 775643"/>
                  <a:gd name="connsiteY162" fmla="*/ 722727 h 753086"/>
                  <a:gd name="connsiteX163" fmla="*/ 56630 w 775643"/>
                  <a:gd name="connsiteY163" fmla="*/ 722748 h 753086"/>
                  <a:gd name="connsiteX164" fmla="*/ 56630 w 775643"/>
                  <a:gd name="connsiteY164" fmla="*/ 717898 h 753086"/>
                  <a:gd name="connsiteX165" fmla="*/ 51771 w 775643"/>
                  <a:gd name="connsiteY165" fmla="*/ 717898 h 753086"/>
                  <a:gd name="connsiteX166" fmla="*/ 157068 w 775643"/>
                  <a:gd name="connsiteY166" fmla="*/ 0 h 753086"/>
                  <a:gd name="connsiteX167" fmla="*/ 617868 w 775643"/>
                  <a:gd name="connsiteY167" fmla="*/ 0 h 753086"/>
                  <a:gd name="connsiteX168" fmla="*/ 617868 w 775643"/>
                  <a:gd name="connsiteY168" fmla="*/ 56194 h 753086"/>
                  <a:gd name="connsiteX169" fmla="*/ 774936 w 775643"/>
                  <a:gd name="connsiteY169" fmla="*/ 56194 h 753086"/>
                  <a:gd name="connsiteX170" fmla="*/ 774936 w 775643"/>
                  <a:gd name="connsiteY170" fmla="*/ 155998 h 753086"/>
                  <a:gd name="connsiteX171" fmla="*/ 363180 w 775643"/>
                  <a:gd name="connsiteY171" fmla="*/ 155998 h 753086"/>
                  <a:gd name="connsiteX172" fmla="*/ 363180 w 775643"/>
                  <a:gd name="connsiteY172" fmla="*/ 196660 h 753086"/>
                  <a:gd name="connsiteX173" fmla="*/ 0 w 775643"/>
                  <a:gd name="connsiteY173" fmla="*/ 196660 h 753086"/>
                  <a:gd name="connsiteX174" fmla="*/ 0 w 775643"/>
                  <a:gd name="connsiteY174" fmla="*/ 155998 h 753086"/>
                  <a:gd name="connsiteX175" fmla="*/ 0 w 775643"/>
                  <a:gd name="connsiteY175" fmla="*/ 141040 h 753086"/>
                  <a:gd name="connsiteX176" fmla="*/ 0 w 775643"/>
                  <a:gd name="connsiteY176" fmla="*/ 56194 h 753086"/>
                  <a:gd name="connsiteX177" fmla="*/ 157068 w 775643"/>
                  <a:gd name="connsiteY177" fmla="*/ 56194 h 7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775643" h="753086">
                    <a:moveTo>
                      <a:pt x="583615" y="731857"/>
                    </a:moveTo>
                    <a:lnTo>
                      <a:pt x="625353" y="731857"/>
                    </a:lnTo>
                    <a:lnTo>
                      <a:pt x="625353" y="753074"/>
                    </a:lnTo>
                    <a:lnTo>
                      <a:pt x="583603" y="753074"/>
                    </a:lnTo>
                    <a:cubicBezTo>
                      <a:pt x="583603" y="753074"/>
                      <a:pt x="583615" y="731857"/>
                      <a:pt x="583615" y="731857"/>
                    </a:cubicBezTo>
                    <a:close/>
                    <a:moveTo>
                      <a:pt x="447115" y="731857"/>
                    </a:moveTo>
                    <a:lnTo>
                      <a:pt x="488864" y="731869"/>
                    </a:lnTo>
                    <a:lnTo>
                      <a:pt x="488864" y="753074"/>
                    </a:lnTo>
                    <a:lnTo>
                      <a:pt x="447115" y="753086"/>
                    </a:lnTo>
                    <a:cubicBezTo>
                      <a:pt x="447115" y="753086"/>
                      <a:pt x="447115" y="731857"/>
                      <a:pt x="447115" y="731857"/>
                    </a:cubicBezTo>
                    <a:close/>
                    <a:moveTo>
                      <a:pt x="310627" y="731857"/>
                    </a:moveTo>
                    <a:lnTo>
                      <a:pt x="352377" y="731869"/>
                    </a:lnTo>
                    <a:lnTo>
                      <a:pt x="352377" y="753074"/>
                    </a:lnTo>
                    <a:lnTo>
                      <a:pt x="310627" y="753086"/>
                    </a:lnTo>
                    <a:cubicBezTo>
                      <a:pt x="310627" y="753086"/>
                      <a:pt x="310627" y="731857"/>
                      <a:pt x="310627" y="731857"/>
                    </a:cubicBezTo>
                    <a:close/>
                    <a:moveTo>
                      <a:pt x="171786" y="731857"/>
                    </a:moveTo>
                    <a:lnTo>
                      <a:pt x="213536" y="731869"/>
                    </a:lnTo>
                    <a:lnTo>
                      <a:pt x="213536" y="753086"/>
                    </a:lnTo>
                    <a:lnTo>
                      <a:pt x="171786" y="753086"/>
                    </a:lnTo>
                    <a:cubicBezTo>
                      <a:pt x="171786" y="753086"/>
                      <a:pt x="171786" y="731857"/>
                      <a:pt x="171786" y="731857"/>
                    </a:cubicBezTo>
                    <a:close/>
                    <a:moveTo>
                      <a:pt x="35298" y="731857"/>
                    </a:moveTo>
                    <a:lnTo>
                      <a:pt x="77047" y="731857"/>
                    </a:lnTo>
                    <a:lnTo>
                      <a:pt x="77047" y="753074"/>
                    </a:lnTo>
                    <a:lnTo>
                      <a:pt x="35298" y="753086"/>
                    </a:lnTo>
                    <a:cubicBezTo>
                      <a:pt x="35298" y="753086"/>
                      <a:pt x="35298" y="731857"/>
                      <a:pt x="35298" y="731857"/>
                    </a:cubicBezTo>
                    <a:close/>
                    <a:moveTo>
                      <a:pt x="611197" y="615590"/>
                    </a:moveTo>
                    <a:lnTo>
                      <a:pt x="609990" y="713047"/>
                    </a:lnTo>
                    <a:lnTo>
                      <a:pt x="737405" y="713047"/>
                    </a:lnTo>
                    <a:cubicBezTo>
                      <a:pt x="737405" y="713047"/>
                      <a:pt x="737405" y="615590"/>
                      <a:pt x="737405" y="615590"/>
                    </a:cubicBezTo>
                    <a:close/>
                    <a:moveTo>
                      <a:pt x="472823" y="615590"/>
                    </a:moveTo>
                    <a:lnTo>
                      <a:pt x="472823" y="713047"/>
                    </a:lnTo>
                    <a:lnTo>
                      <a:pt x="600339" y="713047"/>
                    </a:lnTo>
                    <a:cubicBezTo>
                      <a:pt x="600339" y="713047"/>
                      <a:pt x="601545" y="615590"/>
                      <a:pt x="601545" y="615590"/>
                    </a:cubicBezTo>
                    <a:close/>
                    <a:moveTo>
                      <a:pt x="335723" y="615590"/>
                    </a:moveTo>
                    <a:lnTo>
                      <a:pt x="335723" y="713047"/>
                    </a:lnTo>
                    <a:lnTo>
                      <a:pt x="463138" y="713047"/>
                    </a:lnTo>
                    <a:cubicBezTo>
                      <a:pt x="463138" y="713047"/>
                      <a:pt x="463138" y="615590"/>
                      <a:pt x="463138" y="615590"/>
                    </a:cubicBezTo>
                    <a:close/>
                    <a:moveTo>
                      <a:pt x="198590" y="615590"/>
                    </a:moveTo>
                    <a:lnTo>
                      <a:pt x="198590" y="713047"/>
                    </a:lnTo>
                    <a:lnTo>
                      <a:pt x="326038" y="713047"/>
                    </a:lnTo>
                    <a:cubicBezTo>
                      <a:pt x="326038" y="713047"/>
                      <a:pt x="326038" y="615590"/>
                      <a:pt x="326038" y="615590"/>
                    </a:cubicBezTo>
                    <a:close/>
                    <a:moveTo>
                      <a:pt x="61490" y="615590"/>
                    </a:moveTo>
                    <a:lnTo>
                      <a:pt x="61490" y="713047"/>
                    </a:lnTo>
                    <a:lnTo>
                      <a:pt x="188905" y="713047"/>
                    </a:lnTo>
                    <a:cubicBezTo>
                      <a:pt x="188905" y="713047"/>
                      <a:pt x="188905" y="615590"/>
                      <a:pt x="188905" y="615590"/>
                    </a:cubicBezTo>
                    <a:close/>
                    <a:moveTo>
                      <a:pt x="0" y="600075"/>
                    </a:moveTo>
                    <a:lnTo>
                      <a:pt x="41739" y="600075"/>
                    </a:lnTo>
                    <a:cubicBezTo>
                      <a:pt x="41739" y="600075"/>
                      <a:pt x="41739" y="621304"/>
                      <a:pt x="41739" y="621304"/>
                    </a:cubicBezTo>
                    <a:lnTo>
                      <a:pt x="0" y="621304"/>
                    </a:lnTo>
                    <a:close/>
                    <a:moveTo>
                      <a:pt x="612437" y="512427"/>
                    </a:moveTo>
                    <a:lnTo>
                      <a:pt x="611297" y="605889"/>
                    </a:lnTo>
                    <a:lnTo>
                      <a:pt x="737405" y="605889"/>
                    </a:lnTo>
                    <a:cubicBezTo>
                      <a:pt x="737405" y="605889"/>
                      <a:pt x="737405" y="513325"/>
                      <a:pt x="737405" y="513325"/>
                    </a:cubicBezTo>
                    <a:close/>
                    <a:moveTo>
                      <a:pt x="472823" y="511402"/>
                    </a:moveTo>
                    <a:lnTo>
                      <a:pt x="472823" y="605889"/>
                    </a:lnTo>
                    <a:lnTo>
                      <a:pt x="601646" y="605889"/>
                    </a:lnTo>
                    <a:cubicBezTo>
                      <a:pt x="601646" y="605889"/>
                      <a:pt x="602785" y="512342"/>
                      <a:pt x="602785" y="512342"/>
                    </a:cubicBezTo>
                    <a:close/>
                    <a:moveTo>
                      <a:pt x="335723" y="510419"/>
                    </a:moveTo>
                    <a:lnTo>
                      <a:pt x="335723" y="605889"/>
                    </a:lnTo>
                    <a:lnTo>
                      <a:pt x="463138" y="605889"/>
                    </a:lnTo>
                    <a:cubicBezTo>
                      <a:pt x="463138" y="605889"/>
                      <a:pt x="463138" y="511338"/>
                      <a:pt x="463138" y="511338"/>
                    </a:cubicBezTo>
                    <a:close/>
                    <a:moveTo>
                      <a:pt x="198590" y="509436"/>
                    </a:moveTo>
                    <a:lnTo>
                      <a:pt x="198590" y="605889"/>
                    </a:lnTo>
                    <a:lnTo>
                      <a:pt x="326038" y="605889"/>
                    </a:lnTo>
                    <a:cubicBezTo>
                      <a:pt x="326038" y="605889"/>
                      <a:pt x="326038" y="510355"/>
                      <a:pt x="326038" y="510355"/>
                    </a:cubicBezTo>
                    <a:close/>
                    <a:moveTo>
                      <a:pt x="61490" y="508432"/>
                    </a:moveTo>
                    <a:lnTo>
                      <a:pt x="61490" y="605889"/>
                    </a:lnTo>
                    <a:lnTo>
                      <a:pt x="188905" y="605889"/>
                    </a:lnTo>
                    <a:cubicBezTo>
                      <a:pt x="188905" y="605889"/>
                      <a:pt x="188905" y="509351"/>
                      <a:pt x="188905" y="509351"/>
                    </a:cubicBezTo>
                    <a:close/>
                    <a:moveTo>
                      <a:pt x="41738" y="491827"/>
                    </a:moveTo>
                    <a:cubicBezTo>
                      <a:pt x="41738" y="491827"/>
                      <a:pt x="41750" y="513054"/>
                      <a:pt x="41750" y="513054"/>
                    </a:cubicBezTo>
                    <a:lnTo>
                      <a:pt x="0" y="513054"/>
                    </a:lnTo>
                    <a:lnTo>
                      <a:pt x="0" y="491838"/>
                    </a:lnTo>
                    <a:close/>
                    <a:moveTo>
                      <a:pt x="198590" y="401274"/>
                    </a:moveTo>
                    <a:lnTo>
                      <a:pt x="198590" y="499757"/>
                    </a:lnTo>
                    <a:lnTo>
                      <a:pt x="326038" y="500675"/>
                    </a:lnTo>
                    <a:cubicBezTo>
                      <a:pt x="326038" y="500675"/>
                      <a:pt x="326038" y="401274"/>
                      <a:pt x="326038" y="401274"/>
                    </a:cubicBezTo>
                    <a:close/>
                    <a:moveTo>
                      <a:pt x="61490" y="401274"/>
                    </a:moveTo>
                    <a:lnTo>
                      <a:pt x="61490" y="498774"/>
                    </a:lnTo>
                    <a:lnTo>
                      <a:pt x="188905" y="499692"/>
                    </a:lnTo>
                    <a:cubicBezTo>
                      <a:pt x="188905" y="499692"/>
                      <a:pt x="188905" y="401274"/>
                      <a:pt x="188905" y="401274"/>
                    </a:cubicBezTo>
                    <a:close/>
                    <a:moveTo>
                      <a:pt x="613777" y="401252"/>
                    </a:moveTo>
                    <a:lnTo>
                      <a:pt x="612537" y="502748"/>
                    </a:lnTo>
                    <a:lnTo>
                      <a:pt x="737405" y="503645"/>
                    </a:lnTo>
                    <a:cubicBezTo>
                      <a:pt x="737405" y="503645"/>
                      <a:pt x="737405" y="401252"/>
                      <a:pt x="737405" y="401252"/>
                    </a:cubicBezTo>
                    <a:close/>
                    <a:moveTo>
                      <a:pt x="472857" y="401252"/>
                    </a:moveTo>
                    <a:lnTo>
                      <a:pt x="472823" y="501744"/>
                    </a:lnTo>
                    <a:lnTo>
                      <a:pt x="602886" y="502684"/>
                    </a:lnTo>
                    <a:cubicBezTo>
                      <a:pt x="602886" y="502684"/>
                      <a:pt x="604126" y="401252"/>
                      <a:pt x="604126" y="401252"/>
                    </a:cubicBezTo>
                    <a:close/>
                    <a:moveTo>
                      <a:pt x="463138" y="401252"/>
                    </a:moveTo>
                    <a:lnTo>
                      <a:pt x="335723" y="401274"/>
                    </a:lnTo>
                    <a:lnTo>
                      <a:pt x="335723" y="500761"/>
                    </a:lnTo>
                    <a:lnTo>
                      <a:pt x="463138" y="501680"/>
                    </a:lnTo>
                    <a:cubicBezTo>
                      <a:pt x="463138" y="501680"/>
                      <a:pt x="463138" y="401252"/>
                      <a:pt x="463138" y="401252"/>
                    </a:cubicBezTo>
                    <a:close/>
                    <a:moveTo>
                      <a:pt x="0" y="385931"/>
                    </a:moveTo>
                    <a:lnTo>
                      <a:pt x="41738" y="385931"/>
                    </a:lnTo>
                    <a:cubicBezTo>
                      <a:pt x="41738" y="385931"/>
                      <a:pt x="41750" y="407158"/>
                      <a:pt x="41750" y="407158"/>
                    </a:cubicBezTo>
                    <a:lnTo>
                      <a:pt x="0" y="407158"/>
                    </a:lnTo>
                    <a:close/>
                    <a:moveTo>
                      <a:pt x="615084" y="294094"/>
                    </a:moveTo>
                    <a:lnTo>
                      <a:pt x="613911" y="391573"/>
                    </a:lnTo>
                    <a:lnTo>
                      <a:pt x="737405" y="391573"/>
                    </a:lnTo>
                    <a:cubicBezTo>
                      <a:pt x="737405" y="391573"/>
                      <a:pt x="737405" y="294094"/>
                      <a:pt x="737405" y="294094"/>
                    </a:cubicBezTo>
                    <a:close/>
                    <a:moveTo>
                      <a:pt x="472857" y="294094"/>
                    </a:moveTo>
                    <a:lnTo>
                      <a:pt x="472857" y="391573"/>
                    </a:lnTo>
                    <a:lnTo>
                      <a:pt x="604260" y="391573"/>
                    </a:lnTo>
                    <a:cubicBezTo>
                      <a:pt x="604260" y="391573"/>
                      <a:pt x="605433" y="294094"/>
                      <a:pt x="605433" y="294094"/>
                    </a:cubicBezTo>
                    <a:close/>
                    <a:moveTo>
                      <a:pt x="335723" y="294094"/>
                    </a:moveTo>
                    <a:lnTo>
                      <a:pt x="335723" y="391573"/>
                    </a:lnTo>
                    <a:lnTo>
                      <a:pt x="463138" y="391573"/>
                    </a:lnTo>
                    <a:cubicBezTo>
                      <a:pt x="463138" y="391573"/>
                      <a:pt x="463138" y="294094"/>
                      <a:pt x="463138" y="294094"/>
                    </a:cubicBezTo>
                    <a:close/>
                    <a:moveTo>
                      <a:pt x="198590" y="294094"/>
                    </a:moveTo>
                    <a:lnTo>
                      <a:pt x="198590" y="391573"/>
                    </a:lnTo>
                    <a:lnTo>
                      <a:pt x="326038" y="391573"/>
                    </a:lnTo>
                    <a:cubicBezTo>
                      <a:pt x="326038" y="391573"/>
                      <a:pt x="326038" y="294094"/>
                      <a:pt x="326038" y="294094"/>
                    </a:cubicBezTo>
                    <a:close/>
                    <a:moveTo>
                      <a:pt x="61490" y="294094"/>
                    </a:moveTo>
                    <a:lnTo>
                      <a:pt x="61490" y="391573"/>
                    </a:lnTo>
                    <a:lnTo>
                      <a:pt x="188905" y="391573"/>
                    </a:lnTo>
                    <a:cubicBezTo>
                      <a:pt x="188905" y="391573"/>
                      <a:pt x="188905" y="294094"/>
                      <a:pt x="188905" y="294094"/>
                    </a:cubicBezTo>
                    <a:close/>
                    <a:moveTo>
                      <a:pt x="41750" y="291801"/>
                    </a:moveTo>
                    <a:cubicBezTo>
                      <a:pt x="41750" y="291801"/>
                      <a:pt x="41738" y="313030"/>
                      <a:pt x="41738" y="313030"/>
                    </a:cubicBezTo>
                    <a:lnTo>
                      <a:pt x="0" y="313030"/>
                    </a:lnTo>
                    <a:lnTo>
                      <a:pt x="0" y="291813"/>
                    </a:lnTo>
                    <a:close/>
                    <a:moveTo>
                      <a:pt x="51771" y="261209"/>
                    </a:moveTo>
                    <a:lnTo>
                      <a:pt x="61490" y="261209"/>
                    </a:lnTo>
                    <a:lnTo>
                      <a:pt x="61490" y="284414"/>
                    </a:lnTo>
                    <a:lnTo>
                      <a:pt x="188905" y="284414"/>
                    </a:lnTo>
                    <a:lnTo>
                      <a:pt x="188905" y="261209"/>
                    </a:lnTo>
                    <a:lnTo>
                      <a:pt x="198590" y="261209"/>
                    </a:lnTo>
                    <a:lnTo>
                      <a:pt x="198590" y="284414"/>
                    </a:lnTo>
                    <a:lnTo>
                      <a:pt x="326038" y="284414"/>
                    </a:lnTo>
                    <a:lnTo>
                      <a:pt x="326038" y="261209"/>
                    </a:lnTo>
                    <a:lnTo>
                      <a:pt x="335723" y="261209"/>
                    </a:lnTo>
                    <a:lnTo>
                      <a:pt x="335723" y="284414"/>
                    </a:lnTo>
                    <a:lnTo>
                      <a:pt x="463138" y="284414"/>
                    </a:lnTo>
                    <a:lnTo>
                      <a:pt x="463138" y="261209"/>
                    </a:lnTo>
                    <a:lnTo>
                      <a:pt x="472857" y="261209"/>
                    </a:lnTo>
                    <a:lnTo>
                      <a:pt x="472857" y="284414"/>
                    </a:lnTo>
                    <a:lnTo>
                      <a:pt x="605533" y="284414"/>
                    </a:lnTo>
                    <a:lnTo>
                      <a:pt x="605835" y="261465"/>
                    </a:lnTo>
                    <a:lnTo>
                      <a:pt x="615486" y="261593"/>
                    </a:lnTo>
                    <a:lnTo>
                      <a:pt x="615218" y="284414"/>
                    </a:lnTo>
                    <a:lnTo>
                      <a:pt x="737405" y="284414"/>
                    </a:lnTo>
                    <a:lnTo>
                      <a:pt x="737405" y="261209"/>
                    </a:lnTo>
                    <a:lnTo>
                      <a:pt x="747090" y="261209"/>
                    </a:lnTo>
                    <a:lnTo>
                      <a:pt x="747090" y="284414"/>
                    </a:lnTo>
                    <a:lnTo>
                      <a:pt x="775643" y="284414"/>
                    </a:lnTo>
                    <a:lnTo>
                      <a:pt x="775643" y="294094"/>
                    </a:lnTo>
                    <a:cubicBezTo>
                      <a:pt x="775643" y="294094"/>
                      <a:pt x="747090" y="294094"/>
                      <a:pt x="747090" y="294094"/>
                    </a:cubicBezTo>
                    <a:lnTo>
                      <a:pt x="747090" y="391573"/>
                    </a:lnTo>
                    <a:lnTo>
                      <a:pt x="775643" y="391573"/>
                    </a:lnTo>
                    <a:lnTo>
                      <a:pt x="775643" y="401252"/>
                    </a:lnTo>
                    <a:lnTo>
                      <a:pt x="747090" y="401252"/>
                    </a:lnTo>
                    <a:lnTo>
                      <a:pt x="747090" y="503731"/>
                    </a:lnTo>
                    <a:lnTo>
                      <a:pt x="775543" y="503923"/>
                    </a:lnTo>
                    <a:lnTo>
                      <a:pt x="775509" y="513603"/>
                    </a:lnTo>
                    <a:lnTo>
                      <a:pt x="747090" y="513389"/>
                    </a:lnTo>
                    <a:lnTo>
                      <a:pt x="747090" y="605889"/>
                    </a:lnTo>
                    <a:lnTo>
                      <a:pt x="775643" y="605889"/>
                    </a:lnTo>
                    <a:lnTo>
                      <a:pt x="775643" y="615590"/>
                    </a:lnTo>
                    <a:lnTo>
                      <a:pt x="747090" y="615590"/>
                    </a:lnTo>
                    <a:lnTo>
                      <a:pt x="747090" y="713047"/>
                    </a:lnTo>
                    <a:lnTo>
                      <a:pt x="775643" y="713047"/>
                    </a:lnTo>
                    <a:lnTo>
                      <a:pt x="775643" y="722727"/>
                    </a:lnTo>
                    <a:lnTo>
                      <a:pt x="56630" y="722748"/>
                    </a:lnTo>
                    <a:lnTo>
                      <a:pt x="56630" y="717898"/>
                    </a:lnTo>
                    <a:lnTo>
                      <a:pt x="51771" y="717898"/>
                    </a:lnTo>
                    <a:close/>
                    <a:moveTo>
                      <a:pt x="157068" y="0"/>
                    </a:moveTo>
                    <a:lnTo>
                      <a:pt x="617868" y="0"/>
                    </a:lnTo>
                    <a:lnTo>
                      <a:pt x="617868" y="56194"/>
                    </a:lnTo>
                    <a:lnTo>
                      <a:pt x="774936" y="56194"/>
                    </a:lnTo>
                    <a:cubicBezTo>
                      <a:pt x="774936" y="56194"/>
                      <a:pt x="774936" y="155998"/>
                      <a:pt x="774936" y="155998"/>
                    </a:cubicBezTo>
                    <a:lnTo>
                      <a:pt x="363180" y="155998"/>
                    </a:lnTo>
                    <a:lnTo>
                      <a:pt x="363180" y="196660"/>
                    </a:lnTo>
                    <a:lnTo>
                      <a:pt x="0" y="196660"/>
                    </a:lnTo>
                    <a:lnTo>
                      <a:pt x="0" y="155998"/>
                    </a:lnTo>
                    <a:lnTo>
                      <a:pt x="0" y="141040"/>
                    </a:lnTo>
                    <a:lnTo>
                      <a:pt x="0" y="56194"/>
                    </a:lnTo>
                    <a:lnTo>
                      <a:pt x="157068" y="56194"/>
                    </a:lnTo>
                    <a:close/>
                  </a:path>
                </a:pathLst>
              </a:custGeom>
              <a:solidFill>
                <a:schemeClr val="bg2">
                  <a:lumMod val="40000"/>
                  <a:lumOff val="60000"/>
                </a:schemeClr>
              </a:solidFill>
              <a:ln w="12700">
                <a:miter lim="400000"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7" name="Shape 20"/>
              <p:cNvSpPr/>
              <p:nvPr/>
            </p:nvSpPr>
            <p:spPr>
              <a:xfrm>
                <a:off x="1138065" y="5491851"/>
                <a:ext cx="390628" cy="249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40000"/>
                  <a:lumOff val="60000"/>
                </a:schemeClr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8" name="Freeform 80"/>
              <p:cNvSpPr/>
              <p:nvPr/>
            </p:nvSpPr>
            <p:spPr>
              <a:xfrm>
                <a:off x="1138065" y="5221228"/>
                <a:ext cx="389487" cy="254078"/>
              </a:xfrm>
              <a:custGeom>
                <a:avLst/>
                <a:gdLst>
                  <a:gd name="connsiteX0" fmla="*/ 160020 w 389487"/>
                  <a:gd name="connsiteY0" fmla="*/ 148254 h 254078"/>
                  <a:gd name="connsiteX1" fmla="*/ 229466 w 389487"/>
                  <a:gd name="connsiteY1" fmla="*/ 148254 h 254078"/>
                  <a:gd name="connsiteX2" fmla="*/ 229466 w 389487"/>
                  <a:gd name="connsiteY2" fmla="*/ 252926 h 254078"/>
                  <a:gd name="connsiteX3" fmla="*/ 160020 w 389487"/>
                  <a:gd name="connsiteY3" fmla="*/ 252926 h 254078"/>
                  <a:gd name="connsiteX4" fmla="*/ 160020 w 389487"/>
                  <a:gd name="connsiteY4" fmla="*/ 148254 h 254078"/>
                  <a:gd name="connsiteX5" fmla="*/ 320041 w 389487"/>
                  <a:gd name="connsiteY5" fmla="*/ 143547 h 254078"/>
                  <a:gd name="connsiteX6" fmla="*/ 389487 w 389487"/>
                  <a:gd name="connsiteY6" fmla="*/ 143547 h 254078"/>
                  <a:gd name="connsiteX7" fmla="*/ 389487 w 389487"/>
                  <a:gd name="connsiteY7" fmla="*/ 253492 h 254078"/>
                  <a:gd name="connsiteX8" fmla="*/ 320041 w 389487"/>
                  <a:gd name="connsiteY8" fmla="*/ 253492 h 254078"/>
                  <a:gd name="connsiteX9" fmla="*/ 240031 w 389487"/>
                  <a:gd name="connsiteY9" fmla="*/ 98836 h 254078"/>
                  <a:gd name="connsiteX10" fmla="*/ 309468 w 389487"/>
                  <a:gd name="connsiteY10" fmla="*/ 98836 h 254078"/>
                  <a:gd name="connsiteX11" fmla="*/ 309468 w 389487"/>
                  <a:gd name="connsiteY11" fmla="*/ 252594 h 254078"/>
                  <a:gd name="connsiteX12" fmla="*/ 240031 w 389487"/>
                  <a:gd name="connsiteY12" fmla="*/ 252594 h 254078"/>
                  <a:gd name="connsiteX13" fmla="*/ 240031 w 389487"/>
                  <a:gd name="connsiteY13" fmla="*/ 98836 h 254078"/>
                  <a:gd name="connsiteX14" fmla="*/ 80010 w 389487"/>
                  <a:gd name="connsiteY14" fmla="*/ 94129 h 254078"/>
                  <a:gd name="connsiteX15" fmla="*/ 149457 w 389487"/>
                  <a:gd name="connsiteY15" fmla="*/ 94129 h 254078"/>
                  <a:gd name="connsiteX16" fmla="*/ 149457 w 389487"/>
                  <a:gd name="connsiteY16" fmla="*/ 252401 h 254078"/>
                  <a:gd name="connsiteX17" fmla="*/ 80010 w 389487"/>
                  <a:gd name="connsiteY17" fmla="*/ 252401 h 254078"/>
                  <a:gd name="connsiteX18" fmla="*/ 80010 w 389487"/>
                  <a:gd name="connsiteY18" fmla="*/ 94129 h 254078"/>
                  <a:gd name="connsiteX19" fmla="*/ 0 w 389487"/>
                  <a:gd name="connsiteY19" fmla="*/ 0 h 254078"/>
                  <a:gd name="connsiteX20" fmla="*/ 69434 w 389487"/>
                  <a:gd name="connsiteY20" fmla="*/ 0 h 254078"/>
                  <a:gd name="connsiteX21" fmla="*/ 69434 w 389487"/>
                  <a:gd name="connsiteY21" fmla="*/ 254078 h 254078"/>
                  <a:gd name="connsiteX22" fmla="*/ 0 w 389487"/>
                  <a:gd name="connsiteY22" fmla="*/ 254078 h 254078"/>
                  <a:gd name="connsiteX23" fmla="*/ 0 w 389487"/>
                  <a:gd name="connsiteY23" fmla="*/ 0 h 25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9487" h="254078">
                    <a:moveTo>
                      <a:pt x="160020" y="148254"/>
                    </a:moveTo>
                    <a:lnTo>
                      <a:pt x="229466" y="148254"/>
                    </a:lnTo>
                    <a:lnTo>
                      <a:pt x="229466" y="252926"/>
                    </a:lnTo>
                    <a:lnTo>
                      <a:pt x="160020" y="252926"/>
                    </a:lnTo>
                    <a:cubicBezTo>
                      <a:pt x="160020" y="252926"/>
                      <a:pt x="160020" y="148254"/>
                      <a:pt x="160020" y="148254"/>
                    </a:cubicBezTo>
                    <a:close/>
                    <a:moveTo>
                      <a:pt x="320041" y="143547"/>
                    </a:moveTo>
                    <a:cubicBezTo>
                      <a:pt x="320041" y="143547"/>
                      <a:pt x="389487" y="143547"/>
                      <a:pt x="389487" y="143547"/>
                    </a:cubicBezTo>
                    <a:lnTo>
                      <a:pt x="389487" y="253492"/>
                    </a:lnTo>
                    <a:lnTo>
                      <a:pt x="320041" y="253492"/>
                    </a:lnTo>
                    <a:close/>
                    <a:moveTo>
                      <a:pt x="240031" y="98836"/>
                    </a:moveTo>
                    <a:lnTo>
                      <a:pt x="309468" y="98836"/>
                    </a:lnTo>
                    <a:lnTo>
                      <a:pt x="309468" y="252594"/>
                    </a:lnTo>
                    <a:lnTo>
                      <a:pt x="240031" y="252594"/>
                    </a:lnTo>
                    <a:cubicBezTo>
                      <a:pt x="240031" y="252594"/>
                      <a:pt x="240031" y="98836"/>
                      <a:pt x="240031" y="98836"/>
                    </a:cubicBezTo>
                    <a:close/>
                    <a:moveTo>
                      <a:pt x="80010" y="94129"/>
                    </a:moveTo>
                    <a:lnTo>
                      <a:pt x="149457" y="94129"/>
                    </a:lnTo>
                    <a:lnTo>
                      <a:pt x="149457" y="252401"/>
                    </a:lnTo>
                    <a:lnTo>
                      <a:pt x="80010" y="252401"/>
                    </a:lnTo>
                    <a:cubicBezTo>
                      <a:pt x="80010" y="252401"/>
                      <a:pt x="80010" y="94129"/>
                      <a:pt x="80010" y="94129"/>
                    </a:cubicBezTo>
                    <a:close/>
                    <a:moveTo>
                      <a:pt x="0" y="0"/>
                    </a:moveTo>
                    <a:lnTo>
                      <a:pt x="69434" y="0"/>
                    </a:lnTo>
                    <a:lnTo>
                      <a:pt x="69434" y="254078"/>
                    </a:lnTo>
                    <a:lnTo>
                      <a:pt x="0" y="254078"/>
                    </a:lnTo>
                    <a:cubicBezTo>
                      <a:pt x="0" y="25407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2700">
                <a:miter lim="400000"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9" name="Shape 26"/>
              <p:cNvSpPr/>
              <p:nvPr/>
            </p:nvSpPr>
            <p:spPr>
              <a:xfrm>
                <a:off x="1582827" y="5211816"/>
                <a:ext cx="294731" cy="294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6765" y="0"/>
                      <a:pt x="21600" y="4836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0" name="Shape 27"/>
              <p:cNvSpPr/>
              <p:nvPr/>
            </p:nvSpPr>
            <p:spPr>
              <a:xfrm>
                <a:off x="1582827" y="5244761"/>
                <a:ext cx="147365" cy="239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86" y="0"/>
                    </a:moveTo>
                    <a:cubicBezTo>
                      <a:pt x="3242" y="2438"/>
                      <a:pt x="0" y="6227"/>
                      <a:pt x="0" y="10484"/>
                    </a:cubicBezTo>
                    <a:cubicBezTo>
                      <a:pt x="0" y="12668"/>
                      <a:pt x="852" y="14729"/>
                      <a:pt x="2366" y="16548"/>
                    </a:cubicBezTo>
                    <a:cubicBezTo>
                      <a:pt x="4070" y="18597"/>
                      <a:pt x="6612" y="20338"/>
                      <a:pt x="9712" y="21600"/>
                    </a:cubicBezTo>
                    <a:lnTo>
                      <a:pt x="21600" y="10484"/>
                    </a:lnTo>
                    <a:cubicBezTo>
                      <a:pt x="21600" y="10484"/>
                      <a:pt x="8286" y="0"/>
                      <a:pt x="8286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1" name="Shape 28"/>
              <p:cNvSpPr/>
              <p:nvPr/>
            </p:nvSpPr>
            <p:spPr>
              <a:xfrm>
                <a:off x="1174852" y="4676676"/>
                <a:ext cx="700827" cy="431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739" y="5204"/>
                    </a:moveTo>
                    <a:lnTo>
                      <a:pt x="0" y="21286"/>
                    </a:lnTo>
                    <a:lnTo>
                      <a:pt x="404" y="21600"/>
                    </a:lnTo>
                    <a:lnTo>
                      <a:pt x="4960" y="6139"/>
                    </a:lnTo>
                    <a:lnTo>
                      <a:pt x="8579" y="16265"/>
                    </a:lnTo>
                    <a:lnTo>
                      <a:pt x="8708" y="16626"/>
                    </a:lnTo>
                    <a:lnTo>
                      <a:pt x="8911" y="16369"/>
                    </a:lnTo>
                    <a:lnTo>
                      <a:pt x="12999" y="11183"/>
                    </a:lnTo>
                    <a:lnTo>
                      <a:pt x="17087" y="16369"/>
                    </a:lnTo>
                    <a:lnTo>
                      <a:pt x="17319" y="16664"/>
                    </a:lnTo>
                    <a:lnTo>
                      <a:pt x="17432" y="16222"/>
                    </a:lnTo>
                    <a:lnTo>
                      <a:pt x="20725" y="3333"/>
                    </a:lnTo>
                    <a:lnTo>
                      <a:pt x="21600" y="3922"/>
                    </a:lnTo>
                    <a:lnTo>
                      <a:pt x="21333" y="0"/>
                    </a:lnTo>
                    <a:lnTo>
                      <a:pt x="19436" y="2466"/>
                    </a:lnTo>
                    <a:lnTo>
                      <a:pt x="20311" y="3054"/>
                    </a:lnTo>
                    <a:lnTo>
                      <a:pt x="17131" y="15501"/>
                    </a:lnTo>
                    <a:lnTo>
                      <a:pt x="13137" y="10435"/>
                    </a:lnTo>
                    <a:lnTo>
                      <a:pt x="12999" y="10259"/>
                    </a:lnTo>
                    <a:lnTo>
                      <a:pt x="12861" y="10435"/>
                    </a:lnTo>
                    <a:lnTo>
                      <a:pt x="8838" y="15539"/>
                    </a:lnTo>
                    <a:lnTo>
                      <a:pt x="5135" y="5178"/>
                    </a:lnTo>
                    <a:lnTo>
                      <a:pt x="4922" y="4582"/>
                    </a:lnTo>
                    <a:cubicBezTo>
                      <a:pt x="4922" y="4582"/>
                      <a:pt x="4739" y="5204"/>
                      <a:pt x="4739" y="520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108" name="Group 36"/>
            <p:cNvGrpSpPr/>
            <p:nvPr/>
          </p:nvGrpSpPr>
          <p:grpSpPr>
            <a:xfrm>
              <a:off x="1422054" y="4979144"/>
              <a:ext cx="654706" cy="741278"/>
              <a:chOff x="2197689" y="5658698"/>
              <a:chExt cx="654706" cy="741278"/>
            </a:xfrm>
          </p:grpSpPr>
          <p:sp>
            <p:nvSpPr>
              <p:cNvPr id="118" name="Shape 15"/>
              <p:cNvSpPr/>
              <p:nvPr/>
            </p:nvSpPr>
            <p:spPr>
              <a:xfrm>
                <a:off x="2235340" y="5917554"/>
                <a:ext cx="41739" cy="21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ubicBezTo>
                      <a:pt x="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D6D6D6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19" name="Shape 29"/>
              <p:cNvSpPr/>
              <p:nvPr/>
            </p:nvSpPr>
            <p:spPr>
              <a:xfrm>
                <a:off x="2197689" y="5658698"/>
                <a:ext cx="654706" cy="741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4" h="21329" extrusionOk="0">
                    <a:moveTo>
                      <a:pt x="1121" y="3116"/>
                    </a:moveTo>
                    <a:lnTo>
                      <a:pt x="15042" y="39"/>
                    </a:lnTo>
                    <a:cubicBezTo>
                      <a:pt x="15831" y="-135"/>
                      <a:pt x="16638" y="294"/>
                      <a:pt x="16835" y="992"/>
                    </a:cubicBezTo>
                    <a:lnTo>
                      <a:pt x="21250" y="16628"/>
                    </a:lnTo>
                    <a:cubicBezTo>
                      <a:pt x="21447" y="17326"/>
                      <a:pt x="20963" y="18040"/>
                      <a:pt x="20173" y="18214"/>
                    </a:cubicBezTo>
                    <a:lnTo>
                      <a:pt x="6253" y="21290"/>
                    </a:lnTo>
                    <a:cubicBezTo>
                      <a:pt x="5463" y="21465"/>
                      <a:pt x="4656" y="21036"/>
                      <a:pt x="4459" y="20338"/>
                    </a:cubicBezTo>
                    <a:lnTo>
                      <a:pt x="44" y="4702"/>
                    </a:lnTo>
                    <a:cubicBezTo>
                      <a:pt x="-153" y="4004"/>
                      <a:pt x="331" y="3290"/>
                      <a:pt x="1121" y="3116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0" name="Shape 31"/>
              <p:cNvSpPr/>
              <p:nvPr/>
            </p:nvSpPr>
            <p:spPr>
              <a:xfrm>
                <a:off x="2677749" y="6049335"/>
                <a:ext cx="114998" cy="116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8" h="20818" extrusionOk="0">
                    <a:moveTo>
                      <a:pt x="2900" y="2688"/>
                    </a:moveTo>
                    <a:lnTo>
                      <a:pt x="13346" y="112"/>
                    </a:lnTo>
                    <a:cubicBezTo>
                      <a:pt x="15391" y="-391"/>
                      <a:pt x="17479" y="846"/>
                      <a:pt x="17989" y="2864"/>
                    </a:cubicBezTo>
                    <a:lnTo>
                      <a:pt x="20694" y="13548"/>
                    </a:lnTo>
                    <a:cubicBezTo>
                      <a:pt x="21204" y="15564"/>
                      <a:pt x="19951" y="17627"/>
                      <a:pt x="17908" y="18130"/>
                    </a:cubicBezTo>
                    <a:lnTo>
                      <a:pt x="7462" y="20706"/>
                    </a:lnTo>
                    <a:cubicBezTo>
                      <a:pt x="5417" y="21209"/>
                      <a:pt x="3329" y="19972"/>
                      <a:pt x="2819" y="17954"/>
                    </a:cubicBezTo>
                    <a:lnTo>
                      <a:pt x="114" y="7270"/>
                    </a:lnTo>
                    <a:cubicBezTo>
                      <a:pt x="-396" y="5254"/>
                      <a:pt x="857" y="3191"/>
                      <a:pt x="2900" y="2688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1" name="Freeform 73"/>
              <p:cNvSpPr/>
              <p:nvPr/>
            </p:nvSpPr>
            <p:spPr>
              <a:xfrm>
                <a:off x="2232985" y="5696350"/>
                <a:ext cx="531535" cy="671941"/>
              </a:xfrm>
              <a:custGeom>
                <a:avLst/>
                <a:gdLst>
                  <a:gd name="connsiteX0" fmla="*/ 191432 w 531535"/>
                  <a:gd name="connsiteY0" fmla="*/ 555990 h 671941"/>
                  <a:gd name="connsiteX1" fmla="*/ 217089 w 531535"/>
                  <a:gd name="connsiteY1" fmla="*/ 571402 h 671941"/>
                  <a:gd name="connsiteX2" fmla="*/ 232030 w 531535"/>
                  <a:gd name="connsiteY2" fmla="*/ 631235 h 671941"/>
                  <a:gd name="connsiteX3" fmla="*/ 216631 w 531535"/>
                  <a:gd name="connsiteY3" fmla="*/ 656895 h 671941"/>
                  <a:gd name="connsiteX4" fmla="*/ 158898 w 531535"/>
                  <a:gd name="connsiteY4" fmla="*/ 671309 h 671941"/>
                  <a:gd name="connsiteX5" fmla="*/ 133251 w 531535"/>
                  <a:gd name="connsiteY5" fmla="*/ 655909 h 671941"/>
                  <a:gd name="connsiteX6" fmla="*/ 118300 w 531535"/>
                  <a:gd name="connsiteY6" fmla="*/ 596077 h 671941"/>
                  <a:gd name="connsiteX7" fmla="*/ 133699 w 531535"/>
                  <a:gd name="connsiteY7" fmla="*/ 570417 h 671941"/>
                  <a:gd name="connsiteX8" fmla="*/ 309085 w 531535"/>
                  <a:gd name="connsiteY8" fmla="*/ 527758 h 671941"/>
                  <a:gd name="connsiteX9" fmla="*/ 334746 w 531535"/>
                  <a:gd name="connsiteY9" fmla="*/ 543158 h 671941"/>
                  <a:gd name="connsiteX10" fmla="*/ 349696 w 531535"/>
                  <a:gd name="connsiteY10" fmla="*/ 602990 h 671941"/>
                  <a:gd name="connsiteX11" fmla="*/ 334298 w 531535"/>
                  <a:gd name="connsiteY11" fmla="*/ 628650 h 671941"/>
                  <a:gd name="connsiteX12" fmla="*/ 276555 w 531535"/>
                  <a:gd name="connsiteY12" fmla="*/ 643076 h 671941"/>
                  <a:gd name="connsiteX13" fmla="*/ 250900 w 531535"/>
                  <a:gd name="connsiteY13" fmla="*/ 627664 h 671941"/>
                  <a:gd name="connsiteX14" fmla="*/ 235956 w 531535"/>
                  <a:gd name="connsiteY14" fmla="*/ 567833 h 671941"/>
                  <a:gd name="connsiteX15" fmla="*/ 251353 w 531535"/>
                  <a:gd name="connsiteY15" fmla="*/ 542173 h 671941"/>
                  <a:gd name="connsiteX16" fmla="*/ 429100 w 531535"/>
                  <a:gd name="connsiteY16" fmla="*/ 497165 h 671941"/>
                  <a:gd name="connsiteX17" fmla="*/ 454760 w 531535"/>
                  <a:gd name="connsiteY17" fmla="*/ 512566 h 671941"/>
                  <a:gd name="connsiteX18" fmla="*/ 469710 w 531535"/>
                  <a:gd name="connsiteY18" fmla="*/ 572398 h 671941"/>
                  <a:gd name="connsiteX19" fmla="*/ 454313 w 531535"/>
                  <a:gd name="connsiteY19" fmla="*/ 598064 h 671941"/>
                  <a:gd name="connsiteX20" fmla="*/ 396581 w 531535"/>
                  <a:gd name="connsiteY20" fmla="*/ 612484 h 671941"/>
                  <a:gd name="connsiteX21" fmla="*/ 370921 w 531535"/>
                  <a:gd name="connsiteY21" fmla="*/ 597084 h 671941"/>
                  <a:gd name="connsiteX22" fmla="*/ 355971 w 531535"/>
                  <a:gd name="connsiteY22" fmla="*/ 537240 h 671941"/>
                  <a:gd name="connsiteX23" fmla="*/ 371368 w 531535"/>
                  <a:gd name="connsiteY23" fmla="*/ 511591 h 671941"/>
                  <a:gd name="connsiteX24" fmla="*/ 163192 w 531535"/>
                  <a:gd name="connsiteY24" fmla="*/ 443041 h 671941"/>
                  <a:gd name="connsiteX25" fmla="*/ 188856 w 531535"/>
                  <a:gd name="connsiteY25" fmla="*/ 458441 h 671941"/>
                  <a:gd name="connsiteX26" fmla="*/ 203796 w 531535"/>
                  <a:gd name="connsiteY26" fmla="*/ 518273 h 671941"/>
                  <a:gd name="connsiteX27" fmla="*/ 188397 w 531535"/>
                  <a:gd name="connsiteY27" fmla="*/ 543933 h 671941"/>
                  <a:gd name="connsiteX28" fmla="*/ 130664 w 531535"/>
                  <a:gd name="connsiteY28" fmla="*/ 558359 h 671941"/>
                  <a:gd name="connsiteX29" fmla="*/ 105006 w 531535"/>
                  <a:gd name="connsiteY29" fmla="*/ 542947 h 671941"/>
                  <a:gd name="connsiteX30" fmla="*/ 90055 w 531535"/>
                  <a:gd name="connsiteY30" fmla="*/ 483115 h 671941"/>
                  <a:gd name="connsiteX31" fmla="*/ 105454 w 531535"/>
                  <a:gd name="connsiteY31" fmla="*/ 457455 h 671941"/>
                  <a:gd name="connsiteX32" fmla="*/ 280860 w 531535"/>
                  <a:gd name="connsiteY32" fmla="*/ 412449 h 671941"/>
                  <a:gd name="connsiteX33" fmla="*/ 306518 w 531535"/>
                  <a:gd name="connsiteY33" fmla="*/ 427849 h 671941"/>
                  <a:gd name="connsiteX34" fmla="*/ 321469 w 531535"/>
                  <a:gd name="connsiteY34" fmla="*/ 487692 h 671941"/>
                  <a:gd name="connsiteX35" fmla="*/ 306059 w 531535"/>
                  <a:gd name="connsiteY35" fmla="*/ 513347 h 671941"/>
                  <a:gd name="connsiteX36" fmla="*/ 248326 w 531535"/>
                  <a:gd name="connsiteY36" fmla="*/ 527767 h 671941"/>
                  <a:gd name="connsiteX37" fmla="*/ 222668 w 531535"/>
                  <a:gd name="connsiteY37" fmla="*/ 512367 h 671941"/>
                  <a:gd name="connsiteX38" fmla="*/ 207717 w 531535"/>
                  <a:gd name="connsiteY38" fmla="*/ 452523 h 671941"/>
                  <a:gd name="connsiteX39" fmla="*/ 223127 w 531535"/>
                  <a:gd name="connsiteY39" fmla="*/ 426875 h 671941"/>
                  <a:gd name="connsiteX40" fmla="*/ 398514 w 531535"/>
                  <a:gd name="connsiteY40" fmla="*/ 381851 h 671941"/>
                  <a:gd name="connsiteX41" fmla="*/ 424170 w 531535"/>
                  <a:gd name="connsiteY41" fmla="*/ 397250 h 671941"/>
                  <a:gd name="connsiteX42" fmla="*/ 439121 w 531535"/>
                  <a:gd name="connsiteY42" fmla="*/ 457094 h 671941"/>
                  <a:gd name="connsiteX43" fmla="*/ 423712 w 531535"/>
                  <a:gd name="connsiteY43" fmla="*/ 482752 h 671941"/>
                  <a:gd name="connsiteX44" fmla="*/ 365981 w 531535"/>
                  <a:gd name="connsiteY44" fmla="*/ 497172 h 671941"/>
                  <a:gd name="connsiteX45" fmla="*/ 340324 w 531535"/>
                  <a:gd name="connsiteY45" fmla="*/ 481772 h 671941"/>
                  <a:gd name="connsiteX46" fmla="*/ 325384 w 531535"/>
                  <a:gd name="connsiteY46" fmla="*/ 421939 h 671941"/>
                  <a:gd name="connsiteX47" fmla="*/ 340783 w 531535"/>
                  <a:gd name="connsiteY47" fmla="*/ 396276 h 671941"/>
                  <a:gd name="connsiteX48" fmla="*/ 398514 w 531535"/>
                  <a:gd name="connsiteY48" fmla="*/ 381851 h 671941"/>
                  <a:gd name="connsiteX49" fmla="*/ 132600 w 531535"/>
                  <a:gd name="connsiteY49" fmla="*/ 327726 h 671941"/>
                  <a:gd name="connsiteX50" fmla="*/ 158258 w 531535"/>
                  <a:gd name="connsiteY50" fmla="*/ 343125 h 671941"/>
                  <a:gd name="connsiteX51" fmla="*/ 173209 w 531535"/>
                  <a:gd name="connsiteY51" fmla="*/ 402970 h 671941"/>
                  <a:gd name="connsiteX52" fmla="*/ 157799 w 531535"/>
                  <a:gd name="connsiteY52" fmla="*/ 428628 h 671941"/>
                  <a:gd name="connsiteX53" fmla="*/ 100067 w 531535"/>
                  <a:gd name="connsiteY53" fmla="*/ 443053 h 671941"/>
                  <a:gd name="connsiteX54" fmla="*/ 74409 w 531535"/>
                  <a:gd name="connsiteY54" fmla="*/ 427648 h 671941"/>
                  <a:gd name="connsiteX55" fmla="*/ 59469 w 531535"/>
                  <a:gd name="connsiteY55" fmla="*/ 367814 h 671941"/>
                  <a:gd name="connsiteX56" fmla="*/ 74868 w 531535"/>
                  <a:gd name="connsiteY56" fmla="*/ 342151 h 671941"/>
                  <a:gd name="connsiteX57" fmla="*/ 252606 w 531535"/>
                  <a:gd name="connsiteY57" fmla="*/ 297134 h 671941"/>
                  <a:gd name="connsiteX58" fmla="*/ 278266 w 531535"/>
                  <a:gd name="connsiteY58" fmla="*/ 312535 h 671941"/>
                  <a:gd name="connsiteX59" fmla="*/ 293216 w 531535"/>
                  <a:gd name="connsiteY59" fmla="*/ 372378 h 671941"/>
                  <a:gd name="connsiteX60" fmla="*/ 277819 w 531535"/>
                  <a:gd name="connsiteY60" fmla="*/ 398038 h 671941"/>
                  <a:gd name="connsiteX61" fmla="*/ 220077 w 531535"/>
                  <a:gd name="connsiteY61" fmla="*/ 412465 h 671941"/>
                  <a:gd name="connsiteX62" fmla="*/ 194427 w 531535"/>
                  <a:gd name="connsiteY62" fmla="*/ 397053 h 671941"/>
                  <a:gd name="connsiteX63" fmla="*/ 179478 w 531535"/>
                  <a:gd name="connsiteY63" fmla="*/ 337220 h 671941"/>
                  <a:gd name="connsiteX64" fmla="*/ 194875 w 531535"/>
                  <a:gd name="connsiteY64" fmla="*/ 311560 h 671941"/>
                  <a:gd name="connsiteX65" fmla="*/ 370280 w 531535"/>
                  <a:gd name="connsiteY65" fmla="*/ 266542 h 671941"/>
                  <a:gd name="connsiteX66" fmla="*/ 395937 w 531535"/>
                  <a:gd name="connsiteY66" fmla="*/ 281942 h 671941"/>
                  <a:gd name="connsiteX67" fmla="*/ 410877 w 531535"/>
                  <a:gd name="connsiteY67" fmla="*/ 341786 h 671941"/>
                  <a:gd name="connsiteX68" fmla="*/ 395478 w 531535"/>
                  <a:gd name="connsiteY68" fmla="*/ 367446 h 671941"/>
                  <a:gd name="connsiteX69" fmla="*/ 337742 w 531535"/>
                  <a:gd name="connsiteY69" fmla="*/ 381872 h 671941"/>
                  <a:gd name="connsiteX70" fmla="*/ 312091 w 531535"/>
                  <a:gd name="connsiteY70" fmla="*/ 366471 h 671941"/>
                  <a:gd name="connsiteX71" fmla="*/ 297140 w 531535"/>
                  <a:gd name="connsiteY71" fmla="*/ 306628 h 671941"/>
                  <a:gd name="connsiteX72" fmla="*/ 312538 w 531535"/>
                  <a:gd name="connsiteY72" fmla="*/ 280968 h 671941"/>
                  <a:gd name="connsiteX73" fmla="*/ 490298 w 531535"/>
                  <a:gd name="connsiteY73" fmla="*/ 238303 h 671941"/>
                  <a:gd name="connsiteX74" fmla="*/ 515956 w 531535"/>
                  <a:gd name="connsiteY74" fmla="*/ 253708 h 671941"/>
                  <a:gd name="connsiteX75" fmla="*/ 530908 w 531535"/>
                  <a:gd name="connsiteY75" fmla="*/ 313542 h 671941"/>
                  <a:gd name="connsiteX76" fmla="*/ 515497 w 531535"/>
                  <a:gd name="connsiteY76" fmla="*/ 339206 h 671941"/>
                  <a:gd name="connsiteX77" fmla="*/ 457770 w 531535"/>
                  <a:gd name="connsiteY77" fmla="*/ 353631 h 671941"/>
                  <a:gd name="connsiteX78" fmla="*/ 432107 w 531535"/>
                  <a:gd name="connsiteY78" fmla="*/ 338226 h 671941"/>
                  <a:gd name="connsiteX79" fmla="*/ 417155 w 531535"/>
                  <a:gd name="connsiteY79" fmla="*/ 278386 h 671941"/>
                  <a:gd name="connsiteX80" fmla="*/ 432565 w 531535"/>
                  <a:gd name="connsiteY80" fmla="*/ 252728 h 671941"/>
                  <a:gd name="connsiteX81" fmla="*/ 104367 w 531535"/>
                  <a:gd name="connsiteY81" fmla="*/ 212418 h 671941"/>
                  <a:gd name="connsiteX82" fmla="*/ 130025 w 531535"/>
                  <a:gd name="connsiteY82" fmla="*/ 227819 h 671941"/>
                  <a:gd name="connsiteX83" fmla="*/ 144965 w 531535"/>
                  <a:gd name="connsiteY83" fmla="*/ 287662 h 671941"/>
                  <a:gd name="connsiteX84" fmla="*/ 129566 w 531535"/>
                  <a:gd name="connsiteY84" fmla="*/ 313322 h 671941"/>
                  <a:gd name="connsiteX85" fmla="*/ 71833 w 531535"/>
                  <a:gd name="connsiteY85" fmla="*/ 327749 h 671941"/>
                  <a:gd name="connsiteX86" fmla="*/ 46175 w 531535"/>
                  <a:gd name="connsiteY86" fmla="*/ 312348 h 671941"/>
                  <a:gd name="connsiteX87" fmla="*/ 31224 w 531535"/>
                  <a:gd name="connsiteY87" fmla="*/ 252504 h 671941"/>
                  <a:gd name="connsiteX88" fmla="*/ 46623 w 531535"/>
                  <a:gd name="connsiteY88" fmla="*/ 226844 h 671941"/>
                  <a:gd name="connsiteX89" fmla="*/ 222023 w 531535"/>
                  <a:gd name="connsiteY89" fmla="*/ 181826 h 671941"/>
                  <a:gd name="connsiteX90" fmla="*/ 247681 w 531535"/>
                  <a:gd name="connsiteY90" fmla="*/ 197226 h 671941"/>
                  <a:gd name="connsiteX91" fmla="*/ 262632 w 531535"/>
                  <a:gd name="connsiteY91" fmla="*/ 257069 h 671941"/>
                  <a:gd name="connsiteX92" fmla="*/ 247222 w 531535"/>
                  <a:gd name="connsiteY92" fmla="*/ 282729 h 671941"/>
                  <a:gd name="connsiteX93" fmla="*/ 189490 w 531535"/>
                  <a:gd name="connsiteY93" fmla="*/ 297155 h 671941"/>
                  <a:gd name="connsiteX94" fmla="*/ 163832 w 531535"/>
                  <a:gd name="connsiteY94" fmla="*/ 281754 h 671941"/>
                  <a:gd name="connsiteX95" fmla="*/ 148892 w 531535"/>
                  <a:gd name="connsiteY95" fmla="*/ 221912 h 671941"/>
                  <a:gd name="connsiteX96" fmla="*/ 164280 w 531535"/>
                  <a:gd name="connsiteY96" fmla="*/ 196252 h 671941"/>
                  <a:gd name="connsiteX97" fmla="*/ 342030 w 531535"/>
                  <a:gd name="connsiteY97" fmla="*/ 153587 h 671941"/>
                  <a:gd name="connsiteX98" fmla="*/ 367691 w 531535"/>
                  <a:gd name="connsiteY98" fmla="*/ 168986 h 671941"/>
                  <a:gd name="connsiteX99" fmla="*/ 382641 w 531535"/>
                  <a:gd name="connsiteY99" fmla="*/ 228820 h 671941"/>
                  <a:gd name="connsiteX100" fmla="*/ 367244 w 531535"/>
                  <a:gd name="connsiteY100" fmla="*/ 254484 h 671941"/>
                  <a:gd name="connsiteX101" fmla="*/ 309500 w 531535"/>
                  <a:gd name="connsiteY101" fmla="*/ 268909 h 671941"/>
                  <a:gd name="connsiteX102" fmla="*/ 283840 w 531535"/>
                  <a:gd name="connsiteY102" fmla="*/ 253504 h 671941"/>
                  <a:gd name="connsiteX103" fmla="*/ 268901 w 531535"/>
                  <a:gd name="connsiteY103" fmla="*/ 193664 h 671941"/>
                  <a:gd name="connsiteX104" fmla="*/ 284298 w 531535"/>
                  <a:gd name="connsiteY104" fmla="*/ 168001 h 671941"/>
                  <a:gd name="connsiteX105" fmla="*/ 459703 w 531535"/>
                  <a:gd name="connsiteY105" fmla="*/ 122995 h 671941"/>
                  <a:gd name="connsiteX106" fmla="*/ 485352 w 531535"/>
                  <a:gd name="connsiteY106" fmla="*/ 138401 h 671941"/>
                  <a:gd name="connsiteX107" fmla="*/ 500302 w 531535"/>
                  <a:gd name="connsiteY107" fmla="*/ 198245 h 671941"/>
                  <a:gd name="connsiteX108" fmla="*/ 484905 w 531535"/>
                  <a:gd name="connsiteY108" fmla="*/ 223905 h 671941"/>
                  <a:gd name="connsiteX109" fmla="*/ 427173 w 531535"/>
                  <a:gd name="connsiteY109" fmla="*/ 238320 h 671941"/>
                  <a:gd name="connsiteX110" fmla="*/ 401513 w 531535"/>
                  <a:gd name="connsiteY110" fmla="*/ 222919 h 671941"/>
                  <a:gd name="connsiteX111" fmla="*/ 386563 w 531535"/>
                  <a:gd name="connsiteY111" fmla="*/ 163081 h 671941"/>
                  <a:gd name="connsiteX112" fmla="*/ 401960 w 531535"/>
                  <a:gd name="connsiteY112" fmla="*/ 137415 h 671941"/>
                  <a:gd name="connsiteX113" fmla="*/ 427557 w 531535"/>
                  <a:gd name="connsiteY113" fmla="*/ 677 h 671941"/>
                  <a:gd name="connsiteX114" fmla="*/ 455346 w 531535"/>
                  <a:gd name="connsiteY114" fmla="*/ 17360 h 671941"/>
                  <a:gd name="connsiteX115" fmla="*/ 470960 w 531535"/>
                  <a:gd name="connsiteY115" fmla="*/ 79861 h 671941"/>
                  <a:gd name="connsiteX116" fmla="*/ 454287 w 531535"/>
                  <a:gd name="connsiteY116" fmla="*/ 107629 h 671941"/>
                  <a:gd name="connsiteX117" fmla="*/ 44068 w 531535"/>
                  <a:gd name="connsiteY117" fmla="*/ 210101 h 671941"/>
                  <a:gd name="connsiteX118" fmla="*/ 16278 w 531535"/>
                  <a:gd name="connsiteY118" fmla="*/ 193428 h 671941"/>
                  <a:gd name="connsiteX119" fmla="*/ 686 w 531535"/>
                  <a:gd name="connsiteY119" fmla="*/ 130927 h 671941"/>
                  <a:gd name="connsiteX120" fmla="*/ 17359 w 531535"/>
                  <a:gd name="connsiteY120" fmla="*/ 103159 h 671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531535" h="671941">
                    <a:moveTo>
                      <a:pt x="191432" y="555990"/>
                    </a:moveTo>
                    <a:cubicBezTo>
                      <a:pt x="202718" y="553174"/>
                      <a:pt x="214271" y="560101"/>
                      <a:pt x="217089" y="571402"/>
                    </a:cubicBezTo>
                    <a:cubicBezTo>
                      <a:pt x="217089" y="571402"/>
                      <a:pt x="232030" y="631235"/>
                      <a:pt x="232030" y="631235"/>
                    </a:cubicBezTo>
                    <a:cubicBezTo>
                      <a:pt x="234860" y="642524"/>
                      <a:pt x="227934" y="654078"/>
                      <a:pt x="216631" y="656895"/>
                    </a:cubicBezTo>
                    <a:lnTo>
                      <a:pt x="158898" y="671309"/>
                    </a:lnTo>
                    <a:cubicBezTo>
                      <a:pt x="147605" y="674138"/>
                      <a:pt x="136064" y="667199"/>
                      <a:pt x="133251" y="655909"/>
                    </a:cubicBezTo>
                    <a:lnTo>
                      <a:pt x="118300" y="596077"/>
                    </a:lnTo>
                    <a:cubicBezTo>
                      <a:pt x="115470" y="584787"/>
                      <a:pt x="122406" y="573233"/>
                      <a:pt x="133699" y="570417"/>
                    </a:cubicBezTo>
                    <a:close/>
                    <a:moveTo>
                      <a:pt x="309085" y="527758"/>
                    </a:moveTo>
                    <a:cubicBezTo>
                      <a:pt x="320377" y="524930"/>
                      <a:pt x="331927" y="531869"/>
                      <a:pt x="334746" y="543158"/>
                    </a:cubicBezTo>
                    <a:cubicBezTo>
                      <a:pt x="334746" y="543158"/>
                      <a:pt x="349696" y="602990"/>
                      <a:pt x="349696" y="602990"/>
                    </a:cubicBezTo>
                    <a:cubicBezTo>
                      <a:pt x="352514" y="614280"/>
                      <a:pt x="345589" y="625833"/>
                      <a:pt x="334298" y="628650"/>
                    </a:cubicBezTo>
                    <a:lnTo>
                      <a:pt x="276555" y="643076"/>
                    </a:lnTo>
                    <a:cubicBezTo>
                      <a:pt x="265264" y="645893"/>
                      <a:pt x="253724" y="638966"/>
                      <a:pt x="250900" y="627664"/>
                    </a:cubicBezTo>
                    <a:lnTo>
                      <a:pt x="235956" y="567833"/>
                    </a:lnTo>
                    <a:cubicBezTo>
                      <a:pt x="233137" y="556543"/>
                      <a:pt x="240062" y="544990"/>
                      <a:pt x="251353" y="542173"/>
                    </a:cubicBezTo>
                    <a:close/>
                    <a:moveTo>
                      <a:pt x="429100" y="497165"/>
                    </a:moveTo>
                    <a:cubicBezTo>
                      <a:pt x="440391" y="494336"/>
                      <a:pt x="451953" y="501270"/>
                      <a:pt x="454760" y="512566"/>
                    </a:cubicBezTo>
                    <a:cubicBezTo>
                      <a:pt x="454760" y="512566"/>
                      <a:pt x="469710" y="572398"/>
                      <a:pt x="469710" y="572398"/>
                    </a:cubicBezTo>
                    <a:cubicBezTo>
                      <a:pt x="472529" y="583699"/>
                      <a:pt x="465604" y="595241"/>
                      <a:pt x="454313" y="598064"/>
                    </a:cubicBezTo>
                    <a:lnTo>
                      <a:pt x="396581" y="612484"/>
                    </a:lnTo>
                    <a:cubicBezTo>
                      <a:pt x="385279" y="615301"/>
                      <a:pt x="373739" y="608373"/>
                      <a:pt x="370921" y="597084"/>
                    </a:cubicBezTo>
                    <a:lnTo>
                      <a:pt x="355971" y="537240"/>
                    </a:lnTo>
                    <a:cubicBezTo>
                      <a:pt x="353152" y="525950"/>
                      <a:pt x="360077" y="514397"/>
                      <a:pt x="371368" y="511591"/>
                    </a:cubicBezTo>
                    <a:close/>
                    <a:moveTo>
                      <a:pt x="163192" y="443041"/>
                    </a:moveTo>
                    <a:cubicBezTo>
                      <a:pt x="174490" y="440212"/>
                      <a:pt x="186026" y="447151"/>
                      <a:pt x="188856" y="458441"/>
                    </a:cubicBezTo>
                    <a:lnTo>
                      <a:pt x="203796" y="518273"/>
                    </a:lnTo>
                    <a:cubicBezTo>
                      <a:pt x="206626" y="529563"/>
                      <a:pt x="199689" y="541116"/>
                      <a:pt x="188397" y="543933"/>
                    </a:cubicBezTo>
                    <a:lnTo>
                      <a:pt x="130664" y="558359"/>
                    </a:lnTo>
                    <a:cubicBezTo>
                      <a:pt x="119372" y="561176"/>
                      <a:pt x="107825" y="554249"/>
                      <a:pt x="105006" y="542947"/>
                    </a:cubicBezTo>
                    <a:lnTo>
                      <a:pt x="90055" y="483115"/>
                    </a:lnTo>
                    <a:cubicBezTo>
                      <a:pt x="87236" y="471825"/>
                      <a:pt x="94162" y="460272"/>
                      <a:pt x="105454" y="457455"/>
                    </a:cubicBezTo>
                    <a:close/>
                    <a:moveTo>
                      <a:pt x="280860" y="412449"/>
                    </a:moveTo>
                    <a:cubicBezTo>
                      <a:pt x="292147" y="409620"/>
                      <a:pt x="303699" y="416559"/>
                      <a:pt x="306518" y="427849"/>
                    </a:cubicBezTo>
                    <a:lnTo>
                      <a:pt x="321469" y="487692"/>
                    </a:lnTo>
                    <a:cubicBezTo>
                      <a:pt x="324288" y="498982"/>
                      <a:pt x="317351" y="510524"/>
                      <a:pt x="306059" y="513347"/>
                    </a:cubicBezTo>
                    <a:lnTo>
                      <a:pt x="248326" y="527767"/>
                    </a:lnTo>
                    <a:cubicBezTo>
                      <a:pt x="237034" y="530584"/>
                      <a:pt x="225487" y="523657"/>
                      <a:pt x="222668" y="512367"/>
                    </a:cubicBezTo>
                    <a:cubicBezTo>
                      <a:pt x="222668" y="512367"/>
                      <a:pt x="207717" y="452523"/>
                      <a:pt x="207717" y="452523"/>
                    </a:cubicBezTo>
                    <a:cubicBezTo>
                      <a:pt x="204898" y="441233"/>
                      <a:pt x="211835" y="429691"/>
                      <a:pt x="223127" y="426875"/>
                    </a:cubicBezTo>
                    <a:close/>
                    <a:moveTo>
                      <a:pt x="398514" y="381851"/>
                    </a:moveTo>
                    <a:cubicBezTo>
                      <a:pt x="409805" y="379034"/>
                      <a:pt x="421351" y="385961"/>
                      <a:pt x="424170" y="397250"/>
                    </a:cubicBezTo>
                    <a:lnTo>
                      <a:pt x="439121" y="457094"/>
                    </a:lnTo>
                    <a:cubicBezTo>
                      <a:pt x="441940" y="468389"/>
                      <a:pt x="435003" y="479924"/>
                      <a:pt x="423712" y="482752"/>
                    </a:cubicBezTo>
                    <a:lnTo>
                      <a:pt x="365981" y="497172"/>
                    </a:lnTo>
                    <a:cubicBezTo>
                      <a:pt x="354695" y="499989"/>
                      <a:pt x="343143" y="493061"/>
                      <a:pt x="340324" y="481772"/>
                    </a:cubicBezTo>
                    <a:lnTo>
                      <a:pt x="325384" y="421939"/>
                    </a:lnTo>
                    <a:cubicBezTo>
                      <a:pt x="322555" y="410645"/>
                      <a:pt x="329491" y="399098"/>
                      <a:pt x="340783" y="396276"/>
                    </a:cubicBezTo>
                    <a:cubicBezTo>
                      <a:pt x="340783" y="396276"/>
                      <a:pt x="398514" y="381851"/>
                      <a:pt x="398514" y="381851"/>
                    </a:cubicBezTo>
                    <a:close/>
                    <a:moveTo>
                      <a:pt x="132600" y="327726"/>
                    </a:moveTo>
                    <a:cubicBezTo>
                      <a:pt x="143893" y="324909"/>
                      <a:pt x="155439" y="331836"/>
                      <a:pt x="158258" y="343125"/>
                    </a:cubicBezTo>
                    <a:lnTo>
                      <a:pt x="173209" y="402970"/>
                    </a:lnTo>
                    <a:cubicBezTo>
                      <a:pt x="176028" y="414259"/>
                      <a:pt x="169092" y="425800"/>
                      <a:pt x="157799" y="428628"/>
                    </a:cubicBezTo>
                    <a:lnTo>
                      <a:pt x="100067" y="443053"/>
                    </a:lnTo>
                    <a:cubicBezTo>
                      <a:pt x="88780" y="445864"/>
                      <a:pt x="77233" y="438937"/>
                      <a:pt x="74409" y="427648"/>
                    </a:cubicBezTo>
                    <a:lnTo>
                      <a:pt x="59469" y="367814"/>
                    </a:lnTo>
                    <a:cubicBezTo>
                      <a:pt x="56639" y="356509"/>
                      <a:pt x="63575" y="344973"/>
                      <a:pt x="74868" y="342151"/>
                    </a:cubicBezTo>
                    <a:close/>
                    <a:moveTo>
                      <a:pt x="252606" y="297134"/>
                    </a:moveTo>
                    <a:cubicBezTo>
                      <a:pt x="263897" y="294317"/>
                      <a:pt x="275448" y="301245"/>
                      <a:pt x="278266" y="312535"/>
                    </a:cubicBezTo>
                    <a:lnTo>
                      <a:pt x="293216" y="372378"/>
                    </a:lnTo>
                    <a:cubicBezTo>
                      <a:pt x="296034" y="383668"/>
                      <a:pt x="289110" y="395222"/>
                      <a:pt x="277819" y="398038"/>
                    </a:cubicBezTo>
                    <a:cubicBezTo>
                      <a:pt x="277819" y="398038"/>
                      <a:pt x="220077" y="412465"/>
                      <a:pt x="220077" y="412465"/>
                    </a:cubicBezTo>
                    <a:cubicBezTo>
                      <a:pt x="208786" y="415281"/>
                      <a:pt x="197246" y="408354"/>
                      <a:pt x="194427" y="397053"/>
                    </a:cubicBezTo>
                    <a:lnTo>
                      <a:pt x="179478" y="337220"/>
                    </a:lnTo>
                    <a:cubicBezTo>
                      <a:pt x="176659" y="325930"/>
                      <a:pt x="183584" y="314377"/>
                      <a:pt x="194875" y="311560"/>
                    </a:cubicBezTo>
                    <a:close/>
                    <a:moveTo>
                      <a:pt x="370280" y="266542"/>
                    </a:moveTo>
                    <a:cubicBezTo>
                      <a:pt x="381572" y="263725"/>
                      <a:pt x="393118" y="270658"/>
                      <a:pt x="395937" y="281942"/>
                    </a:cubicBezTo>
                    <a:cubicBezTo>
                      <a:pt x="395937" y="281942"/>
                      <a:pt x="410877" y="341786"/>
                      <a:pt x="410877" y="341786"/>
                    </a:cubicBezTo>
                    <a:cubicBezTo>
                      <a:pt x="413706" y="353076"/>
                      <a:pt x="406770" y="364629"/>
                      <a:pt x="395478" y="367446"/>
                    </a:cubicBezTo>
                    <a:lnTo>
                      <a:pt x="337742" y="381872"/>
                    </a:lnTo>
                    <a:cubicBezTo>
                      <a:pt x="326450" y="384688"/>
                      <a:pt x="314910" y="377761"/>
                      <a:pt x="312091" y="366471"/>
                    </a:cubicBezTo>
                    <a:lnTo>
                      <a:pt x="297140" y="306628"/>
                    </a:lnTo>
                    <a:cubicBezTo>
                      <a:pt x="294321" y="295338"/>
                      <a:pt x="301247" y="283785"/>
                      <a:pt x="312538" y="280968"/>
                    </a:cubicBezTo>
                    <a:close/>
                    <a:moveTo>
                      <a:pt x="490298" y="238303"/>
                    </a:moveTo>
                    <a:cubicBezTo>
                      <a:pt x="501591" y="235492"/>
                      <a:pt x="513137" y="242408"/>
                      <a:pt x="515956" y="253708"/>
                    </a:cubicBezTo>
                    <a:lnTo>
                      <a:pt x="530908" y="313542"/>
                    </a:lnTo>
                    <a:cubicBezTo>
                      <a:pt x="533726" y="324836"/>
                      <a:pt x="526790" y="336383"/>
                      <a:pt x="515497" y="339206"/>
                    </a:cubicBezTo>
                    <a:lnTo>
                      <a:pt x="457770" y="353631"/>
                    </a:lnTo>
                    <a:cubicBezTo>
                      <a:pt x="446478" y="356447"/>
                      <a:pt x="434926" y="349520"/>
                      <a:pt x="432107" y="338226"/>
                    </a:cubicBezTo>
                    <a:lnTo>
                      <a:pt x="417155" y="278386"/>
                    </a:lnTo>
                    <a:cubicBezTo>
                      <a:pt x="414336" y="267097"/>
                      <a:pt x="421273" y="255556"/>
                      <a:pt x="432565" y="252728"/>
                    </a:cubicBezTo>
                    <a:close/>
                    <a:moveTo>
                      <a:pt x="104367" y="212418"/>
                    </a:moveTo>
                    <a:cubicBezTo>
                      <a:pt x="115659" y="209601"/>
                      <a:pt x="127206" y="216529"/>
                      <a:pt x="130025" y="227819"/>
                    </a:cubicBezTo>
                    <a:lnTo>
                      <a:pt x="144965" y="287662"/>
                    </a:lnTo>
                    <a:cubicBezTo>
                      <a:pt x="147795" y="298952"/>
                      <a:pt x="140858" y="310506"/>
                      <a:pt x="129566" y="313322"/>
                    </a:cubicBezTo>
                    <a:lnTo>
                      <a:pt x="71833" y="327749"/>
                    </a:lnTo>
                    <a:cubicBezTo>
                      <a:pt x="60541" y="330565"/>
                      <a:pt x="48994" y="323638"/>
                      <a:pt x="46175" y="312348"/>
                    </a:cubicBezTo>
                    <a:lnTo>
                      <a:pt x="31224" y="252504"/>
                    </a:lnTo>
                    <a:cubicBezTo>
                      <a:pt x="28405" y="241214"/>
                      <a:pt x="35342" y="229661"/>
                      <a:pt x="46623" y="226844"/>
                    </a:cubicBezTo>
                    <a:close/>
                    <a:moveTo>
                      <a:pt x="222023" y="181826"/>
                    </a:moveTo>
                    <a:cubicBezTo>
                      <a:pt x="233310" y="179009"/>
                      <a:pt x="244857" y="185942"/>
                      <a:pt x="247681" y="197226"/>
                    </a:cubicBezTo>
                    <a:lnTo>
                      <a:pt x="262632" y="257069"/>
                    </a:lnTo>
                    <a:cubicBezTo>
                      <a:pt x="265451" y="268359"/>
                      <a:pt x="258514" y="279912"/>
                      <a:pt x="247222" y="282729"/>
                    </a:cubicBezTo>
                    <a:lnTo>
                      <a:pt x="189490" y="297155"/>
                    </a:lnTo>
                    <a:cubicBezTo>
                      <a:pt x="178197" y="299971"/>
                      <a:pt x="166651" y="293044"/>
                      <a:pt x="163832" y="281754"/>
                    </a:cubicBezTo>
                    <a:cubicBezTo>
                      <a:pt x="163832" y="281754"/>
                      <a:pt x="148892" y="221912"/>
                      <a:pt x="148892" y="221912"/>
                    </a:cubicBezTo>
                    <a:cubicBezTo>
                      <a:pt x="146062" y="210622"/>
                      <a:pt x="152987" y="199080"/>
                      <a:pt x="164280" y="196252"/>
                    </a:cubicBezTo>
                    <a:close/>
                    <a:moveTo>
                      <a:pt x="342030" y="153587"/>
                    </a:moveTo>
                    <a:cubicBezTo>
                      <a:pt x="353322" y="150770"/>
                      <a:pt x="364873" y="157697"/>
                      <a:pt x="367691" y="168986"/>
                    </a:cubicBezTo>
                    <a:lnTo>
                      <a:pt x="382641" y="228820"/>
                    </a:lnTo>
                    <a:cubicBezTo>
                      <a:pt x="385460" y="240115"/>
                      <a:pt x="378535" y="251661"/>
                      <a:pt x="367244" y="254484"/>
                    </a:cubicBezTo>
                    <a:lnTo>
                      <a:pt x="309500" y="268909"/>
                    </a:lnTo>
                    <a:cubicBezTo>
                      <a:pt x="298209" y="271725"/>
                      <a:pt x="286669" y="264798"/>
                      <a:pt x="283840" y="253504"/>
                    </a:cubicBezTo>
                    <a:cubicBezTo>
                      <a:pt x="283840" y="253504"/>
                      <a:pt x="268901" y="193664"/>
                      <a:pt x="268901" y="193664"/>
                    </a:cubicBezTo>
                    <a:cubicBezTo>
                      <a:pt x="266082" y="182375"/>
                      <a:pt x="273007" y="170834"/>
                      <a:pt x="284298" y="168001"/>
                    </a:cubicBezTo>
                    <a:close/>
                    <a:moveTo>
                      <a:pt x="459703" y="122995"/>
                    </a:moveTo>
                    <a:cubicBezTo>
                      <a:pt x="470983" y="120184"/>
                      <a:pt x="482534" y="127111"/>
                      <a:pt x="485352" y="138401"/>
                    </a:cubicBezTo>
                    <a:lnTo>
                      <a:pt x="500302" y="198245"/>
                    </a:lnTo>
                    <a:cubicBezTo>
                      <a:pt x="503121" y="209535"/>
                      <a:pt x="496196" y="221077"/>
                      <a:pt x="484905" y="223905"/>
                    </a:cubicBezTo>
                    <a:lnTo>
                      <a:pt x="427173" y="238320"/>
                    </a:lnTo>
                    <a:cubicBezTo>
                      <a:pt x="415871" y="241148"/>
                      <a:pt x="404331" y="234209"/>
                      <a:pt x="401513" y="222919"/>
                    </a:cubicBezTo>
                    <a:cubicBezTo>
                      <a:pt x="401513" y="222919"/>
                      <a:pt x="386563" y="163081"/>
                      <a:pt x="386563" y="163081"/>
                    </a:cubicBezTo>
                    <a:cubicBezTo>
                      <a:pt x="383745" y="151786"/>
                      <a:pt x="390669" y="140244"/>
                      <a:pt x="401960" y="137415"/>
                    </a:cubicBezTo>
                    <a:close/>
                    <a:moveTo>
                      <a:pt x="427557" y="677"/>
                    </a:moveTo>
                    <a:cubicBezTo>
                      <a:pt x="439775" y="-2366"/>
                      <a:pt x="452280" y="5137"/>
                      <a:pt x="455346" y="17360"/>
                    </a:cubicBezTo>
                    <a:lnTo>
                      <a:pt x="470960" y="79861"/>
                    </a:lnTo>
                    <a:cubicBezTo>
                      <a:pt x="474004" y="92073"/>
                      <a:pt x="466505" y="104576"/>
                      <a:pt x="454287" y="107629"/>
                    </a:cubicBezTo>
                    <a:lnTo>
                      <a:pt x="44068" y="210101"/>
                    </a:lnTo>
                    <a:cubicBezTo>
                      <a:pt x="31849" y="213154"/>
                      <a:pt x="19344" y="205651"/>
                      <a:pt x="16278" y="193428"/>
                    </a:cubicBezTo>
                    <a:lnTo>
                      <a:pt x="686" y="130927"/>
                    </a:lnTo>
                    <a:cubicBezTo>
                      <a:pt x="-2380" y="118714"/>
                      <a:pt x="5119" y="106202"/>
                      <a:pt x="17359" y="10315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2700">
                <a:miter lim="400000"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2" name="Shape 46"/>
              <p:cNvSpPr/>
              <p:nvPr/>
            </p:nvSpPr>
            <p:spPr>
              <a:xfrm>
                <a:off x="2705988" y="6164644"/>
                <a:ext cx="115002" cy="116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0817" extrusionOk="0">
                    <a:moveTo>
                      <a:pt x="2902" y="2687"/>
                    </a:moveTo>
                    <a:lnTo>
                      <a:pt x="13347" y="113"/>
                    </a:lnTo>
                    <a:cubicBezTo>
                      <a:pt x="15390" y="-392"/>
                      <a:pt x="17477" y="847"/>
                      <a:pt x="17989" y="2863"/>
                    </a:cubicBezTo>
                    <a:lnTo>
                      <a:pt x="20692" y="13549"/>
                    </a:lnTo>
                    <a:cubicBezTo>
                      <a:pt x="21204" y="15565"/>
                      <a:pt x="19949" y="17626"/>
                      <a:pt x="17906" y="18130"/>
                    </a:cubicBezTo>
                    <a:lnTo>
                      <a:pt x="7461" y="20705"/>
                    </a:lnTo>
                    <a:cubicBezTo>
                      <a:pt x="5418" y="21208"/>
                      <a:pt x="3329" y="19971"/>
                      <a:pt x="2819" y="17955"/>
                    </a:cubicBezTo>
                    <a:lnTo>
                      <a:pt x="114" y="7269"/>
                    </a:lnTo>
                    <a:cubicBezTo>
                      <a:pt x="-396" y="5253"/>
                      <a:pt x="857" y="3190"/>
                      <a:pt x="2902" y="2687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3" name="Freeform 75"/>
              <p:cNvSpPr/>
              <p:nvPr/>
            </p:nvSpPr>
            <p:spPr>
              <a:xfrm>
                <a:off x="2300450" y="5858516"/>
                <a:ext cx="480537" cy="477948"/>
              </a:xfrm>
              <a:custGeom>
                <a:avLst/>
                <a:gdLst>
                  <a:gd name="connsiteX0" fmla="*/ 102082 w 480537"/>
                  <a:gd name="connsiteY0" fmla="*/ 440122 h 477948"/>
                  <a:gd name="connsiteX1" fmla="*/ 98261 w 480537"/>
                  <a:gd name="connsiteY1" fmla="*/ 443562 h 477948"/>
                  <a:gd name="connsiteX2" fmla="*/ 98632 w 480537"/>
                  <a:gd name="connsiteY2" fmla="*/ 451385 h 477948"/>
                  <a:gd name="connsiteX3" fmla="*/ 101403 w 480537"/>
                  <a:gd name="connsiteY3" fmla="*/ 462478 h 477948"/>
                  <a:gd name="connsiteX4" fmla="*/ 104795 w 480537"/>
                  <a:gd name="connsiteY4" fmla="*/ 469605 h 477948"/>
                  <a:gd name="connsiteX5" fmla="*/ 105932 w 480537"/>
                  <a:gd name="connsiteY5" fmla="*/ 470444 h 477948"/>
                  <a:gd name="connsiteX6" fmla="*/ 109810 w 480537"/>
                  <a:gd name="connsiteY6" fmla="*/ 470837 h 477948"/>
                  <a:gd name="connsiteX7" fmla="*/ 113593 w 480537"/>
                  <a:gd name="connsiteY7" fmla="*/ 467416 h 477948"/>
                  <a:gd name="connsiteX8" fmla="*/ 113210 w 480537"/>
                  <a:gd name="connsiteY8" fmla="*/ 459524 h 477948"/>
                  <a:gd name="connsiteX9" fmla="*/ 110441 w 480537"/>
                  <a:gd name="connsiteY9" fmla="*/ 448433 h 477948"/>
                  <a:gd name="connsiteX10" fmla="*/ 107059 w 480537"/>
                  <a:gd name="connsiteY10" fmla="*/ 441383 h 477948"/>
                  <a:gd name="connsiteX11" fmla="*/ 105932 w 480537"/>
                  <a:gd name="connsiteY11" fmla="*/ 440553 h 477948"/>
                  <a:gd name="connsiteX12" fmla="*/ 102082 w 480537"/>
                  <a:gd name="connsiteY12" fmla="*/ 440122 h 477948"/>
                  <a:gd name="connsiteX13" fmla="*/ 105932 w 480537"/>
                  <a:gd name="connsiteY13" fmla="*/ 433062 h 477948"/>
                  <a:gd name="connsiteX14" fmla="*/ 112064 w 480537"/>
                  <a:gd name="connsiteY14" fmla="*/ 435316 h 477948"/>
                  <a:gd name="connsiteX15" fmla="*/ 119181 w 480537"/>
                  <a:gd name="connsiteY15" fmla="*/ 447183 h 477948"/>
                  <a:gd name="connsiteX16" fmla="*/ 121522 w 480537"/>
                  <a:gd name="connsiteY16" fmla="*/ 456582 h 477948"/>
                  <a:gd name="connsiteX17" fmla="*/ 120853 w 480537"/>
                  <a:gd name="connsiteY17" fmla="*/ 470396 h 477948"/>
                  <a:gd name="connsiteX18" fmla="*/ 111453 w 480537"/>
                  <a:gd name="connsiteY18" fmla="*/ 477399 h 477948"/>
                  <a:gd name="connsiteX19" fmla="*/ 105932 w 480537"/>
                  <a:gd name="connsiteY19" fmla="*/ 477887 h 477948"/>
                  <a:gd name="connsiteX20" fmla="*/ 99778 w 480537"/>
                  <a:gd name="connsiteY20" fmla="*/ 475660 h 477948"/>
                  <a:gd name="connsiteX21" fmla="*/ 92671 w 480537"/>
                  <a:gd name="connsiteY21" fmla="*/ 463787 h 477948"/>
                  <a:gd name="connsiteX22" fmla="*/ 90321 w 480537"/>
                  <a:gd name="connsiteY22" fmla="*/ 454396 h 477948"/>
                  <a:gd name="connsiteX23" fmla="*/ 91009 w 480537"/>
                  <a:gd name="connsiteY23" fmla="*/ 440572 h 477948"/>
                  <a:gd name="connsiteX24" fmla="*/ 100438 w 480537"/>
                  <a:gd name="connsiteY24" fmla="*/ 433541 h 477948"/>
                  <a:gd name="connsiteX25" fmla="*/ 105932 w 480537"/>
                  <a:gd name="connsiteY25" fmla="*/ 433062 h 477948"/>
                  <a:gd name="connsiteX26" fmla="*/ 224372 w 480537"/>
                  <a:gd name="connsiteY26" fmla="*/ 414465 h 477948"/>
                  <a:gd name="connsiteX27" fmla="*/ 229961 w 480537"/>
                  <a:gd name="connsiteY27" fmla="*/ 415038 h 477948"/>
                  <a:gd name="connsiteX28" fmla="*/ 233066 w 480537"/>
                  <a:gd name="connsiteY28" fmla="*/ 419384 h 477948"/>
                  <a:gd name="connsiteX29" fmla="*/ 233725 w 480537"/>
                  <a:gd name="connsiteY29" fmla="*/ 422022 h 477948"/>
                  <a:gd name="connsiteX30" fmla="*/ 233028 w 480537"/>
                  <a:gd name="connsiteY30" fmla="*/ 427266 h 477948"/>
                  <a:gd name="connsiteX31" fmla="*/ 228404 w 480537"/>
                  <a:gd name="connsiteY31" fmla="*/ 430352 h 477948"/>
                  <a:gd name="connsiteX32" fmla="*/ 222853 w 480537"/>
                  <a:gd name="connsiteY32" fmla="*/ 429798 h 477948"/>
                  <a:gd name="connsiteX33" fmla="*/ 219758 w 480537"/>
                  <a:gd name="connsiteY33" fmla="*/ 425518 h 477948"/>
                  <a:gd name="connsiteX34" fmla="*/ 219098 w 480537"/>
                  <a:gd name="connsiteY34" fmla="*/ 422882 h 477948"/>
                  <a:gd name="connsiteX35" fmla="*/ 219806 w 480537"/>
                  <a:gd name="connsiteY35" fmla="*/ 417608 h 477948"/>
                  <a:gd name="connsiteX36" fmla="*/ 224372 w 480537"/>
                  <a:gd name="connsiteY36" fmla="*/ 414465 h 477948"/>
                  <a:gd name="connsiteX37" fmla="*/ 345255 w 480537"/>
                  <a:gd name="connsiteY37" fmla="*/ 378871 h 477948"/>
                  <a:gd name="connsiteX38" fmla="*/ 348140 w 480537"/>
                  <a:gd name="connsiteY38" fmla="*/ 390411 h 477948"/>
                  <a:gd name="connsiteX39" fmla="*/ 358686 w 480537"/>
                  <a:gd name="connsiteY39" fmla="*/ 387774 h 477948"/>
                  <a:gd name="connsiteX40" fmla="*/ 360530 w 480537"/>
                  <a:gd name="connsiteY40" fmla="*/ 395159 h 477948"/>
                  <a:gd name="connsiteX41" fmla="*/ 349984 w 480537"/>
                  <a:gd name="connsiteY41" fmla="*/ 397795 h 477948"/>
                  <a:gd name="connsiteX42" fmla="*/ 353013 w 480537"/>
                  <a:gd name="connsiteY42" fmla="*/ 409920 h 477948"/>
                  <a:gd name="connsiteX43" fmla="*/ 344930 w 480537"/>
                  <a:gd name="connsiteY43" fmla="*/ 411934 h 477948"/>
                  <a:gd name="connsiteX44" fmla="*/ 341901 w 480537"/>
                  <a:gd name="connsiteY44" fmla="*/ 399811 h 477948"/>
                  <a:gd name="connsiteX45" fmla="*/ 331298 w 480537"/>
                  <a:gd name="connsiteY45" fmla="*/ 402458 h 477948"/>
                  <a:gd name="connsiteX46" fmla="*/ 329453 w 480537"/>
                  <a:gd name="connsiteY46" fmla="*/ 395083 h 477948"/>
                  <a:gd name="connsiteX47" fmla="*/ 340057 w 480537"/>
                  <a:gd name="connsiteY47" fmla="*/ 392436 h 477948"/>
                  <a:gd name="connsiteX48" fmla="*/ 337172 w 480537"/>
                  <a:gd name="connsiteY48" fmla="*/ 380896 h 477948"/>
                  <a:gd name="connsiteX49" fmla="*/ 478866 w 480537"/>
                  <a:gd name="connsiteY49" fmla="*/ 367958 h 477948"/>
                  <a:gd name="connsiteX50" fmla="*/ 480537 w 480537"/>
                  <a:gd name="connsiteY50" fmla="*/ 374665 h 477948"/>
                  <a:gd name="connsiteX51" fmla="*/ 465003 w 480537"/>
                  <a:gd name="connsiteY51" fmla="*/ 378553 h 477948"/>
                  <a:gd name="connsiteX52" fmla="*/ 454295 w 480537"/>
                  <a:gd name="connsiteY52" fmla="*/ 381228 h 477948"/>
                  <a:gd name="connsiteX53" fmla="*/ 452622 w 480537"/>
                  <a:gd name="connsiteY53" fmla="*/ 374512 h 477948"/>
                  <a:gd name="connsiteX54" fmla="*/ 465003 w 480537"/>
                  <a:gd name="connsiteY54" fmla="*/ 371426 h 477948"/>
                  <a:gd name="connsiteX55" fmla="*/ 475712 w 480537"/>
                  <a:gd name="connsiteY55" fmla="*/ 355338 h 477948"/>
                  <a:gd name="connsiteX56" fmla="*/ 477384 w 480537"/>
                  <a:gd name="connsiteY56" fmla="*/ 362044 h 477948"/>
                  <a:gd name="connsiteX57" fmla="*/ 465003 w 480537"/>
                  <a:gd name="connsiteY57" fmla="*/ 365131 h 477948"/>
                  <a:gd name="connsiteX58" fmla="*/ 451140 w 480537"/>
                  <a:gd name="connsiteY58" fmla="*/ 368598 h 477948"/>
                  <a:gd name="connsiteX59" fmla="*/ 449469 w 480537"/>
                  <a:gd name="connsiteY59" fmla="*/ 361891 h 477948"/>
                  <a:gd name="connsiteX60" fmla="*/ 465003 w 480537"/>
                  <a:gd name="connsiteY60" fmla="*/ 358012 h 477948"/>
                  <a:gd name="connsiteX61" fmla="*/ 78027 w 480537"/>
                  <a:gd name="connsiteY61" fmla="*/ 317687 h 477948"/>
                  <a:gd name="connsiteX62" fmla="*/ 88679 w 480537"/>
                  <a:gd name="connsiteY62" fmla="*/ 360334 h 477948"/>
                  <a:gd name="connsiteX63" fmla="*/ 80120 w 480537"/>
                  <a:gd name="connsiteY63" fmla="*/ 362474 h 477948"/>
                  <a:gd name="connsiteX64" fmla="*/ 71358 w 480537"/>
                  <a:gd name="connsiteY64" fmla="*/ 327383 h 477948"/>
                  <a:gd name="connsiteX65" fmla="*/ 62694 w 480537"/>
                  <a:gd name="connsiteY65" fmla="*/ 329543 h 477948"/>
                  <a:gd name="connsiteX66" fmla="*/ 61184 w 480537"/>
                  <a:gd name="connsiteY66" fmla="*/ 323514 h 477948"/>
                  <a:gd name="connsiteX67" fmla="*/ 190365 w 480537"/>
                  <a:gd name="connsiteY67" fmla="*/ 287756 h 477948"/>
                  <a:gd name="connsiteX68" fmla="*/ 201580 w 480537"/>
                  <a:gd name="connsiteY68" fmla="*/ 288594 h 477948"/>
                  <a:gd name="connsiteX69" fmla="*/ 207627 w 480537"/>
                  <a:gd name="connsiteY69" fmla="*/ 296793 h 477948"/>
                  <a:gd name="connsiteX70" fmla="*/ 207284 w 480537"/>
                  <a:gd name="connsiteY70" fmla="*/ 304445 h 477948"/>
                  <a:gd name="connsiteX71" fmla="*/ 202412 w 480537"/>
                  <a:gd name="connsiteY71" fmla="*/ 314770 h 477948"/>
                  <a:gd name="connsiteX72" fmla="*/ 196890 w 480537"/>
                  <a:gd name="connsiteY72" fmla="*/ 324956 h 477948"/>
                  <a:gd name="connsiteX73" fmla="*/ 196985 w 480537"/>
                  <a:gd name="connsiteY73" fmla="*/ 325089 h 477948"/>
                  <a:gd name="connsiteX74" fmla="*/ 214916 w 480537"/>
                  <a:gd name="connsiteY74" fmla="*/ 320609 h 477948"/>
                  <a:gd name="connsiteX75" fmla="*/ 216550 w 480537"/>
                  <a:gd name="connsiteY75" fmla="*/ 327162 h 477948"/>
                  <a:gd name="connsiteX76" fmla="*/ 187442 w 480537"/>
                  <a:gd name="connsiteY76" fmla="*/ 334442 h 477948"/>
                  <a:gd name="connsiteX77" fmla="*/ 186037 w 480537"/>
                  <a:gd name="connsiteY77" fmla="*/ 328843 h 477948"/>
                  <a:gd name="connsiteX78" fmla="*/ 196145 w 480537"/>
                  <a:gd name="connsiteY78" fmla="*/ 310616 h 477948"/>
                  <a:gd name="connsiteX79" fmla="*/ 198943 w 480537"/>
                  <a:gd name="connsiteY79" fmla="*/ 303755 h 477948"/>
                  <a:gd name="connsiteX80" fmla="*/ 199117 w 480537"/>
                  <a:gd name="connsiteY80" fmla="*/ 299067 h 477948"/>
                  <a:gd name="connsiteX81" fmla="*/ 196556 w 480537"/>
                  <a:gd name="connsiteY81" fmla="*/ 295014 h 477948"/>
                  <a:gd name="connsiteX82" fmla="*/ 192017 w 480537"/>
                  <a:gd name="connsiteY82" fmla="*/ 294337 h 477948"/>
                  <a:gd name="connsiteX83" fmla="*/ 188025 w 480537"/>
                  <a:gd name="connsiteY83" fmla="*/ 297470 h 477948"/>
                  <a:gd name="connsiteX84" fmla="*/ 187824 w 480537"/>
                  <a:gd name="connsiteY84" fmla="*/ 303193 h 477948"/>
                  <a:gd name="connsiteX85" fmla="*/ 179504 w 480537"/>
                  <a:gd name="connsiteY85" fmla="*/ 305275 h 477948"/>
                  <a:gd name="connsiteX86" fmla="*/ 179408 w 480537"/>
                  <a:gd name="connsiteY86" fmla="*/ 305114 h 477948"/>
                  <a:gd name="connsiteX87" fmla="*/ 180754 w 480537"/>
                  <a:gd name="connsiteY87" fmla="*/ 294404 h 477948"/>
                  <a:gd name="connsiteX88" fmla="*/ 190365 w 480537"/>
                  <a:gd name="connsiteY88" fmla="*/ 287756 h 477948"/>
                  <a:gd name="connsiteX89" fmla="*/ 310218 w 480537"/>
                  <a:gd name="connsiteY89" fmla="*/ 257222 h 477948"/>
                  <a:gd name="connsiteX90" fmla="*/ 321577 w 480537"/>
                  <a:gd name="connsiteY90" fmla="*/ 257739 h 477948"/>
                  <a:gd name="connsiteX91" fmla="*/ 327768 w 480537"/>
                  <a:gd name="connsiteY91" fmla="*/ 265781 h 477948"/>
                  <a:gd name="connsiteX92" fmla="*/ 327329 w 480537"/>
                  <a:gd name="connsiteY92" fmla="*/ 271515 h 477948"/>
                  <a:gd name="connsiteX93" fmla="*/ 323468 w 480537"/>
                  <a:gd name="connsiteY93" fmla="*/ 276625 h 477948"/>
                  <a:gd name="connsiteX94" fmla="*/ 329841 w 480537"/>
                  <a:gd name="connsiteY94" fmla="*/ 279149 h 477948"/>
                  <a:gd name="connsiteX95" fmla="*/ 333213 w 480537"/>
                  <a:gd name="connsiteY95" fmla="*/ 284735 h 477948"/>
                  <a:gd name="connsiteX96" fmla="*/ 331254 w 480537"/>
                  <a:gd name="connsiteY96" fmla="*/ 295025 h 477948"/>
                  <a:gd name="connsiteX97" fmla="*/ 321186 w 480537"/>
                  <a:gd name="connsiteY97" fmla="*/ 301091 h 477948"/>
                  <a:gd name="connsiteX98" fmla="*/ 310190 w 480537"/>
                  <a:gd name="connsiteY98" fmla="*/ 300499 h 477948"/>
                  <a:gd name="connsiteX99" fmla="*/ 303856 w 480537"/>
                  <a:gd name="connsiteY99" fmla="*/ 292646 h 477948"/>
                  <a:gd name="connsiteX100" fmla="*/ 303865 w 480537"/>
                  <a:gd name="connsiteY100" fmla="*/ 292446 h 477948"/>
                  <a:gd name="connsiteX101" fmla="*/ 312148 w 480537"/>
                  <a:gd name="connsiteY101" fmla="*/ 290373 h 477948"/>
                  <a:gd name="connsiteX102" fmla="*/ 314928 w 480537"/>
                  <a:gd name="connsiteY102" fmla="*/ 293993 h 477948"/>
                  <a:gd name="connsiteX103" fmla="*/ 319771 w 480537"/>
                  <a:gd name="connsiteY103" fmla="*/ 294480 h 477948"/>
                  <a:gd name="connsiteX104" fmla="*/ 324042 w 480537"/>
                  <a:gd name="connsiteY104" fmla="*/ 291671 h 477948"/>
                  <a:gd name="connsiteX105" fmla="*/ 324645 w 480537"/>
                  <a:gd name="connsiteY105" fmla="*/ 286800 h 477948"/>
                  <a:gd name="connsiteX106" fmla="*/ 321720 w 480537"/>
                  <a:gd name="connsiteY106" fmla="*/ 282281 h 477948"/>
                  <a:gd name="connsiteX107" fmla="*/ 316371 w 480537"/>
                  <a:gd name="connsiteY107" fmla="*/ 281947 h 477948"/>
                  <a:gd name="connsiteX108" fmla="*/ 311565 w 480537"/>
                  <a:gd name="connsiteY108" fmla="*/ 283150 h 477948"/>
                  <a:gd name="connsiteX109" fmla="*/ 309961 w 480537"/>
                  <a:gd name="connsiteY109" fmla="*/ 276731 h 477948"/>
                  <a:gd name="connsiteX110" fmla="*/ 314766 w 480537"/>
                  <a:gd name="connsiteY110" fmla="*/ 275526 h 477948"/>
                  <a:gd name="connsiteX111" fmla="*/ 318873 w 480537"/>
                  <a:gd name="connsiteY111" fmla="*/ 272804 h 477948"/>
                  <a:gd name="connsiteX112" fmla="*/ 319226 w 480537"/>
                  <a:gd name="connsiteY112" fmla="*/ 267999 h 477948"/>
                  <a:gd name="connsiteX113" fmla="*/ 316735 w 480537"/>
                  <a:gd name="connsiteY113" fmla="*/ 264234 h 477948"/>
                  <a:gd name="connsiteX114" fmla="*/ 312100 w 480537"/>
                  <a:gd name="connsiteY114" fmla="*/ 263757 h 477948"/>
                  <a:gd name="connsiteX115" fmla="*/ 308413 w 480537"/>
                  <a:gd name="connsiteY115" fmla="*/ 266164 h 477948"/>
                  <a:gd name="connsiteX116" fmla="*/ 307695 w 480537"/>
                  <a:gd name="connsiteY116" fmla="*/ 270272 h 477948"/>
                  <a:gd name="connsiteX117" fmla="*/ 299404 w 480537"/>
                  <a:gd name="connsiteY117" fmla="*/ 272336 h 477948"/>
                  <a:gd name="connsiteX118" fmla="*/ 299299 w 480537"/>
                  <a:gd name="connsiteY118" fmla="*/ 272174 h 477948"/>
                  <a:gd name="connsiteX119" fmla="*/ 301076 w 480537"/>
                  <a:gd name="connsiteY119" fmla="*/ 262955 h 477948"/>
                  <a:gd name="connsiteX120" fmla="*/ 310218 w 480537"/>
                  <a:gd name="connsiteY120" fmla="*/ 257222 h 477948"/>
                  <a:gd name="connsiteX121" fmla="*/ 442444 w 480537"/>
                  <a:gd name="connsiteY121" fmla="*/ 247090 h 477948"/>
                  <a:gd name="connsiteX122" fmla="*/ 444088 w 480537"/>
                  <a:gd name="connsiteY122" fmla="*/ 253672 h 477948"/>
                  <a:gd name="connsiteX123" fmla="*/ 427580 w 480537"/>
                  <a:gd name="connsiteY123" fmla="*/ 257799 h 477948"/>
                  <a:gd name="connsiteX124" fmla="*/ 425936 w 480537"/>
                  <a:gd name="connsiteY124" fmla="*/ 251208 h 477948"/>
                  <a:gd name="connsiteX125" fmla="*/ 48683 w 480537"/>
                  <a:gd name="connsiteY125" fmla="*/ 213573 h 477948"/>
                  <a:gd name="connsiteX126" fmla="*/ 48301 w 480537"/>
                  <a:gd name="connsiteY126" fmla="*/ 214938 h 477948"/>
                  <a:gd name="connsiteX127" fmla="*/ 47804 w 480537"/>
                  <a:gd name="connsiteY127" fmla="*/ 216476 h 477948"/>
                  <a:gd name="connsiteX128" fmla="*/ 42894 w 480537"/>
                  <a:gd name="connsiteY128" fmla="*/ 231380 h 477948"/>
                  <a:gd name="connsiteX129" fmla="*/ 47804 w 480537"/>
                  <a:gd name="connsiteY129" fmla="*/ 230157 h 477948"/>
                  <a:gd name="connsiteX130" fmla="*/ 52705 w 480537"/>
                  <a:gd name="connsiteY130" fmla="*/ 228934 h 477948"/>
                  <a:gd name="connsiteX131" fmla="*/ 48874 w 480537"/>
                  <a:gd name="connsiteY131" fmla="*/ 213582 h 477948"/>
                  <a:gd name="connsiteX132" fmla="*/ 54540 w 480537"/>
                  <a:gd name="connsiteY132" fmla="*/ 200025 h 477948"/>
                  <a:gd name="connsiteX133" fmla="*/ 61236 w 480537"/>
                  <a:gd name="connsiteY133" fmla="*/ 226804 h 477948"/>
                  <a:gd name="connsiteX134" fmla="*/ 66061 w 480537"/>
                  <a:gd name="connsiteY134" fmla="*/ 225591 h 477948"/>
                  <a:gd name="connsiteX135" fmla="*/ 67713 w 480537"/>
                  <a:gd name="connsiteY135" fmla="*/ 232212 h 477948"/>
                  <a:gd name="connsiteX136" fmla="*/ 62879 w 480537"/>
                  <a:gd name="connsiteY136" fmla="*/ 233425 h 477948"/>
                  <a:gd name="connsiteX137" fmla="*/ 65201 w 480537"/>
                  <a:gd name="connsiteY137" fmla="*/ 242672 h 477948"/>
                  <a:gd name="connsiteX138" fmla="*/ 56670 w 480537"/>
                  <a:gd name="connsiteY138" fmla="*/ 244812 h 477948"/>
                  <a:gd name="connsiteX139" fmla="*/ 54357 w 480537"/>
                  <a:gd name="connsiteY139" fmla="*/ 235546 h 477948"/>
                  <a:gd name="connsiteX140" fmla="*/ 47804 w 480537"/>
                  <a:gd name="connsiteY140" fmla="*/ 237188 h 477948"/>
                  <a:gd name="connsiteX141" fmla="*/ 36962 w 480537"/>
                  <a:gd name="connsiteY141" fmla="*/ 239892 h 477948"/>
                  <a:gd name="connsiteX142" fmla="*/ 35299 w 480537"/>
                  <a:gd name="connsiteY142" fmla="*/ 234858 h 477948"/>
                  <a:gd name="connsiteX143" fmla="*/ 45940 w 480537"/>
                  <a:gd name="connsiteY143" fmla="*/ 202184 h 477948"/>
                  <a:gd name="connsiteX144" fmla="*/ 47804 w 480537"/>
                  <a:gd name="connsiteY144" fmla="*/ 201717 h 477948"/>
                  <a:gd name="connsiteX145" fmla="*/ 176738 w 480537"/>
                  <a:gd name="connsiteY145" fmla="*/ 169433 h 477948"/>
                  <a:gd name="connsiteX146" fmla="*/ 178459 w 480537"/>
                  <a:gd name="connsiteY146" fmla="*/ 176293 h 477948"/>
                  <a:gd name="connsiteX147" fmla="*/ 161683 w 480537"/>
                  <a:gd name="connsiteY147" fmla="*/ 180477 h 477948"/>
                  <a:gd name="connsiteX148" fmla="*/ 162963 w 480537"/>
                  <a:gd name="connsiteY148" fmla="*/ 190605 h 477948"/>
                  <a:gd name="connsiteX149" fmla="*/ 165446 w 480537"/>
                  <a:gd name="connsiteY149" fmla="*/ 188445 h 477948"/>
                  <a:gd name="connsiteX150" fmla="*/ 168982 w 480537"/>
                  <a:gd name="connsiteY150" fmla="*/ 186935 h 477948"/>
                  <a:gd name="connsiteX151" fmla="*/ 179432 w 480537"/>
                  <a:gd name="connsiteY151" fmla="*/ 188273 h 477948"/>
                  <a:gd name="connsiteX152" fmla="*/ 185481 w 480537"/>
                  <a:gd name="connsiteY152" fmla="*/ 198027 h 477948"/>
                  <a:gd name="connsiteX153" fmla="*/ 184324 w 480537"/>
                  <a:gd name="connsiteY153" fmla="*/ 209177 h 477948"/>
                  <a:gd name="connsiteX154" fmla="*/ 174656 w 480537"/>
                  <a:gd name="connsiteY154" fmla="*/ 215922 h 477948"/>
                  <a:gd name="connsiteX155" fmla="*/ 163794 w 480537"/>
                  <a:gd name="connsiteY155" fmla="*/ 215224 h 477948"/>
                  <a:gd name="connsiteX156" fmla="*/ 157536 w 480537"/>
                  <a:gd name="connsiteY156" fmla="*/ 207408 h 477948"/>
                  <a:gd name="connsiteX157" fmla="*/ 157565 w 480537"/>
                  <a:gd name="connsiteY157" fmla="*/ 207236 h 477948"/>
                  <a:gd name="connsiteX158" fmla="*/ 165687 w 480537"/>
                  <a:gd name="connsiteY158" fmla="*/ 204782 h 477948"/>
                  <a:gd name="connsiteX159" fmla="*/ 168418 w 480537"/>
                  <a:gd name="connsiteY159" fmla="*/ 208814 h 477948"/>
                  <a:gd name="connsiteX160" fmla="*/ 173024 w 480537"/>
                  <a:gd name="connsiteY160" fmla="*/ 209359 h 477948"/>
                  <a:gd name="connsiteX161" fmla="*/ 176901 w 480537"/>
                  <a:gd name="connsiteY161" fmla="*/ 206129 h 477948"/>
                  <a:gd name="connsiteX162" fmla="*/ 176931 w 480537"/>
                  <a:gd name="connsiteY162" fmla="*/ 200225 h 477948"/>
                  <a:gd name="connsiteX163" fmla="*/ 173931 w 480537"/>
                  <a:gd name="connsiteY163" fmla="*/ 194683 h 477948"/>
                  <a:gd name="connsiteX164" fmla="*/ 168867 w 480537"/>
                  <a:gd name="connsiteY164" fmla="*/ 193584 h 477948"/>
                  <a:gd name="connsiteX165" fmla="*/ 165333 w 480537"/>
                  <a:gd name="connsiteY165" fmla="*/ 195439 h 477948"/>
                  <a:gd name="connsiteX166" fmla="*/ 164081 w 480537"/>
                  <a:gd name="connsiteY166" fmla="*/ 198361 h 477948"/>
                  <a:gd name="connsiteX167" fmla="*/ 156429 w 480537"/>
                  <a:gd name="connsiteY167" fmla="*/ 199737 h 477948"/>
                  <a:gd name="connsiteX168" fmla="*/ 152961 w 480537"/>
                  <a:gd name="connsiteY168" fmla="*/ 175366 h 477948"/>
                  <a:gd name="connsiteX169" fmla="*/ 288468 w 480537"/>
                  <a:gd name="connsiteY169" fmla="*/ 163280 h 477948"/>
                  <a:gd name="connsiteX170" fmla="*/ 287274 w 480537"/>
                  <a:gd name="connsiteY170" fmla="*/ 163462 h 477948"/>
                  <a:gd name="connsiteX171" fmla="*/ 283414 w 480537"/>
                  <a:gd name="connsiteY171" fmla="*/ 165229 h 477948"/>
                  <a:gd name="connsiteX172" fmla="*/ 281369 w 480537"/>
                  <a:gd name="connsiteY172" fmla="*/ 167952 h 477948"/>
                  <a:gd name="connsiteX173" fmla="*/ 282077 w 480537"/>
                  <a:gd name="connsiteY173" fmla="*/ 170798 h 477948"/>
                  <a:gd name="connsiteX174" fmla="*/ 285849 w 480537"/>
                  <a:gd name="connsiteY174" fmla="*/ 178135 h 477948"/>
                  <a:gd name="connsiteX175" fmla="*/ 288468 w 480537"/>
                  <a:gd name="connsiteY175" fmla="*/ 179634 h 477948"/>
                  <a:gd name="connsiteX176" fmla="*/ 291400 w 480537"/>
                  <a:gd name="connsiteY176" fmla="*/ 179645 h 477948"/>
                  <a:gd name="connsiteX177" fmla="*/ 295041 w 480537"/>
                  <a:gd name="connsiteY177" fmla="*/ 176167 h 477948"/>
                  <a:gd name="connsiteX178" fmla="*/ 295165 w 480537"/>
                  <a:gd name="connsiteY178" fmla="*/ 169920 h 477948"/>
                  <a:gd name="connsiteX179" fmla="*/ 292126 w 480537"/>
                  <a:gd name="connsiteY179" fmla="*/ 164590 h 477948"/>
                  <a:gd name="connsiteX180" fmla="*/ 288468 w 480537"/>
                  <a:gd name="connsiteY180" fmla="*/ 163280 h 477948"/>
                  <a:gd name="connsiteX181" fmla="*/ 288468 w 480537"/>
                  <a:gd name="connsiteY181" fmla="*/ 141203 h 477948"/>
                  <a:gd name="connsiteX182" fmla="*/ 288516 w 480537"/>
                  <a:gd name="connsiteY182" fmla="*/ 141203 h 477948"/>
                  <a:gd name="connsiteX183" fmla="*/ 292929 w 480537"/>
                  <a:gd name="connsiteY183" fmla="*/ 141509 h 477948"/>
                  <a:gd name="connsiteX184" fmla="*/ 292968 w 480537"/>
                  <a:gd name="connsiteY184" fmla="*/ 148168 h 477948"/>
                  <a:gd name="connsiteX185" fmla="*/ 289279 w 480537"/>
                  <a:gd name="connsiteY185" fmla="*/ 148013 h 477948"/>
                  <a:gd name="connsiteX186" fmla="*/ 288468 w 480537"/>
                  <a:gd name="connsiteY186" fmla="*/ 148062 h 477948"/>
                  <a:gd name="connsiteX187" fmla="*/ 285696 w 480537"/>
                  <a:gd name="connsiteY187" fmla="*/ 148548 h 477948"/>
                  <a:gd name="connsiteX188" fmla="*/ 280166 w 480537"/>
                  <a:gd name="connsiteY188" fmla="*/ 153029 h 477948"/>
                  <a:gd name="connsiteX189" fmla="*/ 280004 w 480537"/>
                  <a:gd name="connsiteY189" fmla="*/ 161646 h 477948"/>
                  <a:gd name="connsiteX190" fmla="*/ 280128 w 480537"/>
                  <a:gd name="connsiteY190" fmla="*/ 161760 h 477948"/>
                  <a:gd name="connsiteX191" fmla="*/ 283174 w 480537"/>
                  <a:gd name="connsiteY191" fmla="*/ 158514 h 477948"/>
                  <a:gd name="connsiteX192" fmla="*/ 287905 w 480537"/>
                  <a:gd name="connsiteY192" fmla="*/ 156429 h 477948"/>
                  <a:gd name="connsiteX193" fmla="*/ 288468 w 480537"/>
                  <a:gd name="connsiteY193" fmla="*/ 156296 h 477948"/>
                  <a:gd name="connsiteX194" fmla="*/ 297867 w 480537"/>
                  <a:gd name="connsiteY194" fmla="*/ 158254 h 477948"/>
                  <a:gd name="connsiteX195" fmla="*/ 303695 w 480537"/>
                  <a:gd name="connsiteY195" fmla="*/ 167789 h 477948"/>
                  <a:gd name="connsiteX196" fmla="*/ 302349 w 480537"/>
                  <a:gd name="connsiteY196" fmla="*/ 179425 h 477948"/>
                  <a:gd name="connsiteX197" fmla="*/ 293044 w 480537"/>
                  <a:gd name="connsiteY197" fmla="*/ 186198 h 477948"/>
                  <a:gd name="connsiteX198" fmla="*/ 288468 w 480537"/>
                  <a:gd name="connsiteY198" fmla="*/ 186741 h 477948"/>
                  <a:gd name="connsiteX199" fmla="*/ 280892 w 480537"/>
                  <a:gd name="connsiteY199" fmla="*/ 184363 h 477948"/>
                  <a:gd name="connsiteX200" fmla="*/ 273469 w 480537"/>
                  <a:gd name="connsiteY200" fmla="*/ 172727 h 477948"/>
                  <a:gd name="connsiteX201" fmla="*/ 271387 w 480537"/>
                  <a:gd name="connsiteY201" fmla="*/ 164416 h 477948"/>
                  <a:gd name="connsiteX202" fmla="*/ 272885 w 480537"/>
                  <a:gd name="connsiteY202" fmla="*/ 149876 h 477948"/>
                  <a:gd name="connsiteX203" fmla="*/ 283958 w 480537"/>
                  <a:gd name="connsiteY203" fmla="*/ 141853 h 477948"/>
                  <a:gd name="connsiteX204" fmla="*/ 288468 w 480537"/>
                  <a:gd name="connsiteY204" fmla="*/ 141203 h 477948"/>
                  <a:gd name="connsiteX205" fmla="*/ 417336 w 480537"/>
                  <a:gd name="connsiteY205" fmla="*/ 120015 h 477948"/>
                  <a:gd name="connsiteX206" fmla="*/ 411700 w 480537"/>
                  <a:gd name="connsiteY206" fmla="*/ 138062 h 477948"/>
                  <a:gd name="connsiteX207" fmla="*/ 425570 w 480537"/>
                  <a:gd name="connsiteY207" fmla="*/ 151618 h 477948"/>
                  <a:gd name="connsiteX208" fmla="*/ 415950 w 480537"/>
                  <a:gd name="connsiteY208" fmla="*/ 154026 h 477948"/>
                  <a:gd name="connsiteX209" fmla="*/ 408135 w 480537"/>
                  <a:gd name="connsiteY209" fmla="*/ 144807 h 477948"/>
                  <a:gd name="connsiteX210" fmla="*/ 405565 w 480537"/>
                  <a:gd name="connsiteY210" fmla="*/ 156623 h 477948"/>
                  <a:gd name="connsiteX211" fmla="*/ 395917 w 480537"/>
                  <a:gd name="connsiteY211" fmla="*/ 159031 h 477948"/>
                  <a:gd name="connsiteX212" fmla="*/ 401773 w 480537"/>
                  <a:gd name="connsiteY212" fmla="*/ 140546 h 477948"/>
                  <a:gd name="connsiteX213" fmla="*/ 388284 w 480537"/>
                  <a:gd name="connsiteY213" fmla="*/ 127277 h 477948"/>
                  <a:gd name="connsiteX214" fmla="*/ 397894 w 480537"/>
                  <a:gd name="connsiteY214" fmla="*/ 124869 h 477948"/>
                  <a:gd name="connsiteX215" fmla="*/ 405165 w 480537"/>
                  <a:gd name="connsiteY215" fmla="*/ 133763 h 477948"/>
                  <a:gd name="connsiteX216" fmla="*/ 405337 w 480537"/>
                  <a:gd name="connsiteY216" fmla="*/ 133714 h 477948"/>
                  <a:gd name="connsiteX217" fmla="*/ 407676 w 480537"/>
                  <a:gd name="connsiteY217" fmla="*/ 122423 h 477948"/>
                  <a:gd name="connsiteX218" fmla="*/ 30122 w 480537"/>
                  <a:gd name="connsiteY218" fmla="*/ 84716 h 477948"/>
                  <a:gd name="connsiteX219" fmla="*/ 31774 w 480537"/>
                  <a:gd name="connsiteY219" fmla="*/ 91297 h 477948"/>
                  <a:gd name="connsiteX220" fmla="*/ 26156 w 480537"/>
                  <a:gd name="connsiteY220" fmla="*/ 108609 h 477948"/>
                  <a:gd name="connsiteX221" fmla="*/ 26758 w 480537"/>
                  <a:gd name="connsiteY221" fmla="*/ 126253 h 477948"/>
                  <a:gd name="connsiteX222" fmla="*/ 27436 w 480537"/>
                  <a:gd name="connsiteY222" fmla="*/ 130695 h 477948"/>
                  <a:gd name="connsiteX223" fmla="*/ 18876 w 480537"/>
                  <a:gd name="connsiteY223" fmla="*/ 132836 h 477948"/>
                  <a:gd name="connsiteX224" fmla="*/ 18208 w 480537"/>
                  <a:gd name="connsiteY224" fmla="*/ 128394 h 477948"/>
                  <a:gd name="connsiteX225" fmla="*/ 18170 w 480537"/>
                  <a:gd name="connsiteY225" fmla="*/ 110062 h 477948"/>
                  <a:gd name="connsiteX226" fmla="*/ 23550 w 480537"/>
                  <a:gd name="connsiteY226" fmla="*/ 93362 h 477948"/>
                  <a:gd name="connsiteX227" fmla="*/ 1643 w 480537"/>
                  <a:gd name="connsiteY227" fmla="*/ 98825 h 477948"/>
                  <a:gd name="connsiteX228" fmla="*/ 0 w 480537"/>
                  <a:gd name="connsiteY228" fmla="*/ 92244 h 477948"/>
                  <a:gd name="connsiteX229" fmla="*/ 141166 w 480537"/>
                  <a:gd name="connsiteY229" fmla="*/ 81547 h 477948"/>
                  <a:gd name="connsiteX230" fmla="*/ 139550 w 480537"/>
                  <a:gd name="connsiteY230" fmla="*/ 81777 h 477948"/>
                  <a:gd name="connsiteX231" fmla="*/ 135671 w 480537"/>
                  <a:gd name="connsiteY231" fmla="*/ 84586 h 477948"/>
                  <a:gd name="connsiteX232" fmla="*/ 135184 w 480537"/>
                  <a:gd name="connsiteY232" fmla="*/ 89592 h 477948"/>
                  <a:gd name="connsiteX233" fmla="*/ 137975 w 480537"/>
                  <a:gd name="connsiteY233" fmla="*/ 93795 h 477948"/>
                  <a:gd name="connsiteX234" fmla="*/ 141166 w 480537"/>
                  <a:gd name="connsiteY234" fmla="*/ 94637 h 477948"/>
                  <a:gd name="connsiteX235" fmla="*/ 142770 w 480537"/>
                  <a:gd name="connsiteY235" fmla="*/ 94398 h 477948"/>
                  <a:gd name="connsiteX236" fmla="*/ 146639 w 480537"/>
                  <a:gd name="connsiteY236" fmla="*/ 91617 h 477948"/>
                  <a:gd name="connsiteX237" fmla="*/ 147136 w 480537"/>
                  <a:gd name="connsiteY237" fmla="*/ 86601 h 477948"/>
                  <a:gd name="connsiteX238" fmla="*/ 144318 w 480537"/>
                  <a:gd name="connsiteY238" fmla="*/ 82427 h 477948"/>
                  <a:gd name="connsiteX239" fmla="*/ 141166 w 480537"/>
                  <a:gd name="connsiteY239" fmla="*/ 81547 h 477948"/>
                  <a:gd name="connsiteX240" fmla="*/ 135032 w 480537"/>
                  <a:gd name="connsiteY240" fmla="*/ 63683 h 477948"/>
                  <a:gd name="connsiteX241" fmla="*/ 131765 w 480537"/>
                  <a:gd name="connsiteY241" fmla="*/ 66128 h 477948"/>
                  <a:gd name="connsiteX242" fmla="*/ 131477 w 480537"/>
                  <a:gd name="connsiteY242" fmla="*/ 70638 h 477948"/>
                  <a:gd name="connsiteX243" fmla="*/ 133866 w 480537"/>
                  <a:gd name="connsiteY243" fmla="*/ 74527 h 477948"/>
                  <a:gd name="connsiteX244" fmla="*/ 137965 w 480537"/>
                  <a:gd name="connsiteY244" fmla="*/ 75177 h 477948"/>
                  <a:gd name="connsiteX245" fmla="*/ 141166 w 480537"/>
                  <a:gd name="connsiteY245" fmla="*/ 72796 h 477948"/>
                  <a:gd name="connsiteX246" fmla="*/ 141213 w 480537"/>
                  <a:gd name="connsiteY246" fmla="*/ 72693 h 477948"/>
                  <a:gd name="connsiteX247" fmla="*/ 141499 w 480537"/>
                  <a:gd name="connsiteY247" fmla="*/ 68135 h 477948"/>
                  <a:gd name="connsiteX248" fmla="*/ 141166 w 480537"/>
                  <a:gd name="connsiteY248" fmla="*/ 67065 h 477948"/>
                  <a:gd name="connsiteX249" fmla="*/ 139092 w 480537"/>
                  <a:gd name="connsiteY249" fmla="*/ 64333 h 477948"/>
                  <a:gd name="connsiteX250" fmla="*/ 135032 w 480537"/>
                  <a:gd name="connsiteY250" fmla="*/ 63683 h 477948"/>
                  <a:gd name="connsiteX251" fmla="*/ 141166 w 480537"/>
                  <a:gd name="connsiteY251" fmla="*/ 56795 h 477948"/>
                  <a:gd name="connsiteX252" fmla="*/ 143974 w 480537"/>
                  <a:gd name="connsiteY252" fmla="*/ 57760 h 477948"/>
                  <a:gd name="connsiteX253" fmla="*/ 149926 w 480537"/>
                  <a:gd name="connsiteY253" fmla="*/ 65622 h 477948"/>
                  <a:gd name="connsiteX254" fmla="*/ 149647 w 480537"/>
                  <a:gd name="connsiteY254" fmla="*/ 71689 h 477948"/>
                  <a:gd name="connsiteX255" fmla="*/ 145961 w 480537"/>
                  <a:gd name="connsiteY255" fmla="*/ 76694 h 477948"/>
                  <a:gd name="connsiteX256" fmla="*/ 152342 w 480537"/>
                  <a:gd name="connsiteY256" fmla="*/ 79456 h 477948"/>
                  <a:gd name="connsiteX257" fmla="*/ 155839 w 480537"/>
                  <a:gd name="connsiteY257" fmla="*/ 85063 h 477948"/>
                  <a:gd name="connsiteX258" fmla="*/ 154090 w 480537"/>
                  <a:gd name="connsiteY258" fmla="*/ 95162 h 477948"/>
                  <a:gd name="connsiteX259" fmla="*/ 144404 w 480537"/>
                  <a:gd name="connsiteY259" fmla="*/ 100961 h 477948"/>
                  <a:gd name="connsiteX260" fmla="*/ 141166 w 480537"/>
                  <a:gd name="connsiteY260" fmla="*/ 101543 h 477948"/>
                  <a:gd name="connsiteX261" fmla="*/ 133045 w 480537"/>
                  <a:gd name="connsiteY261" fmla="*/ 100416 h 477948"/>
                  <a:gd name="connsiteX262" fmla="*/ 126759 w 480537"/>
                  <a:gd name="connsiteY262" fmla="*/ 92324 h 477948"/>
                  <a:gd name="connsiteX263" fmla="*/ 127170 w 480537"/>
                  <a:gd name="connsiteY263" fmla="*/ 85732 h 477948"/>
                  <a:gd name="connsiteX264" fmla="*/ 131516 w 480537"/>
                  <a:gd name="connsiteY264" fmla="*/ 80268 h 477948"/>
                  <a:gd name="connsiteX265" fmla="*/ 125909 w 480537"/>
                  <a:gd name="connsiteY265" fmla="*/ 77612 h 477948"/>
                  <a:gd name="connsiteX266" fmla="*/ 122823 w 480537"/>
                  <a:gd name="connsiteY266" fmla="*/ 72396 h 477948"/>
                  <a:gd name="connsiteX267" fmla="*/ 124351 w 480537"/>
                  <a:gd name="connsiteY267" fmla="*/ 62662 h 477948"/>
                  <a:gd name="connsiteX268" fmla="*/ 133388 w 480537"/>
                  <a:gd name="connsiteY268" fmla="*/ 57091 h 477948"/>
                  <a:gd name="connsiteX269" fmla="*/ 141166 w 480537"/>
                  <a:gd name="connsiteY269" fmla="*/ 56795 h 477948"/>
                  <a:gd name="connsiteX270" fmla="*/ 257877 w 480537"/>
                  <a:gd name="connsiteY270" fmla="*/ 35319 h 477948"/>
                  <a:gd name="connsiteX271" fmla="*/ 255231 w 480537"/>
                  <a:gd name="connsiteY271" fmla="*/ 35347 h 477948"/>
                  <a:gd name="connsiteX272" fmla="*/ 251620 w 480537"/>
                  <a:gd name="connsiteY272" fmla="*/ 38797 h 477948"/>
                  <a:gd name="connsiteX273" fmla="*/ 251467 w 480537"/>
                  <a:gd name="connsiteY273" fmla="*/ 45053 h 477948"/>
                  <a:gd name="connsiteX274" fmla="*/ 254410 w 480537"/>
                  <a:gd name="connsiteY274" fmla="*/ 50566 h 477948"/>
                  <a:gd name="connsiteX275" fmla="*/ 257877 w 480537"/>
                  <a:gd name="connsiteY275" fmla="*/ 51932 h 477948"/>
                  <a:gd name="connsiteX276" fmla="*/ 259167 w 480537"/>
                  <a:gd name="connsiteY276" fmla="*/ 51759 h 477948"/>
                  <a:gd name="connsiteX277" fmla="*/ 262653 w 480537"/>
                  <a:gd name="connsiteY277" fmla="*/ 50041 h 477948"/>
                  <a:gd name="connsiteX278" fmla="*/ 264679 w 480537"/>
                  <a:gd name="connsiteY278" fmla="*/ 47299 h 477948"/>
                  <a:gd name="connsiteX279" fmla="*/ 263705 w 480537"/>
                  <a:gd name="connsiteY279" fmla="*/ 43373 h 477948"/>
                  <a:gd name="connsiteX280" fmla="*/ 260283 w 480537"/>
                  <a:gd name="connsiteY280" fmla="*/ 36656 h 477948"/>
                  <a:gd name="connsiteX281" fmla="*/ 257877 w 480537"/>
                  <a:gd name="connsiteY281" fmla="*/ 35319 h 477948"/>
                  <a:gd name="connsiteX282" fmla="*/ 257877 w 480537"/>
                  <a:gd name="connsiteY282" fmla="*/ 28240 h 477948"/>
                  <a:gd name="connsiteX283" fmla="*/ 265272 w 480537"/>
                  <a:gd name="connsiteY283" fmla="*/ 30608 h 477948"/>
                  <a:gd name="connsiteX284" fmla="*/ 272503 w 480537"/>
                  <a:gd name="connsiteY284" fmla="*/ 42226 h 477948"/>
                  <a:gd name="connsiteX285" fmla="*/ 275025 w 480537"/>
                  <a:gd name="connsiteY285" fmla="*/ 52306 h 477948"/>
                  <a:gd name="connsiteX286" fmla="*/ 273516 w 480537"/>
                  <a:gd name="connsiteY286" fmla="*/ 65661 h 477948"/>
                  <a:gd name="connsiteX287" fmla="*/ 263008 w 480537"/>
                  <a:gd name="connsiteY287" fmla="*/ 73016 h 477948"/>
                  <a:gd name="connsiteX288" fmla="*/ 258327 w 480537"/>
                  <a:gd name="connsiteY288" fmla="*/ 73714 h 477948"/>
                  <a:gd name="connsiteX289" fmla="*/ 257877 w 480537"/>
                  <a:gd name="connsiteY289" fmla="*/ 73733 h 477948"/>
                  <a:gd name="connsiteX290" fmla="*/ 253607 w 480537"/>
                  <a:gd name="connsiteY290" fmla="*/ 73465 h 477948"/>
                  <a:gd name="connsiteX291" fmla="*/ 253063 w 480537"/>
                  <a:gd name="connsiteY291" fmla="*/ 67036 h 477948"/>
                  <a:gd name="connsiteX292" fmla="*/ 257094 w 480537"/>
                  <a:gd name="connsiteY292" fmla="*/ 67160 h 477948"/>
                  <a:gd name="connsiteX293" fmla="*/ 257877 w 480537"/>
                  <a:gd name="connsiteY293" fmla="*/ 67103 h 477948"/>
                  <a:gd name="connsiteX294" fmla="*/ 261374 w 480537"/>
                  <a:gd name="connsiteY294" fmla="*/ 66454 h 477948"/>
                  <a:gd name="connsiteX295" fmla="*/ 266245 w 480537"/>
                  <a:gd name="connsiteY295" fmla="*/ 62576 h 477948"/>
                  <a:gd name="connsiteX296" fmla="*/ 266580 w 480537"/>
                  <a:gd name="connsiteY296" fmla="*/ 54885 h 477948"/>
                  <a:gd name="connsiteX297" fmla="*/ 266055 w 480537"/>
                  <a:gd name="connsiteY297" fmla="*/ 52772 h 477948"/>
                  <a:gd name="connsiteX298" fmla="*/ 263333 w 480537"/>
                  <a:gd name="connsiteY298" fmla="*/ 56376 h 477948"/>
                  <a:gd name="connsiteX299" fmla="*/ 259299 w 480537"/>
                  <a:gd name="connsiteY299" fmla="*/ 58381 h 477948"/>
                  <a:gd name="connsiteX300" fmla="*/ 257877 w 480537"/>
                  <a:gd name="connsiteY300" fmla="*/ 58676 h 477948"/>
                  <a:gd name="connsiteX301" fmla="*/ 248984 w 480537"/>
                  <a:gd name="connsiteY301" fmla="*/ 56842 h 477948"/>
                  <a:gd name="connsiteX302" fmla="*/ 242936 w 480537"/>
                  <a:gd name="connsiteY302" fmla="*/ 47183 h 477948"/>
                  <a:gd name="connsiteX303" fmla="*/ 244331 w 480537"/>
                  <a:gd name="connsiteY303" fmla="*/ 35557 h 477948"/>
                  <a:gd name="connsiteX304" fmla="*/ 253550 w 480537"/>
                  <a:gd name="connsiteY304" fmla="*/ 28757 h 477948"/>
                  <a:gd name="connsiteX305" fmla="*/ 257877 w 480537"/>
                  <a:gd name="connsiteY305" fmla="*/ 28240 h 477948"/>
                  <a:gd name="connsiteX306" fmla="*/ 391632 w 480537"/>
                  <a:gd name="connsiteY306" fmla="*/ 23958 h 477948"/>
                  <a:gd name="connsiteX307" fmla="*/ 390315 w 480537"/>
                  <a:gd name="connsiteY307" fmla="*/ 24071 h 477948"/>
                  <a:gd name="connsiteX308" fmla="*/ 387935 w 480537"/>
                  <a:gd name="connsiteY308" fmla="*/ 25936 h 477948"/>
                  <a:gd name="connsiteX309" fmla="*/ 387725 w 480537"/>
                  <a:gd name="connsiteY309" fmla="*/ 29021 h 477948"/>
                  <a:gd name="connsiteX310" fmla="*/ 388291 w 480537"/>
                  <a:gd name="connsiteY310" fmla="*/ 31266 h 477948"/>
                  <a:gd name="connsiteX311" fmla="*/ 390008 w 480537"/>
                  <a:gd name="connsiteY311" fmla="*/ 33864 h 477948"/>
                  <a:gd name="connsiteX312" fmla="*/ 391632 w 480537"/>
                  <a:gd name="connsiteY312" fmla="*/ 34495 h 477948"/>
                  <a:gd name="connsiteX313" fmla="*/ 392951 w 480537"/>
                  <a:gd name="connsiteY313" fmla="*/ 34390 h 477948"/>
                  <a:gd name="connsiteX314" fmla="*/ 395406 w 480537"/>
                  <a:gd name="connsiteY314" fmla="*/ 32614 h 477948"/>
                  <a:gd name="connsiteX315" fmla="*/ 395482 w 480537"/>
                  <a:gd name="connsiteY315" fmla="*/ 29471 h 477948"/>
                  <a:gd name="connsiteX316" fmla="*/ 394919 w 480537"/>
                  <a:gd name="connsiteY316" fmla="*/ 27216 h 477948"/>
                  <a:gd name="connsiteX317" fmla="*/ 393286 w 480537"/>
                  <a:gd name="connsiteY317" fmla="*/ 24607 h 477948"/>
                  <a:gd name="connsiteX318" fmla="*/ 391632 w 480537"/>
                  <a:gd name="connsiteY318" fmla="*/ 23958 h 477948"/>
                  <a:gd name="connsiteX319" fmla="*/ 391632 w 480537"/>
                  <a:gd name="connsiteY319" fmla="*/ 18941 h 477948"/>
                  <a:gd name="connsiteX320" fmla="*/ 396591 w 480537"/>
                  <a:gd name="connsiteY320" fmla="*/ 20117 h 477948"/>
                  <a:gd name="connsiteX321" fmla="*/ 400612 w 480537"/>
                  <a:gd name="connsiteY321" fmla="*/ 25802 h 477948"/>
                  <a:gd name="connsiteX322" fmla="*/ 401177 w 480537"/>
                  <a:gd name="connsiteY322" fmla="*/ 28047 h 477948"/>
                  <a:gd name="connsiteX323" fmla="*/ 400317 w 480537"/>
                  <a:gd name="connsiteY323" fmla="*/ 34952 h 477948"/>
                  <a:gd name="connsiteX324" fmla="*/ 394135 w 480537"/>
                  <a:gd name="connsiteY324" fmla="*/ 39139 h 477948"/>
                  <a:gd name="connsiteX325" fmla="*/ 391632 w 480537"/>
                  <a:gd name="connsiteY325" fmla="*/ 39530 h 477948"/>
                  <a:gd name="connsiteX326" fmla="*/ 386647 w 480537"/>
                  <a:gd name="connsiteY326" fmla="*/ 38354 h 477948"/>
                  <a:gd name="connsiteX327" fmla="*/ 384200 w 480537"/>
                  <a:gd name="connsiteY327" fmla="*/ 36158 h 477948"/>
                  <a:gd name="connsiteX328" fmla="*/ 382604 w 480537"/>
                  <a:gd name="connsiteY328" fmla="*/ 32690 h 477948"/>
                  <a:gd name="connsiteX329" fmla="*/ 382041 w 480537"/>
                  <a:gd name="connsiteY329" fmla="*/ 30435 h 477948"/>
                  <a:gd name="connsiteX330" fmla="*/ 382929 w 480537"/>
                  <a:gd name="connsiteY330" fmla="*/ 23556 h 477948"/>
                  <a:gd name="connsiteX331" fmla="*/ 384200 w 480537"/>
                  <a:gd name="connsiteY331" fmla="*/ 21913 h 477948"/>
                  <a:gd name="connsiteX332" fmla="*/ 389131 w 480537"/>
                  <a:gd name="connsiteY332" fmla="*/ 19334 h 477948"/>
                  <a:gd name="connsiteX333" fmla="*/ 391632 w 480537"/>
                  <a:gd name="connsiteY333" fmla="*/ 18941 h 477948"/>
                  <a:gd name="connsiteX334" fmla="*/ 365209 w 480537"/>
                  <a:gd name="connsiteY334" fmla="*/ 5033 h 477948"/>
                  <a:gd name="connsiteX335" fmla="*/ 363899 w 480537"/>
                  <a:gd name="connsiteY335" fmla="*/ 5158 h 477948"/>
                  <a:gd name="connsiteX336" fmla="*/ 361550 w 480537"/>
                  <a:gd name="connsiteY336" fmla="*/ 7011 h 477948"/>
                  <a:gd name="connsiteX337" fmla="*/ 361348 w 480537"/>
                  <a:gd name="connsiteY337" fmla="*/ 10116 h 477948"/>
                  <a:gd name="connsiteX338" fmla="*/ 361913 w 480537"/>
                  <a:gd name="connsiteY338" fmla="*/ 12360 h 477948"/>
                  <a:gd name="connsiteX339" fmla="*/ 363555 w 480537"/>
                  <a:gd name="connsiteY339" fmla="*/ 14978 h 477948"/>
                  <a:gd name="connsiteX340" fmla="*/ 365209 w 480537"/>
                  <a:gd name="connsiteY340" fmla="*/ 15598 h 477948"/>
                  <a:gd name="connsiteX341" fmla="*/ 366545 w 480537"/>
                  <a:gd name="connsiteY341" fmla="*/ 15464 h 477948"/>
                  <a:gd name="connsiteX342" fmla="*/ 368867 w 480537"/>
                  <a:gd name="connsiteY342" fmla="*/ 13659 h 477948"/>
                  <a:gd name="connsiteX343" fmla="*/ 369077 w 480537"/>
                  <a:gd name="connsiteY343" fmla="*/ 10574 h 477948"/>
                  <a:gd name="connsiteX344" fmla="*/ 368514 w 480537"/>
                  <a:gd name="connsiteY344" fmla="*/ 8328 h 477948"/>
                  <a:gd name="connsiteX345" fmla="*/ 366870 w 480537"/>
                  <a:gd name="connsiteY345" fmla="*/ 5682 h 477948"/>
                  <a:gd name="connsiteX346" fmla="*/ 365209 w 480537"/>
                  <a:gd name="connsiteY346" fmla="*/ 5033 h 477948"/>
                  <a:gd name="connsiteX347" fmla="*/ 381985 w 480537"/>
                  <a:gd name="connsiteY347" fmla="*/ 418 h 477948"/>
                  <a:gd name="connsiteX348" fmla="*/ 384200 w 480537"/>
                  <a:gd name="connsiteY348" fmla="*/ 964 h 477948"/>
                  <a:gd name="connsiteX349" fmla="*/ 386695 w 480537"/>
                  <a:gd name="connsiteY349" fmla="*/ 1574 h 477948"/>
                  <a:gd name="connsiteX350" fmla="*/ 384200 w 480537"/>
                  <a:gd name="connsiteY350" fmla="*/ 9245 h 477948"/>
                  <a:gd name="connsiteX351" fmla="*/ 374198 w 480537"/>
                  <a:gd name="connsiteY351" fmla="*/ 40103 h 477948"/>
                  <a:gd name="connsiteX352" fmla="*/ 372288 w 480537"/>
                  <a:gd name="connsiteY352" fmla="*/ 39643 h 477948"/>
                  <a:gd name="connsiteX353" fmla="*/ 369488 w 480537"/>
                  <a:gd name="connsiteY353" fmla="*/ 38947 h 477948"/>
                  <a:gd name="connsiteX354" fmla="*/ 372288 w 480537"/>
                  <a:gd name="connsiteY354" fmla="*/ 30301 h 477948"/>
                  <a:gd name="connsiteX355" fmla="*/ 365209 w 480537"/>
                  <a:gd name="connsiteY355" fmla="*/ 16 h 477948"/>
                  <a:gd name="connsiteX356" fmla="*/ 370194 w 480537"/>
                  <a:gd name="connsiteY356" fmla="*/ 1192 h 477948"/>
                  <a:gd name="connsiteX357" fmla="*/ 372288 w 480537"/>
                  <a:gd name="connsiteY357" fmla="*/ 2997 h 477948"/>
                  <a:gd name="connsiteX358" fmla="*/ 374209 w 480537"/>
                  <a:gd name="connsiteY358" fmla="*/ 6905 h 477948"/>
                  <a:gd name="connsiteX359" fmla="*/ 374761 w 480537"/>
                  <a:gd name="connsiteY359" fmla="*/ 9151 h 477948"/>
                  <a:gd name="connsiteX360" fmla="*/ 373901 w 480537"/>
                  <a:gd name="connsiteY360" fmla="*/ 16028 h 477948"/>
                  <a:gd name="connsiteX361" fmla="*/ 372288 w 480537"/>
                  <a:gd name="connsiteY361" fmla="*/ 17978 h 477948"/>
                  <a:gd name="connsiteX362" fmla="*/ 367730 w 480537"/>
                  <a:gd name="connsiteY362" fmla="*/ 20212 h 477948"/>
                  <a:gd name="connsiteX363" fmla="*/ 365209 w 480537"/>
                  <a:gd name="connsiteY363" fmla="*/ 20605 h 477948"/>
                  <a:gd name="connsiteX364" fmla="*/ 360250 w 480537"/>
                  <a:gd name="connsiteY364" fmla="*/ 19440 h 477948"/>
                  <a:gd name="connsiteX365" fmla="*/ 356218 w 480537"/>
                  <a:gd name="connsiteY365" fmla="*/ 13784 h 477948"/>
                  <a:gd name="connsiteX366" fmla="*/ 355655 w 480537"/>
                  <a:gd name="connsiteY366" fmla="*/ 11540 h 477948"/>
                  <a:gd name="connsiteX367" fmla="*/ 356534 w 480537"/>
                  <a:gd name="connsiteY367" fmla="*/ 4622 h 477948"/>
                  <a:gd name="connsiteX368" fmla="*/ 362715 w 480537"/>
                  <a:gd name="connsiteY368" fmla="*/ 409 h 477948"/>
                  <a:gd name="connsiteX369" fmla="*/ 365209 w 480537"/>
                  <a:gd name="connsiteY369" fmla="*/ 16 h 47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</a:cxnLst>
                <a:rect l="l" t="t" r="r" b="b"/>
                <a:pathLst>
                  <a:path w="480537" h="477948">
                    <a:moveTo>
                      <a:pt x="102082" y="440122"/>
                    </a:moveTo>
                    <a:cubicBezTo>
                      <a:pt x="100142" y="440610"/>
                      <a:pt x="98872" y="441755"/>
                      <a:pt x="98261" y="443562"/>
                    </a:cubicBezTo>
                    <a:cubicBezTo>
                      <a:pt x="97667" y="445376"/>
                      <a:pt x="97782" y="447986"/>
                      <a:pt x="98632" y="451385"/>
                    </a:cubicBezTo>
                    <a:lnTo>
                      <a:pt x="101403" y="462478"/>
                    </a:lnTo>
                    <a:cubicBezTo>
                      <a:pt x="102263" y="465915"/>
                      <a:pt x="103390" y="468295"/>
                      <a:pt x="104795" y="469605"/>
                    </a:cubicBezTo>
                    <a:cubicBezTo>
                      <a:pt x="105149" y="469948"/>
                      <a:pt x="105530" y="470226"/>
                      <a:pt x="105932" y="470444"/>
                    </a:cubicBezTo>
                    <a:cubicBezTo>
                      <a:pt x="107068" y="471075"/>
                      <a:pt x="108358" y="471201"/>
                      <a:pt x="109810" y="470837"/>
                    </a:cubicBezTo>
                    <a:cubicBezTo>
                      <a:pt x="111721" y="470358"/>
                      <a:pt x="112992" y="469223"/>
                      <a:pt x="113593" y="467416"/>
                    </a:cubicBezTo>
                    <a:cubicBezTo>
                      <a:pt x="114196" y="465591"/>
                      <a:pt x="114072" y="462965"/>
                      <a:pt x="113210" y="459524"/>
                    </a:cubicBezTo>
                    <a:lnTo>
                      <a:pt x="110441" y="448433"/>
                    </a:lnTo>
                    <a:cubicBezTo>
                      <a:pt x="109600" y="445052"/>
                      <a:pt x="108463" y="442692"/>
                      <a:pt x="107059" y="441383"/>
                    </a:cubicBezTo>
                    <a:cubicBezTo>
                      <a:pt x="106695" y="441049"/>
                      <a:pt x="106324" y="440762"/>
                      <a:pt x="105932" y="440553"/>
                    </a:cubicBezTo>
                    <a:cubicBezTo>
                      <a:pt x="104785" y="439911"/>
                      <a:pt x="103496" y="439769"/>
                      <a:pt x="102082" y="440122"/>
                    </a:cubicBezTo>
                    <a:close/>
                    <a:moveTo>
                      <a:pt x="105932" y="433062"/>
                    </a:moveTo>
                    <a:cubicBezTo>
                      <a:pt x="108137" y="433271"/>
                      <a:pt x="110183" y="434028"/>
                      <a:pt x="112064" y="435316"/>
                    </a:cubicBezTo>
                    <a:cubicBezTo>
                      <a:pt x="115408" y="437601"/>
                      <a:pt x="117778" y="441555"/>
                      <a:pt x="119181" y="447183"/>
                    </a:cubicBezTo>
                    <a:cubicBezTo>
                      <a:pt x="119181" y="447183"/>
                      <a:pt x="121522" y="456582"/>
                      <a:pt x="121522" y="456582"/>
                    </a:cubicBezTo>
                    <a:cubicBezTo>
                      <a:pt x="122936" y="462229"/>
                      <a:pt x="122717" y="466825"/>
                      <a:pt x="120853" y="470396"/>
                    </a:cubicBezTo>
                    <a:cubicBezTo>
                      <a:pt x="119000" y="473971"/>
                      <a:pt x="115867" y="476291"/>
                      <a:pt x="111453" y="477399"/>
                    </a:cubicBezTo>
                    <a:cubicBezTo>
                      <a:pt x="109504" y="477887"/>
                      <a:pt x="107660" y="478050"/>
                      <a:pt x="105932" y="477887"/>
                    </a:cubicBezTo>
                    <a:cubicBezTo>
                      <a:pt x="103696" y="477678"/>
                      <a:pt x="101651" y="476931"/>
                      <a:pt x="99778" y="475660"/>
                    </a:cubicBezTo>
                    <a:cubicBezTo>
                      <a:pt x="96455" y="473387"/>
                      <a:pt x="94085" y="469442"/>
                      <a:pt x="92671" y="463787"/>
                    </a:cubicBezTo>
                    <a:lnTo>
                      <a:pt x="90321" y="454396"/>
                    </a:lnTo>
                    <a:cubicBezTo>
                      <a:pt x="88927" y="448759"/>
                      <a:pt x="89155" y="444153"/>
                      <a:pt x="91009" y="440572"/>
                    </a:cubicBezTo>
                    <a:cubicBezTo>
                      <a:pt x="92852" y="436988"/>
                      <a:pt x="95997" y="434647"/>
                      <a:pt x="100438" y="433541"/>
                    </a:cubicBezTo>
                    <a:cubicBezTo>
                      <a:pt x="102368" y="433054"/>
                      <a:pt x="104203" y="432891"/>
                      <a:pt x="105932" y="433062"/>
                    </a:cubicBezTo>
                    <a:close/>
                    <a:moveTo>
                      <a:pt x="224372" y="414465"/>
                    </a:moveTo>
                    <a:cubicBezTo>
                      <a:pt x="226522" y="413930"/>
                      <a:pt x="228385" y="414121"/>
                      <a:pt x="229961" y="415038"/>
                    </a:cubicBezTo>
                    <a:cubicBezTo>
                      <a:pt x="231537" y="415965"/>
                      <a:pt x="232578" y="417417"/>
                      <a:pt x="233066" y="419384"/>
                    </a:cubicBezTo>
                    <a:lnTo>
                      <a:pt x="233725" y="422022"/>
                    </a:lnTo>
                    <a:cubicBezTo>
                      <a:pt x="234212" y="423990"/>
                      <a:pt x="233983" y="425747"/>
                      <a:pt x="233028" y="427266"/>
                    </a:cubicBezTo>
                    <a:cubicBezTo>
                      <a:pt x="232072" y="428785"/>
                      <a:pt x="230534" y="429826"/>
                      <a:pt x="228404" y="430352"/>
                    </a:cubicBezTo>
                    <a:cubicBezTo>
                      <a:pt x="226273" y="430887"/>
                      <a:pt x="224420" y="430696"/>
                      <a:pt x="222853" y="429798"/>
                    </a:cubicBezTo>
                    <a:cubicBezTo>
                      <a:pt x="221277" y="428900"/>
                      <a:pt x="220245" y="427467"/>
                      <a:pt x="219758" y="425518"/>
                    </a:cubicBezTo>
                    <a:cubicBezTo>
                      <a:pt x="219758" y="425518"/>
                      <a:pt x="219098" y="422882"/>
                      <a:pt x="219098" y="422882"/>
                    </a:cubicBezTo>
                    <a:cubicBezTo>
                      <a:pt x="218611" y="420923"/>
                      <a:pt x="218841" y="419165"/>
                      <a:pt x="219806" y="417608"/>
                    </a:cubicBezTo>
                    <a:cubicBezTo>
                      <a:pt x="220762" y="416032"/>
                      <a:pt x="222280" y="414990"/>
                      <a:pt x="224372" y="414465"/>
                    </a:cubicBezTo>
                    <a:close/>
                    <a:moveTo>
                      <a:pt x="345255" y="378871"/>
                    </a:moveTo>
                    <a:cubicBezTo>
                      <a:pt x="345255" y="378871"/>
                      <a:pt x="348140" y="390411"/>
                      <a:pt x="348140" y="390411"/>
                    </a:cubicBezTo>
                    <a:lnTo>
                      <a:pt x="358686" y="387774"/>
                    </a:lnTo>
                    <a:lnTo>
                      <a:pt x="360530" y="395159"/>
                    </a:lnTo>
                    <a:lnTo>
                      <a:pt x="349984" y="397795"/>
                    </a:lnTo>
                    <a:lnTo>
                      <a:pt x="353013" y="409920"/>
                    </a:lnTo>
                    <a:lnTo>
                      <a:pt x="344930" y="411934"/>
                    </a:lnTo>
                    <a:lnTo>
                      <a:pt x="341901" y="399811"/>
                    </a:lnTo>
                    <a:lnTo>
                      <a:pt x="331298" y="402458"/>
                    </a:lnTo>
                    <a:lnTo>
                      <a:pt x="329453" y="395083"/>
                    </a:lnTo>
                    <a:lnTo>
                      <a:pt x="340057" y="392436"/>
                    </a:lnTo>
                    <a:lnTo>
                      <a:pt x="337172" y="380896"/>
                    </a:lnTo>
                    <a:close/>
                    <a:moveTo>
                      <a:pt x="478866" y="367958"/>
                    </a:moveTo>
                    <a:lnTo>
                      <a:pt x="480537" y="374665"/>
                    </a:lnTo>
                    <a:cubicBezTo>
                      <a:pt x="480537" y="374665"/>
                      <a:pt x="465003" y="378553"/>
                      <a:pt x="465003" y="378553"/>
                    </a:cubicBezTo>
                    <a:lnTo>
                      <a:pt x="454295" y="381228"/>
                    </a:lnTo>
                    <a:lnTo>
                      <a:pt x="452622" y="374512"/>
                    </a:lnTo>
                    <a:cubicBezTo>
                      <a:pt x="452622" y="374512"/>
                      <a:pt x="465003" y="371426"/>
                      <a:pt x="465003" y="371426"/>
                    </a:cubicBezTo>
                    <a:close/>
                    <a:moveTo>
                      <a:pt x="475712" y="355338"/>
                    </a:moveTo>
                    <a:lnTo>
                      <a:pt x="477384" y="362044"/>
                    </a:lnTo>
                    <a:lnTo>
                      <a:pt x="465003" y="365131"/>
                    </a:lnTo>
                    <a:lnTo>
                      <a:pt x="451140" y="368598"/>
                    </a:lnTo>
                    <a:lnTo>
                      <a:pt x="449469" y="361891"/>
                    </a:lnTo>
                    <a:lnTo>
                      <a:pt x="465003" y="358012"/>
                    </a:lnTo>
                    <a:close/>
                    <a:moveTo>
                      <a:pt x="78027" y="317687"/>
                    </a:moveTo>
                    <a:cubicBezTo>
                      <a:pt x="78027" y="317687"/>
                      <a:pt x="88679" y="360334"/>
                      <a:pt x="88679" y="360334"/>
                    </a:cubicBezTo>
                    <a:lnTo>
                      <a:pt x="80120" y="362474"/>
                    </a:lnTo>
                    <a:lnTo>
                      <a:pt x="71358" y="327383"/>
                    </a:lnTo>
                    <a:lnTo>
                      <a:pt x="62694" y="329543"/>
                    </a:lnTo>
                    <a:lnTo>
                      <a:pt x="61184" y="323514"/>
                    </a:lnTo>
                    <a:close/>
                    <a:moveTo>
                      <a:pt x="190365" y="287756"/>
                    </a:moveTo>
                    <a:cubicBezTo>
                      <a:pt x="194769" y="286656"/>
                      <a:pt x="198505" y="286924"/>
                      <a:pt x="201580" y="288594"/>
                    </a:cubicBezTo>
                    <a:cubicBezTo>
                      <a:pt x="204667" y="290249"/>
                      <a:pt x="206672" y="292981"/>
                      <a:pt x="207627" y="296793"/>
                    </a:cubicBezTo>
                    <a:cubicBezTo>
                      <a:pt x="208268" y="299373"/>
                      <a:pt x="208153" y="301921"/>
                      <a:pt x="207284" y="304445"/>
                    </a:cubicBezTo>
                    <a:cubicBezTo>
                      <a:pt x="206414" y="306985"/>
                      <a:pt x="204782" y="310425"/>
                      <a:pt x="202412" y="314770"/>
                    </a:cubicBezTo>
                    <a:lnTo>
                      <a:pt x="196890" y="324956"/>
                    </a:lnTo>
                    <a:lnTo>
                      <a:pt x="196985" y="325089"/>
                    </a:lnTo>
                    <a:lnTo>
                      <a:pt x="214916" y="320609"/>
                    </a:lnTo>
                    <a:cubicBezTo>
                      <a:pt x="214916" y="320609"/>
                      <a:pt x="216550" y="327162"/>
                      <a:pt x="216550" y="327162"/>
                    </a:cubicBezTo>
                    <a:lnTo>
                      <a:pt x="187442" y="334442"/>
                    </a:lnTo>
                    <a:lnTo>
                      <a:pt x="186037" y="328843"/>
                    </a:lnTo>
                    <a:lnTo>
                      <a:pt x="196145" y="310616"/>
                    </a:lnTo>
                    <a:cubicBezTo>
                      <a:pt x="197569" y="307826"/>
                      <a:pt x="198505" y="305552"/>
                      <a:pt x="198943" y="303755"/>
                    </a:cubicBezTo>
                    <a:cubicBezTo>
                      <a:pt x="199392" y="301979"/>
                      <a:pt x="199449" y="300412"/>
                      <a:pt x="199117" y="299067"/>
                    </a:cubicBezTo>
                    <a:cubicBezTo>
                      <a:pt x="198667" y="297280"/>
                      <a:pt x="197808" y="295932"/>
                      <a:pt x="196556" y="295014"/>
                    </a:cubicBezTo>
                    <a:cubicBezTo>
                      <a:pt x="195303" y="294127"/>
                      <a:pt x="193795" y="293897"/>
                      <a:pt x="192017" y="294337"/>
                    </a:cubicBezTo>
                    <a:cubicBezTo>
                      <a:pt x="190040" y="294833"/>
                      <a:pt x="188713" y="295875"/>
                      <a:pt x="188025" y="297470"/>
                    </a:cubicBezTo>
                    <a:cubicBezTo>
                      <a:pt x="187327" y="299056"/>
                      <a:pt x="187270" y="300977"/>
                      <a:pt x="187824" y="303193"/>
                    </a:cubicBezTo>
                    <a:lnTo>
                      <a:pt x="179504" y="305275"/>
                    </a:lnTo>
                    <a:lnTo>
                      <a:pt x="179408" y="305114"/>
                    </a:lnTo>
                    <a:cubicBezTo>
                      <a:pt x="178347" y="301293"/>
                      <a:pt x="178786" y="297720"/>
                      <a:pt x="180754" y="294404"/>
                    </a:cubicBezTo>
                    <a:cubicBezTo>
                      <a:pt x="182712" y="291081"/>
                      <a:pt x="185922" y="288864"/>
                      <a:pt x="190365" y="287756"/>
                    </a:cubicBezTo>
                    <a:close/>
                    <a:moveTo>
                      <a:pt x="310218" y="257222"/>
                    </a:moveTo>
                    <a:cubicBezTo>
                      <a:pt x="314631" y="256115"/>
                      <a:pt x="318415" y="256285"/>
                      <a:pt x="321577" y="257739"/>
                    </a:cubicBezTo>
                    <a:cubicBezTo>
                      <a:pt x="324729" y="259190"/>
                      <a:pt x="326793" y="261874"/>
                      <a:pt x="327768" y="265781"/>
                    </a:cubicBezTo>
                    <a:cubicBezTo>
                      <a:pt x="328226" y="267635"/>
                      <a:pt x="328082" y="269546"/>
                      <a:pt x="327329" y="271515"/>
                    </a:cubicBezTo>
                    <a:cubicBezTo>
                      <a:pt x="326574" y="273473"/>
                      <a:pt x="325293" y="275173"/>
                      <a:pt x="323468" y="276625"/>
                    </a:cubicBezTo>
                    <a:cubicBezTo>
                      <a:pt x="326038" y="276882"/>
                      <a:pt x="328168" y="277723"/>
                      <a:pt x="329841" y="279149"/>
                    </a:cubicBezTo>
                    <a:cubicBezTo>
                      <a:pt x="331513" y="280570"/>
                      <a:pt x="332639" y="282443"/>
                      <a:pt x="333213" y="284735"/>
                    </a:cubicBezTo>
                    <a:cubicBezTo>
                      <a:pt x="334187" y="288651"/>
                      <a:pt x="333537" y="292071"/>
                      <a:pt x="331254" y="295025"/>
                    </a:cubicBezTo>
                    <a:cubicBezTo>
                      <a:pt x="328971" y="297958"/>
                      <a:pt x="325618" y="299993"/>
                      <a:pt x="321186" y="301091"/>
                    </a:cubicBezTo>
                    <a:cubicBezTo>
                      <a:pt x="317211" y="302085"/>
                      <a:pt x="313553" y="301893"/>
                      <a:pt x="310190" y="300499"/>
                    </a:cubicBezTo>
                    <a:cubicBezTo>
                      <a:pt x="306827" y="299103"/>
                      <a:pt x="304706" y="296485"/>
                      <a:pt x="303856" y="292646"/>
                    </a:cubicBezTo>
                    <a:lnTo>
                      <a:pt x="303865" y="292446"/>
                    </a:lnTo>
                    <a:lnTo>
                      <a:pt x="312148" y="290373"/>
                    </a:lnTo>
                    <a:cubicBezTo>
                      <a:pt x="312569" y="292016"/>
                      <a:pt x="313495" y="293218"/>
                      <a:pt x="314928" y="293993"/>
                    </a:cubicBezTo>
                    <a:cubicBezTo>
                      <a:pt x="316371" y="294766"/>
                      <a:pt x="317976" y="294929"/>
                      <a:pt x="319771" y="294480"/>
                    </a:cubicBezTo>
                    <a:cubicBezTo>
                      <a:pt x="321740" y="293985"/>
                      <a:pt x="323173" y="293048"/>
                      <a:pt x="324042" y="291671"/>
                    </a:cubicBezTo>
                    <a:cubicBezTo>
                      <a:pt x="324912" y="290296"/>
                      <a:pt x="325112" y="288672"/>
                      <a:pt x="324645" y="286800"/>
                    </a:cubicBezTo>
                    <a:cubicBezTo>
                      <a:pt x="324079" y="284544"/>
                      <a:pt x="323115" y="283035"/>
                      <a:pt x="321720" y="282281"/>
                    </a:cubicBezTo>
                    <a:cubicBezTo>
                      <a:pt x="320335" y="281507"/>
                      <a:pt x="318558" y="281402"/>
                      <a:pt x="316371" y="281947"/>
                    </a:cubicBezTo>
                    <a:lnTo>
                      <a:pt x="311565" y="283150"/>
                    </a:lnTo>
                    <a:cubicBezTo>
                      <a:pt x="311565" y="283150"/>
                      <a:pt x="309961" y="276731"/>
                      <a:pt x="309961" y="276731"/>
                    </a:cubicBezTo>
                    <a:lnTo>
                      <a:pt x="314766" y="275526"/>
                    </a:lnTo>
                    <a:cubicBezTo>
                      <a:pt x="316801" y="275031"/>
                      <a:pt x="318166" y="274122"/>
                      <a:pt x="318873" y="272804"/>
                    </a:cubicBezTo>
                    <a:cubicBezTo>
                      <a:pt x="319590" y="271504"/>
                      <a:pt x="319704" y="269899"/>
                      <a:pt x="319226" y="267999"/>
                    </a:cubicBezTo>
                    <a:cubicBezTo>
                      <a:pt x="318797" y="266288"/>
                      <a:pt x="317976" y="265028"/>
                      <a:pt x="316735" y="264234"/>
                    </a:cubicBezTo>
                    <a:cubicBezTo>
                      <a:pt x="315502" y="263451"/>
                      <a:pt x="313964" y="263289"/>
                      <a:pt x="312100" y="263757"/>
                    </a:cubicBezTo>
                    <a:cubicBezTo>
                      <a:pt x="310504" y="264149"/>
                      <a:pt x="309263" y="264962"/>
                      <a:pt x="308413" y="266164"/>
                    </a:cubicBezTo>
                    <a:cubicBezTo>
                      <a:pt x="307542" y="267369"/>
                      <a:pt x="307314" y="268744"/>
                      <a:pt x="307695" y="270272"/>
                    </a:cubicBezTo>
                    <a:lnTo>
                      <a:pt x="299404" y="272336"/>
                    </a:lnTo>
                    <a:lnTo>
                      <a:pt x="299299" y="272174"/>
                    </a:lnTo>
                    <a:cubicBezTo>
                      <a:pt x="298353" y="268859"/>
                      <a:pt x="298936" y="265792"/>
                      <a:pt x="301076" y="262955"/>
                    </a:cubicBezTo>
                    <a:cubicBezTo>
                      <a:pt x="303206" y="260116"/>
                      <a:pt x="306253" y="258215"/>
                      <a:pt x="310218" y="257222"/>
                    </a:cubicBezTo>
                    <a:close/>
                    <a:moveTo>
                      <a:pt x="442444" y="247090"/>
                    </a:moveTo>
                    <a:cubicBezTo>
                      <a:pt x="442444" y="247090"/>
                      <a:pt x="444088" y="253672"/>
                      <a:pt x="444088" y="253672"/>
                    </a:cubicBezTo>
                    <a:lnTo>
                      <a:pt x="427580" y="257799"/>
                    </a:lnTo>
                    <a:lnTo>
                      <a:pt x="425936" y="251208"/>
                    </a:lnTo>
                    <a:close/>
                    <a:moveTo>
                      <a:pt x="48683" y="213573"/>
                    </a:moveTo>
                    <a:lnTo>
                      <a:pt x="48301" y="214938"/>
                    </a:lnTo>
                    <a:lnTo>
                      <a:pt x="47804" y="216476"/>
                    </a:lnTo>
                    <a:lnTo>
                      <a:pt x="42894" y="231380"/>
                    </a:lnTo>
                    <a:lnTo>
                      <a:pt x="47804" y="230157"/>
                    </a:lnTo>
                    <a:lnTo>
                      <a:pt x="52705" y="228934"/>
                    </a:lnTo>
                    <a:lnTo>
                      <a:pt x="48874" y="213582"/>
                    </a:lnTo>
                    <a:close/>
                    <a:moveTo>
                      <a:pt x="54540" y="200025"/>
                    </a:moveTo>
                    <a:cubicBezTo>
                      <a:pt x="54540" y="200025"/>
                      <a:pt x="61236" y="226804"/>
                      <a:pt x="61236" y="226804"/>
                    </a:cubicBezTo>
                    <a:lnTo>
                      <a:pt x="66061" y="225591"/>
                    </a:lnTo>
                    <a:lnTo>
                      <a:pt x="67713" y="232212"/>
                    </a:lnTo>
                    <a:lnTo>
                      <a:pt x="62879" y="233425"/>
                    </a:lnTo>
                    <a:lnTo>
                      <a:pt x="65201" y="242672"/>
                    </a:lnTo>
                    <a:lnTo>
                      <a:pt x="56670" y="244812"/>
                    </a:lnTo>
                    <a:lnTo>
                      <a:pt x="54357" y="235546"/>
                    </a:lnTo>
                    <a:lnTo>
                      <a:pt x="47804" y="237188"/>
                    </a:lnTo>
                    <a:lnTo>
                      <a:pt x="36962" y="239892"/>
                    </a:lnTo>
                    <a:lnTo>
                      <a:pt x="35299" y="234858"/>
                    </a:lnTo>
                    <a:lnTo>
                      <a:pt x="45940" y="202184"/>
                    </a:lnTo>
                    <a:lnTo>
                      <a:pt x="47804" y="201717"/>
                    </a:lnTo>
                    <a:close/>
                    <a:moveTo>
                      <a:pt x="176738" y="169433"/>
                    </a:moveTo>
                    <a:lnTo>
                      <a:pt x="178459" y="176293"/>
                    </a:lnTo>
                    <a:lnTo>
                      <a:pt x="161683" y="180477"/>
                    </a:lnTo>
                    <a:lnTo>
                      <a:pt x="162963" y="190605"/>
                    </a:lnTo>
                    <a:cubicBezTo>
                      <a:pt x="163593" y="189820"/>
                      <a:pt x="164415" y="189113"/>
                      <a:pt x="165446" y="188445"/>
                    </a:cubicBezTo>
                    <a:cubicBezTo>
                      <a:pt x="166460" y="187796"/>
                      <a:pt x="167635" y="187280"/>
                      <a:pt x="168982" y="186935"/>
                    </a:cubicBezTo>
                    <a:cubicBezTo>
                      <a:pt x="173070" y="185845"/>
                      <a:pt x="176558" y="186287"/>
                      <a:pt x="179432" y="188273"/>
                    </a:cubicBezTo>
                    <a:cubicBezTo>
                      <a:pt x="182338" y="190242"/>
                      <a:pt x="184344" y="193499"/>
                      <a:pt x="185481" y="198027"/>
                    </a:cubicBezTo>
                    <a:cubicBezTo>
                      <a:pt x="186502" y="202125"/>
                      <a:pt x="186110" y="205852"/>
                      <a:pt x="184324" y="209177"/>
                    </a:cubicBezTo>
                    <a:cubicBezTo>
                      <a:pt x="182527" y="212510"/>
                      <a:pt x="179308" y="214756"/>
                      <a:pt x="174656" y="215922"/>
                    </a:cubicBezTo>
                    <a:cubicBezTo>
                      <a:pt x="170749" y="216896"/>
                      <a:pt x="167118" y="216665"/>
                      <a:pt x="163794" y="215224"/>
                    </a:cubicBezTo>
                    <a:cubicBezTo>
                      <a:pt x="160460" y="213791"/>
                      <a:pt x="158387" y="211183"/>
                      <a:pt x="157536" y="207408"/>
                    </a:cubicBezTo>
                    <a:lnTo>
                      <a:pt x="157565" y="207236"/>
                    </a:lnTo>
                    <a:lnTo>
                      <a:pt x="165687" y="204782"/>
                    </a:lnTo>
                    <a:cubicBezTo>
                      <a:pt x="166163" y="206674"/>
                      <a:pt x="167072" y="208021"/>
                      <a:pt x="168418" y="208814"/>
                    </a:cubicBezTo>
                    <a:cubicBezTo>
                      <a:pt x="169755" y="209616"/>
                      <a:pt x="171294" y="209787"/>
                      <a:pt x="173024" y="209359"/>
                    </a:cubicBezTo>
                    <a:cubicBezTo>
                      <a:pt x="175019" y="208860"/>
                      <a:pt x="176319" y="207781"/>
                      <a:pt x="176901" y="206129"/>
                    </a:cubicBezTo>
                    <a:cubicBezTo>
                      <a:pt x="177494" y="204485"/>
                      <a:pt x="177504" y="202516"/>
                      <a:pt x="176931" y="200225"/>
                    </a:cubicBezTo>
                    <a:cubicBezTo>
                      <a:pt x="176319" y="197770"/>
                      <a:pt x="175325" y="195916"/>
                      <a:pt x="173931" y="194683"/>
                    </a:cubicBezTo>
                    <a:cubicBezTo>
                      <a:pt x="172544" y="193450"/>
                      <a:pt x="170854" y="193088"/>
                      <a:pt x="168867" y="193584"/>
                    </a:cubicBezTo>
                    <a:cubicBezTo>
                      <a:pt x="167233" y="193995"/>
                      <a:pt x="166039" y="194608"/>
                      <a:pt x="165333" y="195439"/>
                    </a:cubicBezTo>
                    <a:cubicBezTo>
                      <a:pt x="164606" y="196250"/>
                      <a:pt x="164196" y="197225"/>
                      <a:pt x="164081" y="198361"/>
                    </a:cubicBezTo>
                    <a:cubicBezTo>
                      <a:pt x="164081" y="198361"/>
                      <a:pt x="156429" y="199737"/>
                      <a:pt x="156429" y="199737"/>
                    </a:cubicBezTo>
                    <a:lnTo>
                      <a:pt x="152961" y="175366"/>
                    </a:lnTo>
                    <a:close/>
                    <a:moveTo>
                      <a:pt x="288468" y="163280"/>
                    </a:moveTo>
                    <a:cubicBezTo>
                      <a:pt x="288077" y="163299"/>
                      <a:pt x="287684" y="163356"/>
                      <a:pt x="287274" y="163462"/>
                    </a:cubicBezTo>
                    <a:cubicBezTo>
                      <a:pt x="285687" y="163852"/>
                      <a:pt x="284407" y="164435"/>
                      <a:pt x="283414" y="165229"/>
                    </a:cubicBezTo>
                    <a:cubicBezTo>
                      <a:pt x="282429" y="166021"/>
                      <a:pt x="281742" y="166919"/>
                      <a:pt x="281369" y="167952"/>
                    </a:cubicBezTo>
                    <a:lnTo>
                      <a:pt x="282077" y="170798"/>
                    </a:lnTo>
                    <a:cubicBezTo>
                      <a:pt x="282917" y="174180"/>
                      <a:pt x="284177" y="176625"/>
                      <a:pt x="285849" y="178135"/>
                    </a:cubicBezTo>
                    <a:cubicBezTo>
                      <a:pt x="286681" y="178881"/>
                      <a:pt x="287550" y="179387"/>
                      <a:pt x="288468" y="179634"/>
                    </a:cubicBezTo>
                    <a:cubicBezTo>
                      <a:pt x="289403" y="179892"/>
                      <a:pt x="290378" y="179892"/>
                      <a:pt x="291400" y="179645"/>
                    </a:cubicBezTo>
                    <a:cubicBezTo>
                      <a:pt x="293158" y="179204"/>
                      <a:pt x="294371" y="178040"/>
                      <a:pt x="295041" y="176167"/>
                    </a:cubicBezTo>
                    <a:cubicBezTo>
                      <a:pt x="295699" y="174296"/>
                      <a:pt x="295738" y="172211"/>
                      <a:pt x="295165" y="169920"/>
                    </a:cubicBezTo>
                    <a:cubicBezTo>
                      <a:pt x="294573" y="167569"/>
                      <a:pt x="293570" y="165774"/>
                      <a:pt x="292126" y="164590"/>
                    </a:cubicBezTo>
                    <a:cubicBezTo>
                      <a:pt x="291017" y="163652"/>
                      <a:pt x="289796" y="163221"/>
                      <a:pt x="288468" y="163280"/>
                    </a:cubicBezTo>
                    <a:close/>
                    <a:moveTo>
                      <a:pt x="288468" y="141203"/>
                    </a:moveTo>
                    <a:lnTo>
                      <a:pt x="288516" y="141203"/>
                    </a:lnTo>
                    <a:cubicBezTo>
                      <a:pt x="289949" y="141165"/>
                      <a:pt x="291420" y="141260"/>
                      <a:pt x="292929" y="141509"/>
                    </a:cubicBezTo>
                    <a:lnTo>
                      <a:pt x="292968" y="148168"/>
                    </a:lnTo>
                    <a:cubicBezTo>
                      <a:pt x="291573" y="148043"/>
                      <a:pt x="290330" y="147984"/>
                      <a:pt x="289279" y="148013"/>
                    </a:cubicBezTo>
                    <a:cubicBezTo>
                      <a:pt x="289012" y="148024"/>
                      <a:pt x="288745" y="148032"/>
                      <a:pt x="288468" y="148062"/>
                    </a:cubicBezTo>
                    <a:cubicBezTo>
                      <a:pt x="287618" y="148138"/>
                      <a:pt x="286699" y="148301"/>
                      <a:pt x="285696" y="148548"/>
                    </a:cubicBezTo>
                    <a:cubicBezTo>
                      <a:pt x="283099" y="149198"/>
                      <a:pt x="281264" y="150689"/>
                      <a:pt x="280166" y="153029"/>
                    </a:cubicBezTo>
                    <a:cubicBezTo>
                      <a:pt x="279086" y="155361"/>
                      <a:pt x="279019" y="158235"/>
                      <a:pt x="280004" y="161646"/>
                    </a:cubicBezTo>
                    <a:lnTo>
                      <a:pt x="280128" y="161760"/>
                    </a:lnTo>
                    <a:cubicBezTo>
                      <a:pt x="280834" y="160528"/>
                      <a:pt x="281856" y="159449"/>
                      <a:pt x="283174" y="158514"/>
                    </a:cubicBezTo>
                    <a:cubicBezTo>
                      <a:pt x="284502" y="157576"/>
                      <a:pt x="286079" y="156890"/>
                      <a:pt x="287905" y="156429"/>
                    </a:cubicBezTo>
                    <a:lnTo>
                      <a:pt x="288468" y="156296"/>
                    </a:lnTo>
                    <a:cubicBezTo>
                      <a:pt x="292039" y="155532"/>
                      <a:pt x="295174" y="156191"/>
                      <a:pt x="297867" y="158254"/>
                    </a:cubicBezTo>
                    <a:cubicBezTo>
                      <a:pt x="300706" y="160414"/>
                      <a:pt x="302644" y="163605"/>
                      <a:pt x="303695" y="167789"/>
                    </a:cubicBezTo>
                    <a:cubicBezTo>
                      <a:pt x="304765" y="172089"/>
                      <a:pt x="304326" y="175977"/>
                      <a:pt x="302349" y="179425"/>
                    </a:cubicBezTo>
                    <a:cubicBezTo>
                      <a:pt x="300381" y="182883"/>
                      <a:pt x="297286" y="185146"/>
                      <a:pt x="293044" y="186198"/>
                    </a:cubicBezTo>
                    <a:cubicBezTo>
                      <a:pt x="291458" y="186599"/>
                      <a:pt x="289939" y="186781"/>
                      <a:pt x="288468" y="186741"/>
                    </a:cubicBezTo>
                    <a:cubicBezTo>
                      <a:pt x="285745" y="186686"/>
                      <a:pt x="283223" y="185892"/>
                      <a:pt x="280892" y="184363"/>
                    </a:cubicBezTo>
                    <a:cubicBezTo>
                      <a:pt x="277300" y="182023"/>
                      <a:pt x="274816" y="178135"/>
                      <a:pt x="273469" y="172727"/>
                    </a:cubicBezTo>
                    <a:lnTo>
                      <a:pt x="271387" y="164416"/>
                    </a:lnTo>
                    <a:cubicBezTo>
                      <a:pt x="270001" y="158837"/>
                      <a:pt x="270498" y="153984"/>
                      <a:pt x="272885" y="149876"/>
                    </a:cubicBezTo>
                    <a:cubicBezTo>
                      <a:pt x="275293" y="145769"/>
                      <a:pt x="278982" y="143103"/>
                      <a:pt x="283958" y="141853"/>
                    </a:cubicBezTo>
                    <a:cubicBezTo>
                      <a:pt x="285545" y="141460"/>
                      <a:pt x="287043" y="141241"/>
                      <a:pt x="288468" y="141203"/>
                    </a:cubicBezTo>
                    <a:close/>
                    <a:moveTo>
                      <a:pt x="417336" y="120015"/>
                    </a:moveTo>
                    <a:lnTo>
                      <a:pt x="411700" y="138062"/>
                    </a:lnTo>
                    <a:lnTo>
                      <a:pt x="425570" y="151618"/>
                    </a:lnTo>
                    <a:lnTo>
                      <a:pt x="415950" y="154026"/>
                    </a:lnTo>
                    <a:lnTo>
                      <a:pt x="408135" y="144807"/>
                    </a:lnTo>
                    <a:lnTo>
                      <a:pt x="405565" y="156623"/>
                    </a:lnTo>
                    <a:lnTo>
                      <a:pt x="395917" y="159031"/>
                    </a:lnTo>
                    <a:lnTo>
                      <a:pt x="401773" y="140546"/>
                    </a:lnTo>
                    <a:lnTo>
                      <a:pt x="388284" y="127277"/>
                    </a:lnTo>
                    <a:lnTo>
                      <a:pt x="397894" y="124869"/>
                    </a:lnTo>
                    <a:cubicBezTo>
                      <a:pt x="397894" y="124869"/>
                      <a:pt x="405165" y="133763"/>
                      <a:pt x="405165" y="133763"/>
                    </a:cubicBezTo>
                    <a:lnTo>
                      <a:pt x="405337" y="133714"/>
                    </a:lnTo>
                    <a:lnTo>
                      <a:pt x="407676" y="122423"/>
                    </a:lnTo>
                    <a:close/>
                    <a:moveTo>
                      <a:pt x="30122" y="84716"/>
                    </a:moveTo>
                    <a:cubicBezTo>
                      <a:pt x="30122" y="84716"/>
                      <a:pt x="31774" y="91297"/>
                      <a:pt x="31774" y="91297"/>
                    </a:cubicBezTo>
                    <a:cubicBezTo>
                      <a:pt x="28536" y="97796"/>
                      <a:pt x="26673" y="103554"/>
                      <a:pt x="26156" y="108609"/>
                    </a:cubicBezTo>
                    <a:cubicBezTo>
                      <a:pt x="25641" y="113653"/>
                      <a:pt x="25850" y="119539"/>
                      <a:pt x="26758" y="126253"/>
                    </a:cubicBezTo>
                    <a:lnTo>
                      <a:pt x="27436" y="130695"/>
                    </a:lnTo>
                    <a:lnTo>
                      <a:pt x="18876" y="132836"/>
                    </a:lnTo>
                    <a:lnTo>
                      <a:pt x="18208" y="128394"/>
                    </a:lnTo>
                    <a:cubicBezTo>
                      <a:pt x="17301" y="121965"/>
                      <a:pt x="17290" y="115852"/>
                      <a:pt x="18170" y="110062"/>
                    </a:cubicBezTo>
                    <a:cubicBezTo>
                      <a:pt x="19059" y="104272"/>
                      <a:pt x="20836" y="98711"/>
                      <a:pt x="23550" y="93362"/>
                    </a:cubicBezTo>
                    <a:lnTo>
                      <a:pt x="1643" y="98825"/>
                    </a:lnTo>
                    <a:lnTo>
                      <a:pt x="0" y="92244"/>
                    </a:lnTo>
                    <a:close/>
                    <a:moveTo>
                      <a:pt x="141166" y="81547"/>
                    </a:moveTo>
                    <a:cubicBezTo>
                      <a:pt x="140650" y="81566"/>
                      <a:pt x="140105" y="81634"/>
                      <a:pt x="139550" y="81777"/>
                    </a:cubicBezTo>
                    <a:cubicBezTo>
                      <a:pt x="137755" y="82227"/>
                      <a:pt x="136465" y="83164"/>
                      <a:pt x="135671" y="84586"/>
                    </a:cubicBezTo>
                    <a:cubicBezTo>
                      <a:pt x="134859" y="86011"/>
                      <a:pt x="134707" y="87682"/>
                      <a:pt x="135184" y="89592"/>
                    </a:cubicBezTo>
                    <a:cubicBezTo>
                      <a:pt x="135681" y="91550"/>
                      <a:pt x="136617" y="92955"/>
                      <a:pt x="137975" y="93795"/>
                    </a:cubicBezTo>
                    <a:cubicBezTo>
                      <a:pt x="138929" y="94388"/>
                      <a:pt x="139990" y="94675"/>
                      <a:pt x="141166" y="94637"/>
                    </a:cubicBezTo>
                    <a:cubicBezTo>
                      <a:pt x="141682" y="94618"/>
                      <a:pt x="142215" y="94542"/>
                      <a:pt x="142770" y="94398"/>
                    </a:cubicBezTo>
                    <a:cubicBezTo>
                      <a:pt x="144538" y="93957"/>
                      <a:pt x="145837" y="93031"/>
                      <a:pt x="146639" y="91617"/>
                    </a:cubicBezTo>
                    <a:cubicBezTo>
                      <a:pt x="147461" y="90222"/>
                      <a:pt x="147622" y="88541"/>
                      <a:pt x="147136" y="86601"/>
                    </a:cubicBezTo>
                    <a:cubicBezTo>
                      <a:pt x="146658" y="84700"/>
                      <a:pt x="145722" y="83297"/>
                      <a:pt x="144318" y="82427"/>
                    </a:cubicBezTo>
                    <a:cubicBezTo>
                      <a:pt x="143352" y="81826"/>
                      <a:pt x="142303" y="81528"/>
                      <a:pt x="141166" y="81547"/>
                    </a:cubicBezTo>
                    <a:close/>
                    <a:moveTo>
                      <a:pt x="135032" y="63683"/>
                    </a:moveTo>
                    <a:cubicBezTo>
                      <a:pt x="133465" y="64075"/>
                      <a:pt x="132375" y="64888"/>
                      <a:pt x="131765" y="66128"/>
                    </a:cubicBezTo>
                    <a:cubicBezTo>
                      <a:pt x="131134" y="67371"/>
                      <a:pt x="131039" y="68880"/>
                      <a:pt x="131477" y="70638"/>
                    </a:cubicBezTo>
                    <a:cubicBezTo>
                      <a:pt x="131927" y="72415"/>
                      <a:pt x="132720" y="73714"/>
                      <a:pt x="133866" y="74527"/>
                    </a:cubicBezTo>
                    <a:cubicBezTo>
                      <a:pt x="135023" y="75356"/>
                      <a:pt x="136378" y="75567"/>
                      <a:pt x="137965" y="75177"/>
                    </a:cubicBezTo>
                    <a:cubicBezTo>
                      <a:pt x="139464" y="74803"/>
                      <a:pt x="140525" y="74020"/>
                      <a:pt x="141166" y="72796"/>
                    </a:cubicBezTo>
                    <a:lnTo>
                      <a:pt x="141213" y="72693"/>
                    </a:lnTo>
                    <a:cubicBezTo>
                      <a:pt x="141843" y="71440"/>
                      <a:pt x="141939" y="69912"/>
                      <a:pt x="141499" y="68135"/>
                    </a:cubicBezTo>
                    <a:cubicBezTo>
                      <a:pt x="141403" y="67753"/>
                      <a:pt x="141289" y="67399"/>
                      <a:pt x="141166" y="67065"/>
                    </a:cubicBezTo>
                    <a:cubicBezTo>
                      <a:pt x="140697" y="65882"/>
                      <a:pt x="140009" y="64964"/>
                      <a:pt x="139092" y="64333"/>
                    </a:cubicBezTo>
                    <a:cubicBezTo>
                      <a:pt x="137936" y="63512"/>
                      <a:pt x="136569" y="63301"/>
                      <a:pt x="135032" y="63683"/>
                    </a:cubicBezTo>
                    <a:close/>
                    <a:moveTo>
                      <a:pt x="141166" y="56795"/>
                    </a:moveTo>
                    <a:cubicBezTo>
                      <a:pt x="142149" y="57004"/>
                      <a:pt x="143084" y="57329"/>
                      <a:pt x="143974" y="57760"/>
                    </a:cubicBezTo>
                    <a:cubicBezTo>
                      <a:pt x="146993" y="59222"/>
                      <a:pt x="148970" y="61830"/>
                      <a:pt x="149926" y="65622"/>
                    </a:cubicBezTo>
                    <a:cubicBezTo>
                      <a:pt x="150451" y="67753"/>
                      <a:pt x="150366" y="69768"/>
                      <a:pt x="149647" y="71689"/>
                    </a:cubicBezTo>
                    <a:cubicBezTo>
                      <a:pt x="148932" y="73609"/>
                      <a:pt x="147718" y="75280"/>
                      <a:pt x="145961" y="76694"/>
                    </a:cubicBezTo>
                    <a:cubicBezTo>
                      <a:pt x="148473" y="77086"/>
                      <a:pt x="150603" y="77994"/>
                      <a:pt x="152342" y="79456"/>
                    </a:cubicBezTo>
                    <a:cubicBezTo>
                      <a:pt x="154100" y="80897"/>
                      <a:pt x="155266" y="82771"/>
                      <a:pt x="155839" y="85063"/>
                    </a:cubicBezTo>
                    <a:cubicBezTo>
                      <a:pt x="156822" y="89009"/>
                      <a:pt x="156240" y="92373"/>
                      <a:pt x="154090" y="95162"/>
                    </a:cubicBezTo>
                    <a:cubicBezTo>
                      <a:pt x="151951" y="97941"/>
                      <a:pt x="148711" y="99881"/>
                      <a:pt x="144404" y="100961"/>
                    </a:cubicBezTo>
                    <a:cubicBezTo>
                      <a:pt x="143284" y="101237"/>
                      <a:pt x="142206" y="101438"/>
                      <a:pt x="141166" y="101543"/>
                    </a:cubicBezTo>
                    <a:cubicBezTo>
                      <a:pt x="138146" y="101868"/>
                      <a:pt x="135443" y="101495"/>
                      <a:pt x="133045" y="100416"/>
                    </a:cubicBezTo>
                    <a:cubicBezTo>
                      <a:pt x="129834" y="98965"/>
                      <a:pt x="127743" y="96279"/>
                      <a:pt x="126759" y="92324"/>
                    </a:cubicBezTo>
                    <a:cubicBezTo>
                      <a:pt x="126185" y="90014"/>
                      <a:pt x="126319" y="87825"/>
                      <a:pt x="127170" y="85732"/>
                    </a:cubicBezTo>
                    <a:cubicBezTo>
                      <a:pt x="128029" y="83630"/>
                      <a:pt x="129481" y="81815"/>
                      <a:pt x="131516" y="80268"/>
                    </a:cubicBezTo>
                    <a:cubicBezTo>
                      <a:pt x="129300" y="79846"/>
                      <a:pt x="127437" y="78958"/>
                      <a:pt x="125909" y="77612"/>
                    </a:cubicBezTo>
                    <a:cubicBezTo>
                      <a:pt x="124390" y="76255"/>
                      <a:pt x="123358" y="74516"/>
                      <a:pt x="122823" y="72396"/>
                    </a:cubicBezTo>
                    <a:cubicBezTo>
                      <a:pt x="121886" y="68604"/>
                      <a:pt x="122392" y="65365"/>
                      <a:pt x="124351" y="62662"/>
                    </a:cubicBezTo>
                    <a:cubicBezTo>
                      <a:pt x="126310" y="59967"/>
                      <a:pt x="129318" y="58114"/>
                      <a:pt x="133388" y="57091"/>
                    </a:cubicBezTo>
                    <a:cubicBezTo>
                      <a:pt x="136236" y="56384"/>
                      <a:pt x="138824" y="56289"/>
                      <a:pt x="141166" y="56795"/>
                    </a:cubicBezTo>
                    <a:close/>
                    <a:moveTo>
                      <a:pt x="257877" y="35319"/>
                    </a:moveTo>
                    <a:cubicBezTo>
                      <a:pt x="257036" y="35100"/>
                      <a:pt x="256158" y="35108"/>
                      <a:pt x="255231" y="35347"/>
                    </a:cubicBezTo>
                    <a:cubicBezTo>
                      <a:pt x="253512" y="35768"/>
                      <a:pt x="252307" y="36913"/>
                      <a:pt x="251620" y="38797"/>
                    </a:cubicBezTo>
                    <a:cubicBezTo>
                      <a:pt x="250942" y="40659"/>
                      <a:pt x="250894" y="42751"/>
                      <a:pt x="251467" y="45053"/>
                    </a:cubicBezTo>
                    <a:cubicBezTo>
                      <a:pt x="252068" y="47481"/>
                      <a:pt x="253043" y="49315"/>
                      <a:pt x="254410" y="50566"/>
                    </a:cubicBezTo>
                    <a:cubicBezTo>
                      <a:pt x="255432" y="51502"/>
                      <a:pt x="256588" y="51960"/>
                      <a:pt x="257877" y="51932"/>
                    </a:cubicBezTo>
                    <a:cubicBezTo>
                      <a:pt x="258288" y="51932"/>
                      <a:pt x="258728" y="51865"/>
                      <a:pt x="259167" y="51759"/>
                    </a:cubicBezTo>
                    <a:cubicBezTo>
                      <a:pt x="260580" y="51407"/>
                      <a:pt x="261746" y="50844"/>
                      <a:pt x="262653" y="50041"/>
                    </a:cubicBezTo>
                    <a:cubicBezTo>
                      <a:pt x="263590" y="49248"/>
                      <a:pt x="264260" y="48341"/>
                      <a:pt x="264679" y="47299"/>
                    </a:cubicBezTo>
                    <a:lnTo>
                      <a:pt x="263705" y="43373"/>
                    </a:lnTo>
                    <a:cubicBezTo>
                      <a:pt x="262921" y="40250"/>
                      <a:pt x="261775" y="38012"/>
                      <a:pt x="260283" y="36656"/>
                    </a:cubicBezTo>
                    <a:cubicBezTo>
                      <a:pt x="259531" y="35977"/>
                      <a:pt x="258728" y="35538"/>
                      <a:pt x="257877" y="35319"/>
                    </a:cubicBezTo>
                    <a:close/>
                    <a:moveTo>
                      <a:pt x="257877" y="28240"/>
                    </a:moveTo>
                    <a:cubicBezTo>
                      <a:pt x="260532" y="28297"/>
                      <a:pt x="262998" y="29090"/>
                      <a:pt x="265272" y="30608"/>
                    </a:cubicBezTo>
                    <a:cubicBezTo>
                      <a:pt x="268740" y="32930"/>
                      <a:pt x="271146" y="36800"/>
                      <a:pt x="272503" y="42226"/>
                    </a:cubicBezTo>
                    <a:lnTo>
                      <a:pt x="275025" y="52306"/>
                    </a:lnTo>
                    <a:cubicBezTo>
                      <a:pt x="276325" y="57493"/>
                      <a:pt x="275808" y="61934"/>
                      <a:pt x="273516" y="65661"/>
                    </a:cubicBezTo>
                    <a:cubicBezTo>
                      <a:pt x="271223" y="69395"/>
                      <a:pt x="267727" y="71842"/>
                      <a:pt x="263008" y="73016"/>
                    </a:cubicBezTo>
                    <a:cubicBezTo>
                      <a:pt x="261537" y="73379"/>
                      <a:pt x="259969" y="73619"/>
                      <a:pt x="258327" y="73714"/>
                    </a:cubicBezTo>
                    <a:lnTo>
                      <a:pt x="257877" y="73733"/>
                    </a:lnTo>
                    <a:cubicBezTo>
                      <a:pt x="256397" y="73771"/>
                      <a:pt x="254963" y="73695"/>
                      <a:pt x="253607" y="73465"/>
                    </a:cubicBezTo>
                    <a:lnTo>
                      <a:pt x="253063" y="67036"/>
                    </a:lnTo>
                    <a:cubicBezTo>
                      <a:pt x="254457" y="67209"/>
                      <a:pt x="255794" y="67255"/>
                      <a:pt x="257094" y="67160"/>
                    </a:cubicBezTo>
                    <a:lnTo>
                      <a:pt x="257877" y="67103"/>
                    </a:lnTo>
                    <a:cubicBezTo>
                      <a:pt x="258957" y="66989"/>
                      <a:pt x="260122" y="66768"/>
                      <a:pt x="261374" y="66454"/>
                    </a:cubicBezTo>
                    <a:cubicBezTo>
                      <a:pt x="263620" y="65891"/>
                      <a:pt x="265244" y="64600"/>
                      <a:pt x="266245" y="62576"/>
                    </a:cubicBezTo>
                    <a:cubicBezTo>
                      <a:pt x="267240" y="60549"/>
                      <a:pt x="267354" y="57989"/>
                      <a:pt x="266580" y="54885"/>
                    </a:cubicBezTo>
                    <a:lnTo>
                      <a:pt x="266055" y="52772"/>
                    </a:lnTo>
                    <a:cubicBezTo>
                      <a:pt x="265395" y="54225"/>
                      <a:pt x="264488" y="55429"/>
                      <a:pt x="263333" y="56376"/>
                    </a:cubicBezTo>
                    <a:cubicBezTo>
                      <a:pt x="262167" y="57339"/>
                      <a:pt x="260819" y="57999"/>
                      <a:pt x="259299" y="58381"/>
                    </a:cubicBezTo>
                    <a:cubicBezTo>
                      <a:pt x="258813" y="58506"/>
                      <a:pt x="258346" y="58600"/>
                      <a:pt x="257877" y="58676"/>
                    </a:cubicBezTo>
                    <a:cubicBezTo>
                      <a:pt x="254505" y="59231"/>
                      <a:pt x="251534" y="58611"/>
                      <a:pt x="248984" y="56842"/>
                    </a:cubicBezTo>
                    <a:cubicBezTo>
                      <a:pt x="246051" y="54817"/>
                      <a:pt x="244035" y="51608"/>
                      <a:pt x="242936" y="47183"/>
                    </a:cubicBezTo>
                    <a:cubicBezTo>
                      <a:pt x="241875" y="42934"/>
                      <a:pt x="242343" y="39064"/>
                      <a:pt x="244331" y="35557"/>
                    </a:cubicBezTo>
                    <a:cubicBezTo>
                      <a:pt x="246317" y="32061"/>
                      <a:pt x="249394" y="29807"/>
                      <a:pt x="253550" y="28757"/>
                    </a:cubicBezTo>
                    <a:cubicBezTo>
                      <a:pt x="255049" y="28383"/>
                      <a:pt x="256483" y="28221"/>
                      <a:pt x="257877" y="28240"/>
                    </a:cubicBezTo>
                    <a:close/>
                    <a:moveTo>
                      <a:pt x="391632" y="23958"/>
                    </a:moveTo>
                    <a:cubicBezTo>
                      <a:pt x="391223" y="23930"/>
                      <a:pt x="390783" y="23967"/>
                      <a:pt x="390315" y="24071"/>
                    </a:cubicBezTo>
                    <a:cubicBezTo>
                      <a:pt x="389148" y="24378"/>
                      <a:pt x="388356" y="24990"/>
                      <a:pt x="387935" y="25936"/>
                    </a:cubicBezTo>
                    <a:cubicBezTo>
                      <a:pt x="387524" y="26881"/>
                      <a:pt x="387448" y="27914"/>
                      <a:pt x="387725" y="29021"/>
                    </a:cubicBezTo>
                    <a:lnTo>
                      <a:pt x="388291" y="31266"/>
                    </a:lnTo>
                    <a:cubicBezTo>
                      <a:pt x="388566" y="32374"/>
                      <a:pt x="389131" y="33242"/>
                      <a:pt x="390008" y="33864"/>
                    </a:cubicBezTo>
                    <a:cubicBezTo>
                      <a:pt x="390515" y="34217"/>
                      <a:pt x="391049" y="34428"/>
                      <a:pt x="391632" y="34495"/>
                    </a:cubicBezTo>
                    <a:cubicBezTo>
                      <a:pt x="392054" y="34543"/>
                      <a:pt x="392492" y="34504"/>
                      <a:pt x="392951" y="34390"/>
                    </a:cubicBezTo>
                    <a:cubicBezTo>
                      <a:pt x="394222" y="34074"/>
                      <a:pt x="395045" y="33473"/>
                      <a:pt x="395406" y="32614"/>
                    </a:cubicBezTo>
                    <a:cubicBezTo>
                      <a:pt x="395770" y="31743"/>
                      <a:pt x="395798" y="30703"/>
                      <a:pt x="395482" y="29471"/>
                    </a:cubicBezTo>
                    <a:lnTo>
                      <a:pt x="394919" y="27216"/>
                    </a:lnTo>
                    <a:cubicBezTo>
                      <a:pt x="394651" y="26116"/>
                      <a:pt x="394098" y="25238"/>
                      <a:pt x="393286" y="24607"/>
                    </a:cubicBezTo>
                    <a:cubicBezTo>
                      <a:pt x="392788" y="24226"/>
                      <a:pt x="392245" y="24015"/>
                      <a:pt x="391632" y="23958"/>
                    </a:cubicBezTo>
                    <a:close/>
                    <a:moveTo>
                      <a:pt x="391632" y="18941"/>
                    </a:moveTo>
                    <a:cubicBezTo>
                      <a:pt x="393505" y="18837"/>
                      <a:pt x="395157" y="19239"/>
                      <a:pt x="396591" y="20117"/>
                    </a:cubicBezTo>
                    <a:cubicBezTo>
                      <a:pt x="398644" y="21379"/>
                      <a:pt x="399982" y="23280"/>
                      <a:pt x="400612" y="25802"/>
                    </a:cubicBezTo>
                    <a:lnTo>
                      <a:pt x="401177" y="28047"/>
                    </a:lnTo>
                    <a:cubicBezTo>
                      <a:pt x="401807" y="30587"/>
                      <a:pt x="401530" y="32891"/>
                      <a:pt x="400317" y="34952"/>
                    </a:cubicBezTo>
                    <a:cubicBezTo>
                      <a:pt x="399113" y="37018"/>
                      <a:pt x="397050" y="38411"/>
                      <a:pt x="394135" y="39139"/>
                    </a:cubicBezTo>
                    <a:cubicBezTo>
                      <a:pt x="393267" y="39357"/>
                      <a:pt x="392427" y="39491"/>
                      <a:pt x="391632" y="39530"/>
                    </a:cubicBezTo>
                    <a:cubicBezTo>
                      <a:pt x="389761" y="39625"/>
                      <a:pt x="388098" y="39234"/>
                      <a:pt x="386647" y="38354"/>
                    </a:cubicBezTo>
                    <a:cubicBezTo>
                      <a:pt x="385681" y="37762"/>
                      <a:pt x="384861" y="37027"/>
                      <a:pt x="384200" y="36158"/>
                    </a:cubicBezTo>
                    <a:cubicBezTo>
                      <a:pt x="383475" y="35174"/>
                      <a:pt x="382940" y="34017"/>
                      <a:pt x="382604" y="32690"/>
                    </a:cubicBezTo>
                    <a:lnTo>
                      <a:pt x="382041" y="30435"/>
                    </a:lnTo>
                    <a:cubicBezTo>
                      <a:pt x="381411" y="27941"/>
                      <a:pt x="381708" y="25640"/>
                      <a:pt x="382929" y="23556"/>
                    </a:cubicBezTo>
                    <a:cubicBezTo>
                      <a:pt x="383282" y="22955"/>
                      <a:pt x="383713" y="22410"/>
                      <a:pt x="384200" y="21913"/>
                    </a:cubicBezTo>
                    <a:cubicBezTo>
                      <a:pt x="385424" y="20709"/>
                      <a:pt x="387067" y="19849"/>
                      <a:pt x="389131" y="19334"/>
                    </a:cubicBezTo>
                    <a:cubicBezTo>
                      <a:pt x="389999" y="19105"/>
                      <a:pt x="390831" y="18980"/>
                      <a:pt x="391632" y="18941"/>
                    </a:cubicBezTo>
                    <a:close/>
                    <a:moveTo>
                      <a:pt x="365209" y="5033"/>
                    </a:moveTo>
                    <a:cubicBezTo>
                      <a:pt x="364798" y="4994"/>
                      <a:pt x="364367" y="5042"/>
                      <a:pt x="363899" y="5158"/>
                    </a:cubicBezTo>
                    <a:cubicBezTo>
                      <a:pt x="362754" y="5444"/>
                      <a:pt x="361959" y="6064"/>
                      <a:pt x="361550" y="7011"/>
                    </a:cubicBezTo>
                    <a:cubicBezTo>
                      <a:pt x="361130" y="7947"/>
                      <a:pt x="361062" y="8987"/>
                      <a:pt x="361348" y="10116"/>
                    </a:cubicBezTo>
                    <a:lnTo>
                      <a:pt x="361913" y="12360"/>
                    </a:lnTo>
                    <a:cubicBezTo>
                      <a:pt x="362191" y="13497"/>
                      <a:pt x="362743" y="14366"/>
                      <a:pt x="363555" y="14978"/>
                    </a:cubicBezTo>
                    <a:cubicBezTo>
                      <a:pt x="364042" y="15341"/>
                      <a:pt x="364596" y="15551"/>
                      <a:pt x="365209" y="15598"/>
                    </a:cubicBezTo>
                    <a:cubicBezTo>
                      <a:pt x="365629" y="15628"/>
                      <a:pt x="366069" y="15588"/>
                      <a:pt x="366545" y="15464"/>
                    </a:cubicBezTo>
                    <a:cubicBezTo>
                      <a:pt x="367673" y="15188"/>
                      <a:pt x="368457" y="14576"/>
                      <a:pt x="368867" y="13659"/>
                    </a:cubicBezTo>
                    <a:cubicBezTo>
                      <a:pt x="369298" y="12723"/>
                      <a:pt x="369354" y="11711"/>
                      <a:pt x="369077" y="10574"/>
                    </a:cubicBezTo>
                    <a:lnTo>
                      <a:pt x="368514" y="8328"/>
                    </a:lnTo>
                    <a:cubicBezTo>
                      <a:pt x="368236" y="7191"/>
                      <a:pt x="367682" y="6313"/>
                      <a:pt x="366870" y="5682"/>
                    </a:cubicBezTo>
                    <a:cubicBezTo>
                      <a:pt x="366374" y="5301"/>
                      <a:pt x="365820" y="5081"/>
                      <a:pt x="365209" y="5033"/>
                    </a:cubicBezTo>
                    <a:close/>
                    <a:moveTo>
                      <a:pt x="381985" y="418"/>
                    </a:moveTo>
                    <a:lnTo>
                      <a:pt x="384200" y="964"/>
                    </a:lnTo>
                    <a:lnTo>
                      <a:pt x="386695" y="1574"/>
                    </a:lnTo>
                    <a:cubicBezTo>
                      <a:pt x="386695" y="1574"/>
                      <a:pt x="384200" y="9245"/>
                      <a:pt x="384200" y="9245"/>
                    </a:cubicBezTo>
                    <a:lnTo>
                      <a:pt x="374198" y="40103"/>
                    </a:lnTo>
                    <a:lnTo>
                      <a:pt x="372288" y="39643"/>
                    </a:lnTo>
                    <a:lnTo>
                      <a:pt x="369488" y="38947"/>
                    </a:lnTo>
                    <a:cubicBezTo>
                      <a:pt x="369488" y="38947"/>
                      <a:pt x="372288" y="30301"/>
                      <a:pt x="372288" y="30301"/>
                    </a:cubicBezTo>
                    <a:close/>
                    <a:moveTo>
                      <a:pt x="365209" y="16"/>
                    </a:moveTo>
                    <a:cubicBezTo>
                      <a:pt x="367100" y="-88"/>
                      <a:pt x="368763" y="303"/>
                      <a:pt x="370194" y="1192"/>
                    </a:cubicBezTo>
                    <a:cubicBezTo>
                      <a:pt x="371008" y="1699"/>
                      <a:pt x="371703" y="2292"/>
                      <a:pt x="372288" y="2997"/>
                    </a:cubicBezTo>
                    <a:cubicBezTo>
                      <a:pt x="373185" y="4067"/>
                      <a:pt x="373825" y="5368"/>
                      <a:pt x="374209" y="6905"/>
                    </a:cubicBezTo>
                    <a:lnTo>
                      <a:pt x="374761" y="9151"/>
                    </a:lnTo>
                    <a:cubicBezTo>
                      <a:pt x="375393" y="11672"/>
                      <a:pt x="375105" y="13964"/>
                      <a:pt x="373901" y="16028"/>
                    </a:cubicBezTo>
                    <a:cubicBezTo>
                      <a:pt x="373473" y="16764"/>
                      <a:pt x="372938" y="17414"/>
                      <a:pt x="372288" y="17978"/>
                    </a:cubicBezTo>
                    <a:cubicBezTo>
                      <a:pt x="371123" y="18999"/>
                      <a:pt x="369603" y="19745"/>
                      <a:pt x="367730" y="20212"/>
                    </a:cubicBezTo>
                    <a:cubicBezTo>
                      <a:pt x="366851" y="20432"/>
                      <a:pt x="366010" y="20556"/>
                      <a:pt x="365209" y="20605"/>
                    </a:cubicBezTo>
                    <a:cubicBezTo>
                      <a:pt x="363345" y="20700"/>
                      <a:pt x="361684" y="20318"/>
                      <a:pt x="360250" y="19440"/>
                    </a:cubicBezTo>
                    <a:cubicBezTo>
                      <a:pt x="358198" y="18188"/>
                      <a:pt x="356848" y="16307"/>
                      <a:pt x="356218" y="13784"/>
                    </a:cubicBezTo>
                    <a:cubicBezTo>
                      <a:pt x="356218" y="13784"/>
                      <a:pt x="355655" y="11540"/>
                      <a:pt x="355655" y="11540"/>
                    </a:cubicBezTo>
                    <a:cubicBezTo>
                      <a:pt x="355034" y="9017"/>
                      <a:pt x="355330" y="6715"/>
                      <a:pt x="356534" y="4622"/>
                    </a:cubicBezTo>
                    <a:cubicBezTo>
                      <a:pt x="357747" y="2540"/>
                      <a:pt x="359811" y="1135"/>
                      <a:pt x="362715" y="409"/>
                    </a:cubicBezTo>
                    <a:cubicBezTo>
                      <a:pt x="363585" y="190"/>
                      <a:pt x="364414" y="56"/>
                      <a:pt x="365209" y="16"/>
                    </a:cubicBezTo>
                    <a:close/>
                  </a:path>
                </a:pathLst>
              </a:custGeom>
              <a:solidFill>
                <a:srgbClr val="010101">
                  <a:alpha val="60000"/>
                </a:srgbClr>
              </a:solidFill>
              <a:ln w="12700">
                <a:miter lim="400000"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109" name="Group 37"/>
            <p:cNvGrpSpPr/>
            <p:nvPr/>
          </p:nvGrpSpPr>
          <p:grpSpPr>
            <a:xfrm>
              <a:off x="1208180" y="4699653"/>
              <a:ext cx="482134" cy="955851"/>
              <a:chOff x="2573939" y="4310398"/>
              <a:chExt cx="482134" cy="955851"/>
            </a:xfrm>
          </p:grpSpPr>
          <p:sp>
            <p:nvSpPr>
              <p:cNvPr id="110" name="Freeform 47"/>
              <p:cNvSpPr/>
              <p:nvPr/>
            </p:nvSpPr>
            <p:spPr>
              <a:xfrm>
                <a:off x="2573939" y="4310398"/>
                <a:ext cx="449263" cy="948826"/>
              </a:xfrm>
              <a:custGeom>
                <a:avLst/>
                <a:gdLst>
                  <a:gd name="connsiteX0" fmla="*/ 426005 w 426795"/>
                  <a:gd name="connsiteY0" fmla="*/ 0 h 901374"/>
                  <a:gd name="connsiteX1" fmla="*/ 426005 w 426795"/>
                  <a:gd name="connsiteY1" fmla="*/ 6 h 901374"/>
                  <a:gd name="connsiteX2" fmla="*/ 426011 w 426795"/>
                  <a:gd name="connsiteY2" fmla="*/ 0 h 901374"/>
                  <a:gd name="connsiteX3" fmla="*/ 426005 w 426795"/>
                  <a:gd name="connsiteY3" fmla="*/ 15 h 901374"/>
                  <a:gd name="connsiteX4" fmla="*/ 426795 w 426795"/>
                  <a:gd name="connsiteY4" fmla="*/ 119349 h 901374"/>
                  <a:gd name="connsiteX5" fmla="*/ 88362 w 426795"/>
                  <a:gd name="connsiteY5" fmla="*/ 901374 h 901374"/>
                  <a:gd name="connsiteX6" fmla="*/ 44180 w 426795"/>
                  <a:gd name="connsiteY6" fmla="*/ 882261 h 901374"/>
                  <a:gd name="connsiteX7" fmla="*/ 42503 w 426795"/>
                  <a:gd name="connsiteY7" fmla="*/ 886136 h 901374"/>
                  <a:gd name="connsiteX8" fmla="*/ 0 w 426795"/>
                  <a:gd name="connsiteY8" fmla="*/ 863162 h 901374"/>
                  <a:gd name="connsiteX9" fmla="*/ 5 w 426795"/>
                  <a:gd name="connsiteY9" fmla="*/ 863151 h 901374"/>
                  <a:gd name="connsiteX10" fmla="*/ 0 w 426795"/>
                  <a:gd name="connsiteY10" fmla="*/ 863149 h 901374"/>
                  <a:gd name="connsiteX11" fmla="*/ 338452 w 426795"/>
                  <a:gd name="connsiteY11" fmla="*/ 81124 h 901374"/>
                  <a:gd name="connsiteX12" fmla="*/ 338455 w 426795"/>
                  <a:gd name="connsiteY12" fmla="*/ 81121 h 901374"/>
                  <a:gd name="connsiteX13" fmla="*/ 338462 w 426795"/>
                  <a:gd name="connsiteY13" fmla="*/ 81106 h 901374"/>
                  <a:gd name="connsiteX14" fmla="*/ 390847 w 426795"/>
                  <a:gd name="connsiteY14" fmla="*/ 32577 h 90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6795" h="901374">
                    <a:moveTo>
                      <a:pt x="426005" y="0"/>
                    </a:moveTo>
                    <a:lnTo>
                      <a:pt x="426005" y="6"/>
                    </a:lnTo>
                    <a:lnTo>
                      <a:pt x="426011" y="0"/>
                    </a:lnTo>
                    <a:lnTo>
                      <a:pt x="426005" y="15"/>
                    </a:lnTo>
                    <a:lnTo>
                      <a:pt x="426795" y="119349"/>
                    </a:lnTo>
                    <a:lnTo>
                      <a:pt x="88362" y="901374"/>
                    </a:lnTo>
                    <a:lnTo>
                      <a:pt x="44180" y="882261"/>
                    </a:lnTo>
                    <a:lnTo>
                      <a:pt x="42503" y="886136"/>
                    </a:lnTo>
                    <a:cubicBezTo>
                      <a:pt x="27375" y="879654"/>
                      <a:pt x="13254" y="871942"/>
                      <a:pt x="0" y="863162"/>
                    </a:cubicBezTo>
                    <a:lnTo>
                      <a:pt x="5" y="863151"/>
                    </a:lnTo>
                    <a:lnTo>
                      <a:pt x="0" y="863149"/>
                    </a:lnTo>
                    <a:cubicBezTo>
                      <a:pt x="0" y="863149"/>
                      <a:pt x="338452" y="81124"/>
                      <a:pt x="338452" y="81124"/>
                    </a:cubicBezTo>
                    <a:lnTo>
                      <a:pt x="338455" y="81121"/>
                    </a:lnTo>
                    <a:lnTo>
                      <a:pt x="338462" y="81106"/>
                    </a:lnTo>
                    <a:lnTo>
                      <a:pt x="390847" y="32577"/>
                    </a:lnTo>
                    <a:close/>
                  </a:path>
                </a:pathLst>
              </a:custGeom>
              <a:solidFill>
                <a:srgbClr val="010101">
                  <a:alpha val="20000"/>
                </a:srgbClr>
              </a:solidFill>
              <a:ln w="12700">
                <a:miter lim="400000"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grpSp>
            <p:nvGrpSpPr>
              <p:cNvPr id="111" name="Group 63"/>
              <p:cNvGrpSpPr/>
              <p:nvPr/>
            </p:nvGrpSpPr>
            <p:grpSpPr>
              <a:xfrm>
                <a:off x="2610883" y="4313565"/>
                <a:ext cx="445190" cy="952684"/>
                <a:chOff x="2617315" y="4626760"/>
                <a:chExt cx="445190" cy="952684"/>
              </a:xfrm>
            </p:grpSpPr>
            <p:sp>
              <p:nvSpPr>
                <p:cNvPr id="112" name="Shape 63"/>
                <p:cNvSpPr/>
                <p:nvPr/>
              </p:nvSpPr>
              <p:spPr>
                <a:xfrm>
                  <a:off x="2617315" y="4626760"/>
                  <a:ext cx="444292" cy="952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7" h="21519" extrusionOk="0">
                      <a:moveTo>
                        <a:pt x="17167" y="1832"/>
                      </a:moveTo>
                      <a:lnTo>
                        <a:pt x="21389" y="0"/>
                      </a:lnTo>
                      <a:lnTo>
                        <a:pt x="21427" y="2696"/>
                      </a:lnTo>
                      <a:lnTo>
                        <a:pt x="4364" y="21161"/>
                      </a:lnTo>
                      <a:cubicBezTo>
                        <a:pt x="4087" y="21461"/>
                        <a:pt x="3338" y="21600"/>
                        <a:pt x="2699" y="21471"/>
                      </a:cubicBezTo>
                      <a:lnTo>
                        <a:pt x="763" y="21078"/>
                      </a:lnTo>
                      <a:cubicBezTo>
                        <a:pt x="123" y="20948"/>
                        <a:pt x="-173" y="20597"/>
                        <a:pt x="103" y="20298"/>
                      </a:cubicBezTo>
                      <a:cubicBezTo>
                        <a:pt x="103" y="20298"/>
                        <a:pt x="17167" y="1832"/>
                        <a:pt x="17167" y="1832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113" name="Shape 64"/>
                <p:cNvSpPr/>
                <p:nvPr/>
              </p:nvSpPr>
              <p:spPr>
                <a:xfrm>
                  <a:off x="2617315" y="4626760"/>
                  <a:ext cx="443513" cy="941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7" h="21600" extrusionOk="0">
                      <a:moveTo>
                        <a:pt x="17197" y="1860"/>
                      </a:moveTo>
                      <a:lnTo>
                        <a:pt x="21427" y="0"/>
                      </a:lnTo>
                      <a:lnTo>
                        <a:pt x="19248" y="2390"/>
                      </a:lnTo>
                      <a:lnTo>
                        <a:pt x="1735" y="21600"/>
                      </a:lnTo>
                      <a:lnTo>
                        <a:pt x="765" y="21400"/>
                      </a:lnTo>
                      <a:cubicBezTo>
                        <a:pt x="124" y="21269"/>
                        <a:pt x="-173" y="20912"/>
                        <a:pt x="104" y="20609"/>
                      </a:cubicBezTo>
                      <a:cubicBezTo>
                        <a:pt x="104" y="20609"/>
                        <a:pt x="17197" y="1860"/>
                        <a:pt x="17197" y="1860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114" name="Shape 67"/>
                <p:cNvSpPr/>
                <p:nvPr/>
              </p:nvSpPr>
              <p:spPr>
                <a:xfrm>
                  <a:off x="2647907" y="4626760"/>
                  <a:ext cx="414598" cy="873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998" y="2006"/>
                      </a:moveTo>
                      <a:lnTo>
                        <a:pt x="21559" y="0"/>
                      </a:lnTo>
                      <a:lnTo>
                        <a:pt x="21600" y="2953"/>
                      </a:lnTo>
                      <a:lnTo>
                        <a:pt x="4603" y="21600"/>
                      </a:lnTo>
                      <a:cubicBezTo>
                        <a:pt x="2846" y="21405"/>
                        <a:pt x="1329" y="21086"/>
                        <a:pt x="0" y="20654"/>
                      </a:cubicBezTo>
                      <a:cubicBezTo>
                        <a:pt x="0" y="20654"/>
                        <a:pt x="16998" y="2006"/>
                        <a:pt x="16998" y="20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115" name="Shape 68"/>
                <p:cNvSpPr/>
                <p:nvPr/>
              </p:nvSpPr>
              <p:spPr>
                <a:xfrm>
                  <a:off x="2647907" y="4626760"/>
                  <a:ext cx="413815" cy="858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030" y="2041"/>
                      </a:moveTo>
                      <a:lnTo>
                        <a:pt x="21600" y="0"/>
                      </a:lnTo>
                      <a:lnTo>
                        <a:pt x="19245" y="2623"/>
                      </a:lnTo>
                      <a:lnTo>
                        <a:pt x="2212" y="21600"/>
                      </a:lnTo>
                      <a:cubicBezTo>
                        <a:pt x="1419" y="21436"/>
                        <a:pt x="685" y="21240"/>
                        <a:pt x="0" y="21014"/>
                      </a:cubicBezTo>
                      <a:cubicBezTo>
                        <a:pt x="0" y="21014"/>
                        <a:pt x="17030" y="2041"/>
                        <a:pt x="17030" y="2041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116" name="Shape 69"/>
                <p:cNvSpPr/>
                <p:nvPr/>
              </p:nvSpPr>
              <p:spPr>
                <a:xfrm>
                  <a:off x="2972654" y="4626760"/>
                  <a:ext cx="88346" cy="1193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4680"/>
                      </a:moveTo>
                      <a:lnTo>
                        <a:pt x="21407" y="0"/>
                      </a:lnTo>
                      <a:lnTo>
                        <a:pt x="21600" y="21600"/>
                      </a:lnTo>
                      <a:cubicBezTo>
                        <a:pt x="17892" y="20973"/>
                        <a:pt x="14124" y="20065"/>
                        <a:pt x="10377" y="18865"/>
                      </a:cubicBezTo>
                      <a:cubicBezTo>
                        <a:pt x="6630" y="17665"/>
                        <a:pt x="3155" y="16252"/>
                        <a:pt x="0" y="14680"/>
                      </a:cubicBezTo>
                      <a:close/>
                    </a:path>
                  </a:pathLst>
                </a:custGeom>
                <a:solidFill>
                  <a:srgbClr val="FFFFFF">
                    <a:alpha val="55000"/>
                  </a:srgbClr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117" name="Shape 71"/>
                <p:cNvSpPr/>
                <p:nvPr/>
              </p:nvSpPr>
              <p:spPr>
                <a:xfrm>
                  <a:off x="3031485" y="4626760"/>
                  <a:ext cx="29203" cy="394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4681"/>
                      </a:moveTo>
                      <a:lnTo>
                        <a:pt x="21403" y="0"/>
                      </a:lnTo>
                      <a:lnTo>
                        <a:pt x="21600" y="21600"/>
                      </a:lnTo>
                      <a:cubicBezTo>
                        <a:pt x="17892" y="20973"/>
                        <a:pt x="14117" y="20061"/>
                        <a:pt x="10378" y="18867"/>
                      </a:cubicBezTo>
                      <a:cubicBezTo>
                        <a:pt x="6635" y="17665"/>
                        <a:pt x="3156" y="16250"/>
                        <a:pt x="0" y="1468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6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7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75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75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/>
          <p:bldP spid="99" grpId="0"/>
          <p:bldP spid="105" grpId="0"/>
          <p:bldP spid="132" grpId="0"/>
          <p:bldP spid="133" grpId="0"/>
          <p:bldP spid="13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75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75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/>
          <p:bldP spid="99" grpId="0"/>
          <p:bldP spid="105" grpId="0"/>
          <p:bldP spid="132" grpId="0"/>
          <p:bldP spid="133" grpId="0"/>
          <p:bldP spid="13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009483" y="3071342"/>
            <a:ext cx="4200126" cy="1342261"/>
            <a:chOff x="4104079" y="3766003"/>
            <a:chExt cx="4200126" cy="1342261"/>
          </a:xfrm>
        </p:grpSpPr>
        <p:sp>
          <p:nvSpPr>
            <p:cNvPr id="5" name="Freeform 98"/>
            <p:cNvSpPr/>
            <p:nvPr/>
          </p:nvSpPr>
          <p:spPr bwMode="auto">
            <a:xfrm>
              <a:off x="4644442" y="3766003"/>
              <a:ext cx="3119401" cy="305595"/>
            </a:xfrm>
            <a:custGeom>
              <a:avLst/>
              <a:gdLst>
                <a:gd name="connsiteX0" fmla="*/ 0 w 1493792"/>
                <a:gd name="connsiteY0" fmla="*/ 0 h 1309396"/>
                <a:gd name="connsiteX1" fmla="*/ 1493792 w 1493792"/>
                <a:gd name="connsiteY1" fmla="*/ 0 h 1309396"/>
                <a:gd name="connsiteX2" fmla="*/ 1493792 w 1493792"/>
                <a:gd name="connsiteY2" fmla="*/ 1309396 h 1309396"/>
                <a:gd name="connsiteX3" fmla="*/ 0 w 1493792"/>
                <a:gd name="connsiteY3" fmla="*/ 1309396 h 1309396"/>
                <a:gd name="connsiteX4" fmla="*/ 0 w 1493792"/>
                <a:gd name="connsiteY4" fmla="*/ 0 h 130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3792" h="1309396">
                  <a:moveTo>
                    <a:pt x="0" y="0"/>
                  </a:moveTo>
                  <a:lnTo>
                    <a:pt x="1493792" y="0"/>
                  </a:lnTo>
                  <a:lnTo>
                    <a:pt x="1493792" y="1309396"/>
                  </a:lnTo>
                  <a:lnTo>
                    <a:pt x="0" y="130939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2860" rIns="22860" spcCol="1270"/>
            <a:lstStyle/>
            <a:p>
              <a:pPr algn="ctr" defTabSz="71056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5000" b="1" spc="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教学内容</a:t>
              </a:r>
              <a:endParaRPr lang="en-US" sz="5000" b="1" spc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6" name="Content Placeholder 2"/>
            <p:cNvSpPr txBox="1"/>
            <p:nvPr/>
          </p:nvSpPr>
          <p:spPr bwMode="auto">
            <a:xfrm>
              <a:off x="4104079" y="4469764"/>
              <a:ext cx="4200126" cy="6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5pPr>
              <a:lvl6pPr marL="25146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6pPr>
              <a:lvl7pPr marL="29718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7pPr>
              <a:lvl8pPr marL="34290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8pPr>
              <a:lvl9pPr marL="38862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2000" spc="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TEACHING CONTENT</a:t>
              </a:r>
              <a:endParaRPr lang="en-US" altLang="zh-CN" sz="2000" spc="3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202852" y="969425"/>
            <a:ext cx="1817828" cy="1820819"/>
            <a:chOff x="5430298" y="1915885"/>
            <a:chExt cx="1284378" cy="1286491"/>
          </a:xfrm>
        </p:grpSpPr>
        <p:grpSp>
          <p:nvGrpSpPr>
            <p:cNvPr id="8" name="Group 2"/>
            <p:cNvGrpSpPr/>
            <p:nvPr/>
          </p:nvGrpSpPr>
          <p:grpSpPr bwMode="auto">
            <a:xfrm>
              <a:off x="5430298" y="1915885"/>
              <a:ext cx="1284378" cy="1286491"/>
              <a:chOff x="2953255" y="4744273"/>
              <a:chExt cx="966131" cy="966131"/>
            </a:xfrm>
          </p:grpSpPr>
          <p:sp>
            <p:nvSpPr>
              <p:cNvPr id="18" name="Oval 86"/>
              <p:cNvSpPr/>
              <p:nvPr/>
            </p:nvSpPr>
            <p:spPr bwMode="auto">
              <a:xfrm>
                <a:off x="3014433" y="4805350"/>
                <a:ext cx="852515" cy="852702"/>
              </a:xfrm>
              <a:prstGeom prst="ellipse">
                <a:avLst/>
              </a:prstGeom>
              <a:solidFill>
                <a:srgbClr val="006607"/>
              </a:solidFill>
              <a:ln w="31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87"/>
              <p:cNvSpPr/>
              <p:nvPr/>
            </p:nvSpPr>
            <p:spPr bwMode="auto">
              <a:xfrm>
                <a:off x="2953255" y="4744273"/>
                <a:ext cx="966131" cy="966131"/>
              </a:xfrm>
              <a:prstGeom prst="ellipse">
                <a:avLst/>
              </a:prstGeom>
              <a:noFill/>
              <a:ln w="3175" cmpd="sng">
                <a:solidFill>
                  <a:schemeClr val="bg1">
                    <a:lumMod val="65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9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oup 7"/>
            <p:cNvGrpSpPr/>
            <p:nvPr/>
          </p:nvGrpSpPr>
          <p:grpSpPr bwMode="auto">
            <a:xfrm>
              <a:off x="5790174" y="2245115"/>
              <a:ext cx="564255" cy="702114"/>
              <a:chOff x="5886450" y="690562"/>
              <a:chExt cx="396875" cy="493712"/>
            </a:xfrm>
            <a:solidFill>
              <a:schemeClr val="bg1"/>
            </a:solidFill>
          </p:grpSpPr>
          <p:sp>
            <p:nvSpPr>
              <p:cNvPr id="10" name="Freeform 54"/>
              <p:cNvSpPr>
                <a:spLocks noChangeArrowheads="1"/>
              </p:cNvSpPr>
              <p:nvPr/>
            </p:nvSpPr>
            <p:spPr bwMode="auto">
              <a:xfrm>
                <a:off x="6021388" y="1009649"/>
                <a:ext cx="160337" cy="174625"/>
              </a:xfrm>
              <a:custGeom>
                <a:avLst/>
                <a:gdLst>
                  <a:gd name="T0" fmla="*/ 92 w 444"/>
                  <a:gd name="T1" fmla="*/ 0 h 485"/>
                  <a:gd name="T2" fmla="*/ 0 w 444"/>
                  <a:gd name="T3" fmla="*/ 0 h 485"/>
                  <a:gd name="T4" fmla="*/ 0 w 444"/>
                  <a:gd name="T5" fmla="*/ 484 h 485"/>
                  <a:gd name="T6" fmla="*/ 100 w 444"/>
                  <a:gd name="T7" fmla="*/ 484 h 485"/>
                  <a:gd name="T8" fmla="*/ 100 w 444"/>
                  <a:gd name="T9" fmla="*/ 476 h 485"/>
                  <a:gd name="T10" fmla="*/ 443 w 444"/>
                  <a:gd name="T11" fmla="*/ 476 h 485"/>
                  <a:gd name="T12" fmla="*/ 443 w 444"/>
                  <a:gd name="T13" fmla="*/ 401 h 485"/>
                  <a:gd name="T14" fmla="*/ 92 w 444"/>
                  <a:gd name="T15" fmla="*/ 401 h 485"/>
                  <a:gd name="T16" fmla="*/ 92 w 444"/>
                  <a:gd name="T17" fmla="*/ 0 h 485"/>
                  <a:gd name="T18" fmla="*/ 92 w 444"/>
                  <a:gd name="T19" fmla="*/ 0 h 485"/>
                  <a:gd name="T20" fmla="*/ 92 w 444"/>
                  <a:gd name="T21" fmla="*/ 0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4" h="485">
                    <a:moveTo>
                      <a:pt x="92" y="0"/>
                    </a:moveTo>
                    <a:lnTo>
                      <a:pt x="0" y="0"/>
                    </a:lnTo>
                    <a:lnTo>
                      <a:pt x="0" y="484"/>
                    </a:lnTo>
                    <a:lnTo>
                      <a:pt x="100" y="484"/>
                    </a:lnTo>
                    <a:lnTo>
                      <a:pt x="100" y="476"/>
                    </a:lnTo>
                    <a:lnTo>
                      <a:pt x="443" y="476"/>
                    </a:lnTo>
                    <a:lnTo>
                      <a:pt x="443" y="401"/>
                    </a:lnTo>
                    <a:lnTo>
                      <a:pt x="92" y="401"/>
                    </a:lnTo>
                    <a:lnTo>
                      <a:pt x="92" y="0"/>
                    </a:lnTo>
                    <a:close/>
                    <a:moveTo>
                      <a:pt x="92" y="0"/>
                    </a:moveTo>
                    <a:lnTo>
                      <a:pt x="92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3765">
                  <a:defRPr/>
                </a:pPr>
                <a:endParaRPr lang="en-US" sz="900" dirty="0">
                  <a:ea typeface="宋体" panose="02010600030101010101" pitchFamily="2" charset="-122"/>
                </a:endParaRPr>
              </a:p>
            </p:txBody>
          </p:sp>
          <p:sp>
            <p:nvSpPr>
              <p:cNvPr id="11" name="Freeform 55"/>
              <p:cNvSpPr>
                <a:spLocks noChangeArrowheads="1"/>
              </p:cNvSpPr>
              <p:nvPr/>
            </p:nvSpPr>
            <p:spPr bwMode="auto">
              <a:xfrm>
                <a:off x="6021388" y="1009649"/>
                <a:ext cx="160337" cy="174625"/>
              </a:xfrm>
              <a:custGeom>
                <a:avLst/>
                <a:gdLst>
                  <a:gd name="T0" fmla="*/ 92 w 444"/>
                  <a:gd name="T1" fmla="*/ 0 h 485"/>
                  <a:gd name="T2" fmla="*/ 0 w 444"/>
                  <a:gd name="T3" fmla="*/ 0 h 485"/>
                  <a:gd name="T4" fmla="*/ 0 w 444"/>
                  <a:gd name="T5" fmla="*/ 484 h 485"/>
                  <a:gd name="T6" fmla="*/ 100 w 444"/>
                  <a:gd name="T7" fmla="*/ 484 h 485"/>
                  <a:gd name="T8" fmla="*/ 100 w 444"/>
                  <a:gd name="T9" fmla="*/ 476 h 485"/>
                  <a:gd name="T10" fmla="*/ 443 w 444"/>
                  <a:gd name="T11" fmla="*/ 476 h 485"/>
                  <a:gd name="T12" fmla="*/ 443 w 444"/>
                  <a:gd name="T13" fmla="*/ 401 h 485"/>
                  <a:gd name="T14" fmla="*/ 92 w 444"/>
                  <a:gd name="T15" fmla="*/ 401 h 485"/>
                  <a:gd name="T16" fmla="*/ 92 w 444"/>
                  <a:gd name="T17" fmla="*/ 0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4" h="485">
                    <a:moveTo>
                      <a:pt x="92" y="0"/>
                    </a:moveTo>
                    <a:lnTo>
                      <a:pt x="0" y="0"/>
                    </a:lnTo>
                    <a:lnTo>
                      <a:pt x="0" y="484"/>
                    </a:lnTo>
                    <a:lnTo>
                      <a:pt x="100" y="484"/>
                    </a:lnTo>
                    <a:lnTo>
                      <a:pt x="100" y="476"/>
                    </a:lnTo>
                    <a:lnTo>
                      <a:pt x="443" y="476"/>
                    </a:lnTo>
                    <a:lnTo>
                      <a:pt x="443" y="401"/>
                    </a:lnTo>
                    <a:lnTo>
                      <a:pt x="92" y="401"/>
                    </a:lnTo>
                    <a:lnTo>
                      <a:pt x="92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3765">
                  <a:defRPr/>
                </a:pPr>
                <a:endParaRPr lang="en-US" sz="900" dirty="0">
                  <a:ea typeface="宋体" panose="02010600030101010101" pitchFamily="2" charset="-122"/>
                </a:endParaRPr>
              </a:p>
            </p:txBody>
          </p:sp>
          <p:sp>
            <p:nvSpPr>
              <p:cNvPr id="12" name="Freeform 56"/>
              <p:cNvSpPr>
                <a:spLocks noChangeArrowheads="1"/>
              </p:cNvSpPr>
              <p:nvPr/>
            </p:nvSpPr>
            <p:spPr bwMode="auto">
              <a:xfrm>
                <a:off x="6054725" y="1009649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3765">
                  <a:defRPr/>
                </a:pPr>
                <a:endParaRPr lang="en-US" sz="900" dirty="0">
                  <a:ea typeface="宋体" panose="02010600030101010101" pitchFamily="2" charset="-122"/>
                </a:endParaRPr>
              </a:p>
            </p:txBody>
          </p:sp>
          <p:sp>
            <p:nvSpPr>
              <p:cNvPr id="13" name="Freeform 57"/>
              <p:cNvSpPr>
                <a:spLocks noChangeArrowheads="1"/>
              </p:cNvSpPr>
              <p:nvPr/>
            </p:nvSpPr>
            <p:spPr bwMode="auto">
              <a:xfrm>
                <a:off x="5954713" y="708024"/>
                <a:ext cx="77787" cy="77788"/>
              </a:xfrm>
              <a:custGeom>
                <a:avLst/>
                <a:gdLst>
                  <a:gd name="T0" fmla="*/ 217 w 218"/>
                  <a:gd name="T1" fmla="*/ 108 h 218"/>
                  <a:gd name="T2" fmla="*/ 109 w 218"/>
                  <a:gd name="T3" fmla="*/ 217 h 218"/>
                  <a:gd name="T4" fmla="*/ 0 w 218"/>
                  <a:gd name="T5" fmla="*/ 108 h 218"/>
                  <a:gd name="T6" fmla="*/ 109 w 218"/>
                  <a:gd name="T7" fmla="*/ 0 h 218"/>
                  <a:gd name="T8" fmla="*/ 217 w 218"/>
                  <a:gd name="T9" fmla="*/ 108 h 218"/>
                  <a:gd name="T10" fmla="*/ 217 w 218"/>
                  <a:gd name="T11" fmla="*/ 108 h 218"/>
                  <a:gd name="T12" fmla="*/ 217 w 218"/>
                  <a:gd name="T13" fmla="*/ 10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8" h="218">
                    <a:moveTo>
                      <a:pt x="217" y="108"/>
                    </a:moveTo>
                    <a:cubicBezTo>
                      <a:pt x="217" y="167"/>
                      <a:pt x="167" y="217"/>
                      <a:pt x="109" y="217"/>
                    </a:cubicBezTo>
                    <a:cubicBezTo>
                      <a:pt x="50" y="217"/>
                      <a:pt x="0" y="167"/>
                      <a:pt x="0" y="108"/>
                    </a:cubicBezTo>
                    <a:cubicBezTo>
                      <a:pt x="0" y="50"/>
                      <a:pt x="50" y="0"/>
                      <a:pt x="109" y="0"/>
                    </a:cubicBezTo>
                    <a:cubicBezTo>
                      <a:pt x="167" y="0"/>
                      <a:pt x="217" y="50"/>
                      <a:pt x="217" y="108"/>
                    </a:cubicBezTo>
                    <a:close/>
                    <a:moveTo>
                      <a:pt x="217" y="108"/>
                    </a:moveTo>
                    <a:lnTo>
                      <a:pt x="217" y="10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3765">
                  <a:defRPr/>
                </a:pPr>
                <a:endParaRPr lang="en-US" sz="900" dirty="0">
                  <a:ea typeface="宋体" panose="02010600030101010101" pitchFamily="2" charset="-122"/>
                </a:endParaRPr>
              </a:p>
            </p:txBody>
          </p:sp>
          <p:sp>
            <p:nvSpPr>
              <p:cNvPr id="14" name="Freeform 58"/>
              <p:cNvSpPr>
                <a:spLocks noChangeArrowheads="1"/>
              </p:cNvSpPr>
              <p:nvPr/>
            </p:nvSpPr>
            <p:spPr bwMode="auto">
              <a:xfrm>
                <a:off x="6054725" y="811212"/>
                <a:ext cx="76200" cy="33337"/>
              </a:xfrm>
              <a:custGeom>
                <a:avLst/>
                <a:gdLst>
                  <a:gd name="T0" fmla="*/ 0 w 210"/>
                  <a:gd name="T1" fmla="*/ 0 h 93"/>
                  <a:gd name="T2" fmla="*/ 8 w 210"/>
                  <a:gd name="T3" fmla="*/ 33 h 93"/>
                  <a:gd name="T4" fmla="*/ 167 w 210"/>
                  <a:gd name="T5" fmla="*/ 92 h 93"/>
                  <a:gd name="T6" fmla="*/ 209 w 210"/>
                  <a:gd name="T7" fmla="*/ 83 h 93"/>
                  <a:gd name="T8" fmla="*/ 175 w 210"/>
                  <a:gd name="T9" fmla="*/ 58 h 93"/>
                  <a:gd name="T10" fmla="*/ 0 w 210"/>
                  <a:gd name="T11" fmla="*/ 0 h 93"/>
                  <a:gd name="T12" fmla="*/ 0 w 210"/>
                  <a:gd name="T13" fmla="*/ 0 h 93"/>
                  <a:gd name="T14" fmla="*/ 0 w 210"/>
                  <a:gd name="T15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93">
                    <a:moveTo>
                      <a:pt x="0" y="0"/>
                    </a:moveTo>
                    <a:lnTo>
                      <a:pt x="8" y="33"/>
                    </a:lnTo>
                    <a:lnTo>
                      <a:pt x="167" y="92"/>
                    </a:lnTo>
                    <a:lnTo>
                      <a:pt x="209" y="83"/>
                    </a:lnTo>
                    <a:lnTo>
                      <a:pt x="175" y="5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3765">
                  <a:defRPr/>
                </a:pPr>
                <a:endParaRPr lang="en-US" sz="900" dirty="0">
                  <a:ea typeface="宋体" panose="02010600030101010101" pitchFamily="2" charset="-122"/>
                </a:endParaRPr>
              </a:p>
            </p:txBody>
          </p:sp>
          <p:sp>
            <p:nvSpPr>
              <p:cNvPr id="15" name="Freeform 59"/>
              <p:cNvSpPr>
                <a:spLocks noChangeArrowheads="1"/>
              </p:cNvSpPr>
              <p:nvPr/>
            </p:nvSpPr>
            <p:spPr bwMode="auto">
              <a:xfrm>
                <a:off x="6054725" y="811212"/>
                <a:ext cx="76200" cy="33337"/>
              </a:xfrm>
              <a:custGeom>
                <a:avLst/>
                <a:gdLst>
                  <a:gd name="T0" fmla="*/ 0 w 210"/>
                  <a:gd name="T1" fmla="*/ 0 h 93"/>
                  <a:gd name="T2" fmla="*/ 8 w 210"/>
                  <a:gd name="T3" fmla="*/ 33 h 93"/>
                  <a:gd name="T4" fmla="*/ 167 w 210"/>
                  <a:gd name="T5" fmla="*/ 92 h 93"/>
                  <a:gd name="T6" fmla="*/ 209 w 210"/>
                  <a:gd name="T7" fmla="*/ 83 h 93"/>
                  <a:gd name="T8" fmla="*/ 175 w 210"/>
                  <a:gd name="T9" fmla="*/ 58 h 93"/>
                  <a:gd name="T10" fmla="*/ 0 w 210"/>
                  <a:gd name="T11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0" h="93">
                    <a:moveTo>
                      <a:pt x="0" y="0"/>
                    </a:moveTo>
                    <a:lnTo>
                      <a:pt x="8" y="33"/>
                    </a:lnTo>
                    <a:lnTo>
                      <a:pt x="167" y="92"/>
                    </a:lnTo>
                    <a:lnTo>
                      <a:pt x="209" y="83"/>
                    </a:lnTo>
                    <a:lnTo>
                      <a:pt x="175" y="58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3765">
                  <a:defRPr/>
                </a:pPr>
                <a:endParaRPr lang="en-US" sz="900" dirty="0">
                  <a:ea typeface="宋体" panose="02010600030101010101" pitchFamily="2" charset="-122"/>
                </a:endParaRPr>
              </a:p>
            </p:txBody>
          </p:sp>
          <p:sp>
            <p:nvSpPr>
              <p:cNvPr id="16" name="Freeform 60"/>
              <p:cNvSpPr>
                <a:spLocks noChangeArrowheads="1"/>
              </p:cNvSpPr>
              <p:nvPr/>
            </p:nvSpPr>
            <p:spPr bwMode="auto">
              <a:xfrm>
                <a:off x="6054725" y="811212"/>
                <a:ext cx="1588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3765">
                  <a:defRPr/>
                </a:pPr>
                <a:endParaRPr lang="en-US" sz="900" dirty="0">
                  <a:ea typeface="宋体" panose="02010600030101010101" pitchFamily="2" charset="-122"/>
                </a:endParaRPr>
              </a:p>
            </p:txBody>
          </p:sp>
          <p:sp>
            <p:nvSpPr>
              <p:cNvPr id="17" name="Freeform 61"/>
              <p:cNvSpPr>
                <a:spLocks noChangeArrowheads="1"/>
              </p:cNvSpPr>
              <p:nvPr/>
            </p:nvSpPr>
            <p:spPr bwMode="auto">
              <a:xfrm>
                <a:off x="5886450" y="690562"/>
                <a:ext cx="396875" cy="325437"/>
              </a:xfrm>
              <a:custGeom>
                <a:avLst/>
                <a:gdLst>
                  <a:gd name="T0" fmla="*/ 877 w 1104"/>
                  <a:gd name="T1" fmla="*/ 0 h 904"/>
                  <a:gd name="T2" fmla="*/ 877 w 1104"/>
                  <a:gd name="T3" fmla="*/ 84 h 904"/>
                  <a:gd name="T4" fmla="*/ 836 w 1104"/>
                  <a:gd name="T5" fmla="*/ 84 h 904"/>
                  <a:gd name="T6" fmla="*/ 836 w 1104"/>
                  <a:gd name="T7" fmla="*/ 117 h 904"/>
                  <a:gd name="T8" fmla="*/ 794 w 1104"/>
                  <a:gd name="T9" fmla="*/ 117 h 904"/>
                  <a:gd name="T10" fmla="*/ 476 w 1104"/>
                  <a:gd name="T11" fmla="*/ 243 h 904"/>
                  <a:gd name="T12" fmla="*/ 468 w 1104"/>
                  <a:gd name="T13" fmla="*/ 243 h 904"/>
                  <a:gd name="T14" fmla="*/ 359 w 1104"/>
                  <a:gd name="T15" fmla="*/ 368 h 904"/>
                  <a:gd name="T16" fmla="*/ 417 w 1104"/>
                  <a:gd name="T17" fmla="*/ 619 h 904"/>
                  <a:gd name="T18" fmla="*/ 66 w 1104"/>
                  <a:gd name="T19" fmla="*/ 761 h 904"/>
                  <a:gd name="T20" fmla="*/ 100 w 1104"/>
                  <a:gd name="T21" fmla="*/ 878 h 904"/>
                  <a:gd name="T22" fmla="*/ 509 w 1104"/>
                  <a:gd name="T23" fmla="*/ 711 h 904"/>
                  <a:gd name="T24" fmla="*/ 635 w 1104"/>
                  <a:gd name="T25" fmla="*/ 845 h 904"/>
                  <a:gd name="T26" fmla="*/ 735 w 1104"/>
                  <a:gd name="T27" fmla="*/ 836 h 904"/>
                  <a:gd name="T28" fmla="*/ 844 w 1104"/>
                  <a:gd name="T29" fmla="*/ 644 h 904"/>
                  <a:gd name="T30" fmla="*/ 727 w 1104"/>
                  <a:gd name="T31" fmla="*/ 611 h 904"/>
                  <a:gd name="T32" fmla="*/ 668 w 1104"/>
                  <a:gd name="T33" fmla="*/ 711 h 904"/>
                  <a:gd name="T34" fmla="*/ 610 w 1104"/>
                  <a:gd name="T35" fmla="*/ 644 h 904"/>
                  <a:gd name="T36" fmla="*/ 610 w 1104"/>
                  <a:gd name="T37" fmla="*/ 611 h 904"/>
                  <a:gd name="T38" fmla="*/ 744 w 1104"/>
                  <a:gd name="T39" fmla="*/ 502 h 904"/>
                  <a:gd name="T40" fmla="*/ 685 w 1104"/>
                  <a:gd name="T41" fmla="*/ 435 h 904"/>
                  <a:gd name="T42" fmla="*/ 643 w 1104"/>
                  <a:gd name="T43" fmla="*/ 443 h 904"/>
                  <a:gd name="T44" fmla="*/ 484 w 1104"/>
                  <a:gd name="T45" fmla="*/ 385 h 904"/>
                  <a:gd name="T46" fmla="*/ 526 w 1104"/>
                  <a:gd name="T47" fmla="*/ 477 h 904"/>
                  <a:gd name="T48" fmla="*/ 434 w 1104"/>
                  <a:gd name="T49" fmla="*/ 468 h 904"/>
                  <a:gd name="T50" fmla="*/ 426 w 1104"/>
                  <a:gd name="T51" fmla="*/ 310 h 904"/>
                  <a:gd name="T52" fmla="*/ 443 w 1104"/>
                  <a:gd name="T53" fmla="*/ 318 h 904"/>
                  <a:gd name="T54" fmla="*/ 468 w 1104"/>
                  <a:gd name="T55" fmla="*/ 326 h 904"/>
                  <a:gd name="T56" fmla="*/ 476 w 1104"/>
                  <a:gd name="T57" fmla="*/ 326 h 904"/>
                  <a:gd name="T58" fmla="*/ 660 w 1104"/>
                  <a:gd name="T59" fmla="*/ 376 h 904"/>
                  <a:gd name="T60" fmla="*/ 602 w 1104"/>
                  <a:gd name="T61" fmla="*/ 285 h 904"/>
                  <a:gd name="T62" fmla="*/ 836 w 1104"/>
                  <a:gd name="T63" fmla="*/ 193 h 904"/>
                  <a:gd name="T64" fmla="*/ 836 w 1104"/>
                  <a:gd name="T65" fmla="*/ 218 h 904"/>
                  <a:gd name="T66" fmla="*/ 877 w 1104"/>
                  <a:gd name="T67" fmla="*/ 218 h 904"/>
                  <a:gd name="T68" fmla="*/ 877 w 1104"/>
                  <a:gd name="T69" fmla="*/ 301 h 904"/>
                  <a:gd name="T70" fmla="*/ 1103 w 1104"/>
                  <a:gd name="T71" fmla="*/ 301 h 904"/>
                  <a:gd name="T72" fmla="*/ 1103 w 1104"/>
                  <a:gd name="T73" fmla="*/ 0 h 904"/>
                  <a:gd name="T74" fmla="*/ 877 w 1104"/>
                  <a:gd name="T75" fmla="*/ 0 h 904"/>
                  <a:gd name="T76" fmla="*/ 877 w 1104"/>
                  <a:gd name="T77" fmla="*/ 193 h 904"/>
                  <a:gd name="T78" fmla="*/ 860 w 1104"/>
                  <a:gd name="T79" fmla="*/ 193 h 904"/>
                  <a:gd name="T80" fmla="*/ 860 w 1104"/>
                  <a:gd name="T81" fmla="*/ 176 h 904"/>
                  <a:gd name="T82" fmla="*/ 860 w 1104"/>
                  <a:gd name="T83" fmla="*/ 142 h 904"/>
                  <a:gd name="T84" fmla="*/ 860 w 1104"/>
                  <a:gd name="T85" fmla="*/ 109 h 904"/>
                  <a:gd name="T86" fmla="*/ 877 w 1104"/>
                  <a:gd name="T87" fmla="*/ 109 h 904"/>
                  <a:gd name="T88" fmla="*/ 877 w 1104"/>
                  <a:gd name="T89" fmla="*/ 193 h 904"/>
                  <a:gd name="T90" fmla="*/ 877 w 1104"/>
                  <a:gd name="T91" fmla="*/ 193 h 904"/>
                  <a:gd name="T92" fmla="*/ 877 w 1104"/>
                  <a:gd name="T93" fmla="*/ 193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04" h="904">
                    <a:moveTo>
                      <a:pt x="877" y="0"/>
                    </a:moveTo>
                    <a:cubicBezTo>
                      <a:pt x="877" y="84"/>
                      <a:pt x="877" y="84"/>
                      <a:pt x="877" y="84"/>
                    </a:cubicBezTo>
                    <a:cubicBezTo>
                      <a:pt x="836" y="84"/>
                      <a:pt x="836" y="84"/>
                      <a:pt x="836" y="84"/>
                    </a:cubicBezTo>
                    <a:cubicBezTo>
                      <a:pt x="836" y="117"/>
                      <a:pt x="836" y="117"/>
                      <a:pt x="836" y="117"/>
                    </a:cubicBezTo>
                    <a:cubicBezTo>
                      <a:pt x="819" y="109"/>
                      <a:pt x="810" y="109"/>
                      <a:pt x="794" y="117"/>
                    </a:cubicBezTo>
                    <a:cubicBezTo>
                      <a:pt x="685" y="159"/>
                      <a:pt x="585" y="201"/>
                      <a:pt x="476" y="243"/>
                    </a:cubicBezTo>
                    <a:cubicBezTo>
                      <a:pt x="468" y="243"/>
                      <a:pt x="468" y="243"/>
                      <a:pt x="468" y="243"/>
                    </a:cubicBezTo>
                    <a:cubicBezTo>
                      <a:pt x="409" y="243"/>
                      <a:pt x="342" y="293"/>
                      <a:pt x="359" y="368"/>
                    </a:cubicBezTo>
                    <a:cubicBezTo>
                      <a:pt x="376" y="452"/>
                      <a:pt x="401" y="535"/>
                      <a:pt x="417" y="619"/>
                    </a:cubicBezTo>
                    <a:cubicBezTo>
                      <a:pt x="301" y="669"/>
                      <a:pt x="183" y="719"/>
                      <a:pt x="66" y="761"/>
                    </a:cubicBezTo>
                    <a:cubicBezTo>
                      <a:pt x="0" y="786"/>
                      <a:pt x="33" y="903"/>
                      <a:pt x="100" y="878"/>
                    </a:cubicBezTo>
                    <a:cubicBezTo>
                      <a:pt x="234" y="820"/>
                      <a:pt x="376" y="769"/>
                      <a:pt x="509" y="711"/>
                    </a:cubicBezTo>
                    <a:cubicBezTo>
                      <a:pt x="543" y="761"/>
                      <a:pt x="593" y="803"/>
                      <a:pt x="635" y="845"/>
                    </a:cubicBezTo>
                    <a:cubicBezTo>
                      <a:pt x="668" y="870"/>
                      <a:pt x="710" y="870"/>
                      <a:pt x="735" y="836"/>
                    </a:cubicBezTo>
                    <a:cubicBezTo>
                      <a:pt x="777" y="769"/>
                      <a:pt x="819" y="711"/>
                      <a:pt x="844" y="644"/>
                    </a:cubicBezTo>
                    <a:cubicBezTo>
                      <a:pt x="869" y="569"/>
                      <a:pt x="752" y="535"/>
                      <a:pt x="727" y="611"/>
                    </a:cubicBezTo>
                    <a:cubicBezTo>
                      <a:pt x="710" y="644"/>
                      <a:pt x="694" y="677"/>
                      <a:pt x="668" y="711"/>
                    </a:cubicBezTo>
                    <a:cubicBezTo>
                      <a:pt x="652" y="694"/>
                      <a:pt x="627" y="669"/>
                      <a:pt x="610" y="644"/>
                    </a:cubicBezTo>
                    <a:cubicBezTo>
                      <a:pt x="610" y="636"/>
                      <a:pt x="610" y="619"/>
                      <a:pt x="610" y="611"/>
                    </a:cubicBezTo>
                    <a:cubicBezTo>
                      <a:pt x="744" y="502"/>
                      <a:pt x="744" y="502"/>
                      <a:pt x="744" y="502"/>
                    </a:cubicBezTo>
                    <a:cubicBezTo>
                      <a:pt x="685" y="435"/>
                      <a:pt x="685" y="435"/>
                      <a:pt x="685" y="435"/>
                    </a:cubicBezTo>
                    <a:cubicBezTo>
                      <a:pt x="643" y="443"/>
                      <a:pt x="643" y="443"/>
                      <a:pt x="643" y="443"/>
                    </a:cubicBezTo>
                    <a:cubicBezTo>
                      <a:pt x="484" y="385"/>
                      <a:pt x="484" y="385"/>
                      <a:pt x="484" y="385"/>
                    </a:cubicBezTo>
                    <a:cubicBezTo>
                      <a:pt x="526" y="477"/>
                      <a:pt x="526" y="477"/>
                      <a:pt x="526" y="477"/>
                    </a:cubicBezTo>
                    <a:cubicBezTo>
                      <a:pt x="434" y="468"/>
                      <a:pt x="434" y="468"/>
                      <a:pt x="434" y="468"/>
                    </a:cubicBezTo>
                    <a:cubicBezTo>
                      <a:pt x="434" y="468"/>
                      <a:pt x="367" y="293"/>
                      <a:pt x="426" y="310"/>
                    </a:cubicBezTo>
                    <a:cubicBezTo>
                      <a:pt x="434" y="310"/>
                      <a:pt x="443" y="310"/>
                      <a:pt x="443" y="318"/>
                    </a:cubicBezTo>
                    <a:cubicBezTo>
                      <a:pt x="468" y="326"/>
                      <a:pt x="468" y="326"/>
                      <a:pt x="468" y="326"/>
                    </a:cubicBezTo>
                    <a:lnTo>
                      <a:pt x="476" y="326"/>
                    </a:lnTo>
                    <a:cubicBezTo>
                      <a:pt x="660" y="376"/>
                      <a:pt x="660" y="376"/>
                      <a:pt x="660" y="376"/>
                    </a:cubicBezTo>
                    <a:cubicBezTo>
                      <a:pt x="602" y="285"/>
                      <a:pt x="602" y="285"/>
                      <a:pt x="602" y="285"/>
                    </a:cubicBezTo>
                    <a:cubicBezTo>
                      <a:pt x="677" y="260"/>
                      <a:pt x="760" y="226"/>
                      <a:pt x="836" y="193"/>
                    </a:cubicBezTo>
                    <a:cubicBezTo>
                      <a:pt x="836" y="218"/>
                      <a:pt x="836" y="218"/>
                      <a:pt x="836" y="218"/>
                    </a:cubicBezTo>
                    <a:cubicBezTo>
                      <a:pt x="877" y="218"/>
                      <a:pt x="877" y="218"/>
                      <a:pt x="877" y="218"/>
                    </a:cubicBezTo>
                    <a:cubicBezTo>
                      <a:pt x="877" y="301"/>
                      <a:pt x="877" y="301"/>
                      <a:pt x="877" y="301"/>
                    </a:cubicBezTo>
                    <a:cubicBezTo>
                      <a:pt x="1103" y="301"/>
                      <a:pt x="1103" y="301"/>
                      <a:pt x="1103" y="301"/>
                    </a:cubicBezTo>
                    <a:cubicBezTo>
                      <a:pt x="1103" y="0"/>
                      <a:pt x="1103" y="0"/>
                      <a:pt x="1103" y="0"/>
                    </a:cubicBezTo>
                    <a:lnTo>
                      <a:pt x="877" y="0"/>
                    </a:lnTo>
                    <a:close/>
                    <a:moveTo>
                      <a:pt x="877" y="193"/>
                    </a:moveTo>
                    <a:cubicBezTo>
                      <a:pt x="860" y="193"/>
                      <a:pt x="860" y="193"/>
                      <a:pt x="860" y="193"/>
                    </a:cubicBezTo>
                    <a:cubicBezTo>
                      <a:pt x="860" y="176"/>
                      <a:pt x="860" y="176"/>
                      <a:pt x="860" y="176"/>
                    </a:cubicBezTo>
                    <a:cubicBezTo>
                      <a:pt x="860" y="167"/>
                      <a:pt x="860" y="151"/>
                      <a:pt x="860" y="142"/>
                    </a:cubicBezTo>
                    <a:cubicBezTo>
                      <a:pt x="860" y="109"/>
                      <a:pt x="860" y="109"/>
                      <a:pt x="860" y="109"/>
                    </a:cubicBezTo>
                    <a:cubicBezTo>
                      <a:pt x="877" y="109"/>
                      <a:pt x="877" y="109"/>
                      <a:pt x="877" y="109"/>
                    </a:cubicBezTo>
                    <a:lnTo>
                      <a:pt x="877" y="193"/>
                    </a:lnTo>
                    <a:close/>
                    <a:moveTo>
                      <a:pt x="877" y="193"/>
                    </a:moveTo>
                    <a:lnTo>
                      <a:pt x="877" y="19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3765">
                  <a:defRPr/>
                </a:pPr>
                <a:endParaRPr lang="en-US" sz="900" dirty="0"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367343" cy="750646"/>
            <a:chOff x="1158045" y="203448"/>
            <a:chExt cx="2367341" cy="750647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216101" y="743716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45" name="Rectangle 4"/>
          <p:cNvSpPr/>
          <p:nvPr/>
        </p:nvSpPr>
        <p:spPr>
          <a:xfrm>
            <a:off x="0" y="3429000"/>
            <a:ext cx="12191999" cy="2943520"/>
          </a:xfrm>
          <a:prstGeom prst="rect">
            <a:avLst/>
          </a:prstGeom>
          <a:solidFill>
            <a:srgbClr val="006607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28"/>
          <p:cNvSpPr txBox="1"/>
          <p:nvPr/>
        </p:nvSpPr>
        <p:spPr>
          <a:xfrm>
            <a:off x="1906046" y="2016370"/>
            <a:ext cx="3982221" cy="553998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详细内容</a:t>
            </a:r>
            <a:r>
              <a:rPr lang="en-US" altLang="zh-CN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……</a:t>
            </a:r>
            <a:r>
              <a:rPr lang="zh-CN" altLang="en-US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点击输入本栏的具体文字，简明扼要的说明分项内容，此为概念图解。</a:t>
            </a:r>
            <a:endParaRPr lang="en-US" sz="1000" spc="600" dirty="0" smtClean="0">
              <a:solidFill>
                <a:schemeClr val="tx1">
                  <a:lumMod val="95000"/>
                  <a:lumOff val="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8" name="TextBox 30"/>
          <p:cNvSpPr txBox="1"/>
          <p:nvPr/>
        </p:nvSpPr>
        <p:spPr>
          <a:xfrm>
            <a:off x="6339320" y="2016370"/>
            <a:ext cx="3982221" cy="553998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详细内容</a:t>
            </a:r>
            <a:r>
              <a:rPr lang="en-US" altLang="zh-CN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……</a:t>
            </a:r>
            <a:r>
              <a:rPr lang="zh-CN" altLang="en-US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点击输入本栏的具体文字，简明扼要的说明分项内容，此为概念图解。</a:t>
            </a:r>
            <a:endParaRPr lang="en-US" sz="1000" spc="600" dirty="0" smtClean="0">
              <a:solidFill>
                <a:schemeClr val="tx1">
                  <a:lumMod val="95000"/>
                  <a:lumOff val="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9" name="Oval 33"/>
          <p:cNvSpPr/>
          <p:nvPr/>
        </p:nvSpPr>
        <p:spPr>
          <a:xfrm>
            <a:off x="2007146" y="4006932"/>
            <a:ext cx="323030" cy="3230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0" name="Oval 34"/>
          <p:cNvSpPr/>
          <p:nvPr/>
        </p:nvSpPr>
        <p:spPr>
          <a:xfrm>
            <a:off x="2007146" y="4505505"/>
            <a:ext cx="323030" cy="3230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1" name="Oval 35"/>
          <p:cNvSpPr/>
          <p:nvPr/>
        </p:nvSpPr>
        <p:spPr>
          <a:xfrm>
            <a:off x="2007146" y="5111440"/>
            <a:ext cx="323030" cy="323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2" name="Oval 36"/>
          <p:cNvSpPr/>
          <p:nvPr/>
        </p:nvSpPr>
        <p:spPr>
          <a:xfrm>
            <a:off x="2007146" y="5634935"/>
            <a:ext cx="323030" cy="32303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3" name="TextBox 39"/>
          <p:cNvSpPr txBox="1"/>
          <p:nvPr/>
        </p:nvSpPr>
        <p:spPr>
          <a:xfrm>
            <a:off x="2017540" y="4022035"/>
            <a:ext cx="31297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Montserrat Light" charset="0"/>
                <a:cs typeface="Montserrat Light" charset="0"/>
              </a:rPr>
              <a:t>1</a:t>
            </a:r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54" name="TextBox 40"/>
          <p:cNvSpPr txBox="1"/>
          <p:nvPr/>
        </p:nvSpPr>
        <p:spPr>
          <a:xfrm>
            <a:off x="2017540" y="4507060"/>
            <a:ext cx="31297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Montserrat Light" charset="0"/>
                <a:cs typeface="Montserrat Light" charset="0"/>
              </a:rPr>
              <a:t>2</a:t>
            </a:r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55" name="TextBox 41"/>
          <p:cNvSpPr txBox="1"/>
          <p:nvPr/>
        </p:nvSpPr>
        <p:spPr>
          <a:xfrm>
            <a:off x="2017540" y="5124569"/>
            <a:ext cx="32313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Montserrat Light" charset="0"/>
                <a:cs typeface="Montserrat Light" charset="0"/>
              </a:rPr>
              <a:t>3</a:t>
            </a:r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56" name="TextBox 42"/>
          <p:cNvSpPr txBox="1"/>
          <p:nvPr/>
        </p:nvSpPr>
        <p:spPr>
          <a:xfrm>
            <a:off x="2017540" y="5644956"/>
            <a:ext cx="31297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Montserrat Light" charset="0"/>
                <a:cs typeface="Montserrat Light" charset="0"/>
              </a:rPr>
              <a:t>4</a:t>
            </a:r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57" name="Group 57"/>
          <p:cNvGrpSpPr/>
          <p:nvPr/>
        </p:nvGrpSpPr>
        <p:grpSpPr>
          <a:xfrm rot="19800000">
            <a:off x="10083870" y="3230707"/>
            <a:ext cx="1367582" cy="1831576"/>
            <a:chOff x="303750" y="281130"/>
            <a:chExt cx="1221452" cy="1635868"/>
          </a:xfrm>
        </p:grpSpPr>
        <p:sp>
          <p:nvSpPr>
            <p:cNvPr id="58" name="Shape 6"/>
            <p:cNvSpPr/>
            <p:nvPr/>
          </p:nvSpPr>
          <p:spPr>
            <a:xfrm rot="21522082">
              <a:off x="303750" y="281130"/>
              <a:ext cx="1221452" cy="163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" y="0"/>
                  </a:moveTo>
                  <a:cubicBezTo>
                    <a:pt x="332" y="0"/>
                    <a:pt x="0" y="235"/>
                    <a:pt x="0" y="522"/>
                  </a:cubicBezTo>
                  <a:lnTo>
                    <a:pt x="0" y="21078"/>
                  </a:lnTo>
                  <a:cubicBezTo>
                    <a:pt x="0" y="21365"/>
                    <a:pt x="332" y="21600"/>
                    <a:pt x="738" y="21600"/>
                  </a:cubicBezTo>
                  <a:lnTo>
                    <a:pt x="20861" y="21600"/>
                  </a:lnTo>
                  <a:cubicBezTo>
                    <a:pt x="21268" y="21600"/>
                    <a:pt x="21600" y="21365"/>
                    <a:pt x="21600" y="21078"/>
                  </a:cubicBezTo>
                  <a:lnTo>
                    <a:pt x="21600" y="522"/>
                  </a:lnTo>
                  <a:cubicBezTo>
                    <a:pt x="21600" y="235"/>
                    <a:pt x="21268" y="0"/>
                    <a:pt x="20861" y="0"/>
                  </a:cubicBezTo>
                  <a:cubicBezTo>
                    <a:pt x="20861" y="0"/>
                    <a:pt x="738" y="0"/>
                    <a:pt x="738" y="0"/>
                  </a:cubicBezTo>
                  <a:close/>
                </a:path>
              </a:pathLst>
            </a:custGeom>
            <a:solidFill>
              <a:srgbClr val="FEFEFE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9" name="Shape 7"/>
            <p:cNvSpPr/>
            <p:nvPr/>
          </p:nvSpPr>
          <p:spPr>
            <a:xfrm rot="21522082">
              <a:off x="402999" y="373022"/>
              <a:ext cx="1025329" cy="1450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660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0" name="Freeform 49"/>
            <p:cNvSpPr/>
            <p:nvPr/>
          </p:nvSpPr>
          <p:spPr>
            <a:xfrm rot="21522082">
              <a:off x="540677" y="1339948"/>
              <a:ext cx="764424" cy="309495"/>
            </a:xfrm>
            <a:custGeom>
              <a:avLst/>
              <a:gdLst>
                <a:gd name="connsiteX0" fmla="*/ 0 w 671284"/>
                <a:gd name="connsiteY0" fmla="*/ 251844 h 271785"/>
                <a:gd name="connsiteX1" fmla="*/ 335653 w 671284"/>
                <a:gd name="connsiteY1" fmla="*/ 251844 h 271785"/>
                <a:gd name="connsiteX2" fmla="*/ 335653 w 671284"/>
                <a:gd name="connsiteY2" fmla="*/ 271785 h 271785"/>
                <a:gd name="connsiteX3" fmla="*/ 0 w 671284"/>
                <a:gd name="connsiteY3" fmla="*/ 271785 h 271785"/>
                <a:gd name="connsiteX4" fmla="*/ 0 w 671284"/>
                <a:gd name="connsiteY4" fmla="*/ 251844 h 271785"/>
                <a:gd name="connsiteX5" fmla="*/ 0 w 671284"/>
                <a:gd name="connsiteY5" fmla="*/ 200184 h 271785"/>
                <a:gd name="connsiteX6" fmla="*/ 671284 w 671284"/>
                <a:gd name="connsiteY6" fmla="*/ 200184 h 271785"/>
                <a:gd name="connsiteX7" fmla="*/ 671284 w 671284"/>
                <a:gd name="connsiteY7" fmla="*/ 220141 h 271785"/>
                <a:gd name="connsiteX8" fmla="*/ 0 w 671284"/>
                <a:gd name="connsiteY8" fmla="*/ 220141 h 271785"/>
                <a:gd name="connsiteX9" fmla="*/ 0 w 671284"/>
                <a:gd name="connsiteY9" fmla="*/ 200184 h 271785"/>
                <a:gd name="connsiteX10" fmla="*/ 0 w 671284"/>
                <a:gd name="connsiteY10" fmla="*/ 151752 h 271785"/>
                <a:gd name="connsiteX11" fmla="*/ 671284 w 671284"/>
                <a:gd name="connsiteY11" fmla="*/ 151752 h 271785"/>
                <a:gd name="connsiteX12" fmla="*/ 671284 w 671284"/>
                <a:gd name="connsiteY12" fmla="*/ 171693 h 271785"/>
                <a:gd name="connsiteX13" fmla="*/ 0 w 671284"/>
                <a:gd name="connsiteY13" fmla="*/ 171693 h 271785"/>
                <a:gd name="connsiteX14" fmla="*/ 0 w 671284"/>
                <a:gd name="connsiteY14" fmla="*/ 151752 h 271785"/>
                <a:gd name="connsiteX15" fmla="*/ 0 w 671284"/>
                <a:gd name="connsiteY15" fmla="*/ 100092 h 271785"/>
                <a:gd name="connsiteX16" fmla="*/ 668729 w 671284"/>
                <a:gd name="connsiteY16" fmla="*/ 100092 h 271785"/>
                <a:gd name="connsiteX17" fmla="*/ 668729 w 671284"/>
                <a:gd name="connsiteY17" fmla="*/ 120034 h 271785"/>
                <a:gd name="connsiteX18" fmla="*/ 0 w 671284"/>
                <a:gd name="connsiteY18" fmla="*/ 120034 h 271785"/>
                <a:gd name="connsiteX19" fmla="*/ 0 w 671284"/>
                <a:gd name="connsiteY19" fmla="*/ 51660 h 271785"/>
                <a:gd name="connsiteX20" fmla="*/ 671284 w 671284"/>
                <a:gd name="connsiteY20" fmla="*/ 51660 h 271785"/>
                <a:gd name="connsiteX21" fmla="*/ 671284 w 671284"/>
                <a:gd name="connsiteY21" fmla="*/ 71616 h 271785"/>
                <a:gd name="connsiteX22" fmla="*/ 0 w 671284"/>
                <a:gd name="connsiteY22" fmla="*/ 71616 h 271785"/>
                <a:gd name="connsiteX23" fmla="*/ 0 w 671284"/>
                <a:gd name="connsiteY23" fmla="*/ 51660 h 271785"/>
                <a:gd name="connsiteX24" fmla="*/ 0 w 671284"/>
                <a:gd name="connsiteY24" fmla="*/ 0 h 271785"/>
                <a:gd name="connsiteX25" fmla="*/ 671284 w 671284"/>
                <a:gd name="connsiteY25" fmla="*/ 0 h 271785"/>
                <a:gd name="connsiteX26" fmla="*/ 671284 w 671284"/>
                <a:gd name="connsiteY26" fmla="*/ 19941 h 271785"/>
                <a:gd name="connsiteX27" fmla="*/ 0 w 671284"/>
                <a:gd name="connsiteY27" fmla="*/ 19941 h 27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71284" h="271785">
                  <a:moveTo>
                    <a:pt x="0" y="251844"/>
                  </a:moveTo>
                  <a:lnTo>
                    <a:pt x="335653" y="251844"/>
                  </a:lnTo>
                  <a:lnTo>
                    <a:pt x="335653" y="271785"/>
                  </a:lnTo>
                  <a:lnTo>
                    <a:pt x="0" y="271785"/>
                  </a:lnTo>
                  <a:cubicBezTo>
                    <a:pt x="0" y="271785"/>
                    <a:pt x="0" y="251844"/>
                    <a:pt x="0" y="251844"/>
                  </a:cubicBezTo>
                  <a:close/>
                  <a:moveTo>
                    <a:pt x="0" y="200184"/>
                  </a:moveTo>
                  <a:lnTo>
                    <a:pt x="671284" y="200184"/>
                  </a:lnTo>
                  <a:lnTo>
                    <a:pt x="671284" y="220141"/>
                  </a:lnTo>
                  <a:lnTo>
                    <a:pt x="0" y="220141"/>
                  </a:lnTo>
                  <a:cubicBezTo>
                    <a:pt x="0" y="220141"/>
                    <a:pt x="0" y="200184"/>
                    <a:pt x="0" y="200184"/>
                  </a:cubicBezTo>
                  <a:close/>
                  <a:moveTo>
                    <a:pt x="0" y="151752"/>
                  </a:moveTo>
                  <a:lnTo>
                    <a:pt x="671284" y="151752"/>
                  </a:lnTo>
                  <a:lnTo>
                    <a:pt x="671284" y="171693"/>
                  </a:lnTo>
                  <a:lnTo>
                    <a:pt x="0" y="171693"/>
                  </a:lnTo>
                  <a:cubicBezTo>
                    <a:pt x="0" y="171693"/>
                    <a:pt x="0" y="151752"/>
                    <a:pt x="0" y="151752"/>
                  </a:cubicBezTo>
                  <a:close/>
                  <a:moveTo>
                    <a:pt x="0" y="100092"/>
                  </a:moveTo>
                  <a:lnTo>
                    <a:pt x="668729" y="100092"/>
                  </a:lnTo>
                  <a:cubicBezTo>
                    <a:pt x="668729" y="100092"/>
                    <a:pt x="668729" y="120034"/>
                    <a:pt x="668729" y="120034"/>
                  </a:cubicBezTo>
                  <a:lnTo>
                    <a:pt x="0" y="120034"/>
                  </a:lnTo>
                  <a:close/>
                  <a:moveTo>
                    <a:pt x="0" y="51660"/>
                  </a:moveTo>
                  <a:lnTo>
                    <a:pt x="671284" y="51660"/>
                  </a:lnTo>
                  <a:lnTo>
                    <a:pt x="671284" y="71616"/>
                  </a:lnTo>
                  <a:lnTo>
                    <a:pt x="0" y="71616"/>
                  </a:lnTo>
                  <a:cubicBezTo>
                    <a:pt x="0" y="71616"/>
                    <a:pt x="0" y="51660"/>
                    <a:pt x="0" y="51660"/>
                  </a:cubicBezTo>
                  <a:close/>
                  <a:moveTo>
                    <a:pt x="0" y="0"/>
                  </a:moveTo>
                  <a:cubicBezTo>
                    <a:pt x="0" y="0"/>
                    <a:pt x="671284" y="0"/>
                    <a:pt x="671284" y="0"/>
                  </a:cubicBezTo>
                  <a:lnTo>
                    <a:pt x="671284" y="19941"/>
                  </a:lnTo>
                  <a:lnTo>
                    <a:pt x="0" y="19941"/>
                  </a:lnTo>
                  <a:close/>
                </a:path>
              </a:pathLst>
            </a:custGeom>
            <a:solidFill>
              <a:schemeClr val="tx1">
                <a:alpha val="7000"/>
              </a:schemeClr>
            </a:solidFill>
            <a:ln w="12700">
              <a:miter lim="400000"/>
            </a:ln>
          </p:spPr>
          <p:txBody>
            <a:bodyPr wrap="square" lIns="0" tIns="0" rIns="0" bIns="0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1" name="Freeform 50"/>
            <p:cNvSpPr/>
            <p:nvPr/>
          </p:nvSpPr>
          <p:spPr>
            <a:xfrm rot="21522082">
              <a:off x="530840" y="578983"/>
              <a:ext cx="759531" cy="639090"/>
            </a:xfrm>
            <a:custGeom>
              <a:avLst/>
              <a:gdLst>
                <a:gd name="connsiteX0" fmla="*/ 177583 w 666987"/>
                <a:gd name="connsiteY0" fmla="*/ 490774 h 561221"/>
                <a:gd name="connsiteX1" fmla="*/ 666987 w 666987"/>
                <a:gd name="connsiteY1" fmla="*/ 490774 h 561221"/>
                <a:gd name="connsiteX2" fmla="*/ 666987 w 666987"/>
                <a:gd name="connsiteY2" fmla="*/ 512848 h 561221"/>
                <a:gd name="connsiteX3" fmla="*/ 177583 w 666987"/>
                <a:gd name="connsiteY3" fmla="*/ 512848 h 561221"/>
                <a:gd name="connsiteX4" fmla="*/ 177583 w 666987"/>
                <a:gd name="connsiteY4" fmla="*/ 490774 h 561221"/>
                <a:gd name="connsiteX5" fmla="*/ 59431 w 666987"/>
                <a:gd name="connsiteY5" fmla="*/ 454230 h 561221"/>
                <a:gd name="connsiteX6" fmla="*/ 11880 w 666987"/>
                <a:gd name="connsiteY6" fmla="*/ 501782 h 561221"/>
                <a:gd name="connsiteX7" fmla="*/ 59431 w 666987"/>
                <a:gd name="connsiteY7" fmla="*/ 549333 h 561221"/>
                <a:gd name="connsiteX8" fmla="*/ 106981 w 666987"/>
                <a:gd name="connsiteY8" fmla="*/ 501782 h 561221"/>
                <a:gd name="connsiteX9" fmla="*/ 59431 w 666987"/>
                <a:gd name="connsiteY9" fmla="*/ 454230 h 561221"/>
                <a:gd name="connsiteX10" fmla="*/ 59431 w 666987"/>
                <a:gd name="connsiteY10" fmla="*/ 442342 h 561221"/>
                <a:gd name="connsiteX11" fmla="*/ 118862 w 666987"/>
                <a:gd name="connsiteY11" fmla="*/ 501782 h 561221"/>
                <a:gd name="connsiteX12" fmla="*/ 59431 w 666987"/>
                <a:gd name="connsiteY12" fmla="*/ 561221 h 561221"/>
                <a:gd name="connsiteX13" fmla="*/ 0 w 666987"/>
                <a:gd name="connsiteY13" fmla="*/ 501782 h 561221"/>
                <a:gd name="connsiteX14" fmla="*/ 59431 w 666987"/>
                <a:gd name="connsiteY14" fmla="*/ 442342 h 561221"/>
                <a:gd name="connsiteX15" fmla="*/ 177583 w 666987"/>
                <a:gd name="connsiteY15" fmla="*/ 345479 h 561221"/>
                <a:gd name="connsiteX16" fmla="*/ 666987 w 666987"/>
                <a:gd name="connsiteY16" fmla="*/ 345479 h 561221"/>
                <a:gd name="connsiteX17" fmla="*/ 666987 w 666987"/>
                <a:gd name="connsiteY17" fmla="*/ 367552 h 561221"/>
                <a:gd name="connsiteX18" fmla="*/ 177583 w 666987"/>
                <a:gd name="connsiteY18" fmla="*/ 367552 h 561221"/>
                <a:gd name="connsiteX19" fmla="*/ 177583 w 666987"/>
                <a:gd name="connsiteY19" fmla="*/ 345479 h 561221"/>
                <a:gd name="connsiteX20" fmla="*/ 59431 w 666987"/>
                <a:gd name="connsiteY20" fmla="*/ 308935 h 561221"/>
                <a:gd name="connsiteX21" fmla="*/ 11880 w 666987"/>
                <a:gd name="connsiteY21" fmla="*/ 356486 h 561221"/>
                <a:gd name="connsiteX22" fmla="*/ 59431 w 666987"/>
                <a:gd name="connsiteY22" fmla="*/ 404042 h 561221"/>
                <a:gd name="connsiteX23" fmla="*/ 106981 w 666987"/>
                <a:gd name="connsiteY23" fmla="*/ 356486 h 561221"/>
                <a:gd name="connsiteX24" fmla="*/ 59431 w 666987"/>
                <a:gd name="connsiteY24" fmla="*/ 308935 h 561221"/>
                <a:gd name="connsiteX25" fmla="*/ 59431 w 666987"/>
                <a:gd name="connsiteY25" fmla="*/ 297047 h 561221"/>
                <a:gd name="connsiteX26" fmla="*/ 118862 w 666987"/>
                <a:gd name="connsiteY26" fmla="*/ 356486 h 561221"/>
                <a:gd name="connsiteX27" fmla="*/ 59431 w 666987"/>
                <a:gd name="connsiteY27" fmla="*/ 415924 h 561221"/>
                <a:gd name="connsiteX28" fmla="*/ 0 w 666987"/>
                <a:gd name="connsiteY28" fmla="*/ 356486 h 561221"/>
                <a:gd name="connsiteX29" fmla="*/ 59431 w 666987"/>
                <a:gd name="connsiteY29" fmla="*/ 297047 h 561221"/>
                <a:gd name="connsiteX30" fmla="*/ 177583 w 666987"/>
                <a:gd name="connsiteY30" fmla="*/ 196955 h 561221"/>
                <a:gd name="connsiteX31" fmla="*/ 666987 w 666987"/>
                <a:gd name="connsiteY31" fmla="*/ 196955 h 561221"/>
                <a:gd name="connsiteX32" fmla="*/ 666987 w 666987"/>
                <a:gd name="connsiteY32" fmla="*/ 219037 h 561221"/>
                <a:gd name="connsiteX33" fmla="*/ 177583 w 666987"/>
                <a:gd name="connsiteY33" fmla="*/ 219037 h 561221"/>
                <a:gd name="connsiteX34" fmla="*/ 177583 w 666987"/>
                <a:gd name="connsiteY34" fmla="*/ 196955 h 561221"/>
                <a:gd name="connsiteX35" fmla="*/ 59431 w 666987"/>
                <a:gd name="connsiteY35" fmla="*/ 160405 h 561221"/>
                <a:gd name="connsiteX36" fmla="*/ 11880 w 666987"/>
                <a:gd name="connsiteY36" fmla="*/ 207956 h 561221"/>
                <a:gd name="connsiteX37" fmla="*/ 59431 w 666987"/>
                <a:gd name="connsiteY37" fmla="*/ 255506 h 561221"/>
                <a:gd name="connsiteX38" fmla="*/ 106981 w 666987"/>
                <a:gd name="connsiteY38" fmla="*/ 207956 h 561221"/>
                <a:gd name="connsiteX39" fmla="*/ 59431 w 666987"/>
                <a:gd name="connsiteY39" fmla="*/ 160405 h 561221"/>
                <a:gd name="connsiteX40" fmla="*/ 59431 w 666987"/>
                <a:gd name="connsiteY40" fmla="*/ 148524 h 561221"/>
                <a:gd name="connsiteX41" fmla="*/ 118862 w 666987"/>
                <a:gd name="connsiteY41" fmla="*/ 207956 h 561221"/>
                <a:gd name="connsiteX42" fmla="*/ 59431 w 666987"/>
                <a:gd name="connsiteY42" fmla="*/ 267387 h 561221"/>
                <a:gd name="connsiteX43" fmla="*/ 0 w 666987"/>
                <a:gd name="connsiteY43" fmla="*/ 207956 h 561221"/>
                <a:gd name="connsiteX44" fmla="*/ 59431 w 666987"/>
                <a:gd name="connsiteY44" fmla="*/ 148524 h 561221"/>
                <a:gd name="connsiteX45" fmla="*/ 177583 w 666987"/>
                <a:gd name="connsiteY45" fmla="*/ 48432 h 561221"/>
                <a:gd name="connsiteX46" fmla="*/ 666987 w 666987"/>
                <a:gd name="connsiteY46" fmla="*/ 48432 h 561221"/>
                <a:gd name="connsiteX47" fmla="*/ 666987 w 666987"/>
                <a:gd name="connsiteY47" fmla="*/ 70503 h 561221"/>
                <a:gd name="connsiteX48" fmla="*/ 177583 w 666987"/>
                <a:gd name="connsiteY48" fmla="*/ 70503 h 561221"/>
                <a:gd name="connsiteX49" fmla="*/ 59431 w 666987"/>
                <a:gd name="connsiteY49" fmla="*/ 11887 h 561221"/>
                <a:gd name="connsiteX50" fmla="*/ 11880 w 666987"/>
                <a:gd name="connsiteY50" fmla="*/ 59430 h 561221"/>
                <a:gd name="connsiteX51" fmla="*/ 59431 w 666987"/>
                <a:gd name="connsiteY51" fmla="*/ 106984 h 561221"/>
                <a:gd name="connsiteX52" fmla="*/ 106981 w 666987"/>
                <a:gd name="connsiteY52" fmla="*/ 59430 h 561221"/>
                <a:gd name="connsiteX53" fmla="*/ 59431 w 666987"/>
                <a:gd name="connsiteY53" fmla="*/ 11887 h 561221"/>
                <a:gd name="connsiteX54" fmla="*/ 59431 w 666987"/>
                <a:gd name="connsiteY54" fmla="*/ 0 h 561221"/>
                <a:gd name="connsiteX55" fmla="*/ 118862 w 666987"/>
                <a:gd name="connsiteY55" fmla="*/ 59430 h 561221"/>
                <a:gd name="connsiteX56" fmla="*/ 59431 w 666987"/>
                <a:gd name="connsiteY56" fmla="*/ 118871 h 561221"/>
                <a:gd name="connsiteX57" fmla="*/ 0 w 666987"/>
                <a:gd name="connsiteY57" fmla="*/ 59430 h 561221"/>
                <a:gd name="connsiteX58" fmla="*/ 59431 w 666987"/>
                <a:gd name="connsiteY58" fmla="*/ 0 h 56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66987" h="561221">
                  <a:moveTo>
                    <a:pt x="177583" y="490774"/>
                  </a:moveTo>
                  <a:lnTo>
                    <a:pt x="666987" y="490774"/>
                  </a:lnTo>
                  <a:lnTo>
                    <a:pt x="666987" y="512848"/>
                  </a:lnTo>
                  <a:lnTo>
                    <a:pt x="177583" y="512848"/>
                  </a:lnTo>
                  <a:cubicBezTo>
                    <a:pt x="177583" y="512848"/>
                    <a:pt x="177583" y="490774"/>
                    <a:pt x="177583" y="490774"/>
                  </a:cubicBezTo>
                  <a:close/>
                  <a:moveTo>
                    <a:pt x="59431" y="454230"/>
                  </a:moveTo>
                  <a:cubicBezTo>
                    <a:pt x="33193" y="454230"/>
                    <a:pt x="11880" y="475557"/>
                    <a:pt x="11880" y="501782"/>
                  </a:cubicBezTo>
                  <a:cubicBezTo>
                    <a:pt x="11880" y="528001"/>
                    <a:pt x="33193" y="549333"/>
                    <a:pt x="59431" y="549333"/>
                  </a:cubicBezTo>
                  <a:cubicBezTo>
                    <a:pt x="85641" y="549333"/>
                    <a:pt x="106981" y="528001"/>
                    <a:pt x="106981" y="501782"/>
                  </a:cubicBezTo>
                  <a:cubicBezTo>
                    <a:pt x="106981" y="475557"/>
                    <a:pt x="85641" y="454230"/>
                    <a:pt x="59431" y="454230"/>
                  </a:cubicBezTo>
                  <a:close/>
                  <a:moveTo>
                    <a:pt x="59431" y="442342"/>
                  </a:moveTo>
                  <a:cubicBezTo>
                    <a:pt x="92189" y="442342"/>
                    <a:pt x="118862" y="469002"/>
                    <a:pt x="118862" y="501782"/>
                  </a:cubicBezTo>
                  <a:cubicBezTo>
                    <a:pt x="118862" y="534550"/>
                    <a:pt x="92189" y="561221"/>
                    <a:pt x="59431" y="561221"/>
                  </a:cubicBezTo>
                  <a:cubicBezTo>
                    <a:pt x="26645" y="561221"/>
                    <a:pt x="0" y="534550"/>
                    <a:pt x="0" y="501782"/>
                  </a:cubicBezTo>
                  <a:cubicBezTo>
                    <a:pt x="0" y="469002"/>
                    <a:pt x="26645" y="442342"/>
                    <a:pt x="59431" y="442342"/>
                  </a:cubicBezTo>
                  <a:close/>
                  <a:moveTo>
                    <a:pt x="177583" y="345479"/>
                  </a:moveTo>
                  <a:lnTo>
                    <a:pt x="666987" y="345479"/>
                  </a:lnTo>
                  <a:lnTo>
                    <a:pt x="666987" y="367552"/>
                  </a:lnTo>
                  <a:lnTo>
                    <a:pt x="177583" y="367552"/>
                  </a:lnTo>
                  <a:cubicBezTo>
                    <a:pt x="177583" y="367552"/>
                    <a:pt x="177583" y="345479"/>
                    <a:pt x="177583" y="345479"/>
                  </a:cubicBezTo>
                  <a:close/>
                  <a:moveTo>
                    <a:pt x="59431" y="308935"/>
                  </a:moveTo>
                  <a:cubicBezTo>
                    <a:pt x="33193" y="308935"/>
                    <a:pt x="11880" y="330261"/>
                    <a:pt x="11880" y="356486"/>
                  </a:cubicBezTo>
                  <a:cubicBezTo>
                    <a:pt x="11880" y="382699"/>
                    <a:pt x="33193" y="404042"/>
                    <a:pt x="59431" y="404042"/>
                  </a:cubicBezTo>
                  <a:cubicBezTo>
                    <a:pt x="85641" y="404042"/>
                    <a:pt x="106981" y="382699"/>
                    <a:pt x="106981" y="356486"/>
                  </a:cubicBezTo>
                  <a:cubicBezTo>
                    <a:pt x="106981" y="330261"/>
                    <a:pt x="85641" y="308935"/>
                    <a:pt x="59431" y="308935"/>
                  </a:cubicBezTo>
                  <a:close/>
                  <a:moveTo>
                    <a:pt x="59431" y="297047"/>
                  </a:moveTo>
                  <a:cubicBezTo>
                    <a:pt x="92189" y="297047"/>
                    <a:pt x="118862" y="323717"/>
                    <a:pt x="118862" y="356486"/>
                  </a:cubicBezTo>
                  <a:cubicBezTo>
                    <a:pt x="118862" y="389254"/>
                    <a:pt x="92189" y="415924"/>
                    <a:pt x="59431" y="415924"/>
                  </a:cubicBezTo>
                  <a:cubicBezTo>
                    <a:pt x="26645" y="415924"/>
                    <a:pt x="0" y="389254"/>
                    <a:pt x="0" y="356486"/>
                  </a:cubicBezTo>
                  <a:cubicBezTo>
                    <a:pt x="0" y="323717"/>
                    <a:pt x="26645" y="297047"/>
                    <a:pt x="59431" y="297047"/>
                  </a:cubicBezTo>
                  <a:close/>
                  <a:moveTo>
                    <a:pt x="177583" y="196955"/>
                  </a:moveTo>
                  <a:lnTo>
                    <a:pt x="666987" y="196955"/>
                  </a:lnTo>
                  <a:lnTo>
                    <a:pt x="666987" y="219037"/>
                  </a:lnTo>
                  <a:lnTo>
                    <a:pt x="177583" y="219037"/>
                  </a:lnTo>
                  <a:cubicBezTo>
                    <a:pt x="177583" y="219037"/>
                    <a:pt x="177583" y="196955"/>
                    <a:pt x="177583" y="196955"/>
                  </a:cubicBezTo>
                  <a:close/>
                  <a:moveTo>
                    <a:pt x="59431" y="160405"/>
                  </a:moveTo>
                  <a:cubicBezTo>
                    <a:pt x="33193" y="160405"/>
                    <a:pt x="11880" y="181740"/>
                    <a:pt x="11880" y="207956"/>
                  </a:cubicBezTo>
                  <a:cubicBezTo>
                    <a:pt x="11880" y="234177"/>
                    <a:pt x="33193" y="255506"/>
                    <a:pt x="59431" y="255506"/>
                  </a:cubicBezTo>
                  <a:cubicBezTo>
                    <a:pt x="85641" y="255506"/>
                    <a:pt x="106981" y="234177"/>
                    <a:pt x="106981" y="207956"/>
                  </a:cubicBezTo>
                  <a:cubicBezTo>
                    <a:pt x="106981" y="181740"/>
                    <a:pt x="85641" y="160405"/>
                    <a:pt x="59431" y="160405"/>
                  </a:cubicBezTo>
                  <a:close/>
                  <a:moveTo>
                    <a:pt x="59431" y="148524"/>
                  </a:moveTo>
                  <a:cubicBezTo>
                    <a:pt x="92189" y="148524"/>
                    <a:pt x="118862" y="175186"/>
                    <a:pt x="118862" y="207956"/>
                  </a:cubicBezTo>
                  <a:cubicBezTo>
                    <a:pt x="118862" y="240725"/>
                    <a:pt x="92189" y="267387"/>
                    <a:pt x="59431" y="267387"/>
                  </a:cubicBezTo>
                  <a:cubicBezTo>
                    <a:pt x="26645" y="267387"/>
                    <a:pt x="0" y="240725"/>
                    <a:pt x="0" y="207956"/>
                  </a:cubicBezTo>
                  <a:cubicBezTo>
                    <a:pt x="0" y="175186"/>
                    <a:pt x="26645" y="148524"/>
                    <a:pt x="59431" y="148524"/>
                  </a:cubicBezTo>
                  <a:close/>
                  <a:moveTo>
                    <a:pt x="177583" y="48432"/>
                  </a:moveTo>
                  <a:cubicBezTo>
                    <a:pt x="177583" y="48432"/>
                    <a:pt x="666987" y="48432"/>
                    <a:pt x="666987" y="48432"/>
                  </a:cubicBezTo>
                  <a:lnTo>
                    <a:pt x="666987" y="70503"/>
                  </a:lnTo>
                  <a:lnTo>
                    <a:pt x="177583" y="70503"/>
                  </a:lnTo>
                  <a:close/>
                  <a:moveTo>
                    <a:pt x="59431" y="11887"/>
                  </a:moveTo>
                  <a:cubicBezTo>
                    <a:pt x="33193" y="11887"/>
                    <a:pt x="11880" y="33218"/>
                    <a:pt x="11880" y="59430"/>
                  </a:cubicBezTo>
                  <a:cubicBezTo>
                    <a:pt x="11880" y="85659"/>
                    <a:pt x="33193" y="106984"/>
                    <a:pt x="59431" y="106984"/>
                  </a:cubicBezTo>
                  <a:cubicBezTo>
                    <a:pt x="85641" y="106984"/>
                    <a:pt x="106981" y="85659"/>
                    <a:pt x="106981" y="59430"/>
                  </a:cubicBezTo>
                  <a:cubicBezTo>
                    <a:pt x="106981" y="33218"/>
                    <a:pt x="85641" y="11887"/>
                    <a:pt x="59431" y="11887"/>
                  </a:cubicBezTo>
                  <a:close/>
                  <a:moveTo>
                    <a:pt x="59431" y="0"/>
                  </a:moveTo>
                  <a:cubicBezTo>
                    <a:pt x="92189" y="0"/>
                    <a:pt x="118862" y="26663"/>
                    <a:pt x="118862" y="59430"/>
                  </a:cubicBezTo>
                  <a:cubicBezTo>
                    <a:pt x="118862" y="92213"/>
                    <a:pt x="92189" y="118871"/>
                    <a:pt x="59431" y="118871"/>
                  </a:cubicBezTo>
                  <a:cubicBezTo>
                    <a:pt x="26645" y="118871"/>
                    <a:pt x="0" y="92213"/>
                    <a:pt x="0" y="59430"/>
                  </a:cubicBezTo>
                  <a:cubicBezTo>
                    <a:pt x="0" y="26663"/>
                    <a:pt x="26645" y="0"/>
                    <a:pt x="59431" y="0"/>
                  </a:cubicBezTo>
                  <a:close/>
                </a:path>
              </a:pathLst>
            </a:custGeom>
            <a:solidFill>
              <a:schemeClr val="tx1">
                <a:alpha val="80000"/>
              </a:schemeClr>
            </a:solidFill>
            <a:ln w="12700">
              <a:miter lim="400000"/>
            </a:ln>
          </p:spPr>
          <p:txBody>
            <a:bodyPr wrap="square" lIns="0" tIns="0" rIns="0" bIns="0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2" name="Shape 22"/>
            <p:cNvSpPr/>
            <p:nvPr/>
          </p:nvSpPr>
          <p:spPr>
            <a:xfrm rot="21522082">
              <a:off x="554508" y="765812"/>
              <a:ext cx="121843" cy="89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007"/>
                  </a:moveTo>
                  <a:lnTo>
                    <a:pt x="2059" y="8210"/>
                  </a:lnTo>
                  <a:lnTo>
                    <a:pt x="7782" y="15996"/>
                  </a:lnTo>
                  <a:lnTo>
                    <a:pt x="19536" y="0"/>
                  </a:lnTo>
                  <a:lnTo>
                    <a:pt x="21600" y="2797"/>
                  </a:lnTo>
                  <a:lnTo>
                    <a:pt x="7782" y="21600"/>
                  </a:lnTo>
                  <a:cubicBezTo>
                    <a:pt x="7782" y="21600"/>
                    <a:pt x="0" y="11007"/>
                    <a:pt x="0" y="11007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63" name="Group 27"/>
          <p:cNvGrpSpPr/>
          <p:nvPr/>
        </p:nvGrpSpPr>
        <p:grpSpPr>
          <a:xfrm rot="1722082">
            <a:off x="10814691" y="2757957"/>
            <a:ext cx="1909788" cy="2516544"/>
            <a:chOff x="3652408" y="1593681"/>
            <a:chExt cx="1221150" cy="1609120"/>
          </a:xfrm>
        </p:grpSpPr>
        <p:sp>
          <p:nvSpPr>
            <p:cNvPr id="64" name="Shape 31"/>
            <p:cNvSpPr/>
            <p:nvPr/>
          </p:nvSpPr>
          <p:spPr>
            <a:xfrm>
              <a:off x="4075377" y="3007883"/>
              <a:ext cx="131704" cy="16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901"/>
                  </a:moveTo>
                  <a:lnTo>
                    <a:pt x="21600" y="21600"/>
                  </a:lnTo>
                  <a:lnTo>
                    <a:pt x="20857" y="0"/>
                  </a:lnTo>
                  <a:cubicBezTo>
                    <a:pt x="20857" y="0"/>
                    <a:pt x="0" y="8901"/>
                    <a:pt x="0" y="890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5" name="Shape 33"/>
            <p:cNvSpPr/>
            <p:nvPr/>
          </p:nvSpPr>
          <p:spPr>
            <a:xfrm>
              <a:off x="4178698" y="3130576"/>
              <a:ext cx="48648" cy="7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5" h="19624" extrusionOk="0">
                  <a:moveTo>
                    <a:pt x="16285" y="7536"/>
                  </a:moveTo>
                  <a:cubicBezTo>
                    <a:pt x="20244" y="12801"/>
                    <a:pt x="20522" y="18093"/>
                    <a:pt x="16899" y="19353"/>
                  </a:cubicBezTo>
                  <a:cubicBezTo>
                    <a:pt x="13276" y="20613"/>
                    <a:pt x="7129" y="17363"/>
                    <a:pt x="3162" y="12094"/>
                  </a:cubicBezTo>
                  <a:cubicBezTo>
                    <a:pt x="-797" y="6824"/>
                    <a:pt x="-1078" y="1531"/>
                    <a:pt x="2545" y="271"/>
                  </a:cubicBezTo>
                  <a:cubicBezTo>
                    <a:pt x="6166" y="-987"/>
                    <a:pt x="12323" y="2261"/>
                    <a:pt x="16285" y="7536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6" name="Shape 6"/>
            <p:cNvSpPr/>
            <p:nvPr/>
          </p:nvSpPr>
          <p:spPr>
            <a:xfrm>
              <a:off x="3800932" y="1593681"/>
              <a:ext cx="1072626" cy="1436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" y="0"/>
                  </a:moveTo>
                  <a:cubicBezTo>
                    <a:pt x="332" y="0"/>
                    <a:pt x="0" y="235"/>
                    <a:pt x="0" y="522"/>
                  </a:cubicBezTo>
                  <a:lnTo>
                    <a:pt x="0" y="21078"/>
                  </a:lnTo>
                  <a:cubicBezTo>
                    <a:pt x="0" y="21365"/>
                    <a:pt x="332" y="21600"/>
                    <a:pt x="738" y="21600"/>
                  </a:cubicBezTo>
                  <a:lnTo>
                    <a:pt x="20861" y="21600"/>
                  </a:lnTo>
                  <a:cubicBezTo>
                    <a:pt x="21268" y="21600"/>
                    <a:pt x="21600" y="21365"/>
                    <a:pt x="21600" y="21078"/>
                  </a:cubicBezTo>
                  <a:lnTo>
                    <a:pt x="21600" y="522"/>
                  </a:lnTo>
                  <a:cubicBezTo>
                    <a:pt x="21600" y="235"/>
                    <a:pt x="21268" y="0"/>
                    <a:pt x="20861" y="0"/>
                  </a:cubicBezTo>
                  <a:cubicBezTo>
                    <a:pt x="20861" y="0"/>
                    <a:pt x="738" y="0"/>
                    <a:pt x="738" y="0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7" name="Shape 7"/>
            <p:cNvSpPr/>
            <p:nvPr/>
          </p:nvSpPr>
          <p:spPr>
            <a:xfrm>
              <a:off x="3888108" y="1674400"/>
              <a:ext cx="900399" cy="1273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8" name="Freeform 11"/>
            <p:cNvSpPr/>
            <p:nvPr/>
          </p:nvSpPr>
          <p:spPr>
            <a:xfrm>
              <a:off x="4001115" y="2523567"/>
              <a:ext cx="671284" cy="271785"/>
            </a:xfrm>
            <a:custGeom>
              <a:avLst/>
              <a:gdLst>
                <a:gd name="connsiteX0" fmla="*/ 0 w 671284"/>
                <a:gd name="connsiteY0" fmla="*/ 251844 h 271785"/>
                <a:gd name="connsiteX1" fmla="*/ 335653 w 671284"/>
                <a:gd name="connsiteY1" fmla="*/ 251844 h 271785"/>
                <a:gd name="connsiteX2" fmla="*/ 335653 w 671284"/>
                <a:gd name="connsiteY2" fmla="*/ 271785 h 271785"/>
                <a:gd name="connsiteX3" fmla="*/ 0 w 671284"/>
                <a:gd name="connsiteY3" fmla="*/ 271785 h 271785"/>
                <a:gd name="connsiteX4" fmla="*/ 0 w 671284"/>
                <a:gd name="connsiteY4" fmla="*/ 251844 h 271785"/>
                <a:gd name="connsiteX5" fmla="*/ 0 w 671284"/>
                <a:gd name="connsiteY5" fmla="*/ 200184 h 271785"/>
                <a:gd name="connsiteX6" fmla="*/ 671284 w 671284"/>
                <a:gd name="connsiteY6" fmla="*/ 200184 h 271785"/>
                <a:gd name="connsiteX7" fmla="*/ 671284 w 671284"/>
                <a:gd name="connsiteY7" fmla="*/ 220141 h 271785"/>
                <a:gd name="connsiteX8" fmla="*/ 0 w 671284"/>
                <a:gd name="connsiteY8" fmla="*/ 220141 h 271785"/>
                <a:gd name="connsiteX9" fmla="*/ 0 w 671284"/>
                <a:gd name="connsiteY9" fmla="*/ 200184 h 271785"/>
                <a:gd name="connsiteX10" fmla="*/ 0 w 671284"/>
                <a:gd name="connsiteY10" fmla="*/ 151752 h 271785"/>
                <a:gd name="connsiteX11" fmla="*/ 671284 w 671284"/>
                <a:gd name="connsiteY11" fmla="*/ 151752 h 271785"/>
                <a:gd name="connsiteX12" fmla="*/ 671284 w 671284"/>
                <a:gd name="connsiteY12" fmla="*/ 171693 h 271785"/>
                <a:gd name="connsiteX13" fmla="*/ 0 w 671284"/>
                <a:gd name="connsiteY13" fmla="*/ 171693 h 271785"/>
                <a:gd name="connsiteX14" fmla="*/ 0 w 671284"/>
                <a:gd name="connsiteY14" fmla="*/ 151752 h 271785"/>
                <a:gd name="connsiteX15" fmla="*/ 0 w 671284"/>
                <a:gd name="connsiteY15" fmla="*/ 100092 h 271785"/>
                <a:gd name="connsiteX16" fmla="*/ 668729 w 671284"/>
                <a:gd name="connsiteY16" fmla="*/ 100092 h 271785"/>
                <a:gd name="connsiteX17" fmla="*/ 668729 w 671284"/>
                <a:gd name="connsiteY17" fmla="*/ 120034 h 271785"/>
                <a:gd name="connsiteX18" fmla="*/ 0 w 671284"/>
                <a:gd name="connsiteY18" fmla="*/ 120034 h 271785"/>
                <a:gd name="connsiteX19" fmla="*/ 0 w 671284"/>
                <a:gd name="connsiteY19" fmla="*/ 51660 h 271785"/>
                <a:gd name="connsiteX20" fmla="*/ 671284 w 671284"/>
                <a:gd name="connsiteY20" fmla="*/ 51660 h 271785"/>
                <a:gd name="connsiteX21" fmla="*/ 671284 w 671284"/>
                <a:gd name="connsiteY21" fmla="*/ 71616 h 271785"/>
                <a:gd name="connsiteX22" fmla="*/ 0 w 671284"/>
                <a:gd name="connsiteY22" fmla="*/ 71616 h 271785"/>
                <a:gd name="connsiteX23" fmla="*/ 0 w 671284"/>
                <a:gd name="connsiteY23" fmla="*/ 51660 h 271785"/>
                <a:gd name="connsiteX24" fmla="*/ 0 w 671284"/>
                <a:gd name="connsiteY24" fmla="*/ 0 h 271785"/>
                <a:gd name="connsiteX25" fmla="*/ 671284 w 671284"/>
                <a:gd name="connsiteY25" fmla="*/ 0 h 271785"/>
                <a:gd name="connsiteX26" fmla="*/ 671284 w 671284"/>
                <a:gd name="connsiteY26" fmla="*/ 19941 h 271785"/>
                <a:gd name="connsiteX27" fmla="*/ 0 w 671284"/>
                <a:gd name="connsiteY27" fmla="*/ 19941 h 27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71284" h="271785">
                  <a:moveTo>
                    <a:pt x="0" y="251844"/>
                  </a:moveTo>
                  <a:lnTo>
                    <a:pt x="335653" y="251844"/>
                  </a:lnTo>
                  <a:lnTo>
                    <a:pt x="335653" y="271785"/>
                  </a:lnTo>
                  <a:lnTo>
                    <a:pt x="0" y="271785"/>
                  </a:lnTo>
                  <a:cubicBezTo>
                    <a:pt x="0" y="271785"/>
                    <a:pt x="0" y="251844"/>
                    <a:pt x="0" y="251844"/>
                  </a:cubicBezTo>
                  <a:close/>
                  <a:moveTo>
                    <a:pt x="0" y="200184"/>
                  </a:moveTo>
                  <a:lnTo>
                    <a:pt x="671284" y="200184"/>
                  </a:lnTo>
                  <a:lnTo>
                    <a:pt x="671284" y="220141"/>
                  </a:lnTo>
                  <a:lnTo>
                    <a:pt x="0" y="220141"/>
                  </a:lnTo>
                  <a:cubicBezTo>
                    <a:pt x="0" y="220141"/>
                    <a:pt x="0" y="200184"/>
                    <a:pt x="0" y="200184"/>
                  </a:cubicBezTo>
                  <a:close/>
                  <a:moveTo>
                    <a:pt x="0" y="151752"/>
                  </a:moveTo>
                  <a:lnTo>
                    <a:pt x="671284" y="151752"/>
                  </a:lnTo>
                  <a:lnTo>
                    <a:pt x="671284" y="171693"/>
                  </a:lnTo>
                  <a:lnTo>
                    <a:pt x="0" y="171693"/>
                  </a:lnTo>
                  <a:cubicBezTo>
                    <a:pt x="0" y="171693"/>
                    <a:pt x="0" y="151752"/>
                    <a:pt x="0" y="151752"/>
                  </a:cubicBezTo>
                  <a:close/>
                  <a:moveTo>
                    <a:pt x="0" y="100092"/>
                  </a:moveTo>
                  <a:lnTo>
                    <a:pt x="668729" y="100092"/>
                  </a:lnTo>
                  <a:cubicBezTo>
                    <a:pt x="668729" y="100092"/>
                    <a:pt x="668729" y="120034"/>
                    <a:pt x="668729" y="120034"/>
                  </a:cubicBezTo>
                  <a:lnTo>
                    <a:pt x="0" y="120034"/>
                  </a:lnTo>
                  <a:close/>
                  <a:moveTo>
                    <a:pt x="0" y="51660"/>
                  </a:moveTo>
                  <a:lnTo>
                    <a:pt x="671284" y="51660"/>
                  </a:lnTo>
                  <a:lnTo>
                    <a:pt x="671284" y="71616"/>
                  </a:lnTo>
                  <a:lnTo>
                    <a:pt x="0" y="71616"/>
                  </a:lnTo>
                  <a:cubicBezTo>
                    <a:pt x="0" y="71616"/>
                    <a:pt x="0" y="51660"/>
                    <a:pt x="0" y="51660"/>
                  </a:cubicBezTo>
                  <a:close/>
                  <a:moveTo>
                    <a:pt x="0" y="0"/>
                  </a:moveTo>
                  <a:cubicBezTo>
                    <a:pt x="0" y="0"/>
                    <a:pt x="671284" y="0"/>
                    <a:pt x="671284" y="0"/>
                  </a:cubicBezTo>
                  <a:lnTo>
                    <a:pt x="671284" y="19941"/>
                  </a:lnTo>
                  <a:lnTo>
                    <a:pt x="0" y="19941"/>
                  </a:lnTo>
                  <a:close/>
                </a:path>
              </a:pathLst>
            </a:custGeom>
            <a:solidFill>
              <a:schemeClr val="tx1">
                <a:alpha val="7000"/>
              </a:schemeClr>
            </a:solidFill>
            <a:ln w="12700">
              <a:miter lim="400000"/>
            </a:ln>
          </p:spPr>
          <p:txBody>
            <a:bodyPr wrap="square" lIns="0" tIns="0" rIns="0" bIns="0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9" name="Freeform 12"/>
            <p:cNvSpPr/>
            <p:nvPr/>
          </p:nvSpPr>
          <p:spPr>
            <a:xfrm>
              <a:off x="4004344" y="1855211"/>
              <a:ext cx="666987" cy="561221"/>
            </a:xfrm>
            <a:custGeom>
              <a:avLst/>
              <a:gdLst>
                <a:gd name="connsiteX0" fmla="*/ 177583 w 666987"/>
                <a:gd name="connsiteY0" fmla="*/ 490774 h 561221"/>
                <a:gd name="connsiteX1" fmla="*/ 666987 w 666987"/>
                <a:gd name="connsiteY1" fmla="*/ 490774 h 561221"/>
                <a:gd name="connsiteX2" fmla="*/ 666987 w 666987"/>
                <a:gd name="connsiteY2" fmla="*/ 512848 h 561221"/>
                <a:gd name="connsiteX3" fmla="*/ 177583 w 666987"/>
                <a:gd name="connsiteY3" fmla="*/ 512848 h 561221"/>
                <a:gd name="connsiteX4" fmla="*/ 177583 w 666987"/>
                <a:gd name="connsiteY4" fmla="*/ 490774 h 561221"/>
                <a:gd name="connsiteX5" fmla="*/ 59431 w 666987"/>
                <a:gd name="connsiteY5" fmla="*/ 454230 h 561221"/>
                <a:gd name="connsiteX6" fmla="*/ 11880 w 666987"/>
                <a:gd name="connsiteY6" fmla="*/ 501782 h 561221"/>
                <a:gd name="connsiteX7" fmla="*/ 59431 w 666987"/>
                <a:gd name="connsiteY7" fmla="*/ 549333 h 561221"/>
                <a:gd name="connsiteX8" fmla="*/ 106981 w 666987"/>
                <a:gd name="connsiteY8" fmla="*/ 501782 h 561221"/>
                <a:gd name="connsiteX9" fmla="*/ 59431 w 666987"/>
                <a:gd name="connsiteY9" fmla="*/ 454230 h 561221"/>
                <a:gd name="connsiteX10" fmla="*/ 59431 w 666987"/>
                <a:gd name="connsiteY10" fmla="*/ 442342 h 561221"/>
                <a:gd name="connsiteX11" fmla="*/ 118862 w 666987"/>
                <a:gd name="connsiteY11" fmla="*/ 501782 h 561221"/>
                <a:gd name="connsiteX12" fmla="*/ 59431 w 666987"/>
                <a:gd name="connsiteY12" fmla="*/ 561221 h 561221"/>
                <a:gd name="connsiteX13" fmla="*/ 0 w 666987"/>
                <a:gd name="connsiteY13" fmla="*/ 501782 h 561221"/>
                <a:gd name="connsiteX14" fmla="*/ 59431 w 666987"/>
                <a:gd name="connsiteY14" fmla="*/ 442342 h 561221"/>
                <a:gd name="connsiteX15" fmla="*/ 177583 w 666987"/>
                <a:gd name="connsiteY15" fmla="*/ 345479 h 561221"/>
                <a:gd name="connsiteX16" fmla="*/ 666987 w 666987"/>
                <a:gd name="connsiteY16" fmla="*/ 345479 h 561221"/>
                <a:gd name="connsiteX17" fmla="*/ 666987 w 666987"/>
                <a:gd name="connsiteY17" fmla="*/ 367552 h 561221"/>
                <a:gd name="connsiteX18" fmla="*/ 177583 w 666987"/>
                <a:gd name="connsiteY18" fmla="*/ 367552 h 561221"/>
                <a:gd name="connsiteX19" fmla="*/ 177583 w 666987"/>
                <a:gd name="connsiteY19" fmla="*/ 345479 h 561221"/>
                <a:gd name="connsiteX20" fmla="*/ 59431 w 666987"/>
                <a:gd name="connsiteY20" fmla="*/ 308935 h 561221"/>
                <a:gd name="connsiteX21" fmla="*/ 11880 w 666987"/>
                <a:gd name="connsiteY21" fmla="*/ 356486 h 561221"/>
                <a:gd name="connsiteX22" fmla="*/ 59431 w 666987"/>
                <a:gd name="connsiteY22" fmla="*/ 404042 h 561221"/>
                <a:gd name="connsiteX23" fmla="*/ 106981 w 666987"/>
                <a:gd name="connsiteY23" fmla="*/ 356486 h 561221"/>
                <a:gd name="connsiteX24" fmla="*/ 59431 w 666987"/>
                <a:gd name="connsiteY24" fmla="*/ 308935 h 561221"/>
                <a:gd name="connsiteX25" fmla="*/ 59431 w 666987"/>
                <a:gd name="connsiteY25" fmla="*/ 297047 h 561221"/>
                <a:gd name="connsiteX26" fmla="*/ 118862 w 666987"/>
                <a:gd name="connsiteY26" fmla="*/ 356486 h 561221"/>
                <a:gd name="connsiteX27" fmla="*/ 59431 w 666987"/>
                <a:gd name="connsiteY27" fmla="*/ 415924 h 561221"/>
                <a:gd name="connsiteX28" fmla="*/ 0 w 666987"/>
                <a:gd name="connsiteY28" fmla="*/ 356486 h 561221"/>
                <a:gd name="connsiteX29" fmla="*/ 59431 w 666987"/>
                <a:gd name="connsiteY29" fmla="*/ 297047 h 561221"/>
                <a:gd name="connsiteX30" fmla="*/ 177583 w 666987"/>
                <a:gd name="connsiteY30" fmla="*/ 196955 h 561221"/>
                <a:gd name="connsiteX31" fmla="*/ 666987 w 666987"/>
                <a:gd name="connsiteY31" fmla="*/ 196955 h 561221"/>
                <a:gd name="connsiteX32" fmla="*/ 666987 w 666987"/>
                <a:gd name="connsiteY32" fmla="*/ 219037 h 561221"/>
                <a:gd name="connsiteX33" fmla="*/ 177583 w 666987"/>
                <a:gd name="connsiteY33" fmla="*/ 219037 h 561221"/>
                <a:gd name="connsiteX34" fmla="*/ 177583 w 666987"/>
                <a:gd name="connsiteY34" fmla="*/ 196955 h 561221"/>
                <a:gd name="connsiteX35" fmla="*/ 59431 w 666987"/>
                <a:gd name="connsiteY35" fmla="*/ 160405 h 561221"/>
                <a:gd name="connsiteX36" fmla="*/ 11880 w 666987"/>
                <a:gd name="connsiteY36" fmla="*/ 207956 h 561221"/>
                <a:gd name="connsiteX37" fmla="*/ 59431 w 666987"/>
                <a:gd name="connsiteY37" fmla="*/ 255506 h 561221"/>
                <a:gd name="connsiteX38" fmla="*/ 106981 w 666987"/>
                <a:gd name="connsiteY38" fmla="*/ 207956 h 561221"/>
                <a:gd name="connsiteX39" fmla="*/ 59431 w 666987"/>
                <a:gd name="connsiteY39" fmla="*/ 160405 h 561221"/>
                <a:gd name="connsiteX40" fmla="*/ 59431 w 666987"/>
                <a:gd name="connsiteY40" fmla="*/ 148524 h 561221"/>
                <a:gd name="connsiteX41" fmla="*/ 118862 w 666987"/>
                <a:gd name="connsiteY41" fmla="*/ 207956 h 561221"/>
                <a:gd name="connsiteX42" fmla="*/ 59431 w 666987"/>
                <a:gd name="connsiteY42" fmla="*/ 267387 h 561221"/>
                <a:gd name="connsiteX43" fmla="*/ 0 w 666987"/>
                <a:gd name="connsiteY43" fmla="*/ 207956 h 561221"/>
                <a:gd name="connsiteX44" fmla="*/ 59431 w 666987"/>
                <a:gd name="connsiteY44" fmla="*/ 148524 h 561221"/>
                <a:gd name="connsiteX45" fmla="*/ 177583 w 666987"/>
                <a:gd name="connsiteY45" fmla="*/ 48432 h 561221"/>
                <a:gd name="connsiteX46" fmla="*/ 666987 w 666987"/>
                <a:gd name="connsiteY46" fmla="*/ 48432 h 561221"/>
                <a:gd name="connsiteX47" fmla="*/ 666987 w 666987"/>
                <a:gd name="connsiteY47" fmla="*/ 70503 h 561221"/>
                <a:gd name="connsiteX48" fmla="*/ 177583 w 666987"/>
                <a:gd name="connsiteY48" fmla="*/ 70503 h 561221"/>
                <a:gd name="connsiteX49" fmla="*/ 59431 w 666987"/>
                <a:gd name="connsiteY49" fmla="*/ 11887 h 561221"/>
                <a:gd name="connsiteX50" fmla="*/ 11880 w 666987"/>
                <a:gd name="connsiteY50" fmla="*/ 59430 h 561221"/>
                <a:gd name="connsiteX51" fmla="*/ 59431 w 666987"/>
                <a:gd name="connsiteY51" fmla="*/ 106984 h 561221"/>
                <a:gd name="connsiteX52" fmla="*/ 106981 w 666987"/>
                <a:gd name="connsiteY52" fmla="*/ 59430 h 561221"/>
                <a:gd name="connsiteX53" fmla="*/ 59431 w 666987"/>
                <a:gd name="connsiteY53" fmla="*/ 11887 h 561221"/>
                <a:gd name="connsiteX54" fmla="*/ 59431 w 666987"/>
                <a:gd name="connsiteY54" fmla="*/ 0 h 561221"/>
                <a:gd name="connsiteX55" fmla="*/ 118862 w 666987"/>
                <a:gd name="connsiteY55" fmla="*/ 59430 h 561221"/>
                <a:gd name="connsiteX56" fmla="*/ 59431 w 666987"/>
                <a:gd name="connsiteY56" fmla="*/ 118871 h 561221"/>
                <a:gd name="connsiteX57" fmla="*/ 0 w 666987"/>
                <a:gd name="connsiteY57" fmla="*/ 59430 h 561221"/>
                <a:gd name="connsiteX58" fmla="*/ 59431 w 666987"/>
                <a:gd name="connsiteY58" fmla="*/ 0 h 56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66987" h="561221">
                  <a:moveTo>
                    <a:pt x="177583" y="490774"/>
                  </a:moveTo>
                  <a:lnTo>
                    <a:pt x="666987" y="490774"/>
                  </a:lnTo>
                  <a:lnTo>
                    <a:pt x="666987" y="512848"/>
                  </a:lnTo>
                  <a:lnTo>
                    <a:pt x="177583" y="512848"/>
                  </a:lnTo>
                  <a:cubicBezTo>
                    <a:pt x="177583" y="512848"/>
                    <a:pt x="177583" y="490774"/>
                    <a:pt x="177583" y="490774"/>
                  </a:cubicBezTo>
                  <a:close/>
                  <a:moveTo>
                    <a:pt x="59431" y="454230"/>
                  </a:moveTo>
                  <a:cubicBezTo>
                    <a:pt x="33193" y="454230"/>
                    <a:pt x="11880" y="475557"/>
                    <a:pt x="11880" y="501782"/>
                  </a:cubicBezTo>
                  <a:cubicBezTo>
                    <a:pt x="11880" y="528001"/>
                    <a:pt x="33193" y="549333"/>
                    <a:pt x="59431" y="549333"/>
                  </a:cubicBezTo>
                  <a:cubicBezTo>
                    <a:pt x="85641" y="549333"/>
                    <a:pt x="106981" y="528001"/>
                    <a:pt x="106981" y="501782"/>
                  </a:cubicBezTo>
                  <a:cubicBezTo>
                    <a:pt x="106981" y="475557"/>
                    <a:pt x="85641" y="454230"/>
                    <a:pt x="59431" y="454230"/>
                  </a:cubicBezTo>
                  <a:close/>
                  <a:moveTo>
                    <a:pt x="59431" y="442342"/>
                  </a:moveTo>
                  <a:cubicBezTo>
                    <a:pt x="92189" y="442342"/>
                    <a:pt x="118862" y="469002"/>
                    <a:pt x="118862" y="501782"/>
                  </a:cubicBezTo>
                  <a:cubicBezTo>
                    <a:pt x="118862" y="534550"/>
                    <a:pt x="92189" y="561221"/>
                    <a:pt x="59431" y="561221"/>
                  </a:cubicBezTo>
                  <a:cubicBezTo>
                    <a:pt x="26645" y="561221"/>
                    <a:pt x="0" y="534550"/>
                    <a:pt x="0" y="501782"/>
                  </a:cubicBezTo>
                  <a:cubicBezTo>
                    <a:pt x="0" y="469002"/>
                    <a:pt x="26645" y="442342"/>
                    <a:pt x="59431" y="442342"/>
                  </a:cubicBezTo>
                  <a:close/>
                  <a:moveTo>
                    <a:pt x="177583" y="345479"/>
                  </a:moveTo>
                  <a:lnTo>
                    <a:pt x="666987" y="345479"/>
                  </a:lnTo>
                  <a:lnTo>
                    <a:pt x="666987" y="367552"/>
                  </a:lnTo>
                  <a:lnTo>
                    <a:pt x="177583" y="367552"/>
                  </a:lnTo>
                  <a:cubicBezTo>
                    <a:pt x="177583" y="367552"/>
                    <a:pt x="177583" y="345479"/>
                    <a:pt x="177583" y="345479"/>
                  </a:cubicBezTo>
                  <a:close/>
                  <a:moveTo>
                    <a:pt x="59431" y="308935"/>
                  </a:moveTo>
                  <a:cubicBezTo>
                    <a:pt x="33193" y="308935"/>
                    <a:pt x="11880" y="330261"/>
                    <a:pt x="11880" y="356486"/>
                  </a:cubicBezTo>
                  <a:cubicBezTo>
                    <a:pt x="11880" y="382699"/>
                    <a:pt x="33193" y="404042"/>
                    <a:pt x="59431" y="404042"/>
                  </a:cubicBezTo>
                  <a:cubicBezTo>
                    <a:pt x="85641" y="404042"/>
                    <a:pt x="106981" y="382699"/>
                    <a:pt x="106981" y="356486"/>
                  </a:cubicBezTo>
                  <a:cubicBezTo>
                    <a:pt x="106981" y="330261"/>
                    <a:pt x="85641" y="308935"/>
                    <a:pt x="59431" y="308935"/>
                  </a:cubicBezTo>
                  <a:close/>
                  <a:moveTo>
                    <a:pt x="59431" y="297047"/>
                  </a:moveTo>
                  <a:cubicBezTo>
                    <a:pt x="92189" y="297047"/>
                    <a:pt x="118862" y="323717"/>
                    <a:pt x="118862" y="356486"/>
                  </a:cubicBezTo>
                  <a:cubicBezTo>
                    <a:pt x="118862" y="389254"/>
                    <a:pt x="92189" y="415924"/>
                    <a:pt x="59431" y="415924"/>
                  </a:cubicBezTo>
                  <a:cubicBezTo>
                    <a:pt x="26645" y="415924"/>
                    <a:pt x="0" y="389254"/>
                    <a:pt x="0" y="356486"/>
                  </a:cubicBezTo>
                  <a:cubicBezTo>
                    <a:pt x="0" y="323717"/>
                    <a:pt x="26645" y="297047"/>
                    <a:pt x="59431" y="297047"/>
                  </a:cubicBezTo>
                  <a:close/>
                  <a:moveTo>
                    <a:pt x="177583" y="196955"/>
                  </a:moveTo>
                  <a:lnTo>
                    <a:pt x="666987" y="196955"/>
                  </a:lnTo>
                  <a:lnTo>
                    <a:pt x="666987" y="219037"/>
                  </a:lnTo>
                  <a:lnTo>
                    <a:pt x="177583" y="219037"/>
                  </a:lnTo>
                  <a:cubicBezTo>
                    <a:pt x="177583" y="219037"/>
                    <a:pt x="177583" y="196955"/>
                    <a:pt x="177583" y="196955"/>
                  </a:cubicBezTo>
                  <a:close/>
                  <a:moveTo>
                    <a:pt x="59431" y="160405"/>
                  </a:moveTo>
                  <a:cubicBezTo>
                    <a:pt x="33193" y="160405"/>
                    <a:pt x="11880" y="181740"/>
                    <a:pt x="11880" y="207956"/>
                  </a:cubicBezTo>
                  <a:cubicBezTo>
                    <a:pt x="11880" y="234177"/>
                    <a:pt x="33193" y="255506"/>
                    <a:pt x="59431" y="255506"/>
                  </a:cubicBezTo>
                  <a:cubicBezTo>
                    <a:pt x="85641" y="255506"/>
                    <a:pt x="106981" y="234177"/>
                    <a:pt x="106981" y="207956"/>
                  </a:cubicBezTo>
                  <a:cubicBezTo>
                    <a:pt x="106981" y="181740"/>
                    <a:pt x="85641" y="160405"/>
                    <a:pt x="59431" y="160405"/>
                  </a:cubicBezTo>
                  <a:close/>
                  <a:moveTo>
                    <a:pt x="59431" y="148524"/>
                  </a:moveTo>
                  <a:cubicBezTo>
                    <a:pt x="92189" y="148524"/>
                    <a:pt x="118862" y="175186"/>
                    <a:pt x="118862" y="207956"/>
                  </a:cubicBezTo>
                  <a:cubicBezTo>
                    <a:pt x="118862" y="240725"/>
                    <a:pt x="92189" y="267387"/>
                    <a:pt x="59431" y="267387"/>
                  </a:cubicBezTo>
                  <a:cubicBezTo>
                    <a:pt x="26645" y="267387"/>
                    <a:pt x="0" y="240725"/>
                    <a:pt x="0" y="207956"/>
                  </a:cubicBezTo>
                  <a:cubicBezTo>
                    <a:pt x="0" y="175186"/>
                    <a:pt x="26645" y="148524"/>
                    <a:pt x="59431" y="148524"/>
                  </a:cubicBezTo>
                  <a:close/>
                  <a:moveTo>
                    <a:pt x="177583" y="48432"/>
                  </a:moveTo>
                  <a:cubicBezTo>
                    <a:pt x="177583" y="48432"/>
                    <a:pt x="666987" y="48432"/>
                    <a:pt x="666987" y="48432"/>
                  </a:cubicBezTo>
                  <a:lnTo>
                    <a:pt x="666987" y="70503"/>
                  </a:lnTo>
                  <a:lnTo>
                    <a:pt x="177583" y="70503"/>
                  </a:lnTo>
                  <a:close/>
                  <a:moveTo>
                    <a:pt x="59431" y="11887"/>
                  </a:moveTo>
                  <a:cubicBezTo>
                    <a:pt x="33193" y="11887"/>
                    <a:pt x="11880" y="33218"/>
                    <a:pt x="11880" y="59430"/>
                  </a:cubicBezTo>
                  <a:cubicBezTo>
                    <a:pt x="11880" y="85659"/>
                    <a:pt x="33193" y="106984"/>
                    <a:pt x="59431" y="106984"/>
                  </a:cubicBezTo>
                  <a:cubicBezTo>
                    <a:pt x="85641" y="106984"/>
                    <a:pt x="106981" y="85659"/>
                    <a:pt x="106981" y="59430"/>
                  </a:cubicBezTo>
                  <a:cubicBezTo>
                    <a:pt x="106981" y="33218"/>
                    <a:pt x="85641" y="11887"/>
                    <a:pt x="59431" y="11887"/>
                  </a:cubicBezTo>
                  <a:close/>
                  <a:moveTo>
                    <a:pt x="59431" y="0"/>
                  </a:moveTo>
                  <a:cubicBezTo>
                    <a:pt x="92189" y="0"/>
                    <a:pt x="118862" y="26663"/>
                    <a:pt x="118862" y="59430"/>
                  </a:cubicBezTo>
                  <a:cubicBezTo>
                    <a:pt x="118862" y="92213"/>
                    <a:pt x="92189" y="118871"/>
                    <a:pt x="59431" y="118871"/>
                  </a:cubicBezTo>
                  <a:cubicBezTo>
                    <a:pt x="26645" y="118871"/>
                    <a:pt x="0" y="92213"/>
                    <a:pt x="0" y="59430"/>
                  </a:cubicBezTo>
                  <a:cubicBezTo>
                    <a:pt x="0" y="26663"/>
                    <a:pt x="26645" y="0"/>
                    <a:pt x="59431" y="0"/>
                  </a:cubicBezTo>
                  <a:close/>
                </a:path>
              </a:pathLst>
            </a:custGeom>
            <a:solidFill>
              <a:schemeClr val="tx1">
                <a:alpha val="80000"/>
              </a:schemeClr>
            </a:solidFill>
            <a:ln w="12700">
              <a:miter lim="400000"/>
            </a:ln>
          </p:spPr>
          <p:txBody>
            <a:bodyPr wrap="square" lIns="0" tIns="0" rIns="0" bIns="0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0" name="Shape 22"/>
            <p:cNvSpPr/>
            <p:nvPr/>
          </p:nvSpPr>
          <p:spPr>
            <a:xfrm>
              <a:off x="4026946" y="2013421"/>
              <a:ext cx="106997" cy="7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007"/>
                  </a:moveTo>
                  <a:lnTo>
                    <a:pt x="2059" y="8210"/>
                  </a:lnTo>
                  <a:lnTo>
                    <a:pt x="7782" y="15996"/>
                  </a:lnTo>
                  <a:lnTo>
                    <a:pt x="19536" y="0"/>
                  </a:lnTo>
                  <a:lnTo>
                    <a:pt x="21600" y="2797"/>
                  </a:lnTo>
                  <a:lnTo>
                    <a:pt x="7782" y="21600"/>
                  </a:lnTo>
                  <a:cubicBezTo>
                    <a:pt x="7782" y="21600"/>
                    <a:pt x="0" y="11007"/>
                    <a:pt x="0" y="11007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1" name="Shape 30"/>
            <p:cNvSpPr/>
            <p:nvPr/>
          </p:nvSpPr>
          <p:spPr>
            <a:xfrm>
              <a:off x="3652408" y="2110284"/>
              <a:ext cx="82432" cy="12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6" h="20578" extrusionOk="0">
                  <a:moveTo>
                    <a:pt x="19565" y="15319"/>
                  </a:moveTo>
                  <a:cubicBezTo>
                    <a:pt x="20868" y="17094"/>
                    <a:pt x="19864" y="19269"/>
                    <a:pt x="17317" y="20181"/>
                  </a:cubicBezTo>
                  <a:lnTo>
                    <a:pt x="17317" y="20181"/>
                  </a:lnTo>
                  <a:cubicBezTo>
                    <a:pt x="14769" y="21089"/>
                    <a:pt x="11652" y="20385"/>
                    <a:pt x="10348" y="18608"/>
                  </a:cubicBezTo>
                  <a:lnTo>
                    <a:pt x="569" y="5259"/>
                  </a:lnTo>
                  <a:cubicBezTo>
                    <a:pt x="-732" y="3481"/>
                    <a:pt x="273" y="1305"/>
                    <a:pt x="2820" y="396"/>
                  </a:cubicBezTo>
                  <a:lnTo>
                    <a:pt x="2820" y="396"/>
                  </a:lnTo>
                  <a:cubicBezTo>
                    <a:pt x="5365" y="-511"/>
                    <a:pt x="8486" y="191"/>
                    <a:pt x="9785" y="1969"/>
                  </a:cubicBezTo>
                  <a:cubicBezTo>
                    <a:pt x="9785" y="1969"/>
                    <a:pt x="19565" y="15319"/>
                    <a:pt x="19565" y="15319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2" name="Shape 32"/>
            <p:cNvSpPr/>
            <p:nvPr/>
          </p:nvSpPr>
          <p:spPr>
            <a:xfrm>
              <a:off x="3652408" y="2168402"/>
              <a:ext cx="550694" cy="909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413" extrusionOk="0">
                  <a:moveTo>
                    <a:pt x="21292" y="19863"/>
                  </a:moveTo>
                  <a:cubicBezTo>
                    <a:pt x="21273" y="19836"/>
                    <a:pt x="21255" y="19809"/>
                    <a:pt x="21232" y="19783"/>
                  </a:cubicBezTo>
                  <a:lnTo>
                    <a:pt x="5229" y="722"/>
                  </a:lnTo>
                  <a:cubicBezTo>
                    <a:pt x="4682" y="71"/>
                    <a:pt x="3373" y="-187"/>
                    <a:pt x="2305" y="146"/>
                  </a:cubicBezTo>
                  <a:lnTo>
                    <a:pt x="1184" y="495"/>
                  </a:lnTo>
                  <a:cubicBezTo>
                    <a:pt x="115" y="828"/>
                    <a:pt x="-308" y="1625"/>
                    <a:pt x="238" y="2276"/>
                  </a:cubicBezTo>
                  <a:lnTo>
                    <a:pt x="16243" y="21336"/>
                  </a:lnTo>
                  <a:cubicBezTo>
                    <a:pt x="16265" y="21363"/>
                    <a:pt x="16290" y="21388"/>
                    <a:pt x="16315" y="21413"/>
                  </a:cubicBezTo>
                  <a:cubicBezTo>
                    <a:pt x="16315" y="21413"/>
                    <a:pt x="21292" y="19863"/>
                    <a:pt x="21292" y="19863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3" name="Shape 34"/>
            <p:cNvSpPr/>
            <p:nvPr/>
          </p:nvSpPr>
          <p:spPr>
            <a:xfrm>
              <a:off x="3681467" y="2236206"/>
              <a:ext cx="398914" cy="433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1" extrusionOk="0">
                  <a:moveTo>
                    <a:pt x="21600" y="21050"/>
                  </a:moveTo>
                  <a:cubicBezTo>
                    <a:pt x="20892" y="21486"/>
                    <a:pt x="20260" y="21460"/>
                    <a:pt x="19854" y="21362"/>
                  </a:cubicBezTo>
                  <a:cubicBezTo>
                    <a:pt x="18769" y="21099"/>
                    <a:pt x="18185" y="20064"/>
                    <a:pt x="18121" y="19947"/>
                  </a:cubicBezTo>
                  <a:cubicBezTo>
                    <a:pt x="18036" y="19774"/>
                    <a:pt x="10766" y="4952"/>
                    <a:pt x="9447" y="2600"/>
                  </a:cubicBezTo>
                  <a:cubicBezTo>
                    <a:pt x="8958" y="1728"/>
                    <a:pt x="8537" y="1525"/>
                    <a:pt x="8329" y="1482"/>
                  </a:cubicBezTo>
                  <a:cubicBezTo>
                    <a:pt x="8068" y="1428"/>
                    <a:pt x="7859" y="1569"/>
                    <a:pt x="7851" y="1575"/>
                  </a:cubicBezTo>
                  <a:lnTo>
                    <a:pt x="7712" y="1657"/>
                  </a:lnTo>
                  <a:lnTo>
                    <a:pt x="733" y="4911"/>
                  </a:lnTo>
                  <a:lnTo>
                    <a:pt x="0" y="3603"/>
                  </a:lnTo>
                  <a:lnTo>
                    <a:pt x="6919" y="378"/>
                  </a:lnTo>
                  <a:cubicBezTo>
                    <a:pt x="7156" y="225"/>
                    <a:pt x="7795" y="-114"/>
                    <a:pt x="8632" y="39"/>
                  </a:cubicBezTo>
                  <a:cubicBezTo>
                    <a:pt x="9511" y="201"/>
                    <a:pt x="10267" y="837"/>
                    <a:pt x="10881" y="1932"/>
                  </a:cubicBezTo>
                  <a:cubicBezTo>
                    <a:pt x="12219" y="4318"/>
                    <a:pt x="19279" y="18713"/>
                    <a:pt x="19579" y="19324"/>
                  </a:cubicBezTo>
                  <a:cubicBezTo>
                    <a:pt x="19665" y="19477"/>
                    <a:pt x="19969" y="19872"/>
                    <a:pt x="20271" y="19943"/>
                  </a:cubicBezTo>
                  <a:cubicBezTo>
                    <a:pt x="20320" y="19955"/>
                    <a:pt x="20451" y="19986"/>
                    <a:pt x="20698" y="19833"/>
                  </a:cubicBezTo>
                  <a:cubicBezTo>
                    <a:pt x="20698" y="19833"/>
                    <a:pt x="21600" y="21050"/>
                    <a:pt x="21600" y="2105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4" name="Shape 35"/>
            <p:cNvSpPr/>
            <p:nvPr/>
          </p:nvSpPr>
          <p:spPr>
            <a:xfrm>
              <a:off x="3665323" y="2110284"/>
              <a:ext cx="561059" cy="1090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555" extrusionOk="0">
                  <a:moveTo>
                    <a:pt x="1984" y="1225"/>
                  </a:moveTo>
                  <a:lnTo>
                    <a:pt x="994" y="227"/>
                  </a:lnTo>
                  <a:cubicBezTo>
                    <a:pt x="806" y="38"/>
                    <a:pt x="379" y="-45"/>
                    <a:pt x="0" y="25"/>
                  </a:cubicBezTo>
                  <a:lnTo>
                    <a:pt x="21348" y="21555"/>
                  </a:lnTo>
                  <a:cubicBezTo>
                    <a:pt x="21600" y="21425"/>
                    <a:pt x="21549" y="21078"/>
                    <a:pt x="21205" y="20730"/>
                  </a:cubicBezTo>
                  <a:cubicBezTo>
                    <a:pt x="21062" y="20587"/>
                    <a:pt x="20891" y="20464"/>
                    <a:pt x="20713" y="20371"/>
                  </a:cubicBezTo>
                  <a:lnTo>
                    <a:pt x="20582" y="17833"/>
                  </a:lnTo>
                  <a:lnTo>
                    <a:pt x="20636" y="17819"/>
                  </a:lnTo>
                  <a:cubicBezTo>
                    <a:pt x="20617" y="17796"/>
                    <a:pt x="20599" y="17773"/>
                    <a:pt x="20577" y="17751"/>
                  </a:cubicBezTo>
                  <a:lnTo>
                    <a:pt x="4711" y="1749"/>
                  </a:lnTo>
                  <a:cubicBezTo>
                    <a:pt x="4199" y="1232"/>
                    <a:pt x="3009" y="1011"/>
                    <a:pt x="1984" y="1225"/>
                  </a:cubicBezTo>
                  <a:close/>
                </a:path>
              </a:pathLst>
            </a:custGeom>
            <a:solidFill>
              <a:srgbClr val="010101">
                <a:alpha val="1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75" name="TextBox 28"/>
          <p:cNvSpPr txBox="1"/>
          <p:nvPr/>
        </p:nvSpPr>
        <p:spPr>
          <a:xfrm>
            <a:off x="2522667" y="3975869"/>
            <a:ext cx="3982221" cy="323165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详细内容</a:t>
            </a:r>
            <a:r>
              <a:rPr lang="en-US" altLang="zh-CN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……</a:t>
            </a:r>
            <a:r>
              <a:rPr lang="zh-CN" altLang="en-US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点击输入本栏的具体文字</a:t>
            </a:r>
            <a:r>
              <a:rPr lang="zh-CN" altLang="en-US" sz="10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，</a:t>
            </a:r>
            <a:endParaRPr lang="en-US" sz="1000" spc="600" dirty="0" smtClean="0">
              <a:solidFill>
                <a:schemeClr val="tx1">
                  <a:lumMod val="95000"/>
                  <a:lumOff val="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6" name="TextBox 28"/>
          <p:cNvSpPr txBox="1"/>
          <p:nvPr/>
        </p:nvSpPr>
        <p:spPr>
          <a:xfrm>
            <a:off x="2536274" y="4460894"/>
            <a:ext cx="3982221" cy="323165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详细内容</a:t>
            </a:r>
            <a:r>
              <a:rPr lang="en-US" altLang="zh-CN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……</a:t>
            </a:r>
            <a:r>
              <a:rPr lang="zh-CN" altLang="en-US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点击输入本栏的具体文字</a:t>
            </a:r>
            <a:r>
              <a:rPr lang="zh-CN" altLang="en-US" sz="10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，</a:t>
            </a:r>
            <a:endParaRPr lang="en-US" sz="1000" spc="600" dirty="0" smtClean="0">
              <a:solidFill>
                <a:schemeClr val="tx1">
                  <a:lumMod val="95000"/>
                  <a:lumOff val="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7" name="TextBox 28"/>
          <p:cNvSpPr txBox="1"/>
          <p:nvPr/>
        </p:nvSpPr>
        <p:spPr>
          <a:xfrm>
            <a:off x="2536274" y="5032253"/>
            <a:ext cx="3982221" cy="323165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详细内容</a:t>
            </a:r>
            <a:r>
              <a:rPr lang="en-US" altLang="zh-CN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……</a:t>
            </a:r>
            <a:r>
              <a:rPr lang="zh-CN" altLang="en-US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点击输入本栏的具体文字</a:t>
            </a:r>
            <a:r>
              <a:rPr lang="zh-CN" altLang="en-US" sz="10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，</a:t>
            </a:r>
            <a:endParaRPr lang="en-US" sz="1000" spc="600" dirty="0" smtClean="0">
              <a:solidFill>
                <a:schemeClr val="tx1">
                  <a:lumMod val="95000"/>
                  <a:lumOff val="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8" name="TextBox 28"/>
          <p:cNvSpPr txBox="1"/>
          <p:nvPr/>
        </p:nvSpPr>
        <p:spPr>
          <a:xfrm>
            <a:off x="2522667" y="5616802"/>
            <a:ext cx="3982221" cy="323165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详细内容</a:t>
            </a:r>
            <a:r>
              <a:rPr lang="en-US" altLang="zh-CN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……</a:t>
            </a:r>
            <a:r>
              <a:rPr lang="zh-CN" altLang="en-US" sz="10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点击输入本栏的具体文字</a:t>
            </a:r>
            <a:r>
              <a:rPr lang="zh-CN" altLang="en-US" sz="10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，</a:t>
            </a:r>
            <a:endParaRPr lang="en-US" sz="1000" spc="600" dirty="0" smtClean="0">
              <a:solidFill>
                <a:schemeClr val="tx1">
                  <a:lumMod val="95000"/>
                  <a:lumOff val="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55" grpId="0"/>
      <p:bldP spid="56" grpId="0"/>
      <p:bldP spid="75" grpId="0"/>
      <p:bldP spid="76" grpId="0"/>
      <p:bldP spid="77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367343" cy="750646"/>
            <a:chOff x="1158045" y="203448"/>
            <a:chExt cx="2367341" cy="750647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216101" y="743716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cxnSp>
        <p:nvCxnSpPr>
          <p:cNvPr id="80" name="Straight Arrow Connector 56"/>
          <p:cNvCxnSpPr/>
          <p:nvPr/>
        </p:nvCxnSpPr>
        <p:spPr>
          <a:xfrm flipV="1">
            <a:off x="6095055" y="3551274"/>
            <a:ext cx="0" cy="531628"/>
          </a:xfrm>
          <a:prstGeom prst="straightConnector1">
            <a:avLst/>
          </a:prstGeom>
          <a:ln w="19050">
            <a:solidFill>
              <a:schemeClr val="tx1">
                <a:alpha val="1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59"/>
          <p:cNvCxnSpPr/>
          <p:nvPr/>
        </p:nvCxnSpPr>
        <p:spPr>
          <a:xfrm flipV="1">
            <a:off x="7033887" y="4284921"/>
            <a:ext cx="1036225" cy="1231871"/>
          </a:xfrm>
          <a:prstGeom prst="straightConnector1">
            <a:avLst/>
          </a:prstGeom>
          <a:ln w="19050">
            <a:solidFill>
              <a:schemeClr val="tx1">
                <a:alpha val="1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62"/>
          <p:cNvCxnSpPr/>
          <p:nvPr/>
        </p:nvCxnSpPr>
        <p:spPr>
          <a:xfrm flipH="1" flipV="1">
            <a:off x="4081549" y="4670654"/>
            <a:ext cx="1028306" cy="859732"/>
          </a:xfrm>
          <a:prstGeom prst="straightConnector1">
            <a:avLst/>
          </a:prstGeom>
          <a:ln w="19050">
            <a:solidFill>
              <a:schemeClr val="tx1">
                <a:alpha val="1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90"/>
          <p:cNvSpPr txBox="1"/>
          <p:nvPr/>
        </p:nvSpPr>
        <p:spPr>
          <a:xfrm>
            <a:off x="5470657" y="4182528"/>
            <a:ext cx="1271951" cy="646331"/>
          </a:xfrm>
          <a:prstGeom prst="rect">
            <a:avLst/>
          </a:prstGeom>
          <a:noFill/>
        </p:spPr>
        <p:txBody>
          <a:bodyPr wrap="square" numCol="1" spcCol="0" rtlCol="0" anchor="ctr">
            <a:spAutoFit/>
          </a:bodyPr>
          <a:lstStyle/>
          <a:p>
            <a:pPr algn="ctr"/>
            <a:r>
              <a:rPr lang="en-US" b="1" smtClean="0">
                <a:solidFill>
                  <a:schemeClr val="accent1"/>
                </a:solidFill>
                <a:ea typeface="Montserrat Light" charset="0"/>
                <a:cs typeface="Montserrat Light" charset="0"/>
              </a:rPr>
              <a:t>Social Medias</a:t>
            </a:r>
            <a:endParaRPr lang="en-US" b="1" dirty="0" smtClean="0">
              <a:solidFill>
                <a:schemeClr val="accent1"/>
              </a:solidFill>
              <a:ea typeface="Montserrat Light" charset="0"/>
              <a:cs typeface="Montserrat Light" charset="0"/>
            </a:endParaRPr>
          </a:p>
        </p:txBody>
      </p:sp>
      <p:grpSp>
        <p:nvGrpSpPr>
          <p:cNvPr id="105" name="Group 98"/>
          <p:cNvGrpSpPr/>
          <p:nvPr/>
        </p:nvGrpSpPr>
        <p:grpSpPr>
          <a:xfrm>
            <a:off x="5103628" y="4949705"/>
            <a:ext cx="2167800" cy="2294846"/>
            <a:chOff x="5103628" y="4949705"/>
            <a:chExt cx="2167800" cy="2294846"/>
          </a:xfrm>
        </p:grpSpPr>
        <p:sp>
          <p:nvSpPr>
            <p:cNvPr id="106" name="Shape 6"/>
            <p:cNvSpPr/>
            <p:nvPr/>
          </p:nvSpPr>
          <p:spPr>
            <a:xfrm>
              <a:off x="5475299" y="4949705"/>
              <a:ext cx="1266285" cy="2294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060"/>
                  </a:moveTo>
                  <a:cubicBezTo>
                    <a:pt x="21600" y="21358"/>
                    <a:pt x="21162" y="21600"/>
                    <a:pt x="20622" y="21600"/>
                  </a:cubicBezTo>
                  <a:lnTo>
                    <a:pt x="979" y="21600"/>
                  </a:lnTo>
                  <a:cubicBezTo>
                    <a:pt x="439" y="21600"/>
                    <a:pt x="0" y="21358"/>
                    <a:pt x="0" y="21060"/>
                  </a:cubicBezTo>
                  <a:lnTo>
                    <a:pt x="0" y="540"/>
                  </a:lnTo>
                  <a:cubicBezTo>
                    <a:pt x="0" y="242"/>
                    <a:pt x="439" y="0"/>
                    <a:pt x="979" y="0"/>
                  </a:cubicBezTo>
                  <a:lnTo>
                    <a:pt x="20622" y="0"/>
                  </a:lnTo>
                  <a:cubicBezTo>
                    <a:pt x="21162" y="0"/>
                    <a:pt x="21600" y="242"/>
                    <a:pt x="21600" y="540"/>
                  </a:cubicBezTo>
                  <a:cubicBezTo>
                    <a:pt x="21600" y="540"/>
                    <a:pt x="21600" y="21060"/>
                    <a:pt x="21600" y="2106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07" name="Shape 7"/>
            <p:cNvSpPr/>
            <p:nvPr/>
          </p:nvSpPr>
          <p:spPr>
            <a:xfrm>
              <a:off x="5563427" y="5191100"/>
              <a:ext cx="1088031" cy="180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08" name="Shape 8"/>
            <p:cNvSpPr/>
            <p:nvPr/>
          </p:nvSpPr>
          <p:spPr>
            <a:xfrm>
              <a:off x="6034722" y="7037962"/>
              <a:ext cx="145818" cy="145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5"/>
                  </a:moveTo>
                  <a:cubicBezTo>
                    <a:pt x="21600" y="4837"/>
                    <a:pt x="16766" y="0"/>
                    <a:pt x="10795" y="0"/>
                  </a:cubicBezTo>
                  <a:cubicBezTo>
                    <a:pt x="4835" y="0"/>
                    <a:pt x="0" y="4837"/>
                    <a:pt x="0" y="10805"/>
                  </a:cubicBezTo>
                  <a:cubicBezTo>
                    <a:pt x="0" y="16763"/>
                    <a:pt x="4835" y="21600"/>
                    <a:pt x="10795" y="21600"/>
                  </a:cubicBezTo>
                  <a:cubicBezTo>
                    <a:pt x="16766" y="21600"/>
                    <a:pt x="21600" y="16763"/>
                    <a:pt x="21600" y="1080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09" name="Shape 9"/>
            <p:cNvSpPr/>
            <p:nvPr/>
          </p:nvSpPr>
          <p:spPr>
            <a:xfrm>
              <a:off x="6076871" y="5034001"/>
              <a:ext cx="66519" cy="66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90"/>
                  </a:moveTo>
                  <a:cubicBezTo>
                    <a:pt x="21600" y="4831"/>
                    <a:pt x="16769" y="0"/>
                    <a:pt x="10789" y="0"/>
                  </a:cubicBezTo>
                  <a:cubicBezTo>
                    <a:pt x="4809" y="0"/>
                    <a:pt x="0" y="4831"/>
                    <a:pt x="0" y="10790"/>
                  </a:cubicBezTo>
                  <a:cubicBezTo>
                    <a:pt x="0" y="16759"/>
                    <a:pt x="4809" y="21600"/>
                    <a:pt x="10789" y="21600"/>
                  </a:cubicBezTo>
                  <a:cubicBezTo>
                    <a:pt x="16769" y="21600"/>
                    <a:pt x="21600" y="16759"/>
                    <a:pt x="21600" y="1079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0" name="Shape 10"/>
            <p:cNvSpPr/>
            <p:nvPr/>
          </p:nvSpPr>
          <p:spPr>
            <a:xfrm>
              <a:off x="5139329" y="5373441"/>
              <a:ext cx="2132099" cy="1473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66" y="7075"/>
                  </a:moveTo>
                  <a:cubicBezTo>
                    <a:pt x="17203" y="7075"/>
                    <a:pt x="16947" y="7114"/>
                    <a:pt x="16698" y="7182"/>
                  </a:cubicBezTo>
                  <a:cubicBezTo>
                    <a:pt x="16743" y="6825"/>
                    <a:pt x="16770" y="6459"/>
                    <a:pt x="16770" y="6083"/>
                  </a:cubicBezTo>
                  <a:cubicBezTo>
                    <a:pt x="16770" y="2723"/>
                    <a:pt x="14888" y="0"/>
                    <a:pt x="12566" y="0"/>
                  </a:cubicBezTo>
                  <a:cubicBezTo>
                    <a:pt x="10245" y="0"/>
                    <a:pt x="8363" y="2723"/>
                    <a:pt x="8363" y="6083"/>
                  </a:cubicBezTo>
                  <a:cubicBezTo>
                    <a:pt x="8363" y="6411"/>
                    <a:pt x="8386" y="6730"/>
                    <a:pt x="8420" y="7044"/>
                  </a:cubicBezTo>
                  <a:cubicBezTo>
                    <a:pt x="7534" y="5638"/>
                    <a:pt x="6262" y="4749"/>
                    <a:pt x="4844" y="4749"/>
                  </a:cubicBezTo>
                  <a:cubicBezTo>
                    <a:pt x="2169" y="4749"/>
                    <a:pt x="0" y="7888"/>
                    <a:pt x="0" y="11759"/>
                  </a:cubicBezTo>
                  <a:cubicBezTo>
                    <a:pt x="0" y="15630"/>
                    <a:pt x="2169" y="18768"/>
                    <a:pt x="4844" y="18768"/>
                  </a:cubicBezTo>
                  <a:cubicBezTo>
                    <a:pt x="5783" y="18768"/>
                    <a:pt x="6657" y="18375"/>
                    <a:pt x="7400" y="17704"/>
                  </a:cubicBezTo>
                  <a:cubicBezTo>
                    <a:pt x="7939" y="19970"/>
                    <a:pt x="9421" y="21600"/>
                    <a:pt x="11170" y="21600"/>
                  </a:cubicBezTo>
                  <a:cubicBezTo>
                    <a:pt x="12902" y="21600"/>
                    <a:pt x="14372" y="20000"/>
                    <a:pt x="14923" y="17767"/>
                  </a:cubicBezTo>
                  <a:cubicBezTo>
                    <a:pt x="15625" y="18561"/>
                    <a:pt x="16506" y="19039"/>
                    <a:pt x="17466" y="19039"/>
                  </a:cubicBezTo>
                  <a:cubicBezTo>
                    <a:pt x="19749" y="19039"/>
                    <a:pt x="21600" y="16361"/>
                    <a:pt x="21600" y="13057"/>
                  </a:cubicBezTo>
                  <a:cubicBezTo>
                    <a:pt x="21600" y="9753"/>
                    <a:pt x="19749" y="7075"/>
                    <a:pt x="17466" y="7075"/>
                  </a:cubicBezTo>
                  <a:close/>
                </a:path>
              </a:pathLst>
            </a:custGeom>
            <a:solidFill>
              <a:srgbClr val="010101">
                <a:alpha val="1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1" name="Shape 11"/>
            <p:cNvSpPr/>
            <p:nvPr/>
          </p:nvSpPr>
          <p:spPr>
            <a:xfrm>
              <a:off x="5103628" y="5317544"/>
              <a:ext cx="2132099" cy="1473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66" y="7075"/>
                  </a:moveTo>
                  <a:cubicBezTo>
                    <a:pt x="17203" y="7075"/>
                    <a:pt x="16947" y="7114"/>
                    <a:pt x="16698" y="7182"/>
                  </a:cubicBezTo>
                  <a:cubicBezTo>
                    <a:pt x="16743" y="6825"/>
                    <a:pt x="16770" y="6459"/>
                    <a:pt x="16770" y="6083"/>
                  </a:cubicBezTo>
                  <a:cubicBezTo>
                    <a:pt x="16770" y="2723"/>
                    <a:pt x="14888" y="0"/>
                    <a:pt x="12566" y="0"/>
                  </a:cubicBezTo>
                  <a:cubicBezTo>
                    <a:pt x="10245" y="0"/>
                    <a:pt x="8363" y="2723"/>
                    <a:pt x="8363" y="6083"/>
                  </a:cubicBezTo>
                  <a:cubicBezTo>
                    <a:pt x="8363" y="6411"/>
                    <a:pt x="8386" y="6730"/>
                    <a:pt x="8420" y="7044"/>
                  </a:cubicBezTo>
                  <a:cubicBezTo>
                    <a:pt x="7534" y="5638"/>
                    <a:pt x="6262" y="4749"/>
                    <a:pt x="4844" y="4749"/>
                  </a:cubicBezTo>
                  <a:cubicBezTo>
                    <a:pt x="2169" y="4749"/>
                    <a:pt x="0" y="7888"/>
                    <a:pt x="0" y="11759"/>
                  </a:cubicBezTo>
                  <a:cubicBezTo>
                    <a:pt x="0" y="15630"/>
                    <a:pt x="2169" y="18768"/>
                    <a:pt x="4844" y="18768"/>
                  </a:cubicBezTo>
                  <a:cubicBezTo>
                    <a:pt x="5783" y="18768"/>
                    <a:pt x="6657" y="18375"/>
                    <a:pt x="7400" y="17704"/>
                  </a:cubicBezTo>
                  <a:cubicBezTo>
                    <a:pt x="7939" y="19970"/>
                    <a:pt x="9421" y="21600"/>
                    <a:pt x="11170" y="21600"/>
                  </a:cubicBezTo>
                  <a:cubicBezTo>
                    <a:pt x="12902" y="21600"/>
                    <a:pt x="14372" y="20000"/>
                    <a:pt x="14923" y="17767"/>
                  </a:cubicBezTo>
                  <a:cubicBezTo>
                    <a:pt x="15625" y="18561"/>
                    <a:pt x="16506" y="19039"/>
                    <a:pt x="17466" y="19039"/>
                  </a:cubicBezTo>
                  <a:cubicBezTo>
                    <a:pt x="19749" y="19039"/>
                    <a:pt x="21600" y="16361"/>
                    <a:pt x="21600" y="13057"/>
                  </a:cubicBezTo>
                  <a:cubicBezTo>
                    <a:pt x="21600" y="9753"/>
                    <a:pt x="19749" y="7075"/>
                    <a:pt x="17466" y="707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2" name="Shape 12"/>
            <p:cNvSpPr/>
            <p:nvPr/>
          </p:nvSpPr>
          <p:spPr>
            <a:xfrm>
              <a:off x="5969583" y="5355861"/>
              <a:ext cx="754401" cy="754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3" name="Shape 21"/>
            <p:cNvSpPr/>
            <p:nvPr/>
          </p:nvSpPr>
          <p:spPr>
            <a:xfrm>
              <a:off x="5149609" y="5685385"/>
              <a:ext cx="869286" cy="869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6"/>
                    <a:pt x="4835" y="0"/>
                    <a:pt x="10800" y="0"/>
                  </a:cubicBezTo>
                  <a:cubicBezTo>
                    <a:pt x="16765" y="0"/>
                    <a:pt x="21600" y="4836"/>
                    <a:pt x="21600" y="10800"/>
                  </a:cubicBez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4" name="Shape 30"/>
            <p:cNvSpPr/>
            <p:nvPr/>
          </p:nvSpPr>
          <p:spPr>
            <a:xfrm>
              <a:off x="6456205" y="5838651"/>
              <a:ext cx="741919" cy="741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6"/>
                    <a:pt x="4835" y="0"/>
                    <a:pt x="10800" y="0"/>
                  </a:cubicBezTo>
                  <a:cubicBezTo>
                    <a:pt x="16765" y="0"/>
                    <a:pt x="21600" y="4836"/>
                    <a:pt x="21600" y="10800"/>
                  </a:cubicBez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5" name="Shape 39"/>
            <p:cNvSpPr/>
            <p:nvPr/>
          </p:nvSpPr>
          <p:spPr>
            <a:xfrm>
              <a:off x="5850803" y="6037898"/>
              <a:ext cx="716023" cy="716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6" name="Rectangle 91"/>
            <p:cNvSpPr/>
            <p:nvPr/>
          </p:nvSpPr>
          <p:spPr>
            <a:xfrm>
              <a:off x="6095944" y="5421477"/>
              <a:ext cx="441146" cy="63094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500" dirty="0">
                  <a:solidFill>
                    <a:srgbClr val="FEFEFE"/>
                  </a:solidFill>
                  <a:latin typeface="FontAwesome" charset="0"/>
                </a:rPr>
                <a:t></a:t>
              </a:r>
              <a:endParaRPr lang="en-US" sz="3500" dirty="0">
                <a:solidFill>
                  <a:srgbClr val="FEFEFE"/>
                </a:solidFill>
              </a:endParaRPr>
            </a:p>
          </p:txBody>
        </p:sp>
        <p:sp>
          <p:nvSpPr>
            <p:cNvPr id="117" name="Rectangle 92"/>
            <p:cNvSpPr/>
            <p:nvPr/>
          </p:nvSpPr>
          <p:spPr>
            <a:xfrm>
              <a:off x="5282642" y="5782174"/>
              <a:ext cx="601447" cy="63094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500" dirty="0">
                  <a:solidFill>
                    <a:srgbClr val="FEFEFE"/>
                  </a:solidFill>
                  <a:latin typeface="FontAwesome" charset="0"/>
                </a:rPr>
                <a:t></a:t>
              </a:r>
              <a:endParaRPr lang="en-US" sz="3500" dirty="0">
                <a:solidFill>
                  <a:srgbClr val="FEFEFE"/>
                </a:solidFill>
              </a:endParaRPr>
            </a:p>
          </p:txBody>
        </p:sp>
        <p:sp>
          <p:nvSpPr>
            <p:cNvPr id="118" name="Rectangle 93"/>
            <p:cNvSpPr/>
            <p:nvPr/>
          </p:nvSpPr>
          <p:spPr>
            <a:xfrm>
              <a:off x="5912090" y="6112724"/>
              <a:ext cx="601447" cy="63094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500" dirty="0" smtClean="0">
                  <a:solidFill>
                    <a:schemeClr val="accent4"/>
                  </a:solidFill>
                  <a:latin typeface="FontAwesome" charset="0"/>
                </a:rPr>
                <a:t></a:t>
              </a:r>
              <a:endParaRPr lang="en-US" sz="3500" dirty="0">
                <a:solidFill>
                  <a:schemeClr val="accent4"/>
                </a:solidFill>
              </a:endParaRPr>
            </a:p>
          </p:txBody>
        </p:sp>
        <p:sp>
          <p:nvSpPr>
            <p:cNvPr id="119" name="Rectangle 94"/>
            <p:cNvSpPr/>
            <p:nvPr/>
          </p:nvSpPr>
          <p:spPr>
            <a:xfrm>
              <a:off x="6594324" y="5839191"/>
              <a:ext cx="569387" cy="63094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500" dirty="0">
                  <a:solidFill>
                    <a:srgbClr val="FEFEFE"/>
                  </a:solidFill>
                  <a:latin typeface="FontAwesome" charset="0"/>
                </a:rPr>
                <a:t></a:t>
              </a:r>
              <a:endParaRPr lang="en-US" sz="3500" dirty="0">
                <a:solidFill>
                  <a:srgbClr val="FEFEFE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4720" y="1687385"/>
            <a:ext cx="11583057" cy="8894166"/>
            <a:chOff x="174720" y="1687385"/>
            <a:chExt cx="11583057" cy="8894166"/>
          </a:xfrm>
        </p:grpSpPr>
        <p:sp>
          <p:nvSpPr>
            <p:cNvPr id="76" name="Arc 46"/>
            <p:cNvSpPr/>
            <p:nvPr/>
          </p:nvSpPr>
          <p:spPr>
            <a:xfrm>
              <a:off x="2377305" y="3134449"/>
              <a:ext cx="7447106" cy="7447102"/>
            </a:xfrm>
            <a:prstGeom prst="arc">
              <a:avLst>
                <a:gd name="adj1" fmla="val 10803659"/>
                <a:gd name="adj2" fmla="val 0"/>
              </a:avLst>
            </a:prstGeom>
            <a:ln w="15875">
              <a:solidFill>
                <a:schemeClr val="tx1">
                  <a:alpha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74720" y="1687385"/>
              <a:ext cx="11583057" cy="3724435"/>
              <a:chOff x="174720" y="1687385"/>
              <a:chExt cx="11583057" cy="3724435"/>
            </a:xfrm>
          </p:grpSpPr>
          <p:sp>
            <p:nvSpPr>
              <p:cNvPr id="77" name="Oval Callout 53"/>
              <p:cNvSpPr/>
              <p:nvPr/>
            </p:nvSpPr>
            <p:spPr>
              <a:xfrm>
                <a:off x="5511361" y="1687385"/>
                <a:ext cx="1123356" cy="1105828"/>
              </a:xfrm>
              <a:prstGeom prst="wedgeEllipseCallout">
                <a:avLst>
                  <a:gd name="adj1" fmla="val 726"/>
                  <a:gd name="adj2" fmla="val 70542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54"/>
              <p:cNvSpPr txBox="1"/>
              <p:nvPr/>
            </p:nvSpPr>
            <p:spPr>
              <a:xfrm>
                <a:off x="5588794" y="2001866"/>
                <a:ext cx="946557" cy="492443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 algn="ctr"/>
                <a:r>
                  <a:rPr lang="en-US" sz="1300" dirty="0" smtClean="0">
                    <a:solidFill>
                      <a:srgbClr val="FEFEFE"/>
                    </a:solidFill>
                    <a:ea typeface="Montserrat Light" charset="0"/>
                    <a:cs typeface="Montserrat Light" charset="0"/>
                  </a:rPr>
                  <a:t>Business</a:t>
                </a:r>
                <a:endParaRPr lang="en-US" sz="1300" dirty="0" smtClean="0">
                  <a:solidFill>
                    <a:srgbClr val="FEFEFE"/>
                  </a:solidFill>
                  <a:ea typeface="Montserrat Light" charset="0"/>
                  <a:cs typeface="Montserrat Light" charset="0"/>
                </a:endParaRPr>
              </a:p>
              <a:p>
                <a:pPr algn="ctr"/>
                <a:r>
                  <a:rPr lang="en-US" sz="1300" dirty="0" smtClean="0">
                    <a:solidFill>
                      <a:srgbClr val="FEFEFE"/>
                    </a:solidFill>
                    <a:ea typeface="Montserrat Light" charset="0"/>
                    <a:cs typeface="Montserrat Light" charset="0"/>
                  </a:rPr>
                  <a:t>Goal</a:t>
                </a:r>
                <a:endParaRPr lang="en-US" sz="1300" dirty="0" smtClean="0">
                  <a:solidFill>
                    <a:srgbClr val="FEFEFE"/>
                  </a:solidFill>
                  <a:ea typeface="Montserrat Light" charset="0"/>
                  <a:cs typeface="Montserrat Light" charset="0"/>
                </a:endParaRPr>
              </a:p>
            </p:txBody>
          </p:sp>
          <p:sp>
            <p:nvSpPr>
              <p:cNvPr id="79" name="Oval 70"/>
              <p:cNvSpPr/>
              <p:nvPr/>
            </p:nvSpPr>
            <p:spPr>
              <a:xfrm>
                <a:off x="2962976" y="3656745"/>
                <a:ext cx="1191702" cy="11917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3" name="Group 69"/>
              <p:cNvGrpSpPr/>
              <p:nvPr/>
            </p:nvGrpSpPr>
            <p:grpSpPr>
              <a:xfrm>
                <a:off x="2850250" y="3656745"/>
                <a:ext cx="1417153" cy="842378"/>
                <a:chOff x="865267" y="2006206"/>
                <a:chExt cx="2912208" cy="1504348"/>
              </a:xfrm>
            </p:grpSpPr>
            <p:sp>
              <p:nvSpPr>
                <p:cNvPr id="84" name="Triangle 66"/>
                <p:cNvSpPr/>
                <p:nvPr/>
              </p:nvSpPr>
              <p:spPr>
                <a:xfrm>
                  <a:off x="865267" y="2260206"/>
                  <a:ext cx="1468700" cy="1250348"/>
                </a:xfrm>
                <a:prstGeom prst="triangle">
                  <a:avLst/>
                </a:prstGeom>
                <a:solidFill>
                  <a:schemeClr val="accent2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Triangle 67"/>
                <p:cNvSpPr/>
                <p:nvPr/>
              </p:nvSpPr>
              <p:spPr>
                <a:xfrm>
                  <a:off x="1594972" y="2006206"/>
                  <a:ext cx="1468700" cy="1504348"/>
                </a:xfrm>
                <a:prstGeom prst="triangle">
                  <a:avLst/>
                </a:prstGeom>
                <a:solidFill>
                  <a:schemeClr val="accent3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Triangle 68"/>
                <p:cNvSpPr/>
                <p:nvPr/>
              </p:nvSpPr>
              <p:spPr>
                <a:xfrm>
                  <a:off x="2308775" y="2531139"/>
                  <a:ext cx="1468700" cy="979415"/>
                </a:xfrm>
                <a:prstGeom prst="triangle">
                  <a:avLst/>
                </a:prstGeom>
                <a:solidFill>
                  <a:schemeClr val="accent4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7" name="Shape 13"/>
              <p:cNvSpPr/>
              <p:nvPr/>
            </p:nvSpPr>
            <p:spPr>
              <a:xfrm>
                <a:off x="7955068" y="3342609"/>
                <a:ext cx="963556" cy="963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4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grpSp>
            <p:nvGrpSpPr>
              <p:cNvPr id="88" name="Group 72"/>
              <p:cNvGrpSpPr/>
              <p:nvPr/>
            </p:nvGrpSpPr>
            <p:grpSpPr>
              <a:xfrm rot="1854739">
                <a:off x="8159491" y="3457233"/>
                <a:ext cx="631428" cy="688228"/>
                <a:chOff x="2394196" y="3936558"/>
                <a:chExt cx="2364816" cy="2577541"/>
              </a:xfrm>
            </p:grpSpPr>
            <p:sp>
              <p:nvSpPr>
                <p:cNvPr id="89" name="Shape 15"/>
                <p:cNvSpPr/>
                <p:nvPr/>
              </p:nvSpPr>
              <p:spPr>
                <a:xfrm>
                  <a:off x="2394196" y="5757678"/>
                  <a:ext cx="441136" cy="4463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2" h="20913" extrusionOk="0">
                      <a:moveTo>
                        <a:pt x="18222" y="9874"/>
                      </a:moveTo>
                      <a:lnTo>
                        <a:pt x="18222" y="9875"/>
                      </a:lnTo>
                      <a:lnTo>
                        <a:pt x="9591" y="0"/>
                      </a:lnTo>
                      <a:lnTo>
                        <a:pt x="1164" y="7225"/>
                      </a:lnTo>
                      <a:cubicBezTo>
                        <a:pt x="1161" y="7228"/>
                        <a:pt x="1156" y="7230"/>
                        <a:pt x="1153" y="7232"/>
                      </a:cubicBezTo>
                      <a:cubicBezTo>
                        <a:pt x="1151" y="7234"/>
                        <a:pt x="1150" y="7236"/>
                        <a:pt x="1149" y="7238"/>
                      </a:cubicBezTo>
                      <a:lnTo>
                        <a:pt x="486" y="7805"/>
                      </a:lnTo>
                      <a:lnTo>
                        <a:pt x="585" y="7919"/>
                      </a:lnTo>
                      <a:cubicBezTo>
                        <a:pt x="-728" y="9984"/>
                        <a:pt x="210" y="13773"/>
                        <a:pt x="2987" y="16949"/>
                      </a:cubicBezTo>
                      <a:cubicBezTo>
                        <a:pt x="5764" y="20127"/>
                        <a:pt x="9423" y="21600"/>
                        <a:pt x="11675" y="20606"/>
                      </a:cubicBezTo>
                      <a:lnTo>
                        <a:pt x="11767" y="20711"/>
                      </a:lnTo>
                      <a:lnTo>
                        <a:pt x="12430" y="20143"/>
                      </a:lnTo>
                      <a:cubicBezTo>
                        <a:pt x="12431" y="20141"/>
                        <a:pt x="12433" y="20141"/>
                        <a:pt x="12434" y="20139"/>
                      </a:cubicBezTo>
                      <a:cubicBezTo>
                        <a:pt x="12435" y="20139"/>
                        <a:pt x="12435" y="20138"/>
                        <a:pt x="12436" y="20137"/>
                      </a:cubicBezTo>
                      <a:lnTo>
                        <a:pt x="20872" y="12907"/>
                      </a:lnTo>
                      <a:cubicBezTo>
                        <a:pt x="20872" y="12907"/>
                        <a:pt x="18222" y="9874"/>
                        <a:pt x="18222" y="9874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90" name="Shape 18"/>
                <p:cNvSpPr/>
                <p:nvPr/>
              </p:nvSpPr>
              <p:spPr>
                <a:xfrm>
                  <a:off x="2989004" y="5689083"/>
                  <a:ext cx="1182017" cy="7634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5581"/>
                      </a:moveTo>
                      <a:lnTo>
                        <a:pt x="17109" y="21600"/>
                      </a:lnTo>
                      <a:lnTo>
                        <a:pt x="0" y="5990"/>
                      </a:lnTo>
                      <a:lnTo>
                        <a:pt x="2280" y="0"/>
                      </a:lnTo>
                      <a:cubicBezTo>
                        <a:pt x="2280" y="0"/>
                        <a:pt x="21600" y="15581"/>
                        <a:pt x="21600" y="15581"/>
                      </a:cubicBezTo>
                      <a:close/>
                    </a:path>
                  </a:pathLst>
                </a:custGeom>
                <a:solidFill>
                  <a:schemeClr val="bg2">
                    <a:lumMod val="20000"/>
                    <a:lumOff val="80000"/>
                  </a:schemeClr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91" name="Shape 20"/>
                <p:cNvSpPr/>
                <p:nvPr/>
              </p:nvSpPr>
              <p:spPr>
                <a:xfrm>
                  <a:off x="2989004" y="5689083"/>
                  <a:ext cx="988724" cy="7635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155" y="290"/>
                      </a:moveTo>
                      <a:lnTo>
                        <a:pt x="2726" y="0"/>
                      </a:lnTo>
                      <a:lnTo>
                        <a:pt x="0" y="5990"/>
                      </a:lnTo>
                      <a:lnTo>
                        <a:pt x="20454" y="21600"/>
                      </a:lnTo>
                      <a:lnTo>
                        <a:pt x="21600" y="20315"/>
                      </a:lnTo>
                      <a:lnTo>
                        <a:pt x="1146" y="4705"/>
                      </a:lnTo>
                      <a:cubicBezTo>
                        <a:pt x="1146" y="4705"/>
                        <a:pt x="3155" y="290"/>
                        <a:pt x="3155" y="290"/>
                      </a:cubicBezTo>
                      <a:close/>
                    </a:path>
                  </a:pathLst>
                </a:custGeom>
                <a:solidFill>
                  <a:srgbClr val="010101">
                    <a:alpha val="10000"/>
                  </a:srgbClr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92" name="Shape 21"/>
                <p:cNvSpPr/>
                <p:nvPr/>
              </p:nvSpPr>
              <p:spPr>
                <a:xfrm>
                  <a:off x="2989004" y="5689083"/>
                  <a:ext cx="541946" cy="379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2039"/>
                      </a:moveTo>
                      <a:lnTo>
                        <a:pt x="11370" y="21600"/>
                      </a:lnTo>
                      <a:cubicBezTo>
                        <a:pt x="14923" y="19067"/>
                        <a:pt x="18116" y="15842"/>
                        <a:pt x="20566" y="13392"/>
                      </a:cubicBezTo>
                      <a:cubicBezTo>
                        <a:pt x="20910" y="13044"/>
                        <a:pt x="21254" y="12700"/>
                        <a:pt x="21600" y="12359"/>
                      </a:cubicBezTo>
                      <a:lnTo>
                        <a:pt x="4972" y="0"/>
                      </a:lnTo>
                      <a:cubicBezTo>
                        <a:pt x="4972" y="0"/>
                        <a:pt x="0" y="12039"/>
                        <a:pt x="0" y="12039"/>
                      </a:cubicBezTo>
                      <a:close/>
                    </a:path>
                  </a:pathLst>
                </a:custGeom>
                <a:solidFill>
                  <a:srgbClr val="2F2A2B">
                    <a:alpha val="10000"/>
                  </a:srgbClr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93" name="Shape 22"/>
                <p:cNvSpPr/>
                <p:nvPr/>
              </p:nvSpPr>
              <p:spPr>
                <a:xfrm>
                  <a:off x="3637568" y="4509247"/>
                  <a:ext cx="631877" cy="631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8" h="19328" extrusionOk="0">
                      <a:moveTo>
                        <a:pt x="16971" y="3340"/>
                      </a:moveTo>
                      <a:cubicBezTo>
                        <a:pt x="20464" y="7374"/>
                        <a:pt x="20025" y="13479"/>
                        <a:pt x="15989" y="16970"/>
                      </a:cubicBezTo>
                      <a:cubicBezTo>
                        <a:pt x="11954" y="20464"/>
                        <a:pt x="5850" y="20023"/>
                        <a:pt x="2358" y="15989"/>
                      </a:cubicBezTo>
                      <a:cubicBezTo>
                        <a:pt x="-1136" y="11953"/>
                        <a:pt x="-696" y="5851"/>
                        <a:pt x="3340" y="2357"/>
                      </a:cubicBezTo>
                      <a:cubicBezTo>
                        <a:pt x="7375" y="-1136"/>
                        <a:pt x="13478" y="-696"/>
                        <a:pt x="16971" y="3340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94" name="Shape 23"/>
                <p:cNvSpPr/>
                <p:nvPr/>
              </p:nvSpPr>
              <p:spPr>
                <a:xfrm>
                  <a:off x="3685866" y="4585143"/>
                  <a:ext cx="584598" cy="5579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0" h="20252" extrusionOk="0">
                      <a:moveTo>
                        <a:pt x="14238" y="14704"/>
                      </a:moveTo>
                      <a:cubicBezTo>
                        <a:pt x="10103" y="18444"/>
                        <a:pt x="4057" y="18383"/>
                        <a:pt x="0" y="14819"/>
                      </a:cubicBezTo>
                      <a:cubicBezTo>
                        <a:pt x="303" y="15330"/>
                        <a:pt x="647" y="15822"/>
                        <a:pt x="1035" y="16290"/>
                      </a:cubicBezTo>
                      <a:cubicBezTo>
                        <a:pt x="5002" y="21077"/>
                        <a:pt x="11934" y="21600"/>
                        <a:pt x="16518" y="17455"/>
                      </a:cubicBezTo>
                      <a:cubicBezTo>
                        <a:pt x="21101" y="13311"/>
                        <a:pt x="21600" y="6068"/>
                        <a:pt x="17633" y="1281"/>
                      </a:cubicBezTo>
                      <a:cubicBezTo>
                        <a:pt x="17245" y="812"/>
                        <a:pt x="16828" y="386"/>
                        <a:pt x="16388" y="0"/>
                      </a:cubicBezTo>
                      <a:cubicBezTo>
                        <a:pt x="19183" y="4705"/>
                        <a:pt x="18373" y="10965"/>
                        <a:pt x="14238" y="14704"/>
                      </a:cubicBezTo>
                      <a:close/>
                    </a:path>
                  </a:pathLst>
                </a:custGeom>
                <a:solidFill>
                  <a:srgbClr val="010101">
                    <a:alpha val="10000"/>
                  </a:srgbClr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95" name="Shape 24"/>
                <p:cNvSpPr/>
                <p:nvPr/>
              </p:nvSpPr>
              <p:spPr>
                <a:xfrm>
                  <a:off x="2671620" y="5937469"/>
                  <a:ext cx="1826" cy="2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6324" h="6338" extrusionOk="0">
                      <a:moveTo>
                        <a:pt x="2256" y="2192"/>
                      </a:moveTo>
                      <a:cubicBezTo>
                        <a:pt x="-6727" y="-6647"/>
                        <a:pt x="14873" y="14953"/>
                        <a:pt x="2256" y="2192"/>
                      </a:cubicBezTo>
                      <a:cubicBezTo>
                        <a:pt x="2256" y="2192"/>
                        <a:pt x="2256" y="2192"/>
                        <a:pt x="2256" y="2192"/>
                      </a:cubicBezTo>
                      <a:close/>
                    </a:path>
                  </a:pathLst>
                </a:custGeom>
                <a:solidFill>
                  <a:srgbClr val="ECECEC"/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96" name="Shape 25"/>
                <p:cNvSpPr/>
                <p:nvPr/>
              </p:nvSpPr>
              <p:spPr>
                <a:xfrm>
                  <a:off x="2568127" y="4033173"/>
                  <a:ext cx="2098654" cy="2054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83" h="20049" extrusionOk="0">
                      <a:moveTo>
                        <a:pt x="8014" y="0"/>
                      </a:moveTo>
                      <a:cubicBezTo>
                        <a:pt x="7642" y="963"/>
                        <a:pt x="7661" y="2109"/>
                        <a:pt x="7400" y="3077"/>
                      </a:cubicBezTo>
                      <a:cubicBezTo>
                        <a:pt x="6623" y="6046"/>
                        <a:pt x="4911" y="8764"/>
                        <a:pt x="2739" y="11111"/>
                      </a:cubicBezTo>
                      <a:cubicBezTo>
                        <a:pt x="1287" y="12698"/>
                        <a:pt x="-1517" y="15705"/>
                        <a:pt x="1029" y="18623"/>
                      </a:cubicBezTo>
                      <a:cubicBezTo>
                        <a:pt x="3510" y="21600"/>
                        <a:pt x="6819" y="19185"/>
                        <a:pt x="8562" y="17939"/>
                      </a:cubicBezTo>
                      <a:cubicBezTo>
                        <a:pt x="11142" y="16071"/>
                        <a:pt x="14019" y="14720"/>
                        <a:pt x="17010" y="14347"/>
                      </a:cubicBezTo>
                      <a:cubicBezTo>
                        <a:pt x="17986" y="14217"/>
                        <a:pt x="19096" y="14395"/>
                        <a:pt x="20083" y="14154"/>
                      </a:cubicBezTo>
                      <a:cubicBezTo>
                        <a:pt x="20083" y="14154"/>
                        <a:pt x="8014" y="0"/>
                        <a:pt x="801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97" name="Shape 26"/>
                <p:cNvSpPr/>
                <p:nvPr/>
              </p:nvSpPr>
              <p:spPr>
                <a:xfrm>
                  <a:off x="3368483" y="4033173"/>
                  <a:ext cx="1296138" cy="14644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392"/>
                      </a:moveTo>
                      <a:lnTo>
                        <a:pt x="581" y="0"/>
                      </a:lnTo>
                      <a:cubicBezTo>
                        <a:pt x="278" y="681"/>
                        <a:pt x="125" y="1424"/>
                        <a:pt x="0" y="2170"/>
                      </a:cubicBezTo>
                      <a:lnTo>
                        <a:pt x="19091" y="21600"/>
                      </a:lnTo>
                      <a:cubicBezTo>
                        <a:pt x="19944" y="21595"/>
                        <a:pt x="20796" y="21563"/>
                        <a:pt x="21600" y="21392"/>
                      </a:cubicBezTo>
                      <a:close/>
                    </a:path>
                  </a:pathLst>
                </a:custGeom>
                <a:solidFill>
                  <a:srgbClr val="010101">
                    <a:alpha val="15000"/>
                  </a:srgbClr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98" name="Freeform 82"/>
                <p:cNvSpPr/>
                <p:nvPr/>
              </p:nvSpPr>
              <p:spPr>
                <a:xfrm>
                  <a:off x="2802714" y="5123314"/>
                  <a:ext cx="708822" cy="790695"/>
                </a:xfrm>
                <a:custGeom>
                  <a:avLst/>
                  <a:gdLst>
                    <a:gd name="connsiteX0" fmla="*/ 30480 w 708822"/>
                    <a:gd name="connsiteY0" fmla="*/ 68996 h 790695"/>
                    <a:gd name="connsiteX1" fmla="*/ 633040 w 708822"/>
                    <a:gd name="connsiteY1" fmla="*/ 765135 h 790695"/>
                    <a:gd name="connsiteX2" fmla="*/ 596201 w 708822"/>
                    <a:gd name="connsiteY2" fmla="*/ 790695 h 790695"/>
                    <a:gd name="connsiteX3" fmla="*/ 0 w 708822"/>
                    <a:gd name="connsiteY3" fmla="*/ 101940 h 790695"/>
                    <a:gd name="connsiteX4" fmla="*/ 30480 w 708822"/>
                    <a:gd name="connsiteY4" fmla="*/ 68996 h 790695"/>
                    <a:gd name="connsiteX5" fmla="*/ 92516 w 708822"/>
                    <a:gd name="connsiteY5" fmla="*/ 0 h 790695"/>
                    <a:gd name="connsiteX6" fmla="*/ 708822 w 708822"/>
                    <a:gd name="connsiteY6" fmla="*/ 712045 h 790695"/>
                    <a:gd name="connsiteX7" fmla="*/ 671905 w 708822"/>
                    <a:gd name="connsiteY7" fmla="*/ 737552 h 790695"/>
                    <a:gd name="connsiteX8" fmla="*/ 62096 w 708822"/>
                    <a:gd name="connsiteY8" fmla="*/ 32985 h 790695"/>
                    <a:gd name="connsiteX9" fmla="*/ 92516 w 708822"/>
                    <a:gd name="connsiteY9" fmla="*/ 0 h 790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08822" h="790695">
                      <a:moveTo>
                        <a:pt x="30480" y="68996"/>
                      </a:moveTo>
                      <a:lnTo>
                        <a:pt x="633040" y="765135"/>
                      </a:lnTo>
                      <a:cubicBezTo>
                        <a:pt x="621317" y="773321"/>
                        <a:pt x="609008" y="781908"/>
                        <a:pt x="596201" y="790695"/>
                      </a:cubicBezTo>
                      <a:lnTo>
                        <a:pt x="0" y="101940"/>
                      </a:lnTo>
                      <a:cubicBezTo>
                        <a:pt x="10521" y="90447"/>
                        <a:pt x="20750" y="79454"/>
                        <a:pt x="30480" y="68996"/>
                      </a:cubicBezTo>
                      <a:close/>
                      <a:moveTo>
                        <a:pt x="92516" y="0"/>
                      </a:moveTo>
                      <a:cubicBezTo>
                        <a:pt x="92516" y="0"/>
                        <a:pt x="708822" y="712045"/>
                        <a:pt x="708822" y="712045"/>
                      </a:cubicBezTo>
                      <a:cubicBezTo>
                        <a:pt x="697085" y="720206"/>
                        <a:pt x="684780" y="728777"/>
                        <a:pt x="671905" y="737552"/>
                      </a:cubicBezTo>
                      <a:lnTo>
                        <a:pt x="62096" y="32985"/>
                      </a:lnTo>
                      <a:cubicBezTo>
                        <a:pt x="72605" y="21512"/>
                        <a:pt x="82785" y="10483"/>
                        <a:pt x="92516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>
                  <a:miter lim="400000"/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99" name="Shape 50"/>
                <p:cNvSpPr/>
                <p:nvPr/>
              </p:nvSpPr>
              <p:spPr>
                <a:xfrm>
                  <a:off x="2575026" y="5282005"/>
                  <a:ext cx="2091808" cy="8074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035" extrusionOk="0">
                      <a:moveTo>
                        <a:pt x="17040" y="228"/>
                      </a:moveTo>
                      <a:cubicBezTo>
                        <a:pt x="13812" y="1082"/>
                        <a:pt x="10708" y="4175"/>
                        <a:pt x="7924" y="8450"/>
                      </a:cubicBezTo>
                      <a:cubicBezTo>
                        <a:pt x="6090" y="11229"/>
                        <a:pt x="2651" y="16548"/>
                        <a:pt x="0" y="10507"/>
                      </a:cubicBezTo>
                      <a:cubicBezTo>
                        <a:pt x="131" y="11916"/>
                        <a:pt x="454" y="13349"/>
                        <a:pt x="1040" y="14773"/>
                      </a:cubicBezTo>
                      <a:cubicBezTo>
                        <a:pt x="3716" y="21585"/>
                        <a:pt x="7287" y="16058"/>
                        <a:pt x="9168" y="13206"/>
                      </a:cubicBezTo>
                      <a:cubicBezTo>
                        <a:pt x="11952" y="8931"/>
                        <a:pt x="15056" y="5839"/>
                        <a:pt x="18284" y="4985"/>
                      </a:cubicBezTo>
                      <a:cubicBezTo>
                        <a:pt x="19337" y="4689"/>
                        <a:pt x="20535" y="5097"/>
                        <a:pt x="21600" y="4543"/>
                      </a:cubicBezTo>
                      <a:lnTo>
                        <a:pt x="19773" y="0"/>
                      </a:lnTo>
                      <a:cubicBezTo>
                        <a:pt x="18867" y="216"/>
                        <a:pt x="17905" y="-15"/>
                        <a:pt x="17040" y="228"/>
                      </a:cubicBezTo>
                      <a:close/>
                    </a:path>
                  </a:pathLst>
                </a:custGeom>
                <a:solidFill>
                  <a:srgbClr val="010101">
                    <a:alpha val="15000"/>
                  </a:srgbClr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100" name="Freeform 84"/>
                <p:cNvSpPr/>
                <p:nvPr/>
              </p:nvSpPr>
              <p:spPr>
                <a:xfrm>
                  <a:off x="3320217" y="3936558"/>
                  <a:ext cx="1438795" cy="2577541"/>
                </a:xfrm>
                <a:custGeom>
                  <a:avLst/>
                  <a:gdLst>
                    <a:gd name="connsiteX0" fmla="*/ 789873 w 1438795"/>
                    <a:gd name="connsiteY0" fmla="*/ 2221773 h 2577541"/>
                    <a:gd name="connsiteX1" fmla="*/ 807885 w 1438795"/>
                    <a:gd name="connsiteY1" fmla="*/ 2230800 h 2577541"/>
                    <a:gd name="connsiteX2" fmla="*/ 861508 w 1438795"/>
                    <a:gd name="connsiteY2" fmla="*/ 2292732 h 2577541"/>
                    <a:gd name="connsiteX3" fmla="*/ 858828 w 1438795"/>
                    <a:gd name="connsiteY3" fmla="*/ 2329857 h 2577541"/>
                    <a:gd name="connsiteX4" fmla="*/ 580119 w 1438795"/>
                    <a:gd name="connsiteY4" fmla="*/ 2571113 h 2577541"/>
                    <a:gd name="connsiteX5" fmla="*/ 542976 w 1438795"/>
                    <a:gd name="connsiteY5" fmla="*/ 2568448 h 2577541"/>
                    <a:gd name="connsiteX6" fmla="*/ 489353 w 1438795"/>
                    <a:gd name="connsiteY6" fmla="*/ 2506500 h 2577541"/>
                    <a:gd name="connsiteX7" fmla="*/ 492033 w 1438795"/>
                    <a:gd name="connsiteY7" fmla="*/ 2469374 h 2577541"/>
                    <a:gd name="connsiteX8" fmla="*/ 494261 w 1438795"/>
                    <a:gd name="connsiteY8" fmla="*/ 2467413 h 2577541"/>
                    <a:gd name="connsiteX9" fmla="*/ 494279 w 1438795"/>
                    <a:gd name="connsiteY9" fmla="*/ 2467430 h 2577541"/>
                    <a:gd name="connsiteX10" fmla="*/ 770760 w 1438795"/>
                    <a:gd name="connsiteY10" fmla="*/ 2228119 h 2577541"/>
                    <a:gd name="connsiteX11" fmla="*/ 789873 w 1438795"/>
                    <a:gd name="connsiteY11" fmla="*/ 2221773 h 2577541"/>
                    <a:gd name="connsiteX12" fmla="*/ 87947 w 1438795"/>
                    <a:gd name="connsiteY12" fmla="*/ 68 h 2577541"/>
                    <a:gd name="connsiteX13" fmla="*/ 105935 w 1438795"/>
                    <a:gd name="connsiteY13" fmla="*/ 9071 h 2577541"/>
                    <a:gd name="connsiteX14" fmla="*/ 1432388 w 1438795"/>
                    <a:gd name="connsiteY14" fmla="*/ 1541453 h 2577541"/>
                    <a:gd name="connsiteX15" fmla="*/ 1429712 w 1438795"/>
                    <a:gd name="connsiteY15" fmla="*/ 1578570 h 2577541"/>
                    <a:gd name="connsiteX16" fmla="*/ 1369972 w 1438795"/>
                    <a:gd name="connsiteY16" fmla="*/ 1630291 h 2577541"/>
                    <a:gd name="connsiteX17" fmla="*/ 1332844 w 1438795"/>
                    <a:gd name="connsiteY17" fmla="*/ 1627629 h 2577541"/>
                    <a:gd name="connsiteX18" fmla="*/ 6457 w 1438795"/>
                    <a:gd name="connsiteY18" fmla="*/ 95247 h 2577541"/>
                    <a:gd name="connsiteX19" fmla="*/ 9133 w 1438795"/>
                    <a:gd name="connsiteY19" fmla="*/ 58130 h 2577541"/>
                    <a:gd name="connsiteX20" fmla="*/ 68806 w 1438795"/>
                    <a:gd name="connsiteY20" fmla="*/ 6409 h 2577541"/>
                    <a:gd name="connsiteX21" fmla="*/ 87947 w 1438795"/>
                    <a:gd name="connsiteY21" fmla="*/ 68 h 2577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438795" h="2577541">
                      <a:moveTo>
                        <a:pt x="789873" y="2221773"/>
                      </a:moveTo>
                      <a:cubicBezTo>
                        <a:pt x="796594" y="2222261"/>
                        <a:pt x="803131" y="2225311"/>
                        <a:pt x="807885" y="2230800"/>
                      </a:cubicBezTo>
                      <a:cubicBezTo>
                        <a:pt x="807885" y="2230800"/>
                        <a:pt x="861508" y="2292732"/>
                        <a:pt x="861508" y="2292732"/>
                      </a:cubicBezTo>
                      <a:cubicBezTo>
                        <a:pt x="871016" y="2303727"/>
                        <a:pt x="869821" y="2320354"/>
                        <a:pt x="858828" y="2329857"/>
                      </a:cubicBezTo>
                      <a:lnTo>
                        <a:pt x="580119" y="2571113"/>
                      </a:lnTo>
                      <a:cubicBezTo>
                        <a:pt x="569126" y="2580633"/>
                        <a:pt x="552502" y="2579443"/>
                        <a:pt x="542976" y="2568448"/>
                      </a:cubicBezTo>
                      <a:lnTo>
                        <a:pt x="489353" y="2506500"/>
                      </a:lnTo>
                      <a:cubicBezTo>
                        <a:pt x="479845" y="2495505"/>
                        <a:pt x="481059" y="2478895"/>
                        <a:pt x="492033" y="2469374"/>
                      </a:cubicBezTo>
                      <a:lnTo>
                        <a:pt x="494261" y="2467413"/>
                      </a:lnTo>
                      <a:lnTo>
                        <a:pt x="494279" y="2467430"/>
                      </a:lnTo>
                      <a:lnTo>
                        <a:pt x="770760" y="2228119"/>
                      </a:lnTo>
                      <a:cubicBezTo>
                        <a:pt x="776248" y="2223359"/>
                        <a:pt x="783152" y="2221284"/>
                        <a:pt x="789873" y="2221773"/>
                      </a:cubicBezTo>
                      <a:close/>
                      <a:moveTo>
                        <a:pt x="87947" y="68"/>
                      </a:moveTo>
                      <a:cubicBezTo>
                        <a:pt x="94662" y="553"/>
                        <a:pt x="101185" y="3595"/>
                        <a:pt x="105935" y="9071"/>
                      </a:cubicBezTo>
                      <a:lnTo>
                        <a:pt x="1432388" y="1541453"/>
                      </a:lnTo>
                      <a:cubicBezTo>
                        <a:pt x="1441887" y="1552482"/>
                        <a:pt x="1440683" y="1569063"/>
                        <a:pt x="1429712" y="1578570"/>
                      </a:cubicBezTo>
                      <a:lnTo>
                        <a:pt x="1369972" y="1630291"/>
                      </a:lnTo>
                      <a:cubicBezTo>
                        <a:pt x="1359001" y="1639799"/>
                        <a:pt x="1342343" y="1638582"/>
                        <a:pt x="1332844" y="1627629"/>
                      </a:cubicBezTo>
                      <a:lnTo>
                        <a:pt x="6457" y="95247"/>
                      </a:lnTo>
                      <a:cubicBezTo>
                        <a:pt x="-3109" y="84219"/>
                        <a:pt x="-1905" y="67638"/>
                        <a:pt x="9133" y="58130"/>
                      </a:cubicBezTo>
                      <a:lnTo>
                        <a:pt x="68806" y="6409"/>
                      </a:lnTo>
                      <a:cubicBezTo>
                        <a:pt x="74325" y="1655"/>
                        <a:pt x="81233" y="-417"/>
                        <a:pt x="87947" y="68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 w="12700">
                  <a:miter lim="400000"/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</p:grpSp>
          <p:sp>
            <p:nvSpPr>
              <p:cNvPr id="101" name="TextBox 85"/>
              <p:cNvSpPr txBox="1"/>
              <p:nvPr/>
            </p:nvSpPr>
            <p:spPr>
              <a:xfrm>
                <a:off x="1290665" y="3912393"/>
                <a:ext cx="1271951" cy="646331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 algn="r"/>
                <a:r>
                  <a:rPr lang="en-US" b="1" dirty="0" smtClean="0">
                    <a:solidFill>
                      <a:schemeClr val="accent2"/>
                    </a:solidFill>
                    <a:ea typeface="Montserrat Light" charset="0"/>
                    <a:cs typeface="Montserrat Light" charset="0"/>
                  </a:rPr>
                  <a:t>Business</a:t>
                </a:r>
                <a:endParaRPr lang="en-US" b="1" dirty="0" smtClean="0">
                  <a:solidFill>
                    <a:schemeClr val="accent2"/>
                  </a:solidFill>
                  <a:ea typeface="Montserrat Light" charset="0"/>
                  <a:cs typeface="Montserrat Light" charset="0"/>
                </a:endParaRPr>
              </a:p>
              <a:p>
                <a:pPr algn="r"/>
                <a:r>
                  <a:rPr lang="en-US" b="1" dirty="0" smtClean="0">
                    <a:solidFill>
                      <a:schemeClr val="accent2"/>
                    </a:solidFill>
                    <a:ea typeface="Montserrat Light" charset="0"/>
                    <a:cs typeface="Montserrat Light" charset="0"/>
                  </a:rPr>
                  <a:t>Growth</a:t>
                </a:r>
                <a:endParaRPr lang="en-US" b="1" dirty="0" smtClean="0">
                  <a:solidFill>
                    <a:schemeClr val="accent2"/>
                  </a:solidFill>
                  <a:ea typeface="Montserrat Light" charset="0"/>
                  <a:cs typeface="Montserrat Light" charset="0"/>
                </a:endParaRPr>
              </a:p>
            </p:txBody>
          </p:sp>
          <p:sp>
            <p:nvSpPr>
              <p:cNvPr id="102" name="TextBox 86"/>
              <p:cNvSpPr txBox="1"/>
              <p:nvPr/>
            </p:nvSpPr>
            <p:spPr>
              <a:xfrm>
                <a:off x="174720" y="4696239"/>
                <a:ext cx="2513334" cy="715581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900" spc="300" dirty="0">
                    <a:solidFill>
                      <a:schemeClr val="bg1">
                        <a:lumMod val="7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详细内容</a:t>
                </a:r>
                <a:r>
                  <a:rPr lang="en-US" altLang="zh-CN" sz="900" spc="300" dirty="0">
                    <a:solidFill>
                      <a:schemeClr val="bg1">
                        <a:lumMod val="7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……</a:t>
                </a:r>
                <a:r>
                  <a:rPr lang="zh-CN" altLang="en-US" sz="900" spc="300" dirty="0">
                    <a:solidFill>
                      <a:schemeClr val="bg1">
                        <a:lumMod val="7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点击输入本栏的具体文字，简明扼要的说明分项内容，此为概念图解。</a:t>
                </a:r>
                <a:endParaRPr lang="en-US" sz="900" spc="300" dirty="0" smtClean="0">
                  <a:solidFill>
                    <a:schemeClr val="bg1">
                      <a:lumMod val="7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endParaRPr>
              </a:p>
            </p:txBody>
          </p:sp>
          <p:sp>
            <p:nvSpPr>
              <p:cNvPr id="103" name="TextBox 88"/>
              <p:cNvSpPr txBox="1"/>
              <p:nvPr/>
            </p:nvSpPr>
            <p:spPr>
              <a:xfrm>
                <a:off x="2962976" y="1869947"/>
                <a:ext cx="2513334" cy="715581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900" spc="300" dirty="0">
                    <a:solidFill>
                      <a:schemeClr val="bg1">
                        <a:lumMod val="7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详细内容</a:t>
                </a:r>
                <a:r>
                  <a:rPr lang="en-US" altLang="zh-CN" sz="900" spc="300" dirty="0">
                    <a:solidFill>
                      <a:schemeClr val="bg1">
                        <a:lumMod val="7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……</a:t>
                </a:r>
                <a:r>
                  <a:rPr lang="zh-CN" altLang="en-US" sz="900" spc="300" dirty="0">
                    <a:solidFill>
                      <a:schemeClr val="bg1">
                        <a:lumMod val="7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点击输入本栏的具体文字，简明扼要的说明分项内容，此为概念图解。</a:t>
                </a:r>
                <a:endParaRPr lang="en-US" sz="900" spc="300" dirty="0" smtClean="0">
                  <a:solidFill>
                    <a:schemeClr val="bg1">
                      <a:lumMod val="7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endParaRPr>
              </a:p>
            </p:txBody>
          </p:sp>
          <p:sp>
            <p:nvSpPr>
              <p:cNvPr id="120" name="TextBox 95"/>
              <p:cNvSpPr txBox="1"/>
              <p:nvPr/>
            </p:nvSpPr>
            <p:spPr>
              <a:xfrm>
                <a:off x="9291949" y="3270215"/>
                <a:ext cx="1651035" cy="646331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r>
                  <a:rPr lang="en-US" b="1" dirty="0" smtClean="0">
                    <a:solidFill>
                      <a:schemeClr val="tx2"/>
                    </a:solidFill>
                    <a:ea typeface="Montserrat Light" charset="0"/>
                    <a:cs typeface="Montserrat Light" charset="0"/>
                  </a:rPr>
                  <a:t>Business</a:t>
                </a:r>
                <a:endParaRPr lang="en-US" b="1" dirty="0" smtClean="0">
                  <a:solidFill>
                    <a:schemeClr val="tx2"/>
                  </a:solidFill>
                  <a:ea typeface="Montserrat Light" charset="0"/>
                  <a:cs typeface="Montserrat Light" charset="0"/>
                </a:endParaRPr>
              </a:p>
              <a:p>
                <a:r>
                  <a:rPr lang="en-US" b="1" dirty="0" smtClean="0">
                    <a:solidFill>
                      <a:schemeClr val="tx2"/>
                    </a:solidFill>
                    <a:ea typeface="Montserrat Light" charset="0"/>
                    <a:cs typeface="Montserrat Light" charset="0"/>
                  </a:rPr>
                  <a:t>Promotions</a:t>
                </a:r>
                <a:endParaRPr lang="en-US" b="1" dirty="0" smtClean="0">
                  <a:solidFill>
                    <a:schemeClr val="tx2"/>
                  </a:solidFill>
                  <a:ea typeface="Montserrat Light" charset="0"/>
                  <a:cs typeface="Montserrat Light" charset="0"/>
                </a:endParaRPr>
              </a:p>
            </p:txBody>
          </p:sp>
          <p:sp>
            <p:nvSpPr>
              <p:cNvPr id="121" name="TextBox 96"/>
              <p:cNvSpPr txBox="1"/>
              <p:nvPr/>
            </p:nvSpPr>
            <p:spPr>
              <a:xfrm>
                <a:off x="9291949" y="4054061"/>
                <a:ext cx="2465828" cy="715581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spc="300" dirty="0">
                    <a:solidFill>
                      <a:schemeClr val="bg1">
                        <a:lumMod val="7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详细内容</a:t>
                </a:r>
                <a:r>
                  <a:rPr lang="en-US" altLang="zh-CN" sz="900" spc="300" dirty="0">
                    <a:solidFill>
                      <a:schemeClr val="bg1">
                        <a:lumMod val="7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……</a:t>
                </a:r>
                <a:r>
                  <a:rPr lang="zh-CN" altLang="en-US" sz="900" spc="300" dirty="0">
                    <a:solidFill>
                      <a:schemeClr val="bg1">
                        <a:lumMod val="7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点击输入本栏的具体文字，简明扼要的说明分项内容，此为概念图解。</a:t>
                </a:r>
                <a:endParaRPr lang="en-US" sz="900" spc="300" dirty="0" smtClean="0">
                  <a:solidFill>
                    <a:schemeClr val="bg1">
                      <a:lumMod val="7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endParaRPr>
              </a:p>
            </p:txBody>
          </p:sp>
          <p:sp>
            <p:nvSpPr>
              <p:cNvPr id="122" name="TextBox 97"/>
              <p:cNvSpPr txBox="1"/>
              <p:nvPr/>
            </p:nvSpPr>
            <p:spPr>
              <a:xfrm>
                <a:off x="6796731" y="1869947"/>
                <a:ext cx="2465828" cy="715581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spc="300" dirty="0">
                    <a:solidFill>
                      <a:schemeClr val="bg1">
                        <a:lumMod val="7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详细内容</a:t>
                </a:r>
                <a:r>
                  <a:rPr lang="en-US" altLang="zh-CN" sz="900" spc="300" dirty="0">
                    <a:solidFill>
                      <a:schemeClr val="bg1">
                        <a:lumMod val="7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……</a:t>
                </a:r>
                <a:r>
                  <a:rPr lang="zh-CN" altLang="en-US" sz="900" spc="300" dirty="0">
                    <a:solidFill>
                      <a:schemeClr val="bg1">
                        <a:lumMod val="7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rPr>
                  <a:t>点击输入本栏的具体文字，简明扼要的说明分项内容，此为概念图解。</a:t>
                </a:r>
                <a:endParaRPr lang="en-US" sz="900" spc="300" dirty="0" smtClean="0">
                  <a:solidFill>
                    <a:schemeClr val="bg1">
                      <a:lumMod val="7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367343" cy="750646"/>
            <a:chOff x="1158045" y="203448"/>
            <a:chExt cx="2367341" cy="750647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216101" y="743716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03" name="Oval 77"/>
          <p:cNvSpPr/>
          <p:nvPr/>
        </p:nvSpPr>
        <p:spPr>
          <a:xfrm>
            <a:off x="2806993" y="5061957"/>
            <a:ext cx="584790" cy="5847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26"/>
          <p:cNvGrpSpPr/>
          <p:nvPr/>
        </p:nvGrpSpPr>
        <p:grpSpPr>
          <a:xfrm>
            <a:off x="4298572" y="2028813"/>
            <a:ext cx="3594858" cy="3587043"/>
            <a:chOff x="3961690" y="1907220"/>
            <a:chExt cx="4268620" cy="4259342"/>
          </a:xfrm>
        </p:grpSpPr>
        <p:sp>
          <p:nvSpPr>
            <p:cNvPr id="105" name="Shape 6"/>
            <p:cNvSpPr/>
            <p:nvPr/>
          </p:nvSpPr>
          <p:spPr>
            <a:xfrm>
              <a:off x="3966773" y="3416365"/>
              <a:ext cx="1409805" cy="1614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32" extrusionOk="0">
                  <a:moveTo>
                    <a:pt x="13929" y="3851"/>
                  </a:moveTo>
                  <a:cubicBezTo>
                    <a:pt x="14600" y="1451"/>
                    <a:pt x="17626" y="-268"/>
                    <a:pt x="21600" y="376"/>
                  </a:cubicBezTo>
                  <a:cubicBezTo>
                    <a:pt x="21573" y="372"/>
                    <a:pt x="21544" y="364"/>
                    <a:pt x="21517" y="359"/>
                  </a:cubicBezTo>
                  <a:cubicBezTo>
                    <a:pt x="19214" y="-228"/>
                    <a:pt x="4602" y="-1468"/>
                    <a:pt x="0" y="9812"/>
                  </a:cubicBezTo>
                  <a:cubicBezTo>
                    <a:pt x="278" y="12533"/>
                    <a:pt x="886" y="15276"/>
                    <a:pt x="3578" y="20132"/>
                  </a:cubicBezTo>
                  <a:lnTo>
                    <a:pt x="15687" y="15236"/>
                  </a:lnTo>
                  <a:cubicBezTo>
                    <a:pt x="13277" y="10565"/>
                    <a:pt x="13027" y="6823"/>
                    <a:pt x="13929" y="3851"/>
                  </a:cubicBezTo>
                  <a:close/>
                </a:path>
              </a:pathLst>
            </a:custGeom>
            <a:gradFill>
              <a:gsLst>
                <a:gs pos="76000">
                  <a:schemeClr val="accent4">
                    <a:lumMod val="75000"/>
                  </a:schemeClr>
                </a:gs>
                <a:gs pos="32000">
                  <a:schemeClr val="accent4">
                    <a:lumMod val="50000"/>
                  </a:schemeClr>
                </a:gs>
              </a:gsLst>
              <a:lin ang="360000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Impact" panose="020B0806030902050204" pitchFamily="34" charset="0"/>
              </a:endParaRPr>
            </a:p>
          </p:txBody>
        </p:sp>
        <p:sp>
          <p:nvSpPr>
            <p:cNvPr id="106" name="Shape 7"/>
            <p:cNvSpPr/>
            <p:nvPr/>
          </p:nvSpPr>
          <p:spPr>
            <a:xfrm>
              <a:off x="5476604" y="4753354"/>
              <a:ext cx="1614422" cy="1409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2" h="21600" extrusionOk="0">
                  <a:moveTo>
                    <a:pt x="3851" y="7671"/>
                  </a:moveTo>
                  <a:cubicBezTo>
                    <a:pt x="1451" y="7000"/>
                    <a:pt x="-268" y="3974"/>
                    <a:pt x="376" y="0"/>
                  </a:cubicBezTo>
                  <a:cubicBezTo>
                    <a:pt x="372" y="27"/>
                    <a:pt x="364" y="56"/>
                    <a:pt x="359" y="83"/>
                  </a:cubicBezTo>
                  <a:cubicBezTo>
                    <a:pt x="-228" y="2386"/>
                    <a:pt x="-1468" y="16998"/>
                    <a:pt x="9812" y="21600"/>
                  </a:cubicBezTo>
                  <a:cubicBezTo>
                    <a:pt x="12533" y="21322"/>
                    <a:pt x="15276" y="20714"/>
                    <a:pt x="20132" y="18022"/>
                  </a:cubicBezTo>
                  <a:lnTo>
                    <a:pt x="15236" y="5913"/>
                  </a:lnTo>
                  <a:cubicBezTo>
                    <a:pt x="10565" y="8323"/>
                    <a:pt x="6823" y="8573"/>
                    <a:pt x="3851" y="7671"/>
                  </a:cubicBezTo>
                  <a:close/>
                </a:path>
              </a:pathLst>
            </a:custGeom>
            <a:gradFill>
              <a:gsLst>
                <a:gs pos="18000">
                  <a:schemeClr val="accent2">
                    <a:lumMod val="50000"/>
                  </a:schemeClr>
                </a:gs>
                <a:gs pos="78000">
                  <a:schemeClr val="accent2">
                    <a:lumMod val="75000"/>
                  </a:schemeClr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Impact" panose="020B0806030902050204" pitchFamily="34" charset="0"/>
              </a:endParaRPr>
            </a:p>
          </p:txBody>
        </p:sp>
        <p:sp>
          <p:nvSpPr>
            <p:cNvPr id="107" name="Shape 8"/>
            <p:cNvSpPr/>
            <p:nvPr/>
          </p:nvSpPr>
          <p:spPr>
            <a:xfrm>
              <a:off x="6813592" y="3045948"/>
              <a:ext cx="1409805" cy="1614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32" extrusionOk="0">
                  <a:moveTo>
                    <a:pt x="7671" y="16281"/>
                  </a:moveTo>
                  <a:cubicBezTo>
                    <a:pt x="7000" y="18681"/>
                    <a:pt x="3974" y="20400"/>
                    <a:pt x="0" y="19756"/>
                  </a:cubicBezTo>
                  <a:cubicBezTo>
                    <a:pt x="27" y="19760"/>
                    <a:pt x="56" y="19768"/>
                    <a:pt x="83" y="19773"/>
                  </a:cubicBezTo>
                  <a:cubicBezTo>
                    <a:pt x="2386" y="20360"/>
                    <a:pt x="16998" y="21600"/>
                    <a:pt x="21600" y="10320"/>
                  </a:cubicBezTo>
                  <a:cubicBezTo>
                    <a:pt x="21322" y="7599"/>
                    <a:pt x="20714" y="4856"/>
                    <a:pt x="18022" y="0"/>
                  </a:cubicBezTo>
                  <a:lnTo>
                    <a:pt x="5913" y="4896"/>
                  </a:lnTo>
                  <a:cubicBezTo>
                    <a:pt x="8323" y="9567"/>
                    <a:pt x="8573" y="13309"/>
                    <a:pt x="7671" y="16281"/>
                  </a:cubicBezTo>
                  <a:close/>
                </a:path>
              </a:pathLst>
            </a:custGeom>
            <a:gradFill>
              <a:gsLst>
                <a:gs pos="28000">
                  <a:schemeClr val="tx2">
                    <a:lumMod val="50000"/>
                  </a:schemeClr>
                </a:gs>
                <a:gs pos="74000">
                  <a:schemeClr val="tx2">
                    <a:lumMod val="75000"/>
                  </a:schemeClr>
                </a:gs>
              </a:gsLst>
              <a:lin ang="1500000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Impact" panose="020B0806030902050204" pitchFamily="34" charset="0"/>
              </a:endParaRPr>
            </a:p>
          </p:txBody>
        </p:sp>
        <p:sp>
          <p:nvSpPr>
            <p:cNvPr id="108" name="Shape 9"/>
            <p:cNvSpPr/>
            <p:nvPr/>
          </p:nvSpPr>
          <p:spPr>
            <a:xfrm>
              <a:off x="5100314" y="1911515"/>
              <a:ext cx="1614422" cy="140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2" h="21600" extrusionOk="0">
                  <a:moveTo>
                    <a:pt x="16281" y="13929"/>
                  </a:moveTo>
                  <a:cubicBezTo>
                    <a:pt x="18681" y="14600"/>
                    <a:pt x="20400" y="17626"/>
                    <a:pt x="19756" y="21600"/>
                  </a:cubicBezTo>
                  <a:cubicBezTo>
                    <a:pt x="19760" y="21573"/>
                    <a:pt x="19768" y="21544"/>
                    <a:pt x="19773" y="21517"/>
                  </a:cubicBezTo>
                  <a:cubicBezTo>
                    <a:pt x="20360" y="19214"/>
                    <a:pt x="21600" y="4602"/>
                    <a:pt x="10320" y="0"/>
                  </a:cubicBezTo>
                  <a:cubicBezTo>
                    <a:pt x="7599" y="278"/>
                    <a:pt x="4856" y="886"/>
                    <a:pt x="0" y="3578"/>
                  </a:cubicBezTo>
                  <a:lnTo>
                    <a:pt x="4896" y="15687"/>
                  </a:lnTo>
                  <a:cubicBezTo>
                    <a:pt x="9567" y="13277"/>
                    <a:pt x="13309" y="13027"/>
                    <a:pt x="16281" y="13929"/>
                  </a:cubicBezTo>
                  <a:close/>
                </a:path>
              </a:pathLst>
            </a:custGeom>
            <a:gradFill>
              <a:gsLst>
                <a:gs pos="66000">
                  <a:schemeClr val="accent5">
                    <a:lumMod val="50000"/>
                  </a:schemeClr>
                </a:gs>
                <a:gs pos="24000">
                  <a:schemeClr val="accent5">
                    <a:lumMod val="75000"/>
                  </a:schemeClr>
                </a:gs>
              </a:gsLst>
              <a:lin ang="1920000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Impact" panose="020B0806030902050204" pitchFamily="34" charset="0"/>
              </a:endParaRPr>
            </a:p>
          </p:txBody>
        </p:sp>
        <p:sp>
          <p:nvSpPr>
            <p:cNvPr id="109" name="Shape 10"/>
            <p:cNvSpPr/>
            <p:nvPr/>
          </p:nvSpPr>
          <p:spPr>
            <a:xfrm>
              <a:off x="3961690" y="2140381"/>
              <a:ext cx="1702292" cy="206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2" h="21600" extrusionOk="0">
                  <a:moveTo>
                    <a:pt x="18755" y="8290"/>
                  </a:moveTo>
                  <a:lnTo>
                    <a:pt x="13932" y="0"/>
                  </a:lnTo>
                  <a:cubicBezTo>
                    <a:pt x="4453" y="4270"/>
                    <a:pt x="-758" y="12901"/>
                    <a:pt x="90" y="21600"/>
                  </a:cubicBezTo>
                  <a:cubicBezTo>
                    <a:pt x="3767" y="12143"/>
                    <a:pt x="15444" y="13183"/>
                    <a:pt x="17285" y="13675"/>
                  </a:cubicBezTo>
                  <a:cubicBezTo>
                    <a:pt x="18392" y="13854"/>
                    <a:pt x="19594" y="14276"/>
                    <a:pt x="20842" y="15000"/>
                  </a:cubicBezTo>
                  <a:cubicBezTo>
                    <a:pt x="20781" y="13165"/>
                    <a:pt x="19921" y="10282"/>
                    <a:pt x="18755" y="8290"/>
                  </a:cubicBezTo>
                  <a:close/>
                </a:path>
              </a:pathLst>
            </a:custGeom>
            <a:gradFill>
              <a:gsLst>
                <a:gs pos="66000">
                  <a:schemeClr val="accent4">
                    <a:lumMod val="75000"/>
                  </a:schemeClr>
                </a:gs>
                <a:gs pos="24000">
                  <a:schemeClr val="accent4"/>
                </a:gs>
              </a:gsLst>
              <a:lin ang="120000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Impact" panose="020B0806030902050204" pitchFamily="34" charset="0"/>
              </a:endParaRPr>
            </a:p>
          </p:txBody>
        </p:sp>
        <p:sp>
          <p:nvSpPr>
            <p:cNvPr id="110" name="Shape 11"/>
            <p:cNvSpPr/>
            <p:nvPr/>
          </p:nvSpPr>
          <p:spPr>
            <a:xfrm>
              <a:off x="4200620" y="4464269"/>
              <a:ext cx="2066041" cy="1702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2" extrusionOk="0">
                  <a:moveTo>
                    <a:pt x="8290" y="2087"/>
                  </a:moveTo>
                  <a:lnTo>
                    <a:pt x="0" y="6910"/>
                  </a:lnTo>
                  <a:cubicBezTo>
                    <a:pt x="4270" y="16389"/>
                    <a:pt x="12901" y="21600"/>
                    <a:pt x="21600" y="20752"/>
                  </a:cubicBezTo>
                  <a:cubicBezTo>
                    <a:pt x="12143" y="17075"/>
                    <a:pt x="13183" y="5398"/>
                    <a:pt x="13675" y="3557"/>
                  </a:cubicBezTo>
                  <a:cubicBezTo>
                    <a:pt x="13854" y="2450"/>
                    <a:pt x="14276" y="1248"/>
                    <a:pt x="15000" y="0"/>
                  </a:cubicBezTo>
                  <a:cubicBezTo>
                    <a:pt x="13165" y="61"/>
                    <a:pt x="10282" y="921"/>
                    <a:pt x="8290" y="2087"/>
                  </a:cubicBezTo>
                  <a:close/>
                </a:path>
              </a:pathLst>
            </a:custGeom>
            <a:gradFill>
              <a:gsLst>
                <a:gs pos="20000">
                  <a:schemeClr val="accent2">
                    <a:lumMod val="75000"/>
                  </a:schemeClr>
                </a:gs>
                <a:gs pos="70000">
                  <a:schemeClr val="accent2"/>
                </a:gs>
              </a:gsLst>
              <a:lin ang="660000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Impact" panose="020B0806030902050204" pitchFamily="34" charset="0"/>
              </a:endParaRPr>
            </a:p>
          </p:txBody>
        </p:sp>
        <p:sp>
          <p:nvSpPr>
            <p:cNvPr id="111" name="Shape 12"/>
            <p:cNvSpPr/>
            <p:nvPr/>
          </p:nvSpPr>
          <p:spPr>
            <a:xfrm>
              <a:off x="6528018" y="3870173"/>
              <a:ext cx="1702292" cy="206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2" h="21600" extrusionOk="0">
                  <a:moveTo>
                    <a:pt x="2087" y="13310"/>
                  </a:moveTo>
                  <a:lnTo>
                    <a:pt x="6910" y="21600"/>
                  </a:lnTo>
                  <a:cubicBezTo>
                    <a:pt x="16389" y="17330"/>
                    <a:pt x="21600" y="8699"/>
                    <a:pt x="20752" y="0"/>
                  </a:cubicBezTo>
                  <a:cubicBezTo>
                    <a:pt x="17075" y="9457"/>
                    <a:pt x="5398" y="8417"/>
                    <a:pt x="3557" y="7925"/>
                  </a:cubicBezTo>
                  <a:cubicBezTo>
                    <a:pt x="2450" y="7746"/>
                    <a:pt x="1248" y="7324"/>
                    <a:pt x="0" y="6600"/>
                  </a:cubicBezTo>
                  <a:cubicBezTo>
                    <a:pt x="61" y="8435"/>
                    <a:pt x="921" y="11318"/>
                    <a:pt x="2087" y="13310"/>
                  </a:cubicBezTo>
                  <a:close/>
                </a:path>
              </a:pathLst>
            </a:custGeom>
            <a:gradFill>
              <a:gsLst>
                <a:gs pos="16000">
                  <a:schemeClr val="tx2">
                    <a:lumMod val="75000"/>
                  </a:schemeClr>
                </a:gs>
                <a:gs pos="70000">
                  <a:schemeClr val="tx2"/>
                </a:gs>
              </a:gsLst>
              <a:lin ang="300000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Impact" panose="020B0806030902050204" pitchFamily="34" charset="0"/>
              </a:endParaRPr>
            </a:p>
          </p:txBody>
        </p:sp>
        <p:sp>
          <p:nvSpPr>
            <p:cNvPr id="112" name="Shape 13"/>
            <p:cNvSpPr/>
            <p:nvPr/>
          </p:nvSpPr>
          <p:spPr>
            <a:xfrm>
              <a:off x="5928049" y="1907220"/>
              <a:ext cx="2066042" cy="1702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2" extrusionOk="0">
                  <a:moveTo>
                    <a:pt x="13310" y="18755"/>
                  </a:moveTo>
                  <a:lnTo>
                    <a:pt x="21600" y="13932"/>
                  </a:lnTo>
                  <a:cubicBezTo>
                    <a:pt x="17330" y="4453"/>
                    <a:pt x="8699" y="-758"/>
                    <a:pt x="0" y="90"/>
                  </a:cubicBezTo>
                  <a:cubicBezTo>
                    <a:pt x="9457" y="3767"/>
                    <a:pt x="8417" y="15444"/>
                    <a:pt x="7925" y="17285"/>
                  </a:cubicBezTo>
                  <a:cubicBezTo>
                    <a:pt x="7746" y="18392"/>
                    <a:pt x="7324" y="19594"/>
                    <a:pt x="6600" y="20842"/>
                  </a:cubicBezTo>
                  <a:cubicBezTo>
                    <a:pt x="8435" y="20781"/>
                    <a:pt x="11318" y="19921"/>
                    <a:pt x="13310" y="18755"/>
                  </a:cubicBezTo>
                  <a:close/>
                </a:path>
              </a:pathLst>
            </a:custGeom>
            <a:gradFill>
              <a:gsLst>
                <a:gs pos="66000">
                  <a:schemeClr val="accent5"/>
                </a:gs>
                <a:gs pos="16000">
                  <a:schemeClr val="accent5">
                    <a:lumMod val="75000"/>
                  </a:schemeClr>
                </a:gs>
              </a:gsLst>
              <a:lin ang="1740000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Impact" panose="020B0806030902050204" pitchFamily="34" charset="0"/>
              </a:endParaRPr>
            </a:p>
          </p:txBody>
        </p:sp>
      </p:grpSp>
      <p:sp>
        <p:nvSpPr>
          <p:cNvPr id="113" name="Oval 27"/>
          <p:cNvSpPr/>
          <p:nvPr/>
        </p:nvSpPr>
        <p:spPr>
          <a:xfrm>
            <a:off x="4072927" y="1808027"/>
            <a:ext cx="4028615" cy="4028613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28"/>
          <p:cNvSpPr/>
          <p:nvPr/>
        </p:nvSpPr>
        <p:spPr>
          <a:xfrm>
            <a:off x="5991134" y="1686210"/>
            <a:ext cx="207648" cy="207646"/>
          </a:xfrm>
          <a:prstGeom prst="ellipse">
            <a:avLst/>
          </a:prstGeom>
          <a:solidFill>
            <a:schemeClr val="accent5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30"/>
          <p:cNvSpPr/>
          <p:nvPr/>
        </p:nvSpPr>
        <p:spPr>
          <a:xfrm>
            <a:off x="5991134" y="5720997"/>
            <a:ext cx="207648" cy="207646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mpact" panose="020B0806030902050204" pitchFamily="34" charset="0"/>
            </a:endParaRPr>
          </a:p>
        </p:txBody>
      </p:sp>
      <p:sp>
        <p:nvSpPr>
          <p:cNvPr id="116" name="Oval 31"/>
          <p:cNvSpPr/>
          <p:nvPr/>
        </p:nvSpPr>
        <p:spPr>
          <a:xfrm rot="16200000">
            <a:off x="3974784" y="3665939"/>
            <a:ext cx="207646" cy="207646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32"/>
          <p:cNvSpPr/>
          <p:nvPr/>
        </p:nvSpPr>
        <p:spPr>
          <a:xfrm rot="16200000">
            <a:off x="8009572" y="3665939"/>
            <a:ext cx="207646" cy="207646"/>
          </a:xfrm>
          <a:prstGeom prst="ellipse">
            <a:avLst/>
          </a:prstGeom>
          <a:solidFill>
            <a:schemeClr val="tx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36"/>
          <p:cNvSpPr/>
          <p:nvPr/>
        </p:nvSpPr>
        <p:spPr>
          <a:xfrm>
            <a:off x="4827127" y="2596991"/>
            <a:ext cx="505268" cy="4770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2500" dirty="0">
                <a:solidFill>
                  <a:srgbClr val="FEFEFE"/>
                </a:solidFill>
                <a:latin typeface="Impact" panose="020B0806030902050204" pitchFamily="34" charset="0"/>
              </a:rPr>
              <a:t></a:t>
            </a:r>
            <a:endParaRPr lang="en-US" sz="2500" dirty="0">
              <a:solidFill>
                <a:srgbClr val="FEFEFE"/>
              </a:solidFill>
              <a:latin typeface="Impact" panose="020B0806030902050204" pitchFamily="34" charset="0"/>
            </a:endParaRPr>
          </a:p>
        </p:txBody>
      </p:sp>
      <p:sp>
        <p:nvSpPr>
          <p:cNvPr id="119" name="Rectangle 37"/>
          <p:cNvSpPr/>
          <p:nvPr/>
        </p:nvSpPr>
        <p:spPr>
          <a:xfrm>
            <a:off x="4919614" y="4545295"/>
            <a:ext cx="505268" cy="4770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2500" dirty="0">
                <a:solidFill>
                  <a:srgbClr val="FEFEFE"/>
                </a:solidFill>
                <a:latin typeface="Impact" panose="020B0806030902050204" pitchFamily="34" charset="0"/>
              </a:rPr>
              <a:t></a:t>
            </a:r>
            <a:endParaRPr lang="en-US" sz="2500" dirty="0">
              <a:solidFill>
                <a:srgbClr val="FEFEFE"/>
              </a:solidFill>
              <a:latin typeface="Impact" panose="020B0806030902050204" pitchFamily="34" charset="0"/>
            </a:endParaRPr>
          </a:p>
        </p:txBody>
      </p:sp>
      <p:sp>
        <p:nvSpPr>
          <p:cNvPr id="120" name="Rectangle 38"/>
          <p:cNvSpPr/>
          <p:nvPr/>
        </p:nvSpPr>
        <p:spPr>
          <a:xfrm>
            <a:off x="6769680" y="4430883"/>
            <a:ext cx="505268" cy="4770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2500" dirty="0">
                <a:solidFill>
                  <a:srgbClr val="FEFEFE"/>
                </a:solidFill>
                <a:latin typeface="Impact" panose="020B0806030902050204" pitchFamily="34" charset="0"/>
              </a:rPr>
              <a:t></a:t>
            </a:r>
            <a:endParaRPr lang="en-US" sz="2500" dirty="0">
              <a:solidFill>
                <a:srgbClr val="FEFEFE"/>
              </a:solidFill>
              <a:latin typeface="Impact" panose="020B0806030902050204" pitchFamily="34" charset="0"/>
            </a:endParaRPr>
          </a:p>
        </p:txBody>
      </p:sp>
      <p:sp>
        <p:nvSpPr>
          <p:cNvPr id="121" name="Rectangle 39"/>
          <p:cNvSpPr/>
          <p:nvPr/>
        </p:nvSpPr>
        <p:spPr>
          <a:xfrm>
            <a:off x="6727149" y="2551468"/>
            <a:ext cx="505268" cy="4770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2500" dirty="0">
                <a:solidFill>
                  <a:srgbClr val="FEFEFE"/>
                </a:solidFill>
                <a:latin typeface="Impact" panose="020B0806030902050204" pitchFamily="34" charset="0"/>
              </a:rPr>
              <a:t></a:t>
            </a:r>
            <a:endParaRPr lang="en-US" sz="2500" dirty="0">
              <a:solidFill>
                <a:srgbClr val="FEFEFE"/>
              </a:solidFill>
              <a:latin typeface="Impact" panose="020B0806030902050204" pitchFamily="34" charset="0"/>
            </a:endParaRPr>
          </a:p>
        </p:txBody>
      </p:sp>
      <p:cxnSp>
        <p:nvCxnSpPr>
          <p:cNvPr id="122" name="Straight Connector 61"/>
          <p:cNvCxnSpPr/>
          <p:nvPr/>
        </p:nvCxnSpPr>
        <p:spPr>
          <a:xfrm flipH="1">
            <a:off x="6242029" y="1754862"/>
            <a:ext cx="2402241" cy="0"/>
          </a:xfrm>
          <a:prstGeom prst="line">
            <a:avLst/>
          </a:prstGeom>
          <a:ln w="15875">
            <a:solidFill>
              <a:schemeClr val="tx1">
                <a:alpha val="2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63"/>
          <p:cNvCxnSpPr/>
          <p:nvPr/>
        </p:nvCxnSpPr>
        <p:spPr>
          <a:xfrm flipH="1">
            <a:off x="8314660" y="3764415"/>
            <a:ext cx="329611" cy="0"/>
          </a:xfrm>
          <a:prstGeom prst="line">
            <a:avLst/>
          </a:prstGeom>
          <a:ln w="15875">
            <a:solidFill>
              <a:schemeClr val="tx1">
                <a:alpha val="2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65"/>
          <p:cNvCxnSpPr/>
          <p:nvPr/>
        </p:nvCxnSpPr>
        <p:spPr>
          <a:xfrm flipH="1">
            <a:off x="3541360" y="5890927"/>
            <a:ext cx="2402241" cy="0"/>
          </a:xfrm>
          <a:prstGeom prst="line">
            <a:avLst/>
          </a:prstGeom>
          <a:ln w="15875">
            <a:solidFill>
              <a:schemeClr val="tx1">
                <a:alpha val="2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66"/>
          <p:cNvCxnSpPr/>
          <p:nvPr/>
        </p:nvCxnSpPr>
        <p:spPr>
          <a:xfrm flipH="1">
            <a:off x="3541360" y="3764415"/>
            <a:ext cx="329611" cy="0"/>
          </a:xfrm>
          <a:prstGeom prst="line">
            <a:avLst/>
          </a:prstGeom>
          <a:ln w="15875">
            <a:solidFill>
              <a:schemeClr val="tx1">
                <a:alpha val="2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71"/>
          <p:cNvSpPr txBox="1"/>
          <p:nvPr/>
        </p:nvSpPr>
        <p:spPr>
          <a:xfrm>
            <a:off x="1339695" y="5171212"/>
            <a:ext cx="1414131" cy="425758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algn="r">
              <a:lnSpc>
                <a:spcPts val="1300"/>
              </a:lnSpc>
            </a:pPr>
            <a:endParaRPr lang="zh-CN" altLang="en-US" sz="1500" b="1" dirty="0">
              <a:latin typeface="Montserrat" charset="0"/>
              <a:ea typeface="Montserrat" charset="0"/>
              <a:cs typeface="Montserrat" charset="0"/>
            </a:endParaRPr>
          </a:p>
          <a:p>
            <a:pPr algn="r">
              <a:lnSpc>
                <a:spcPts val="1300"/>
              </a:lnSpc>
            </a:pPr>
            <a:r>
              <a:rPr lang="zh-CN" altLang="en-US" sz="1500" b="1" dirty="0">
                <a:latin typeface="Montserrat" charset="0"/>
                <a:ea typeface="Montserrat" charset="0"/>
                <a:cs typeface="Montserrat" charset="0"/>
              </a:rPr>
              <a:t>输入你的标题</a:t>
            </a:r>
            <a:endParaRPr lang="en-US" sz="15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28" name="TextBox 72"/>
          <p:cNvSpPr txBox="1"/>
          <p:nvPr/>
        </p:nvSpPr>
        <p:spPr>
          <a:xfrm>
            <a:off x="2870676" y="5087986"/>
            <a:ext cx="470607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dirty="0" smtClean="0">
                <a:solidFill>
                  <a:srgbClr val="FEFEFE"/>
                </a:solidFill>
                <a:latin typeface="Impact" panose="020B0806030902050204" pitchFamily="34" charset="0"/>
                <a:ea typeface="Montserrat" charset="0"/>
                <a:cs typeface="Montserrat" charset="0"/>
              </a:rPr>
              <a:t>1</a:t>
            </a:r>
            <a:endParaRPr lang="en-US" sz="2500" dirty="0">
              <a:solidFill>
                <a:srgbClr val="FEFEFE"/>
              </a:solidFill>
              <a:latin typeface="Impact" panose="020B080603090205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29" name="TextBox 73"/>
          <p:cNvSpPr txBox="1"/>
          <p:nvPr/>
        </p:nvSpPr>
        <p:spPr>
          <a:xfrm>
            <a:off x="5903350" y="4991176"/>
            <a:ext cx="66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EFEFE"/>
                </a:solidFill>
                <a:latin typeface="Impact" panose="020B0806030902050204" pitchFamily="34" charset="0"/>
                <a:ea typeface="Montserrat" charset="0"/>
                <a:cs typeface="Montserrat" charset="0"/>
              </a:rPr>
              <a:t>13%</a:t>
            </a:r>
            <a:endParaRPr lang="en-US" b="1" dirty="0">
              <a:solidFill>
                <a:srgbClr val="FEFEFE"/>
              </a:solidFill>
              <a:latin typeface="Impact" panose="020B080603090205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30" name="TextBox 74"/>
          <p:cNvSpPr txBox="1"/>
          <p:nvPr/>
        </p:nvSpPr>
        <p:spPr>
          <a:xfrm>
            <a:off x="4403919" y="3831994"/>
            <a:ext cx="572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EFEFE"/>
                </a:solidFill>
                <a:latin typeface="Impact" panose="020B0806030902050204" pitchFamily="34" charset="0"/>
                <a:ea typeface="Montserrat" charset="0"/>
                <a:cs typeface="Montserrat" charset="0"/>
              </a:rPr>
              <a:t>8%</a:t>
            </a:r>
            <a:endParaRPr lang="en-US" b="1" dirty="0">
              <a:solidFill>
                <a:srgbClr val="FEFEFE"/>
              </a:solidFill>
              <a:latin typeface="Impact" panose="020B080603090205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31" name="TextBox 75"/>
          <p:cNvSpPr txBox="1"/>
          <p:nvPr/>
        </p:nvSpPr>
        <p:spPr>
          <a:xfrm>
            <a:off x="5507667" y="2228952"/>
            <a:ext cx="73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EFEFE"/>
                </a:solidFill>
                <a:latin typeface="Impact" panose="020B0806030902050204" pitchFamily="34" charset="0"/>
                <a:ea typeface="Montserrat" charset="0"/>
                <a:cs typeface="Montserrat" charset="0"/>
              </a:rPr>
              <a:t>10%</a:t>
            </a:r>
            <a:endParaRPr lang="en-US" b="1" dirty="0">
              <a:solidFill>
                <a:srgbClr val="FEFEFE"/>
              </a:solidFill>
              <a:latin typeface="Impact" panose="020B080603090205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32" name="TextBox 76"/>
          <p:cNvSpPr txBox="1"/>
          <p:nvPr/>
        </p:nvSpPr>
        <p:spPr>
          <a:xfrm>
            <a:off x="7218460" y="3299939"/>
            <a:ext cx="572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EFEFE"/>
                </a:solidFill>
                <a:latin typeface="Impact" panose="020B0806030902050204" pitchFamily="34" charset="0"/>
                <a:ea typeface="Montserrat" charset="0"/>
                <a:cs typeface="Montserrat" charset="0"/>
              </a:rPr>
              <a:t>5%</a:t>
            </a:r>
            <a:endParaRPr lang="en-US" b="1" dirty="0">
              <a:solidFill>
                <a:srgbClr val="FEFEFE"/>
              </a:solidFill>
              <a:latin typeface="Impact" panose="020B080603090205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33" name="Oval 78"/>
          <p:cNvSpPr/>
          <p:nvPr/>
        </p:nvSpPr>
        <p:spPr>
          <a:xfrm>
            <a:off x="2806993" y="2967343"/>
            <a:ext cx="584790" cy="5847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80"/>
          <p:cNvSpPr txBox="1"/>
          <p:nvPr/>
        </p:nvSpPr>
        <p:spPr>
          <a:xfrm>
            <a:off x="1339695" y="3076598"/>
            <a:ext cx="1414131" cy="429477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algn="r">
              <a:lnSpc>
                <a:spcPts val="1300"/>
              </a:lnSpc>
            </a:pPr>
            <a:endParaRPr lang="zh-CN" altLang="en-US" sz="1500" b="1" dirty="0">
              <a:latin typeface="Montserrat" charset="0"/>
              <a:ea typeface="Montserrat" charset="0"/>
              <a:cs typeface="Montserrat" charset="0"/>
            </a:endParaRPr>
          </a:p>
          <a:p>
            <a:pPr algn="r">
              <a:lnSpc>
                <a:spcPts val="1300"/>
              </a:lnSpc>
            </a:pPr>
            <a:r>
              <a:rPr lang="zh-CN" altLang="en-US" sz="1500" b="1" dirty="0">
                <a:latin typeface="Montserrat" charset="0"/>
                <a:ea typeface="Montserrat" charset="0"/>
                <a:cs typeface="Montserrat" charset="0"/>
              </a:rPr>
              <a:t>输入你的标题</a:t>
            </a:r>
            <a:endParaRPr lang="en-US" sz="15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6" name="TextBox 81"/>
          <p:cNvSpPr txBox="1"/>
          <p:nvPr/>
        </p:nvSpPr>
        <p:spPr>
          <a:xfrm>
            <a:off x="2870676" y="2993372"/>
            <a:ext cx="470607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dirty="0" smtClean="0">
                <a:solidFill>
                  <a:srgbClr val="FEFEFE"/>
                </a:solidFill>
                <a:latin typeface="Impact" panose="020B0806030902050204" pitchFamily="34" charset="0"/>
                <a:ea typeface="Montserrat" charset="0"/>
                <a:cs typeface="Montserrat" charset="0"/>
              </a:rPr>
              <a:t>2</a:t>
            </a:r>
            <a:endParaRPr lang="en-US" sz="2500" dirty="0">
              <a:solidFill>
                <a:srgbClr val="FEFEFE"/>
              </a:solidFill>
              <a:latin typeface="Impact" panose="020B080603090205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37" name="Oval 82"/>
          <p:cNvSpPr/>
          <p:nvPr/>
        </p:nvSpPr>
        <p:spPr>
          <a:xfrm>
            <a:off x="8825022" y="3498972"/>
            <a:ext cx="584790" cy="5847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Box 84"/>
          <p:cNvSpPr txBox="1"/>
          <p:nvPr/>
        </p:nvSpPr>
        <p:spPr>
          <a:xfrm>
            <a:off x="9473608" y="3608227"/>
            <a:ext cx="1414131" cy="425758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ts val="1300"/>
              </a:lnSpc>
            </a:pPr>
            <a:endParaRPr lang="zh-CN" altLang="en-US" sz="1500" b="1" dirty="0">
              <a:latin typeface="Montserrat" charset="0"/>
              <a:ea typeface="Montserrat" charset="0"/>
              <a:cs typeface="Montserrat" charset="0"/>
            </a:endParaRPr>
          </a:p>
          <a:p>
            <a:pPr>
              <a:lnSpc>
                <a:spcPts val="1300"/>
              </a:lnSpc>
            </a:pPr>
            <a:r>
              <a:rPr lang="zh-CN" altLang="en-US" sz="1500" b="1" dirty="0">
                <a:latin typeface="Montserrat" charset="0"/>
                <a:ea typeface="Montserrat" charset="0"/>
                <a:cs typeface="Montserrat" charset="0"/>
              </a:rPr>
              <a:t>输入你的标题</a:t>
            </a:r>
            <a:endParaRPr lang="en-US" sz="15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0" name="TextBox 85"/>
          <p:cNvSpPr txBox="1"/>
          <p:nvPr/>
        </p:nvSpPr>
        <p:spPr>
          <a:xfrm>
            <a:off x="8888705" y="3525001"/>
            <a:ext cx="470607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dirty="0" smtClean="0">
                <a:solidFill>
                  <a:srgbClr val="FEFEFE"/>
                </a:solidFill>
                <a:latin typeface="Impact" panose="020B0806030902050204" pitchFamily="34" charset="0"/>
                <a:ea typeface="Montserrat" charset="0"/>
                <a:cs typeface="Montserrat" charset="0"/>
              </a:rPr>
              <a:t>4</a:t>
            </a:r>
            <a:endParaRPr lang="en-US" sz="2500" dirty="0">
              <a:solidFill>
                <a:srgbClr val="FEFEFE"/>
              </a:solidFill>
              <a:latin typeface="Impact" panose="020B080603090205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41" name="Oval 86"/>
          <p:cNvSpPr/>
          <p:nvPr/>
        </p:nvSpPr>
        <p:spPr>
          <a:xfrm>
            <a:off x="8825022" y="1500051"/>
            <a:ext cx="584790" cy="58479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88"/>
          <p:cNvSpPr txBox="1"/>
          <p:nvPr/>
        </p:nvSpPr>
        <p:spPr>
          <a:xfrm>
            <a:off x="9473608" y="1609306"/>
            <a:ext cx="1414131" cy="425758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>
              <a:lnSpc>
                <a:spcPts val="1300"/>
              </a:lnSpc>
            </a:pPr>
            <a:endParaRPr lang="zh-CN" altLang="en-US" sz="1500" b="1" dirty="0">
              <a:latin typeface="Montserrat" charset="0"/>
              <a:ea typeface="Montserrat" charset="0"/>
              <a:cs typeface="Montserrat" charset="0"/>
            </a:endParaRPr>
          </a:p>
          <a:p>
            <a:pPr>
              <a:lnSpc>
                <a:spcPts val="1300"/>
              </a:lnSpc>
            </a:pPr>
            <a:r>
              <a:rPr lang="zh-CN" altLang="en-US" sz="1500" b="1" dirty="0">
                <a:latin typeface="Montserrat" charset="0"/>
                <a:ea typeface="Montserrat" charset="0"/>
                <a:cs typeface="Montserrat" charset="0"/>
              </a:rPr>
              <a:t>输入你的标题</a:t>
            </a:r>
            <a:endParaRPr lang="en-US" sz="15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4" name="TextBox 89"/>
          <p:cNvSpPr txBox="1"/>
          <p:nvPr/>
        </p:nvSpPr>
        <p:spPr>
          <a:xfrm>
            <a:off x="8888705" y="1526080"/>
            <a:ext cx="470607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dirty="0" smtClean="0">
                <a:solidFill>
                  <a:srgbClr val="FEFEFE"/>
                </a:solidFill>
                <a:latin typeface="Impact" panose="020B0806030902050204" pitchFamily="34" charset="0"/>
                <a:ea typeface="Montserrat" charset="0"/>
                <a:cs typeface="Montserrat" charset="0"/>
              </a:rPr>
              <a:t>3</a:t>
            </a:r>
            <a:endParaRPr lang="en-US" sz="2500" dirty="0">
              <a:solidFill>
                <a:srgbClr val="FEFEFE"/>
              </a:solidFill>
              <a:latin typeface="Impact" panose="020B0806030902050204" pitchFamily="34" charset="0"/>
              <a:ea typeface="Montserrat" charset="0"/>
              <a:cs typeface="Montserra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1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8" dur="1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1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13" grpId="0" animBg="1"/>
      <p:bldP spid="118" grpId="0"/>
      <p:bldP spid="119" grpId="0"/>
      <p:bldP spid="120" grpId="0"/>
      <p:bldP spid="121" grpId="0"/>
      <p:bldP spid="127" grpId="0"/>
      <p:bldP spid="128" grpId="0"/>
      <p:bldP spid="129" grpId="0"/>
      <p:bldP spid="130" grpId="0"/>
      <p:bldP spid="131" grpId="0"/>
      <p:bldP spid="132" grpId="0"/>
      <p:bldP spid="133" grpId="0" animBg="1"/>
      <p:bldP spid="135" grpId="0"/>
      <p:bldP spid="136" grpId="0"/>
      <p:bldP spid="137" grpId="0" animBg="1"/>
      <p:bldP spid="139" grpId="0"/>
      <p:bldP spid="140" grpId="0"/>
      <p:bldP spid="141" grpId="0" animBg="1"/>
      <p:bldP spid="143" grpId="0"/>
      <p:bldP spid="1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7342" y="249978"/>
            <a:ext cx="2367343" cy="750646"/>
            <a:chOff x="1158045" y="203448"/>
            <a:chExt cx="2367341" cy="750647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216101" y="743716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58045" y="2034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7" name="3 Rectángulo redondeado"/>
          <p:cNvSpPr/>
          <p:nvPr/>
        </p:nvSpPr>
        <p:spPr bwMode="auto">
          <a:xfrm>
            <a:off x="739790" y="3284138"/>
            <a:ext cx="1788462" cy="1813303"/>
          </a:xfrm>
          <a:custGeom>
            <a:avLst/>
            <a:gdLst/>
            <a:ahLst/>
            <a:cxnLst/>
            <a:rect l="l" t="t" r="r" b="b"/>
            <a:pathLst>
              <a:path w="3240360" h="3285366">
                <a:moveTo>
                  <a:pt x="1620179" y="0"/>
                </a:moveTo>
                <a:cubicBezTo>
                  <a:pt x="1993013" y="0"/>
                  <a:pt x="2295255" y="302242"/>
                  <a:pt x="2295255" y="675076"/>
                </a:cubicBezTo>
                <a:lnTo>
                  <a:pt x="3211699" y="675076"/>
                </a:lnTo>
                <a:cubicBezTo>
                  <a:pt x="3227528" y="675076"/>
                  <a:pt x="3240360" y="687908"/>
                  <a:pt x="3240360" y="703737"/>
                </a:cubicBezTo>
                <a:lnTo>
                  <a:pt x="3240360" y="3256705"/>
                </a:lnTo>
                <a:cubicBezTo>
                  <a:pt x="3240360" y="3272534"/>
                  <a:pt x="3227528" y="3285366"/>
                  <a:pt x="3211699" y="3285366"/>
                </a:cubicBezTo>
                <a:lnTo>
                  <a:pt x="28661" y="3285366"/>
                </a:lnTo>
                <a:cubicBezTo>
                  <a:pt x="12832" y="3285366"/>
                  <a:pt x="0" y="3272534"/>
                  <a:pt x="0" y="3256705"/>
                </a:cubicBezTo>
                <a:lnTo>
                  <a:pt x="0" y="703737"/>
                </a:lnTo>
                <a:cubicBezTo>
                  <a:pt x="0" y="687908"/>
                  <a:pt x="12832" y="675076"/>
                  <a:pt x="28661" y="675076"/>
                </a:cubicBezTo>
                <a:lnTo>
                  <a:pt x="945103" y="675076"/>
                </a:lnTo>
                <a:cubicBezTo>
                  <a:pt x="945103" y="302242"/>
                  <a:pt x="1247345" y="0"/>
                  <a:pt x="16201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es-SV" sz="900">
              <a:solidFill>
                <a:schemeClr val="bg1"/>
              </a:solidFill>
            </a:endParaRPr>
          </a:p>
        </p:txBody>
      </p:sp>
      <p:sp>
        <p:nvSpPr>
          <p:cNvPr id="8" name="3 Rectángulo redondeado"/>
          <p:cNvSpPr/>
          <p:nvPr/>
        </p:nvSpPr>
        <p:spPr bwMode="auto">
          <a:xfrm rot="10800000">
            <a:off x="2528252" y="3656733"/>
            <a:ext cx="1788462" cy="1813303"/>
          </a:xfrm>
          <a:custGeom>
            <a:avLst/>
            <a:gdLst/>
            <a:ahLst/>
            <a:cxnLst/>
            <a:rect l="l" t="t" r="r" b="b"/>
            <a:pathLst>
              <a:path w="3240360" h="3285366">
                <a:moveTo>
                  <a:pt x="1620179" y="0"/>
                </a:moveTo>
                <a:cubicBezTo>
                  <a:pt x="1993013" y="0"/>
                  <a:pt x="2295255" y="302242"/>
                  <a:pt x="2295255" y="675076"/>
                </a:cubicBezTo>
                <a:lnTo>
                  <a:pt x="3211699" y="675076"/>
                </a:lnTo>
                <a:cubicBezTo>
                  <a:pt x="3227528" y="675076"/>
                  <a:pt x="3240360" y="687908"/>
                  <a:pt x="3240360" y="703737"/>
                </a:cubicBezTo>
                <a:lnTo>
                  <a:pt x="3240360" y="3256705"/>
                </a:lnTo>
                <a:cubicBezTo>
                  <a:pt x="3240360" y="3272534"/>
                  <a:pt x="3227528" y="3285366"/>
                  <a:pt x="3211699" y="3285366"/>
                </a:cubicBezTo>
                <a:lnTo>
                  <a:pt x="28661" y="3285366"/>
                </a:lnTo>
                <a:cubicBezTo>
                  <a:pt x="12832" y="3285366"/>
                  <a:pt x="0" y="3272534"/>
                  <a:pt x="0" y="3256705"/>
                </a:cubicBezTo>
                <a:lnTo>
                  <a:pt x="0" y="703737"/>
                </a:lnTo>
                <a:cubicBezTo>
                  <a:pt x="0" y="687908"/>
                  <a:pt x="12832" y="675076"/>
                  <a:pt x="28661" y="675076"/>
                </a:cubicBezTo>
                <a:lnTo>
                  <a:pt x="945103" y="675076"/>
                </a:lnTo>
                <a:cubicBezTo>
                  <a:pt x="945103" y="302242"/>
                  <a:pt x="1247345" y="0"/>
                  <a:pt x="16201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es-SV" sz="900">
              <a:solidFill>
                <a:schemeClr val="bg1"/>
              </a:solidFill>
            </a:endParaRPr>
          </a:p>
        </p:txBody>
      </p:sp>
      <p:sp>
        <p:nvSpPr>
          <p:cNvPr id="9" name="3 Rectángulo redondeado"/>
          <p:cNvSpPr/>
          <p:nvPr/>
        </p:nvSpPr>
        <p:spPr bwMode="auto">
          <a:xfrm>
            <a:off x="4316715" y="3287068"/>
            <a:ext cx="1788462" cy="1813303"/>
          </a:xfrm>
          <a:custGeom>
            <a:avLst/>
            <a:gdLst/>
            <a:ahLst/>
            <a:cxnLst/>
            <a:rect l="l" t="t" r="r" b="b"/>
            <a:pathLst>
              <a:path w="3240360" h="3285366">
                <a:moveTo>
                  <a:pt x="1620179" y="0"/>
                </a:moveTo>
                <a:cubicBezTo>
                  <a:pt x="1993013" y="0"/>
                  <a:pt x="2295255" y="302242"/>
                  <a:pt x="2295255" y="675076"/>
                </a:cubicBezTo>
                <a:lnTo>
                  <a:pt x="3211699" y="675076"/>
                </a:lnTo>
                <a:cubicBezTo>
                  <a:pt x="3227528" y="675076"/>
                  <a:pt x="3240360" y="687908"/>
                  <a:pt x="3240360" y="703737"/>
                </a:cubicBezTo>
                <a:lnTo>
                  <a:pt x="3240360" y="3256705"/>
                </a:lnTo>
                <a:cubicBezTo>
                  <a:pt x="3240360" y="3272534"/>
                  <a:pt x="3227528" y="3285366"/>
                  <a:pt x="3211699" y="3285366"/>
                </a:cubicBezTo>
                <a:lnTo>
                  <a:pt x="28661" y="3285366"/>
                </a:lnTo>
                <a:cubicBezTo>
                  <a:pt x="12832" y="3285366"/>
                  <a:pt x="0" y="3272534"/>
                  <a:pt x="0" y="3256705"/>
                </a:cubicBezTo>
                <a:lnTo>
                  <a:pt x="0" y="703737"/>
                </a:lnTo>
                <a:cubicBezTo>
                  <a:pt x="0" y="687908"/>
                  <a:pt x="12832" y="675076"/>
                  <a:pt x="28661" y="675076"/>
                </a:cubicBezTo>
                <a:lnTo>
                  <a:pt x="945103" y="675076"/>
                </a:lnTo>
                <a:cubicBezTo>
                  <a:pt x="945103" y="302242"/>
                  <a:pt x="1247345" y="0"/>
                  <a:pt x="16201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es-SV" sz="900">
              <a:solidFill>
                <a:schemeClr val="bg1"/>
              </a:solidFill>
            </a:endParaRPr>
          </a:p>
        </p:txBody>
      </p:sp>
      <p:sp>
        <p:nvSpPr>
          <p:cNvPr id="10" name="3 Rectángulo redondeado"/>
          <p:cNvSpPr/>
          <p:nvPr/>
        </p:nvSpPr>
        <p:spPr bwMode="auto">
          <a:xfrm rot="10800000">
            <a:off x="6105178" y="3659665"/>
            <a:ext cx="1788462" cy="1813303"/>
          </a:xfrm>
          <a:custGeom>
            <a:avLst/>
            <a:gdLst/>
            <a:ahLst/>
            <a:cxnLst/>
            <a:rect l="l" t="t" r="r" b="b"/>
            <a:pathLst>
              <a:path w="3240360" h="3285366">
                <a:moveTo>
                  <a:pt x="1620179" y="0"/>
                </a:moveTo>
                <a:cubicBezTo>
                  <a:pt x="1993013" y="0"/>
                  <a:pt x="2295255" y="302242"/>
                  <a:pt x="2295255" y="675076"/>
                </a:cubicBezTo>
                <a:lnTo>
                  <a:pt x="3211699" y="675076"/>
                </a:lnTo>
                <a:cubicBezTo>
                  <a:pt x="3227528" y="675076"/>
                  <a:pt x="3240360" y="687908"/>
                  <a:pt x="3240360" y="703737"/>
                </a:cubicBezTo>
                <a:lnTo>
                  <a:pt x="3240360" y="3256705"/>
                </a:lnTo>
                <a:cubicBezTo>
                  <a:pt x="3240360" y="3272534"/>
                  <a:pt x="3227528" y="3285366"/>
                  <a:pt x="3211699" y="3285366"/>
                </a:cubicBezTo>
                <a:lnTo>
                  <a:pt x="28661" y="3285366"/>
                </a:lnTo>
                <a:cubicBezTo>
                  <a:pt x="12832" y="3285366"/>
                  <a:pt x="0" y="3272534"/>
                  <a:pt x="0" y="3256705"/>
                </a:cubicBezTo>
                <a:lnTo>
                  <a:pt x="0" y="703737"/>
                </a:lnTo>
                <a:cubicBezTo>
                  <a:pt x="0" y="687908"/>
                  <a:pt x="12832" y="675076"/>
                  <a:pt x="28661" y="675076"/>
                </a:cubicBezTo>
                <a:lnTo>
                  <a:pt x="945103" y="675076"/>
                </a:lnTo>
                <a:cubicBezTo>
                  <a:pt x="945103" y="302242"/>
                  <a:pt x="1247345" y="0"/>
                  <a:pt x="16201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es-SV" sz="900">
              <a:solidFill>
                <a:schemeClr val="bg1"/>
              </a:solidFill>
            </a:endParaRPr>
          </a:p>
        </p:txBody>
      </p:sp>
      <p:sp>
        <p:nvSpPr>
          <p:cNvPr id="11" name="3 Rectángulo redondeado"/>
          <p:cNvSpPr/>
          <p:nvPr/>
        </p:nvSpPr>
        <p:spPr bwMode="auto">
          <a:xfrm>
            <a:off x="7860400" y="3288118"/>
            <a:ext cx="1788462" cy="1813303"/>
          </a:xfrm>
          <a:custGeom>
            <a:avLst/>
            <a:gdLst/>
            <a:ahLst/>
            <a:cxnLst/>
            <a:rect l="l" t="t" r="r" b="b"/>
            <a:pathLst>
              <a:path w="3240360" h="3285366">
                <a:moveTo>
                  <a:pt x="1620179" y="0"/>
                </a:moveTo>
                <a:cubicBezTo>
                  <a:pt x="1993013" y="0"/>
                  <a:pt x="2295255" y="302242"/>
                  <a:pt x="2295255" y="675076"/>
                </a:cubicBezTo>
                <a:lnTo>
                  <a:pt x="3211699" y="675076"/>
                </a:lnTo>
                <a:cubicBezTo>
                  <a:pt x="3227528" y="675076"/>
                  <a:pt x="3240360" y="687908"/>
                  <a:pt x="3240360" y="703737"/>
                </a:cubicBezTo>
                <a:lnTo>
                  <a:pt x="3240360" y="3256705"/>
                </a:lnTo>
                <a:cubicBezTo>
                  <a:pt x="3240360" y="3272534"/>
                  <a:pt x="3227528" y="3285366"/>
                  <a:pt x="3211699" y="3285366"/>
                </a:cubicBezTo>
                <a:lnTo>
                  <a:pt x="28661" y="3285366"/>
                </a:lnTo>
                <a:cubicBezTo>
                  <a:pt x="12832" y="3285366"/>
                  <a:pt x="0" y="3272534"/>
                  <a:pt x="0" y="3256705"/>
                </a:cubicBezTo>
                <a:lnTo>
                  <a:pt x="0" y="703737"/>
                </a:lnTo>
                <a:cubicBezTo>
                  <a:pt x="0" y="687908"/>
                  <a:pt x="12832" y="675076"/>
                  <a:pt x="28661" y="675076"/>
                </a:cubicBezTo>
                <a:lnTo>
                  <a:pt x="945103" y="675076"/>
                </a:lnTo>
                <a:cubicBezTo>
                  <a:pt x="945103" y="302242"/>
                  <a:pt x="1247345" y="0"/>
                  <a:pt x="162017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es-SV" sz="900">
              <a:solidFill>
                <a:schemeClr val="bg1"/>
              </a:solidFill>
            </a:endParaRPr>
          </a:p>
        </p:txBody>
      </p:sp>
      <p:sp>
        <p:nvSpPr>
          <p:cNvPr id="12" name="3 Rectángulo redondeado"/>
          <p:cNvSpPr/>
          <p:nvPr/>
        </p:nvSpPr>
        <p:spPr bwMode="auto">
          <a:xfrm rot="10800000">
            <a:off x="9648864" y="3660713"/>
            <a:ext cx="1788462" cy="1813303"/>
          </a:xfrm>
          <a:custGeom>
            <a:avLst/>
            <a:gdLst/>
            <a:ahLst/>
            <a:cxnLst/>
            <a:rect l="l" t="t" r="r" b="b"/>
            <a:pathLst>
              <a:path w="3240360" h="3285366">
                <a:moveTo>
                  <a:pt x="1620179" y="0"/>
                </a:moveTo>
                <a:cubicBezTo>
                  <a:pt x="1993013" y="0"/>
                  <a:pt x="2295255" y="302242"/>
                  <a:pt x="2295255" y="675076"/>
                </a:cubicBezTo>
                <a:lnTo>
                  <a:pt x="3211699" y="675076"/>
                </a:lnTo>
                <a:cubicBezTo>
                  <a:pt x="3227528" y="675076"/>
                  <a:pt x="3240360" y="687908"/>
                  <a:pt x="3240360" y="703737"/>
                </a:cubicBezTo>
                <a:lnTo>
                  <a:pt x="3240360" y="3256705"/>
                </a:lnTo>
                <a:cubicBezTo>
                  <a:pt x="3240360" y="3272534"/>
                  <a:pt x="3227528" y="3285366"/>
                  <a:pt x="3211699" y="3285366"/>
                </a:cubicBezTo>
                <a:lnTo>
                  <a:pt x="28661" y="3285366"/>
                </a:lnTo>
                <a:cubicBezTo>
                  <a:pt x="12832" y="3285366"/>
                  <a:pt x="0" y="3272534"/>
                  <a:pt x="0" y="3256705"/>
                </a:cubicBezTo>
                <a:lnTo>
                  <a:pt x="0" y="703737"/>
                </a:lnTo>
                <a:cubicBezTo>
                  <a:pt x="0" y="687908"/>
                  <a:pt x="12832" y="675076"/>
                  <a:pt x="28661" y="675076"/>
                </a:cubicBezTo>
                <a:lnTo>
                  <a:pt x="945103" y="675076"/>
                </a:lnTo>
                <a:cubicBezTo>
                  <a:pt x="945103" y="302242"/>
                  <a:pt x="1247345" y="0"/>
                  <a:pt x="162017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es-SV" sz="900">
              <a:solidFill>
                <a:schemeClr val="bg1"/>
              </a:solidFill>
            </a:endParaRPr>
          </a:p>
        </p:txBody>
      </p:sp>
      <p:grpSp>
        <p:nvGrpSpPr>
          <p:cNvPr id="13" name="7 Grupo"/>
          <p:cNvGrpSpPr>
            <a:grpSpLocks noChangeAspect="1"/>
          </p:cNvGrpSpPr>
          <p:nvPr/>
        </p:nvGrpSpPr>
        <p:grpSpPr>
          <a:xfrm>
            <a:off x="1295587" y="3318152"/>
            <a:ext cx="676868" cy="676814"/>
            <a:chOff x="13700015" y="2693328"/>
            <a:chExt cx="3600703" cy="3600418"/>
          </a:xfrm>
        </p:grpSpPr>
        <p:sp>
          <p:nvSpPr>
            <p:cNvPr id="14" name="4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90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5" name="5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01</a:t>
              </a:r>
              <a:endParaRPr lang="es-MX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6" name="40 Grupo"/>
          <p:cNvGrpSpPr>
            <a:grpSpLocks noChangeAspect="1"/>
          </p:cNvGrpSpPr>
          <p:nvPr/>
        </p:nvGrpSpPr>
        <p:grpSpPr>
          <a:xfrm>
            <a:off x="3084049" y="4748922"/>
            <a:ext cx="676868" cy="676814"/>
            <a:chOff x="13700015" y="2693328"/>
            <a:chExt cx="3600703" cy="3600418"/>
          </a:xfrm>
        </p:grpSpPr>
        <p:sp>
          <p:nvSpPr>
            <p:cNvPr id="17" name="4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90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8" name="5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02</a:t>
              </a:r>
              <a:endParaRPr lang="es-MX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9" name="43 Grupo"/>
          <p:cNvGrpSpPr>
            <a:grpSpLocks noChangeAspect="1"/>
          </p:cNvGrpSpPr>
          <p:nvPr/>
        </p:nvGrpSpPr>
        <p:grpSpPr>
          <a:xfrm>
            <a:off x="4872513" y="3318152"/>
            <a:ext cx="676868" cy="676814"/>
            <a:chOff x="13700015" y="2693328"/>
            <a:chExt cx="3600703" cy="3600418"/>
          </a:xfrm>
        </p:grpSpPr>
        <p:sp>
          <p:nvSpPr>
            <p:cNvPr id="20" name="4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90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1" name="5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03</a:t>
              </a:r>
              <a:endParaRPr lang="es-MX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2" name="46 Grupo"/>
          <p:cNvGrpSpPr>
            <a:grpSpLocks noChangeAspect="1"/>
          </p:cNvGrpSpPr>
          <p:nvPr/>
        </p:nvGrpSpPr>
        <p:grpSpPr>
          <a:xfrm>
            <a:off x="6660975" y="4748922"/>
            <a:ext cx="676868" cy="676814"/>
            <a:chOff x="13700015" y="2693328"/>
            <a:chExt cx="3600703" cy="3600418"/>
          </a:xfrm>
        </p:grpSpPr>
        <p:sp>
          <p:nvSpPr>
            <p:cNvPr id="23" name="4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90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4" name="5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04</a:t>
              </a:r>
              <a:endParaRPr lang="es-MX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5" name="49 Grupo"/>
          <p:cNvGrpSpPr>
            <a:grpSpLocks noChangeAspect="1"/>
          </p:cNvGrpSpPr>
          <p:nvPr/>
        </p:nvGrpSpPr>
        <p:grpSpPr>
          <a:xfrm>
            <a:off x="8416197" y="3318152"/>
            <a:ext cx="676868" cy="676814"/>
            <a:chOff x="13700015" y="2693328"/>
            <a:chExt cx="3600703" cy="3600418"/>
          </a:xfrm>
        </p:grpSpPr>
        <p:sp>
          <p:nvSpPr>
            <p:cNvPr id="26" name="4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90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7" name="5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05</a:t>
              </a:r>
              <a:endParaRPr lang="es-MX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8" name="52 Grupo"/>
          <p:cNvGrpSpPr>
            <a:grpSpLocks noChangeAspect="1"/>
          </p:cNvGrpSpPr>
          <p:nvPr/>
        </p:nvGrpSpPr>
        <p:grpSpPr>
          <a:xfrm>
            <a:off x="10204661" y="4748922"/>
            <a:ext cx="676868" cy="676814"/>
            <a:chOff x="13700015" y="2693328"/>
            <a:chExt cx="3600703" cy="3600418"/>
          </a:xfrm>
        </p:grpSpPr>
        <p:sp>
          <p:nvSpPr>
            <p:cNvPr id="29" name="4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90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30" name="5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06</a:t>
              </a:r>
              <a:endParaRPr lang="es-MX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sp>
        <p:nvSpPr>
          <p:cNvPr id="31" name="Textbox 1"/>
          <p:cNvSpPr/>
          <p:nvPr/>
        </p:nvSpPr>
        <p:spPr>
          <a:xfrm>
            <a:off x="2646635" y="4133259"/>
            <a:ext cx="1551695" cy="525983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200" kern="1000" dirty="0">
                <a:solidFill>
                  <a:schemeClr val="bg1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NEW IDEAS</a:t>
            </a:r>
            <a:endParaRPr lang="en-US" sz="1200" kern="1000" dirty="0">
              <a:solidFill>
                <a:schemeClr val="bg1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>
              <a:lnSpc>
                <a:spcPct val="125000"/>
              </a:lnSpc>
            </a:pPr>
            <a:r>
              <a:rPr lang="en-US" sz="900" dirty="0">
                <a:solidFill>
                  <a:schemeClr val="bg1"/>
                </a:solidFill>
                <a:latin typeface="Source Sans Pro" panose="020B0503030403020204" pitchFamily="34" charset="0"/>
              </a:rPr>
              <a:t>Imperdiet iaculis, ipsum. </a:t>
            </a:r>
            <a:endParaRPr lang="en-US" sz="9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32" name="Textbox 1"/>
          <p:cNvSpPr/>
          <p:nvPr/>
        </p:nvSpPr>
        <p:spPr>
          <a:xfrm>
            <a:off x="4316715" y="4133259"/>
            <a:ext cx="1788462" cy="525983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200" kern="1000" dirty="0">
                <a:solidFill>
                  <a:schemeClr val="bg1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INNOVATION</a:t>
            </a:r>
            <a:endParaRPr lang="en-US" sz="1200" kern="1000" dirty="0">
              <a:solidFill>
                <a:schemeClr val="bg1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>
              <a:lnSpc>
                <a:spcPct val="125000"/>
              </a:lnSpc>
            </a:pPr>
            <a:r>
              <a:rPr lang="en-US" sz="900" dirty="0">
                <a:solidFill>
                  <a:schemeClr val="bg1"/>
                </a:solidFill>
                <a:latin typeface="Source Sans Pro" panose="020B0503030403020204" pitchFamily="34" charset="0"/>
              </a:rPr>
              <a:t>Imperdiet iaculis, ipsum. </a:t>
            </a:r>
            <a:endParaRPr lang="en-US" sz="9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33" name="Textbox 1"/>
          <p:cNvSpPr/>
          <p:nvPr/>
        </p:nvSpPr>
        <p:spPr>
          <a:xfrm>
            <a:off x="6259103" y="4133259"/>
            <a:ext cx="1480611" cy="525983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200" kern="1000" dirty="0">
                <a:solidFill>
                  <a:schemeClr val="bg1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CREATIVITY</a:t>
            </a:r>
            <a:endParaRPr lang="en-US" sz="1200" kern="1000" dirty="0">
              <a:solidFill>
                <a:schemeClr val="bg1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>
              <a:lnSpc>
                <a:spcPct val="125000"/>
              </a:lnSpc>
            </a:pPr>
            <a:r>
              <a:rPr lang="en-US" sz="900" dirty="0">
                <a:solidFill>
                  <a:schemeClr val="bg1"/>
                </a:solidFill>
                <a:latin typeface="Source Sans Pro" panose="020B0503030403020204" pitchFamily="34" charset="0"/>
              </a:rPr>
              <a:t>Imperdiet iaculis, ipsum.</a:t>
            </a:r>
            <a:endParaRPr lang="en-US" sz="9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34" name="Textbox 1"/>
          <p:cNvSpPr/>
          <p:nvPr/>
        </p:nvSpPr>
        <p:spPr>
          <a:xfrm>
            <a:off x="790276" y="4133259"/>
            <a:ext cx="1687492" cy="525983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200" kern="1000" dirty="0">
                <a:solidFill>
                  <a:schemeClr val="bg1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PRODUCTIVITY</a:t>
            </a:r>
            <a:endParaRPr lang="en-US" sz="1200" kern="1000" dirty="0">
              <a:solidFill>
                <a:schemeClr val="bg1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>
              <a:lnSpc>
                <a:spcPct val="125000"/>
              </a:lnSpc>
            </a:pPr>
            <a:r>
              <a:rPr lang="en-US" sz="900" dirty="0">
                <a:solidFill>
                  <a:schemeClr val="bg1"/>
                </a:solidFill>
                <a:latin typeface="Source Sans Pro" panose="020B0503030403020204" pitchFamily="34" charset="0"/>
              </a:rPr>
              <a:t>Imperdiet iaculis, ipsum. Sed.</a:t>
            </a:r>
            <a:endParaRPr lang="en-US" sz="9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35" name="Textbox 1"/>
          <p:cNvSpPr/>
          <p:nvPr/>
        </p:nvSpPr>
        <p:spPr>
          <a:xfrm>
            <a:off x="8014327" y="4133261"/>
            <a:ext cx="1480611" cy="525983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200" kern="1000" dirty="0">
                <a:solidFill>
                  <a:schemeClr val="bg1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DESIGN</a:t>
            </a:r>
            <a:endParaRPr lang="en-US" sz="1200" kern="1000" dirty="0">
              <a:solidFill>
                <a:schemeClr val="bg1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>
              <a:lnSpc>
                <a:spcPct val="125000"/>
              </a:lnSpc>
            </a:pPr>
            <a:r>
              <a:rPr lang="en-US" sz="900" dirty="0">
                <a:solidFill>
                  <a:schemeClr val="bg1"/>
                </a:solidFill>
                <a:latin typeface="Source Sans Pro" panose="020B0503030403020204" pitchFamily="34" charset="0"/>
              </a:rPr>
              <a:t>Imperdiet iaculis, ipsum.</a:t>
            </a:r>
            <a:endParaRPr lang="en-US" sz="9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36" name="Textbox 1"/>
          <p:cNvSpPr/>
          <p:nvPr/>
        </p:nvSpPr>
        <p:spPr>
          <a:xfrm>
            <a:off x="9802789" y="4133262"/>
            <a:ext cx="1480611" cy="75681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200" kern="1000" dirty="0">
                <a:solidFill>
                  <a:schemeClr val="bg1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IMPLEMENTATION</a:t>
            </a:r>
            <a:endParaRPr lang="en-US" sz="1200" kern="1000" dirty="0">
              <a:solidFill>
                <a:schemeClr val="bg1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>
              <a:lnSpc>
                <a:spcPct val="125000"/>
              </a:lnSpc>
            </a:pPr>
            <a:r>
              <a:rPr lang="en-US" sz="900" dirty="0">
                <a:solidFill>
                  <a:schemeClr val="bg1"/>
                </a:solidFill>
                <a:latin typeface="Source Sans Pro" panose="020B0503030403020204" pitchFamily="34" charset="0"/>
              </a:rPr>
              <a:t>Imperdiet iaculis, ipsum.</a:t>
            </a:r>
            <a:endParaRPr lang="en-US" sz="9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37" name="82 Arco"/>
          <p:cNvSpPr/>
          <p:nvPr/>
        </p:nvSpPr>
        <p:spPr>
          <a:xfrm>
            <a:off x="1604381" y="4351497"/>
            <a:ext cx="1506345" cy="1372493"/>
          </a:xfrm>
          <a:prstGeom prst="arc">
            <a:avLst>
              <a:gd name="adj1" fmla="val 2097632"/>
              <a:gd name="adj2" fmla="val 10401258"/>
            </a:avLst>
          </a:prstGeom>
          <a:ln w="3175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38" name="35 Rectángulo"/>
          <p:cNvSpPr/>
          <p:nvPr/>
        </p:nvSpPr>
        <p:spPr>
          <a:xfrm>
            <a:off x="1472261" y="5697464"/>
            <a:ext cx="1732492" cy="391331"/>
          </a:xfrm>
          <a:prstGeom prst="rect">
            <a:avLst/>
          </a:prstGeom>
        </p:spPr>
        <p:txBody>
          <a:bodyPr wrap="square" lIns="71866" tIns="60423" rIns="120846" bIns="60423" anchor="ctr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MX" sz="1400" kern="10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2 </a:t>
            </a:r>
            <a:r>
              <a:rPr lang="es-MX" sz="1400" kern="1000" dirty="0" err="1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days</a:t>
            </a:r>
            <a:endParaRPr lang="es-MX" sz="1400" kern="1000" dirty="0">
              <a:solidFill>
                <a:schemeClr val="tx2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39" name="84 Arco"/>
          <p:cNvSpPr/>
          <p:nvPr/>
        </p:nvSpPr>
        <p:spPr>
          <a:xfrm flipV="1">
            <a:off x="3422483" y="3032602"/>
            <a:ext cx="1506345" cy="1372493"/>
          </a:xfrm>
          <a:prstGeom prst="arc">
            <a:avLst>
              <a:gd name="adj1" fmla="val 2097632"/>
              <a:gd name="adj2" fmla="val 10401258"/>
            </a:avLst>
          </a:prstGeom>
          <a:ln w="3175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40" name="35 Rectángulo"/>
          <p:cNvSpPr/>
          <p:nvPr/>
        </p:nvSpPr>
        <p:spPr>
          <a:xfrm>
            <a:off x="3332086" y="2632609"/>
            <a:ext cx="1732492" cy="391331"/>
          </a:xfrm>
          <a:prstGeom prst="rect">
            <a:avLst/>
          </a:prstGeom>
        </p:spPr>
        <p:txBody>
          <a:bodyPr wrap="square" lIns="71866" tIns="60423" rIns="120846" bIns="60423" anchor="ctr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MX" sz="1400" kern="10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3 </a:t>
            </a:r>
            <a:r>
              <a:rPr lang="es-MX" sz="1400" kern="1000" dirty="0" err="1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days</a:t>
            </a:r>
            <a:endParaRPr lang="es-MX" sz="1400" kern="1000" dirty="0">
              <a:solidFill>
                <a:schemeClr val="tx2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41" name="86 Arco"/>
          <p:cNvSpPr/>
          <p:nvPr/>
        </p:nvSpPr>
        <p:spPr>
          <a:xfrm>
            <a:off x="5200794" y="4345178"/>
            <a:ext cx="1506345" cy="1372493"/>
          </a:xfrm>
          <a:prstGeom prst="arc">
            <a:avLst>
              <a:gd name="adj1" fmla="val 2097632"/>
              <a:gd name="adj2" fmla="val 10401258"/>
            </a:avLst>
          </a:prstGeom>
          <a:ln w="3175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42" name="35 Rectángulo"/>
          <p:cNvSpPr/>
          <p:nvPr/>
        </p:nvSpPr>
        <p:spPr>
          <a:xfrm>
            <a:off x="5068675" y="5691147"/>
            <a:ext cx="1732492" cy="391331"/>
          </a:xfrm>
          <a:prstGeom prst="rect">
            <a:avLst/>
          </a:prstGeom>
        </p:spPr>
        <p:txBody>
          <a:bodyPr wrap="square" lIns="71866" tIns="60423" rIns="120846" bIns="60423" anchor="ctr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MX" sz="1400" kern="10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4 </a:t>
            </a:r>
            <a:r>
              <a:rPr lang="es-MX" sz="1400" kern="1000" dirty="0" err="1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days</a:t>
            </a:r>
            <a:endParaRPr lang="es-MX" sz="1400" kern="1000" dirty="0">
              <a:solidFill>
                <a:schemeClr val="tx2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43" name="88 Arco"/>
          <p:cNvSpPr/>
          <p:nvPr/>
        </p:nvSpPr>
        <p:spPr>
          <a:xfrm flipV="1">
            <a:off x="7018897" y="3026284"/>
            <a:ext cx="1506345" cy="1372493"/>
          </a:xfrm>
          <a:prstGeom prst="arc">
            <a:avLst>
              <a:gd name="adj1" fmla="val 2097632"/>
              <a:gd name="adj2" fmla="val 10401258"/>
            </a:avLst>
          </a:prstGeom>
          <a:ln w="3175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44" name="35 Rectángulo"/>
          <p:cNvSpPr/>
          <p:nvPr/>
        </p:nvSpPr>
        <p:spPr>
          <a:xfrm>
            <a:off x="6928498" y="2626290"/>
            <a:ext cx="1732492" cy="391331"/>
          </a:xfrm>
          <a:prstGeom prst="rect">
            <a:avLst/>
          </a:prstGeom>
        </p:spPr>
        <p:txBody>
          <a:bodyPr wrap="square" lIns="71866" tIns="60423" rIns="120846" bIns="60423" anchor="ctr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MX" sz="1400" kern="10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5 </a:t>
            </a:r>
            <a:r>
              <a:rPr lang="es-MX" sz="1400" kern="1000" dirty="0" err="1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days</a:t>
            </a:r>
            <a:endParaRPr lang="es-MX" sz="1400" kern="1000" dirty="0">
              <a:solidFill>
                <a:schemeClr val="tx2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45" name="90 Arco"/>
          <p:cNvSpPr/>
          <p:nvPr/>
        </p:nvSpPr>
        <p:spPr>
          <a:xfrm>
            <a:off x="8778278" y="4342862"/>
            <a:ext cx="1506345" cy="1372493"/>
          </a:xfrm>
          <a:prstGeom prst="arc">
            <a:avLst>
              <a:gd name="adj1" fmla="val 2097632"/>
              <a:gd name="adj2" fmla="val 10401258"/>
            </a:avLst>
          </a:prstGeom>
          <a:ln w="3175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46" name="35 Rectángulo"/>
          <p:cNvSpPr/>
          <p:nvPr/>
        </p:nvSpPr>
        <p:spPr>
          <a:xfrm>
            <a:off x="8646157" y="5688830"/>
            <a:ext cx="1732492" cy="391331"/>
          </a:xfrm>
          <a:prstGeom prst="rect">
            <a:avLst/>
          </a:prstGeom>
        </p:spPr>
        <p:txBody>
          <a:bodyPr wrap="square" lIns="71866" tIns="60423" rIns="120846" bIns="60423" anchor="ctr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MX" sz="1400" kern="10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6 </a:t>
            </a:r>
            <a:r>
              <a:rPr lang="es-MX" sz="1400" kern="1000" dirty="0" err="1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days</a:t>
            </a:r>
            <a:endParaRPr lang="es-MX" sz="1400" kern="1000" dirty="0">
              <a:solidFill>
                <a:schemeClr val="tx2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47" name="Textbox 1"/>
          <p:cNvSpPr/>
          <p:nvPr/>
        </p:nvSpPr>
        <p:spPr>
          <a:xfrm>
            <a:off x="529241" y="1443343"/>
            <a:ext cx="5264974" cy="87223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</a:rPr>
              <a:t>输入你的标题</a:t>
            </a:r>
            <a:endParaRPr lang="zh-CN" altLang="en-US" sz="1500" b="1" spc="30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</a:rPr>
              <a:t>详细内容</a:t>
            </a:r>
            <a:r>
              <a:rPr lang="en-US" altLang="zh-CN" sz="1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</a:rPr>
              <a:t>……</a:t>
            </a: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n-US" sz="1200" spc="30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48" name="38 Rectángulo"/>
          <p:cNvSpPr/>
          <p:nvPr/>
        </p:nvSpPr>
        <p:spPr>
          <a:xfrm>
            <a:off x="6321002" y="1443343"/>
            <a:ext cx="5264974" cy="842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</a:rPr>
              <a:t>输入你的标题</a:t>
            </a:r>
            <a:endParaRPr lang="zh-CN" altLang="en-US" sz="1500" b="1" spc="30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</a:rPr>
              <a:t>详细内容</a:t>
            </a:r>
            <a:r>
              <a:rPr lang="en-US" altLang="zh-CN" sz="1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</a:rPr>
              <a:t>……</a:t>
            </a: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n-US" sz="1200" spc="30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6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6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6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6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6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6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6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6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6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6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6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6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009483" y="3318082"/>
            <a:ext cx="4200126" cy="1342261"/>
            <a:chOff x="4104079" y="3766003"/>
            <a:chExt cx="4200126" cy="1342261"/>
          </a:xfrm>
        </p:grpSpPr>
        <p:sp>
          <p:nvSpPr>
            <p:cNvPr id="21" name="Freeform 98"/>
            <p:cNvSpPr/>
            <p:nvPr/>
          </p:nvSpPr>
          <p:spPr bwMode="auto">
            <a:xfrm>
              <a:off x="4644442" y="3766003"/>
              <a:ext cx="3119401" cy="305595"/>
            </a:xfrm>
            <a:custGeom>
              <a:avLst/>
              <a:gdLst>
                <a:gd name="connsiteX0" fmla="*/ 0 w 1493792"/>
                <a:gd name="connsiteY0" fmla="*/ 0 h 1309396"/>
                <a:gd name="connsiteX1" fmla="*/ 1493792 w 1493792"/>
                <a:gd name="connsiteY1" fmla="*/ 0 h 1309396"/>
                <a:gd name="connsiteX2" fmla="*/ 1493792 w 1493792"/>
                <a:gd name="connsiteY2" fmla="*/ 1309396 h 1309396"/>
                <a:gd name="connsiteX3" fmla="*/ 0 w 1493792"/>
                <a:gd name="connsiteY3" fmla="*/ 1309396 h 1309396"/>
                <a:gd name="connsiteX4" fmla="*/ 0 w 1493792"/>
                <a:gd name="connsiteY4" fmla="*/ 0 h 130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3792" h="1309396">
                  <a:moveTo>
                    <a:pt x="0" y="0"/>
                  </a:moveTo>
                  <a:lnTo>
                    <a:pt x="1493792" y="0"/>
                  </a:lnTo>
                  <a:lnTo>
                    <a:pt x="1493792" y="1309396"/>
                  </a:lnTo>
                  <a:lnTo>
                    <a:pt x="0" y="130939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2860" rIns="22860" spcCol="1270"/>
            <a:lstStyle/>
            <a:p>
              <a:pPr algn="ctr" defTabSz="71056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5000" b="1" spc="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教</a:t>
              </a:r>
              <a:r>
                <a:rPr lang="zh-CN" altLang="en-US" sz="5000" b="1" spc="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学目标</a:t>
              </a:r>
              <a:endParaRPr lang="en-US" sz="5000" b="1" spc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2" name="Content Placeholder 2"/>
            <p:cNvSpPr txBox="1"/>
            <p:nvPr/>
          </p:nvSpPr>
          <p:spPr bwMode="auto">
            <a:xfrm>
              <a:off x="4104079" y="4469764"/>
              <a:ext cx="4200126" cy="6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5pPr>
              <a:lvl6pPr marL="25146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6pPr>
              <a:lvl7pPr marL="29718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7pPr>
              <a:lvl8pPr marL="34290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8pPr>
              <a:lvl9pPr marL="3886200" indent="-228600" defTabSz="1826895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-65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2000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TEACHING GOAL</a:t>
              </a:r>
              <a:endParaRPr lang="en-US" altLang="zh-CN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206995" y="962931"/>
            <a:ext cx="1778010" cy="1779472"/>
            <a:chOff x="2453829" y="1582154"/>
            <a:chExt cx="1778010" cy="1779472"/>
          </a:xfrm>
        </p:grpSpPr>
        <p:grpSp>
          <p:nvGrpSpPr>
            <p:cNvPr id="24" name="Group 6"/>
            <p:cNvGrpSpPr/>
            <p:nvPr/>
          </p:nvGrpSpPr>
          <p:grpSpPr bwMode="auto">
            <a:xfrm>
              <a:off x="2453829" y="1582154"/>
              <a:ext cx="1778010" cy="1779472"/>
              <a:chOff x="4740039" y="4745881"/>
              <a:chExt cx="966131" cy="966131"/>
            </a:xfrm>
          </p:grpSpPr>
          <p:sp>
            <p:nvSpPr>
              <p:cNvPr id="26" name="Oval 104"/>
              <p:cNvSpPr/>
              <p:nvPr/>
            </p:nvSpPr>
            <p:spPr bwMode="auto">
              <a:xfrm>
                <a:off x="4801167" y="4805372"/>
                <a:ext cx="852608" cy="852702"/>
              </a:xfrm>
              <a:prstGeom prst="ellipse">
                <a:avLst/>
              </a:prstGeom>
              <a:solidFill>
                <a:srgbClr val="006607"/>
              </a:solidFill>
              <a:ln w="31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900" dirty="0"/>
              </a:p>
            </p:txBody>
          </p:sp>
          <p:sp>
            <p:nvSpPr>
              <p:cNvPr id="27" name="Oval 46"/>
              <p:cNvSpPr/>
              <p:nvPr/>
            </p:nvSpPr>
            <p:spPr bwMode="auto">
              <a:xfrm>
                <a:off x="4740039" y="4745881"/>
                <a:ext cx="966131" cy="966131"/>
              </a:xfrm>
              <a:prstGeom prst="ellipse">
                <a:avLst/>
              </a:prstGeom>
              <a:noFill/>
              <a:ln w="3175" cmpd="sng">
                <a:solidFill>
                  <a:schemeClr val="bg1">
                    <a:lumMod val="65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900" dirty="0"/>
              </a:p>
            </p:txBody>
          </p:sp>
        </p:grpSp>
        <p:sp>
          <p:nvSpPr>
            <p:cNvPr id="25" name="Freeform 16"/>
            <p:cNvSpPr>
              <a:spLocks noChangeArrowheads="1"/>
            </p:cNvSpPr>
            <p:nvPr/>
          </p:nvSpPr>
          <p:spPr bwMode="auto">
            <a:xfrm>
              <a:off x="3039681" y="1995612"/>
              <a:ext cx="641368" cy="1006614"/>
            </a:xfrm>
            <a:custGeom>
              <a:avLst/>
              <a:gdLst>
                <a:gd name="T0" fmla="*/ 430600 w 657"/>
                <a:gd name="T1" fmla="*/ 1004446 h 1032"/>
                <a:gd name="T2" fmla="*/ 353177 w 657"/>
                <a:gd name="T3" fmla="*/ 1093541 h 1032"/>
                <a:gd name="T4" fmla="*/ 265148 w 657"/>
                <a:gd name="T5" fmla="*/ 1004446 h 1032"/>
                <a:gd name="T6" fmla="*/ 475145 w 657"/>
                <a:gd name="T7" fmla="*/ 971565 h 1032"/>
                <a:gd name="T8" fmla="*/ 209997 w 657"/>
                <a:gd name="T9" fmla="*/ 883530 h 1032"/>
                <a:gd name="T10" fmla="*/ 695747 w 657"/>
                <a:gd name="T11" fmla="*/ 353200 h 1032"/>
                <a:gd name="T12" fmla="*/ 596052 w 657"/>
                <a:gd name="T13" fmla="*/ 596091 h 1032"/>
                <a:gd name="T14" fmla="*/ 563174 w 657"/>
                <a:gd name="T15" fmla="*/ 673520 h 1032"/>
                <a:gd name="T16" fmla="*/ 530295 w 657"/>
                <a:gd name="T17" fmla="*/ 750948 h 1032"/>
                <a:gd name="T18" fmla="*/ 530295 w 657"/>
                <a:gd name="T19" fmla="*/ 773222 h 1032"/>
                <a:gd name="T20" fmla="*/ 176058 w 657"/>
                <a:gd name="T21" fmla="*/ 838983 h 1032"/>
                <a:gd name="T22" fmla="*/ 165452 w 657"/>
                <a:gd name="T23" fmla="*/ 750948 h 1032"/>
                <a:gd name="T24" fmla="*/ 143180 w 657"/>
                <a:gd name="T25" fmla="*/ 673520 h 1032"/>
                <a:gd name="T26" fmla="*/ 98635 w 657"/>
                <a:gd name="T27" fmla="*/ 585485 h 1032"/>
                <a:gd name="T28" fmla="*/ 0 w 657"/>
                <a:gd name="T29" fmla="*/ 353200 h 1032"/>
                <a:gd name="T30" fmla="*/ 353177 w 657"/>
                <a:gd name="T31" fmla="*/ 0 h 1032"/>
                <a:gd name="T32" fmla="*/ 695747 w 657"/>
                <a:gd name="T33" fmla="*/ 353200 h 1032"/>
                <a:gd name="T34" fmla="*/ 540901 w 657"/>
                <a:gd name="T35" fmla="*/ 165463 h 1032"/>
                <a:gd name="T36" fmla="*/ 165452 w 657"/>
                <a:gd name="T37" fmla="*/ 165463 h 1032"/>
                <a:gd name="T38" fmla="*/ 154846 w 657"/>
                <a:gd name="T39" fmla="*/ 529270 h 1032"/>
                <a:gd name="T40" fmla="*/ 176058 w 657"/>
                <a:gd name="T41" fmla="*/ 573818 h 1032"/>
                <a:gd name="T42" fmla="*/ 242875 w 657"/>
                <a:gd name="T43" fmla="*/ 706400 h 1032"/>
                <a:gd name="T44" fmla="*/ 452872 w 657"/>
                <a:gd name="T45" fmla="*/ 761554 h 1032"/>
                <a:gd name="T46" fmla="*/ 485750 w 657"/>
                <a:gd name="T47" fmla="*/ 640639 h 1032"/>
                <a:gd name="T48" fmla="*/ 540901 w 657"/>
                <a:gd name="T49" fmla="*/ 551544 h 1032"/>
                <a:gd name="T50" fmla="*/ 618324 w 657"/>
                <a:gd name="T51" fmla="*/ 353200 h 1032"/>
                <a:gd name="T52" fmla="*/ 375449 w 657"/>
                <a:gd name="T53" fmla="*/ 375474 h 1032"/>
                <a:gd name="T54" fmla="*/ 320298 w 657"/>
                <a:gd name="T55" fmla="*/ 375474 h 1032"/>
                <a:gd name="T56" fmla="*/ 253481 w 657"/>
                <a:gd name="T57" fmla="*/ 375474 h 1032"/>
                <a:gd name="T58" fmla="*/ 265148 w 657"/>
                <a:gd name="T59" fmla="*/ 529270 h 1032"/>
                <a:gd name="T60" fmla="*/ 320298 w 657"/>
                <a:gd name="T61" fmla="*/ 529270 h 1032"/>
                <a:gd name="T62" fmla="*/ 386055 w 657"/>
                <a:gd name="T63" fmla="*/ 529270 h 1032"/>
                <a:gd name="T64" fmla="*/ 441206 w 657"/>
                <a:gd name="T65" fmla="*/ 529270 h 1032"/>
                <a:gd name="T66" fmla="*/ 452872 w 657"/>
                <a:gd name="T67" fmla="*/ 375474 h 1032"/>
                <a:gd name="T68" fmla="*/ 408327 w 657"/>
                <a:gd name="T69" fmla="*/ 441235 h 103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57" h="1032">
                  <a:moveTo>
                    <a:pt x="250" y="947"/>
                  </a:moveTo>
                  <a:cubicBezTo>
                    <a:pt x="406" y="947"/>
                    <a:pt x="406" y="947"/>
                    <a:pt x="406" y="947"/>
                  </a:cubicBezTo>
                  <a:cubicBezTo>
                    <a:pt x="406" y="968"/>
                    <a:pt x="396" y="989"/>
                    <a:pt x="385" y="1010"/>
                  </a:cubicBezTo>
                  <a:cubicBezTo>
                    <a:pt x="364" y="1020"/>
                    <a:pt x="354" y="1031"/>
                    <a:pt x="333" y="1031"/>
                  </a:cubicBezTo>
                  <a:cubicBezTo>
                    <a:pt x="312" y="1031"/>
                    <a:pt x="291" y="1020"/>
                    <a:pt x="281" y="1010"/>
                  </a:cubicBezTo>
                  <a:cubicBezTo>
                    <a:pt x="260" y="989"/>
                    <a:pt x="250" y="968"/>
                    <a:pt x="250" y="947"/>
                  </a:cubicBezTo>
                  <a:close/>
                  <a:moveTo>
                    <a:pt x="208" y="916"/>
                  </a:moveTo>
                  <a:cubicBezTo>
                    <a:pt x="448" y="916"/>
                    <a:pt x="448" y="916"/>
                    <a:pt x="448" y="916"/>
                  </a:cubicBezTo>
                  <a:cubicBezTo>
                    <a:pt x="458" y="833"/>
                    <a:pt x="458" y="833"/>
                    <a:pt x="458" y="833"/>
                  </a:cubicBezTo>
                  <a:cubicBezTo>
                    <a:pt x="198" y="833"/>
                    <a:pt x="198" y="833"/>
                    <a:pt x="198" y="833"/>
                  </a:cubicBezTo>
                  <a:lnTo>
                    <a:pt x="208" y="916"/>
                  </a:lnTo>
                  <a:close/>
                  <a:moveTo>
                    <a:pt x="656" y="333"/>
                  </a:moveTo>
                  <a:cubicBezTo>
                    <a:pt x="656" y="416"/>
                    <a:pt x="625" y="489"/>
                    <a:pt x="573" y="552"/>
                  </a:cubicBezTo>
                  <a:lnTo>
                    <a:pt x="562" y="562"/>
                  </a:lnTo>
                  <a:cubicBezTo>
                    <a:pt x="562" y="562"/>
                    <a:pt x="562" y="572"/>
                    <a:pt x="552" y="572"/>
                  </a:cubicBezTo>
                  <a:cubicBezTo>
                    <a:pt x="541" y="593"/>
                    <a:pt x="541" y="614"/>
                    <a:pt x="531" y="635"/>
                  </a:cubicBezTo>
                  <a:cubicBezTo>
                    <a:pt x="521" y="656"/>
                    <a:pt x="510" y="677"/>
                    <a:pt x="510" y="697"/>
                  </a:cubicBezTo>
                  <a:cubicBezTo>
                    <a:pt x="500" y="697"/>
                    <a:pt x="500" y="697"/>
                    <a:pt x="500" y="708"/>
                  </a:cubicBezTo>
                  <a:lnTo>
                    <a:pt x="500" y="718"/>
                  </a:lnTo>
                  <a:cubicBezTo>
                    <a:pt x="500" y="729"/>
                    <a:pt x="500" y="729"/>
                    <a:pt x="500" y="729"/>
                  </a:cubicBezTo>
                  <a:cubicBezTo>
                    <a:pt x="500" y="791"/>
                    <a:pt x="500" y="791"/>
                    <a:pt x="500" y="791"/>
                  </a:cubicBezTo>
                  <a:cubicBezTo>
                    <a:pt x="166" y="791"/>
                    <a:pt x="166" y="791"/>
                    <a:pt x="166" y="791"/>
                  </a:cubicBezTo>
                  <a:cubicBezTo>
                    <a:pt x="166" y="729"/>
                    <a:pt x="166" y="729"/>
                    <a:pt x="166" y="729"/>
                  </a:cubicBezTo>
                  <a:cubicBezTo>
                    <a:pt x="166" y="718"/>
                    <a:pt x="156" y="718"/>
                    <a:pt x="156" y="708"/>
                  </a:cubicBezTo>
                  <a:lnTo>
                    <a:pt x="156" y="697"/>
                  </a:lnTo>
                  <a:cubicBezTo>
                    <a:pt x="146" y="677"/>
                    <a:pt x="146" y="656"/>
                    <a:pt x="135" y="635"/>
                  </a:cubicBezTo>
                  <a:cubicBezTo>
                    <a:pt x="125" y="614"/>
                    <a:pt x="114" y="593"/>
                    <a:pt x="104" y="572"/>
                  </a:cubicBezTo>
                  <a:cubicBezTo>
                    <a:pt x="93" y="562"/>
                    <a:pt x="93" y="562"/>
                    <a:pt x="93" y="552"/>
                  </a:cubicBezTo>
                  <a:lnTo>
                    <a:pt x="83" y="552"/>
                  </a:lnTo>
                  <a:cubicBezTo>
                    <a:pt x="31" y="489"/>
                    <a:pt x="0" y="416"/>
                    <a:pt x="0" y="333"/>
                  </a:cubicBezTo>
                  <a:cubicBezTo>
                    <a:pt x="0" y="239"/>
                    <a:pt x="31" y="166"/>
                    <a:pt x="104" y="104"/>
                  </a:cubicBezTo>
                  <a:cubicBezTo>
                    <a:pt x="166" y="31"/>
                    <a:pt x="239" y="0"/>
                    <a:pt x="333" y="0"/>
                  </a:cubicBezTo>
                  <a:cubicBezTo>
                    <a:pt x="416" y="0"/>
                    <a:pt x="500" y="31"/>
                    <a:pt x="562" y="104"/>
                  </a:cubicBezTo>
                  <a:cubicBezTo>
                    <a:pt x="625" y="166"/>
                    <a:pt x="656" y="239"/>
                    <a:pt x="656" y="333"/>
                  </a:cubicBezTo>
                  <a:close/>
                  <a:moveTo>
                    <a:pt x="583" y="333"/>
                  </a:moveTo>
                  <a:cubicBezTo>
                    <a:pt x="583" y="260"/>
                    <a:pt x="562" y="198"/>
                    <a:pt x="510" y="156"/>
                  </a:cubicBezTo>
                  <a:cubicBezTo>
                    <a:pt x="458" y="104"/>
                    <a:pt x="396" y="83"/>
                    <a:pt x="333" y="83"/>
                  </a:cubicBezTo>
                  <a:cubicBezTo>
                    <a:pt x="260" y="83"/>
                    <a:pt x="198" y="104"/>
                    <a:pt x="156" y="156"/>
                  </a:cubicBezTo>
                  <a:cubicBezTo>
                    <a:pt x="104" y="198"/>
                    <a:pt x="73" y="260"/>
                    <a:pt x="73" y="333"/>
                  </a:cubicBezTo>
                  <a:cubicBezTo>
                    <a:pt x="73" y="396"/>
                    <a:pt x="93" y="448"/>
                    <a:pt x="146" y="499"/>
                  </a:cubicBezTo>
                  <a:cubicBezTo>
                    <a:pt x="146" y="499"/>
                    <a:pt x="146" y="510"/>
                    <a:pt x="156" y="510"/>
                  </a:cubicBezTo>
                  <a:cubicBezTo>
                    <a:pt x="156" y="520"/>
                    <a:pt x="166" y="531"/>
                    <a:pt x="166" y="541"/>
                  </a:cubicBezTo>
                  <a:cubicBezTo>
                    <a:pt x="177" y="562"/>
                    <a:pt x="187" y="583"/>
                    <a:pt x="198" y="604"/>
                  </a:cubicBezTo>
                  <a:cubicBezTo>
                    <a:pt x="208" y="624"/>
                    <a:pt x="218" y="645"/>
                    <a:pt x="229" y="666"/>
                  </a:cubicBezTo>
                  <a:cubicBezTo>
                    <a:pt x="229" y="697"/>
                    <a:pt x="239" y="708"/>
                    <a:pt x="239" y="718"/>
                  </a:cubicBezTo>
                  <a:cubicBezTo>
                    <a:pt x="427" y="718"/>
                    <a:pt x="427" y="718"/>
                    <a:pt x="427" y="718"/>
                  </a:cubicBezTo>
                  <a:cubicBezTo>
                    <a:pt x="427" y="708"/>
                    <a:pt x="427" y="697"/>
                    <a:pt x="437" y="666"/>
                  </a:cubicBezTo>
                  <a:cubicBezTo>
                    <a:pt x="437" y="645"/>
                    <a:pt x="448" y="624"/>
                    <a:pt x="458" y="604"/>
                  </a:cubicBezTo>
                  <a:cubicBezTo>
                    <a:pt x="468" y="583"/>
                    <a:pt x="479" y="562"/>
                    <a:pt x="489" y="541"/>
                  </a:cubicBezTo>
                  <a:cubicBezTo>
                    <a:pt x="489" y="531"/>
                    <a:pt x="500" y="520"/>
                    <a:pt x="510" y="520"/>
                  </a:cubicBezTo>
                  <a:cubicBezTo>
                    <a:pt x="510" y="510"/>
                    <a:pt x="510" y="499"/>
                    <a:pt x="521" y="499"/>
                  </a:cubicBezTo>
                  <a:cubicBezTo>
                    <a:pt x="562" y="448"/>
                    <a:pt x="583" y="396"/>
                    <a:pt x="583" y="333"/>
                  </a:cubicBezTo>
                  <a:close/>
                  <a:moveTo>
                    <a:pt x="385" y="416"/>
                  </a:moveTo>
                  <a:cubicBezTo>
                    <a:pt x="354" y="354"/>
                    <a:pt x="354" y="354"/>
                    <a:pt x="354" y="354"/>
                  </a:cubicBezTo>
                  <a:cubicBezTo>
                    <a:pt x="333" y="302"/>
                    <a:pt x="333" y="302"/>
                    <a:pt x="333" y="302"/>
                  </a:cubicBezTo>
                  <a:cubicBezTo>
                    <a:pt x="302" y="354"/>
                    <a:pt x="302" y="354"/>
                    <a:pt x="302" y="354"/>
                  </a:cubicBezTo>
                  <a:cubicBezTo>
                    <a:pt x="271" y="416"/>
                    <a:pt x="271" y="416"/>
                    <a:pt x="271" y="416"/>
                  </a:cubicBezTo>
                  <a:cubicBezTo>
                    <a:pt x="239" y="354"/>
                    <a:pt x="239" y="354"/>
                    <a:pt x="239" y="354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250" y="499"/>
                    <a:pt x="250" y="499"/>
                    <a:pt x="250" y="499"/>
                  </a:cubicBezTo>
                  <a:cubicBezTo>
                    <a:pt x="271" y="552"/>
                    <a:pt x="271" y="552"/>
                    <a:pt x="271" y="552"/>
                  </a:cubicBezTo>
                  <a:cubicBezTo>
                    <a:pt x="302" y="499"/>
                    <a:pt x="302" y="499"/>
                    <a:pt x="302" y="499"/>
                  </a:cubicBezTo>
                  <a:cubicBezTo>
                    <a:pt x="333" y="437"/>
                    <a:pt x="333" y="437"/>
                    <a:pt x="333" y="437"/>
                  </a:cubicBezTo>
                  <a:cubicBezTo>
                    <a:pt x="364" y="499"/>
                    <a:pt x="364" y="499"/>
                    <a:pt x="364" y="499"/>
                  </a:cubicBezTo>
                  <a:cubicBezTo>
                    <a:pt x="385" y="552"/>
                    <a:pt x="385" y="552"/>
                    <a:pt x="385" y="552"/>
                  </a:cubicBezTo>
                  <a:cubicBezTo>
                    <a:pt x="416" y="499"/>
                    <a:pt x="416" y="499"/>
                    <a:pt x="416" y="499"/>
                  </a:cubicBezTo>
                  <a:cubicBezTo>
                    <a:pt x="479" y="385"/>
                    <a:pt x="479" y="385"/>
                    <a:pt x="479" y="385"/>
                  </a:cubicBezTo>
                  <a:cubicBezTo>
                    <a:pt x="427" y="354"/>
                    <a:pt x="427" y="354"/>
                    <a:pt x="427" y="354"/>
                  </a:cubicBezTo>
                  <a:lnTo>
                    <a:pt x="385" y="416"/>
                  </a:lnTo>
                  <a:close/>
                  <a:moveTo>
                    <a:pt x="385" y="416"/>
                  </a:moveTo>
                  <a:lnTo>
                    <a:pt x="385" y="4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22" tIns="45711" rIns="91422" bIns="45711" anchor="ctr"/>
            <a:lstStyle/>
            <a:p>
              <a:endParaRPr lang="zh-CN" altLang="en-US" sz="9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ABF00"/>
      </a:accent1>
      <a:accent2>
        <a:srgbClr val="7ABF00"/>
      </a:accent2>
      <a:accent3>
        <a:srgbClr val="5A6C90"/>
      </a:accent3>
      <a:accent4>
        <a:srgbClr val="434F5A"/>
      </a:accent4>
      <a:accent5>
        <a:srgbClr val="A5A5A5"/>
      </a:accent5>
      <a:accent6>
        <a:srgbClr val="44546A"/>
      </a:accent6>
      <a:hlink>
        <a:srgbClr val="7ABF00"/>
      </a:hlink>
      <a:folHlink>
        <a:srgbClr val="BFBFBF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ABF00"/>
    </a:accent1>
    <a:accent2>
      <a:srgbClr val="7ABF00"/>
    </a:accent2>
    <a:accent3>
      <a:srgbClr val="5A6C90"/>
    </a:accent3>
    <a:accent4>
      <a:srgbClr val="434F5A"/>
    </a:accent4>
    <a:accent5>
      <a:srgbClr val="A5A5A5"/>
    </a:accent5>
    <a:accent6>
      <a:srgbClr val="44546A"/>
    </a:accent6>
    <a:hlink>
      <a:srgbClr val="7ABF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4085</Words>
  <Application>WPS 演示</Application>
  <PresentationFormat>宽屏</PresentationFormat>
  <Paragraphs>595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55" baseType="lpstr">
      <vt:lpstr>Arial</vt:lpstr>
      <vt:lpstr>宋体</vt:lpstr>
      <vt:lpstr>Wingdings</vt:lpstr>
      <vt:lpstr>陈继世-硬笔行书</vt:lpstr>
      <vt:lpstr>黑体</vt:lpstr>
      <vt:lpstr>Open Sans</vt:lpstr>
      <vt:lpstr>微软雅黑</vt:lpstr>
      <vt:lpstr>Montserrat Light</vt:lpstr>
      <vt:lpstr>Montserrat</vt:lpstr>
      <vt:lpstr>Impact</vt:lpstr>
      <vt:lpstr>Lato Regular</vt:lpstr>
      <vt:lpstr>Lato Light</vt:lpstr>
      <vt:lpstr>MS PGothic</vt:lpstr>
      <vt:lpstr>FontAwesome</vt:lpstr>
      <vt:lpstr>Open Sans Extrabold</vt:lpstr>
      <vt:lpstr>Open Sans Condensed</vt:lpstr>
      <vt:lpstr>Source Sans Pro</vt:lpstr>
      <vt:lpstr>微软雅黑 Light</vt:lpstr>
      <vt:lpstr>Calibri</vt:lpstr>
      <vt:lpstr>Oswald</vt:lpstr>
      <vt:lpstr>Lato Light</vt:lpstr>
      <vt:lpstr>Segoe UI</vt:lpstr>
      <vt:lpstr>Gill Sans</vt:lpstr>
      <vt:lpstr>Open Sans Light</vt:lpstr>
      <vt:lpstr>GoodVibrationsROB</vt:lpstr>
      <vt:lpstr>Lato</vt:lpstr>
      <vt:lpstr>Vijaya</vt:lpstr>
      <vt:lpstr>Gill Sans MT</vt:lpstr>
      <vt:lpstr>微软雅黑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Administrator</cp:lastModifiedBy>
  <cp:revision>24</cp:revision>
  <dcterms:created xsi:type="dcterms:W3CDTF">2017-05-09T13:05:00Z</dcterms:created>
  <dcterms:modified xsi:type="dcterms:W3CDTF">2017-05-10T09:28:42Z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